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Lst>
  <p:sldSz cx="18288000" cy="10287000"/>
  <p:notesSz cx="6858000" cy="9144000"/>
  <p:embeddedFontLst>
    <p:embeddedFont>
      <p:font typeface="Calibri" panose="020F0502020204030204" pitchFamily="34" charset="0"/>
      <p:regular r:id="rId57"/>
      <p:bold r:id="rId58"/>
      <p:italic r:id="rId59"/>
      <p:boldItalic r:id="rId60"/>
    </p:embeddedFont>
    <p:embeddedFont>
      <p:font typeface="League Spartan" panose="020B0604020202020204" charset="0"/>
      <p:regular r:id="rId61"/>
    </p:embeddedFont>
    <p:embeddedFont>
      <p:font typeface="Open Sans" panose="020B0606030504020204" pitchFamily="34" charset="0"/>
      <p:regular r:id="rId62"/>
      <p:bold r:id="rId63"/>
      <p:italic r:id="rId64"/>
      <p:boldItalic r:id="rId65"/>
    </p:embeddedFont>
    <p:embeddedFont>
      <p:font typeface="Open Sans Bold" panose="020B0806030504020204" charset="0"/>
      <p:regular r:id="rId66"/>
    </p:embeddedFont>
    <p:embeddedFont>
      <p:font typeface="Poppins Bold" panose="020B0604020202020204" charset="0"/>
      <p:regular r:id="rId6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5" d="100"/>
          <a:sy n="55" d="100"/>
        </p:scale>
        <p:origin x="658" y="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7.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2.fntdata"/><Relationship Id="rId66" Type="http://schemas.openxmlformats.org/officeDocument/2006/relationships/font" Target="fonts/font10.fntdata"/><Relationship Id="rId5" Type="http://schemas.openxmlformats.org/officeDocument/2006/relationships/slide" Target="slides/slide4.xml"/><Relationship Id="rId61" Type="http://schemas.openxmlformats.org/officeDocument/2006/relationships/font" Target="fonts/font5.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8.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3.fntdata"/><Relationship Id="rId67"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6.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1.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4.fntdata"/><Relationship Id="rId65"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 Id="rId5" Type="http://schemas.openxmlformats.org/officeDocument/2006/relationships/image" Target="../media/image67.jpeg"/><Relationship Id="rId4" Type="http://schemas.openxmlformats.org/officeDocument/2006/relationships/image" Target="../media/image66.jpeg"/></Relationships>
</file>

<file path=ppt/slides/_rels/slide2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7.xml"/><Relationship Id="rId4" Type="http://schemas.openxmlformats.org/officeDocument/2006/relationships/image" Target="../media/image10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10167866" y="1686054"/>
            <a:ext cx="6986199" cy="13823395"/>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933ABC"/>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273" b="-1273"/>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73656C"/>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73656C"/>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D59CD5"/>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771DA0"/>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D59CD5"/>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D59CD5"/>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B266C6"/>
            </a:solidFill>
          </p:spPr>
        </p:sp>
      </p:grpSp>
      <p:sp>
        <p:nvSpPr>
          <p:cNvPr id="15" name="TextBox 15"/>
          <p:cNvSpPr txBox="1"/>
          <p:nvPr/>
        </p:nvSpPr>
        <p:spPr>
          <a:xfrm>
            <a:off x="1865082" y="4012872"/>
            <a:ext cx="5742791" cy="2032656"/>
          </a:xfrm>
          <a:prstGeom prst="rect">
            <a:avLst/>
          </a:prstGeom>
        </p:spPr>
        <p:txBody>
          <a:bodyPr lIns="0" tIns="0" rIns="0" bIns="0" rtlCol="0" anchor="t">
            <a:spAutoFit/>
          </a:bodyPr>
          <a:lstStyle/>
          <a:p>
            <a:pPr algn="l">
              <a:lnSpc>
                <a:spcPts val="16588"/>
              </a:lnSpc>
              <a:spcBef>
                <a:spcPct val="0"/>
              </a:spcBef>
            </a:pPr>
            <a:r>
              <a:rPr lang="en-US" sz="11849">
                <a:solidFill>
                  <a:srgbClr val="000000"/>
                </a:solidFill>
                <a:latin typeface="Open Sans"/>
              </a:rPr>
              <a:t>Pal</a:t>
            </a:r>
          </a:p>
        </p:txBody>
      </p:sp>
      <p:sp>
        <p:nvSpPr>
          <p:cNvPr id="16" name="TextBox 16"/>
          <p:cNvSpPr txBox="1"/>
          <p:nvPr/>
        </p:nvSpPr>
        <p:spPr>
          <a:xfrm>
            <a:off x="4048174" y="3923338"/>
            <a:ext cx="5095826" cy="2155260"/>
          </a:xfrm>
          <a:prstGeom prst="rect">
            <a:avLst/>
          </a:prstGeom>
        </p:spPr>
        <p:txBody>
          <a:bodyPr lIns="0" tIns="0" rIns="0" bIns="0" rtlCol="0" anchor="t">
            <a:spAutoFit/>
          </a:bodyPr>
          <a:lstStyle/>
          <a:p>
            <a:pPr algn="l">
              <a:lnSpc>
                <a:spcPts val="16656"/>
              </a:lnSpc>
              <a:spcBef>
                <a:spcPct val="0"/>
              </a:spcBef>
            </a:pPr>
            <a:r>
              <a:rPr lang="en-US" sz="11897">
                <a:solidFill>
                  <a:srgbClr val="771DA0"/>
                </a:solidFill>
                <a:latin typeface="Poppins Bold"/>
              </a:rPr>
              <a:t>Ease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10643" y="5532895"/>
            <a:ext cx="16681156" cy="9163193"/>
            <a:chOff x="0" y="0"/>
            <a:chExt cx="1479664" cy="812800"/>
          </a:xfrm>
        </p:grpSpPr>
        <p:sp>
          <p:nvSpPr>
            <p:cNvPr id="6" name="Freeform 6"/>
            <p:cNvSpPr/>
            <p:nvPr/>
          </p:nvSpPr>
          <p:spPr>
            <a:xfrm>
              <a:off x="0" y="0"/>
              <a:ext cx="1479664" cy="812800"/>
            </a:xfrm>
            <a:custGeom>
              <a:avLst/>
              <a:gdLst/>
              <a:ahLst/>
              <a:cxnLst/>
              <a:rect l="l" t="t" r="r" b="b"/>
              <a:pathLst>
                <a:path w="1479664" h="812800">
                  <a:moveTo>
                    <a:pt x="739832" y="0"/>
                  </a:moveTo>
                  <a:cubicBezTo>
                    <a:pt x="331234" y="0"/>
                    <a:pt x="0" y="181951"/>
                    <a:pt x="0" y="406400"/>
                  </a:cubicBezTo>
                  <a:cubicBezTo>
                    <a:pt x="0" y="630849"/>
                    <a:pt x="331234" y="812800"/>
                    <a:pt x="739832" y="812800"/>
                  </a:cubicBezTo>
                  <a:cubicBezTo>
                    <a:pt x="1148430" y="812800"/>
                    <a:pt x="1479664" y="630849"/>
                    <a:pt x="1479664" y="406400"/>
                  </a:cubicBezTo>
                  <a:cubicBezTo>
                    <a:pt x="1479664" y="181951"/>
                    <a:pt x="1148430" y="0"/>
                    <a:pt x="739832" y="0"/>
                  </a:cubicBezTo>
                  <a:close/>
                </a:path>
              </a:pathLst>
            </a:custGeom>
            <a:solidFill>
              <a:srgbClr val="771DA0"/>
            </a:solidFill>
          </p:spPr>
        </p:sp>
        <p:sp>
          <p:nvSpPr>
            <p:cNvPr id="7" name="TextBox 7"/>
            <p:cNvSpPr txBox="1"/>
            <p:nvPr/>
          </p:nvSpPr>
          <p:spPr>
            <a:xfrm>
              <a:off x="138718" y="38100"/>
              <a:ext cx="1202227"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14849711" y="4078543"/>
            <a:ext cx="3050505" cy="6035948"/>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l="-2008" r="-2008"/>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p:nvPr/>
        </p:nvGrpSpPr>
        <p:grpSpPr>
          <a:xfrm>
            <a:off x="11258044" y="1209585"/>
            <a:ext cx="4128210" cy="47625"/>
            <a:chOff x="0" y="0"/>
            <a:chExt cx="1087265" cy="12543"/>
          </a:xfrm>
        </p:grpSpPr>
        <p:sp>
          <p:nvSpPr>
            <p:cNvPr id="19" name="Freeform 19"/>
            <p:cNvSpPr/>
            <p:nvPr/>
          </p:nvSpPr>
          <p:spPr>
            <a:xfrm>
              <a:off x="0" y="0"/>
              <a:ext cx="1087265" cy="12543"/>
            </a:xfrm>
            <a:custGeom>
              <a:avLst/>
              <a:gdLst/>
              <a:ahLst/>
              <a:cxnLst/>
              <a:rect l="l" t="t" r="r" b="b"/>
              <a:pathLst>
                <a:path w="1087265" h="12543">
                  <a:moveTo>
                    <a:pt x="6272" y="0"/>
                  </a:moveTo>
                  <a:lnTo>
                    <a:pt x="1080994" y="0"/>
                  </a:lnTo>
                  <a:cubicBezTo>
                    <a:pt x="1082657" y="0"/>
                    <a:pt x="1084252" y="661"/>
                    <a:pt x="1085428" y="1837"/>
                  </a:cubicBezTo>
                  <a:cubicBezTo>
                    <a:pt x="1086605" y="3013"/>
                    <a:pt x="1087265" y="4608"/>
                    <a:pt x="1087265" y="6272"/>
                  </a:cubicBezTo>
                  <a:lnTo>
                    <a:pt x="1087265" y="6272"/>
                  </a:lnTo>
                  <a:cubicBezTo>
                    <a:pt x="1087265" y="7935"/>
                    <a:pt x="1086605" y="9530"/>
                    <a:pt x="1085428" y="10706"/>
                  </a:cubicBezTo>
                  <a:cubicBezTo>
                    <a:pt x="1084252" y="11882"/>
                    <a:pt x="1082657" y="12543"/>
                    <a:pt x="1080994"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20" name="TextBox 20"/>
            <p:cNvSpPr txBox="1"/>
            <p:nvPr/>
          </p:nvSpPr>
          <p:spPr>
            <a:xfrm>
              <a:off x="0" y="-38100"/>
              <a:ext cx="1087265" cy="50643"/>
            </a:xfrm>
            <a:prstGeom prst="rect">
              <a:avLst/>
            </a:prstGeom>
          </p:spPr>
          <p:txBody>
            <a:bodyPr lIns="50800" tIns="50800" rIns="50800" bIns="50800" rtlCol="0" anchor="ctr"/>
            <a:lstStyle/>
            <a:p>
              <a:pPr algn="ctr">
                <a:lnSpc>
                  <a:spcPts val="2659"/>
                </a:lnSpc>
              </a:pPr>
              <a:endParaRPr/>
            </a:p>
          </p:txBody>
        </p:sp>
      </p:grpSp>
      <p:grpSp>
        <p:nvGrpSpPr>
          <p:cNvPr id="21" name="Group 21"/>
          <p:cNvGrpSpPr>
            <a:grpSpLocks noChangeAspect="1"/>
          </p:cNvGrpSpPr>
          <p:nvPr/>
        </p:nvGrpSpPr>
        <p:grpSpPr>
          <a:xfrm>
            <a:off x="11372242" y="2596767"/>
            <a:ext cx="3199752" cy="6331259"/>
            <a:chOff x="0" y="0"/>
            <a:chExt cx="2620010" cy="5184140"/>
          </a:xfrm>
        </p:grpSpPr>
        <p:sp>
          <p:nvSpPr>
            <p:cNvPr id="22" name="Freeform 2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3" name="Freeform 2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l="-1023" r="-1023"/>
              </a:stretch>
            </a:blipFill>
          </p:spPr>
        </p:sp>
        <p:sp>
          <p:nvSpPr>
            <p:cNvPr id="24" name="Freeform 2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5" name="Freeform 2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6" name="Freeform 2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7" name="Freeform 2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8" name="Freeform 2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9" name="Freeform 2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0" name="Freeform 3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1" name="Group 31"/>
          <p:cNvGrpSpPr>
            <a:grpSpLocks noChangeAspect="1"/>
          </p:cNvGrpSpPr>
          <p:nvPr/>
        </p:nvGrpSpPr>
        <p:grpSpPr>
          <a:xfrm>
            <a:off x="7471191" y="1977870"/>
            <a:ext cx="3345619" cy="6619881"/>
            <a:chOff x="0" y="0"/>
            <a:chExt cx="2620010" cy="5184140"/>
          </a:xfrm>
        </p:grpSpPr>
        <p:sp>
          <p:nvSpPr>
            <p:cNvPr id="32" name="Freeform 3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3" name="Freeform 3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1273" b="-1273"/>
              </a:stretch>
            </a:blipFill>
          </p:spPr>
        </p:sp>
        <p:sp>
          <p:nvSpPr>
            <p:cNvPr id="34" name="Freeform 3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5" name="Freeform 3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6" name="Freeform 3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7" name="Freeform 3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8" name="Freeform 3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9" name="Freeform 3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0" name="Freeform 4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1" name="Group 41"/>
          <p:cNvGrpSpPr>
            <a:grpSpLocks noChangeAspect="1"/>
          </p:cNvGrpSpPr>
          <p:nvPr/>
        </p:nvGrpSpPr>
        <p:grpSpPr>
          <a:xfrm>
            <a:off x="3718989" y="2596767"/>
            <a:ext cx="3199752" cy="6331259"/>
            <a:chOff x="0" y="0"/>
            <a:chExt cx="2620010" cy="5184140"/>
          </a:xfrm>
        </p:grpSpPr>
        <p:sp>
          <p:nvSpPr>
            <p:cNvPr id="42" name="Freeform 4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3" name="Freeform 4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t="-1377" b="-1377"/>
              </a:stretch>
            </a:blipFill>
          </p:spPr>
        </p:sp>
        <p:sp>
          <p:nvSpPr>
            <p:cNvPr id="44" name="Freeform 4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5" name="Freeform 4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6" name="Freeform 4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7" name="Freeform 4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8" name="Freeform 4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9" name="Freeform 4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50" name="Freeform 5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51" name="Group 51"/>
          <p:cNvGrpSpPr>
            <a:grpSpLocks noChangeAspect="1"/>
          </p:cNvGrpSpPr>
          <p:nvPr/>
        </p:nvGrpSpPr>
        <p:grpSpPr>
          <a:xfrm>
            <a:off x="392259" y="4078543"/>
            <a:ext cx="3050505" cy="6035948"/>
            <a:chOff x="0" y="0"/>
            <a:chExt cx="2620010" cy="5184140"/>
          </a:xfrm>
        </p:grpSpPr>
        <p:sp>
          <p:nvSpPr>
            <p:cNvPr id="52" name="Freeform 5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53" name="Freeform 5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6"/>
              <a:stretch>
                <a:fillRect t="-1377" b="-1377"/>
              </a:stretch>
            </a:blipFill>
          </p:spPr>
        </p:sp>
        <p:sp>
          <p:nvSpPr>
            <p:cNvPr id="54" name="Freeform 5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55" name="Freeform 5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56" name="Freeform 5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57" name="Freeform 5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58" name="Freeform 5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59" name="Freeform 5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60" name="Freeform 6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61" name="TextBox 61"/>
          <p:cNvSpPr txBox="1"/>
          <p:nvPr/>
        </p:nvSpPr>
        <p:spPr>
          <a:xfrm>
            <a:off x="11258044" y="272811"/>
            <a:ext cx="4982921" cy="731752"/>
          </a:xfrm>
          <a:prstGeom prst="rect">
            <a:avLst/>
          </a:prstGeom>
        </p:spPr>
        <p:txBody>
          <a:bodyPr lIns="0" tIns="0" rIns="0" bIns="0" rtlCol="0" anchor="t">
            <a:spAutoFit/>
          </a:bodyPr>
          <a:lstStyle/>
          <a:p>
            <a:pPr algn="l">
              <a:lnSpc>
                <a:spcPts val="5336"/>
              </a:lnSpc>
            </a:pPr>
            <a:r>
              <a:rPr lang="en-US" sz="4560">
                <a:solidFill>
                  <a:srgbClr val="000000"/>
                </a:solidFill>
                <a:latin typeface="Poppins Bold"/>
              </a:rPr>
              <a:t>Our </a:t>
            </a:r>
            <a:r>
              <a:rPr lang="en-US" sz="4560">
                <a:solidFill>
                  <a:srgbClr val="771DA0"/>
                </a:solidFill>
                <a:latin typeface="Poppins Bold"/>
              </a:rPr>
              <a:t>Services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10643" y="5532895"/>
            <a:ext cx="16681156" cy="9163193"/>
            <a:chOff x="0" y="0"/>
            <a:chExt cx="1479664" cy="812800"/>
          </a:xfrm>
        </p:grpSpPr>
        <p:sp>
          <p:nvSpPr>
            <p:cNvPr id="6" name="Freeform 6"/>
            <p:cNvSpPr/>
            <p:nvPr/>
          </p:nvSpPr>
          <p:spPr>
            <a:xfrm>
              <a:off x="0" y="0"/>
              <a:ext cx="1479664" cy="812800"/>
            </a:xfrm>
            <a:custGeom>
              <a:avLst/>
              <a:gdLst/>
              <a:ahLst/>
              <a:cxnLst/>
              <a:rect l="l" t="t" r="r" b="b"/>
              <a:pathLst>
                <a:path w="1479664" h="812800">
                  <a:moveTo>
                    <a:pt x="739832" y="0"/>
                  </a:moveTo>
                  <a:cubicBezTo>
                    <a:pt x="331234" y="0"/>
                    <a:pt x="0" y="181951"/>
                    <a:pt x="0" y="406400"/>
                  </a:cubicBezTo>
                  <a:cubicBezTo>
                    <a:pt x="0" y="630849"/>
                    <a:pt x="331234" y="812800"/>
                    <a:pt x="739832" y="812800"/>
                  </a:cubicBezTo>
                  <a:cubicBezTo>
                    <a:pt x="1148430" y="812800"/>
                    <a:pt x="1479664" y="630849"/>
                    <a:pt x="1479664" y="406400"/>
                  </a:cubicBezTo>
                  <a:cubicBezTo>
                    <a:pt x="1479664" y="181951"/>
                    <a:pt x="1148430" y="0"/>
                    <a:pt x="739832" y="0"/>
                  </a:cubicBezTo>
                  <a:close/>
                </a:path>
              </a:pathLst>
            </a:custGeom>
            <a:solidFill>
              <a:srgbClr val="771DA0"/>
            </a:solidFill>
          </p:spPr>
        </p:sp>
        <p:sp>
          <p:nvSpPr>
            <p:cNvPr id="7" name="TextBox 7"/>
            <p:cNvSpPr txBox="1"/>
            <p:nvPr/>
          </p:nvSpPr>
          <p:spPr>
            <a:xfrm>
              <a:off x="138718" y="38100"/>
              <a:ext cx="1202227"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14849711" y="4078543"/>
            <a:ext cx="3050505" cy="6035948"/>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964" b="-964"/>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p:nvPr/>
        </p:nvGrpSpPr>
        <p:grpSpPr>
          <a:xfrm>
            <a:off x="11258044" y="1209585"/>
            <a:ext cx="5787174" cy="47625"/>
            <a:chOff x="0" y="0"/>
            <a:chExt cx="1524194" cy="12543"/>
          </a:xfrm>
        </p:grpSpPr>
        <p:sp>
          <p:nvSpPr>
            <p:cNvPr id="19" name="Freeform 19"/>
            <p:cNvSpPr/>
            <p:nvPr/>
          </p:nvSpPr>
          <p:spPr>
            <a:xfrm>
              <a:off x="0" y="0"/>
              <a:ext cx="1524194" cy="12543"/>
            </a:xfrm>
            <a:custGeom>
              <a:avLst/>
              <a:gdLst/>
              <a:ahLst/>
              <a:cxnLst/>
              <a:rect l="l" t="t" r="r" b="b"/>
              <a:pathLst>
                <a:path w="1524194" h="12543">
                  <a:moveTo>
                    <a:pt x="6272" y="0"/>
                  </a:moveTo>
                  <a:lnTo>
                    <a:pt x="1517922" y="0"/>
                  </a:lnTo>
                  <a:cubicBezTo>
                    <a:pt x="1519586" y="0"/>
                    <a:pt x="1521181" y="661"/>
                    <a:pt x="1522357" y="1837"/>
                  </a:cubicBezTo>
                  <a:cubicBezTo>
                    <a:pt x="1523533" y="3013"/>
                    <a:pt x="1524194" y="4608"/>
                    <a:pt x="1524194" y="6272"/>
                  </a:cubicBezTo>
                  <a:lnTo>
                    <a:pt x="1524194" y="6272"/>
                  </a:lnTo>
                  <a:cubicBezTo>
                    <a:pt x="1524194" y="7935"/>
                    <a:pt x="1523533" y="9530"/>
                    <a:pt x="1522357" y="10706"/>
                  </a:cubicBezTo>
                  <a:cubicBezTo>
                    <a:pt x="1521181" y="11882"/>
                    <a:pt x="1519586" y="12543"/>
                    <a:pt x="1517922"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20" name="TextBox 20"/>
            <p:cNvSpPr txBox="1"/>
            <p:nvPr/>
          </p:nvSpPr>
          <p:spPr>
            <a:xfrm>
              <a:off x="0" y="-38100"/>
              <a:ext cx="1524194" cy="50643"/>
            </a:xfrm>
            <a:prstGeom prst="rect">
              <a:avLst/>
            </a:prstGeom>
          </p:spPr>
          <p:txBody>
            <a:bodyPr lIns="50800" tIns="50800" rIns="50800" bIns="50800" rtlCol="0" anchor="ctr"/>
            <a:lstStyle/>
            <a:p>
              <a:pPr algn="ctr">
                <a:lnSpc>
                  <a:spcPts val="2659"/>
                </a:lnSpc>
              </a:pPr>
              <a:endParaRPr/>
            </a:p>
          </p:txBody>
        </p:sp>
      </p:grpSp>
      <p:grpSp>
        <p:nvGrpSpPr>
          <p:cNvPr id="21" name="Group 21"/>
          <p:cNvGrpSpPr>
            <a:grpSpLocks noChangeAspect="1"/>
          </p:cNvGrpSpPr>
          <p:nvPr/>
        </p:nvGrpSpPr>
        <p:grpSpPr>
          <a:xfrm>
            <a:off x="11372242" y="2596767"/>
            <a:ext cx="3199752" cy="6331259"/>
            <a:chOff x="0" y="0"/>
            <a:chExt cx="2620010" cy="5184140"/>
          </a:xfrm>
        </p:grpSpPr>
        <p:sp>
          <p:nvSpPr>
            <p:cNvPr id="22" name="Freeform 2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3" name="Freeform 2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1239" b="-1239"/>
              </a:stretch>
            </a:blipFill>
          </p:spPr>
        </p:sp>
        <p:sp>
          <p:nvSpPr>
            <p:cNvPr id="24" name="Freeform 2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5" name="Freeform 2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6" name="Freeform 2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7" name="Freeform 2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8" name="Freeform 2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9" name="Freeform 2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0" name="Freeform 3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1" name="Group 31"/>
          <p:cNvGrpSpPr>
            <a:grpSpLocks noChangeAspect="1"/>
          </p:cNvGrpSpPr>
          <p:nvPr/>
        </p:nvGrpSpPr>
        <p:grpSpPr>
          <a:xfrm>
            <a:off x="7471191" y="1977870"/>
            <a:ext cx="3345619" cy="6619881"/>
            <a:chOff x="0" y="0"/>
            <a:chExt cx="2620010" cy="5184140"/>
          </a:xfrm>
        </p:grpSpPr>
        <p:sp>
          <p:nvSpPr>
            <p:cNvPr id="32" name="Freeform 3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3" name="Freeform 3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1401" b="-1401"/>
              </a:stretch>
            </a:blipFill>
          </p:spPr>
        </p:sp>
        <p:sp>
          <p:nvSpPr>
            <p:cNvPr id="34" name="Freeform 3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5" name="Freeform 3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6" name="Freeform 3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7" name="Freeform 3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8" name="Freeform 3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9" name="Freeform 3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0" name="Freeform 4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1" name="Group 41"/>
          <p:cNvGrpSpPr>
            <a:grpSpLocks noChangeAspect="1"/>
          </p:cNvGrpSpPr>
          <p:nvPr/>
        </p:nvGrpSpPr>
        <p:grpSpPr>
          <a:xfrm>
            <a:off x="3718989" y="2596767"/>
            <a:ext cx="3199752" cy="6331259"/>
            <a:chOff x="0" y="0"/>
            <a:chExt cx="2620010" cy="5184140"/>
          </a:xfrm>
        </p:grpSpPr>
        <p:sp>
          <p:nvSpPr>
            <p:cNvPr id="42" name="Freeform 4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3" name="Freeform 4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t="-1401" b="-1401"/>
              </a:stretch>
            </a:blipFill>
          </p:spPr>
        </p:sp>
        <p:sp>
          <p:nvSpPr>
            <p:cNvPr id="44" name="Freeform 4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5" name="Freeform 4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6" name="Freeform 4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7" name="Freeform 4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8" name="Freeform 4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9" name="Freeform 4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50" name="Freeform 5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51" name="Group 51"/>
          <p:cNvGrpSpPr>
            <a:grpSpLocks noChangeAspect="1"/>
          </p:cNvGrpSpPr>
          <p:nvPr/>
        </p:nvGrpSpPr>
        <p:grpSpPr>
          <a:xfrm>
            <a:off x="392259" y="4078543"/>
            <a:ext cx="3050505" cy="6035948"/>
            <a:chOff x="0" y="0"/>
            <a:chExt cx="2620010" cy="5184140"/>
          </a:xfrm>
        </p:grpSpPr>
        <p:sp>
          <p:nvSpPr>
            <p:cNvPr id="52" name="Freeform 5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53" name="Freeform 5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6"/>
              <a:stretch>
                <a:fillRect t="-1401" b="-1401"/>
              </a:stretch>
            </a:blipFill>
          </p:spPr>
        </p:sp>
        <p:sp>
          <p:nvSpPr>
            <p:cNvPr id="54" name="Freeform 5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55" name="Freeform 5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56" name="Freeform 5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57" name="Freeform 5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58" name="Freeform 5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59" name="Freeform 5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60" name="Freeform 6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61" name="TextBox 61"/>
          <p:cNvSpPr txBox="1"/>
          <p:nvPr/>
        </p:nvSpPr>
        <p:spPr>
          <a:xfrm>
            <a:off x="11258044" y="272811"/>
            <a:ext cx="6001256" cy="731752"/>
          </a:xfrm>
          <a:prstGeom prst="rect">
            <a:avLst/>
          </a:prstGeom>
        </p:spPr>
        <p:txBody>
          <a:bodyPr lIns="0" tIns="0" rIns="0" bIns="0" rtlCol="0" anchor="t">
            <a:spAutoFit/>
          </a:bodyPr>
          <a:lstStyle/>
          <a:p>
            <a:pPr algn="l">
              <a:lnSpc>
                <a:spcPts val="5336"/>
              </a:lnSpc>
            </a:pPr>
            <a:r>
              <a:rPr lang="en-US" sz="4560">
                <a:solidFill>
                  <a:srgbClr val="000000"/>
                </a:solidFill>
                <a:latin typeface="Poppins Bold"/>
              </a:rPr>
              <a:t>Govermental </a:t>
            </a:r>
            <a:r>
              <a:rPr lang="en-US" sz="4560">
                <a:solidFill>
                  <a:srgbClr val="771DA0"/>
                </a:solidFill>
                <a:latin typeface="Poppins Bold"/>
              </a:rPr>
              <a:t>Forms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10643" y="5532895"/>
            <a:ext cx="16681156" cy="9163193"/>
            <a:chOff x="0" y="0"/>
            <a:chExt cx="1479664" cy="812800"/>
          </a:xfrm>
        </p:grpSpPr>
        <p:sp>
          <p:nvSpPr>
            <p:cNvPr id="6" name="Freeform 6"/>
            <p:cNvSpPr/>
            <p:nvPr/>
          </p:nvSpPr>
          <p:spPr>
            <a:xfrm>
              <a:off x="0" y="0"/>
              <a:ext cx="1479664" cy="812800"/>
            </a:xfrm>
            <a:custGeom>
              <a:avLst/>
              <a:gdLst/>
              <a:ahLst/>
              <a:cxnLst/>
              <a:rect l="l" t="t" r="r" b="b"/>
              <a:pathLst>
                <a:path w="1479664" h="812800">
                  <a:moveTo>
                    <a:pt x="739832" y="0"/>
                  </a:moveTo>
                  <a:cubicBezTo>
                    <a:pt x="331234" y="0"/>
                    <a:pt x="0" y="181951"/>
                    <a:pt x="0" y="406400"/>
                  </a:cubicBezTo>
                  <a:cubicBezTo>
                    <a:pt x="0" y="630849"/>
                    <a:pt x="331234" y="812800"/>
                    <a:pt x="739832" y="812800"/>
                  </a:cubicBezTo>
                  <a:cubicBezTo>
                    <a:pt x="1148430" y="812800"/>
                    <a:pt x="1479664" y="630849"/>
                    <a:pt x="1479664" y="406400"/>
                  </a:cubicBezTo>
                  <a:cubicBezTo>
                    <a:pt x="1479664" y="181951"/>
                    <a:pt x="1148430" y="0"/>
                    <a:pt x="739832" y="0"/>
                  </a:cubicBezTo>
                  <a:close/>
                </a:path>
              </a:pathLst>
            </a:custGeom>
            <a:solidFill>
              <a:srgbClr val="771DA0"/>
            </a:solidFill>
          </p:spPr>
        </p:sp>
        <p:sp>
          <p:nvSpPr>
            <p:cNvPr id="7" name="TextBox 7"/>
            <p:cNvSpPr txBox="1"/>
            <p:nvPr/>
          </p:nvSpPr>
          <p:spPr>
            <a:xfrm>
              <a:off x="138718" y="38100"/>
              <a:ext cx="1202227"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14849711" y="4078543"/>
            <a:ext cx="3050505" cy="6035948"/>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3677" b="-3677"/>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p:nvPr/>
        </p:nvGrpSpPr>
        <p:grpSpPr>
          <a:xfrm>
            <a:off x="11258044" y="1209585"/>
            <a:ext cx="5787174" cy="47625"/>
            <a:chOff x="0" y="0"/>
            <a:chExt cx="1524194" cy="12543"/>
          </a:xfrm>
        </p:grpSpPr>
        <p:sp>
          <p:nvSpPr>
            <p:cNvPr id="19" name="Freeform 19"/>
            <p:cNvSpPr/>
            <p:nvPr/>
          </p:nvSpPr>
          <p:spPr>
            <a:xfrm>
              <a:off x="0" y="0"/>
              <a:ext cx="1524194" cy="12543"/>
            </a:xfrm>
            <a:custGeom>
              <a:avLst/>
              <a:gdLst/>
              <a:ahLst/>
              <a:cxnLst/>
              <a:rect l="l" t="t" r="r" b="b"/>
              <a:pathLst>
                <a:path w="1524194" h="12543">
                  <a:moveTo>
                    <a:pt x="6272" y="0"/>
                  </a:moveTo>
                  <a:lnTo>
                    <a:pt x="1517922" y="0"/>
                  </a:lnTo>
                  <a:cubicBezTo>
                    <a:pt x="1519586" y="0"/>
                    <a:pt x="1521181" y="661"/>
                    <a:pt x="1522357" y="1837"/>
                  </a:cubicBezTo>
                  <a:cubicBezTo>
                    <a:pt x="1523533" y="3013"/>
                    <a:pt x="1524194" y="4608"/>
                    <a:pt x="1524194" y="6272"/>
                  </a:cubicBezTo>
                  <a:lnTo>
                    <a:pt x="1524194" y="6272"/>
                  </a:lnTo>
                  <a:cubicBezTo>
                    <a:pt x="1524194" y="7935"/>
                    <a:pt x="1523533" y="9530"/>
                    <a:pt x="1522357" y="10706"/>
                  </a:cubicBezTo>
                  <a:cubicBezTo>
                    <a:pt x="1521181" y="11882"/>
                    <a:pt x="1519586" y="12543"/>
                    <a:pt x="1517922"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20" name="TextBox 20"/>
            <p:cNvSpPr txBox="1"/>
            <p:nvPr/>
          </p:nvSpPr>
          <p:spPr>
            <a:xfrm>
              <a:off x="0" y="-38100"/>
              <a:ext cx="1524194" cy="50643"/>
            </a:xfrm>
            <a:prstGeom prst="rect">
              <a:avLst/>
            </a:prstGeom>
          </p:spPr>
          <p:txBody>
            <a:bodyPr lIns="50800" tIns="50800" rIns="50800" bIns="50800" rtlCol="0" anchor="ctr"/>
            <a:lstStyle/>
            <a:p>
              <a:pPr algn="ctr">
                <a:lnSpc>
                  <a:spcPts val="2659"/>
                </a:lnSpc>
              </a:pPr>
              <a:endParaRPr/>
            </a:p>
          </p:txBody>
        </p:sp>
      </p:grpSp>
      <p:grpSp>
        <p:nvGrpSpPr>
          <p:cNvPr id="21" name="Group 21"/>
          <p:cNvGrpSpPr>
            <a:grpSpLocks noChangeAspect="1"/>
          </p:cNvGrpSpPr>
          <p:nvPr/>
        </p:nvGrpSpPr>
        <p:grpSpPr>
          <a:xfrm>
            <a:off x="11372242" y="2596767"/>
            <a:ext cx="3199752" cy="6331259"/>
            <a:chOff x="0" y="0"/>
            <a:chExt cx="2620010" cy="5184140"/>
          </a:xfrm>
        </p:grpSpPr>
        <p:sp>
          <p:nvSpPr>
            <p:cNvPr id="22" name="Freeform 2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3" name="Freeform 2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1389" b="-1389"/>
              </a:stretch>
            </a:blipFill>
          </p:spPr>
        </p:sp>
        <p:sp>
          <p:nvSpPr>
            <p:cNvPr id="24" name="Freeform 2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5" name="Freeform 2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6" name="Freeform 2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7" name="Freeform 2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8" name="Freeform 2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9" name="Freeform 2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0" name="Freeform 3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1" name="Group 31"/>
          <p:cNvGrpSpPr>
            <a:grpSpLocks noChangeAspect="1"/>
          </p:cNvGrpSpPr>
          <p:nvPr/>
        </p:nvGrpSpPr>
        <p:grpSpPr>
          <a:xfrm>
            <a:off x="7471191" y="1977870"/>
            <a:ext cx="3345619" cy="6619881"/>
            <a:chOff x="0" y="0"/>
            <a:chExt cx="2620010" cy="5184140"/>
          </a:xfrm>
        </p:grpSpPr>
        <p:sp>
          <p:nvSpPr>
            <p:cNvPr id="32" name="Freeform 3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3" name="Freeform 3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1559" b="-1559"/>
              </a:stretch>
            </a:blipFill>
          </p:spPr>
        </p:sp>
        <p:sp>
          <p:nvSpPr>
            <p:cNvPr id="34" name="Freeform 3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5" name="Freeform 3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6" name="Freeform 3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7" name="Freeform 3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8" name="Freeform 3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9" name="Freeform 3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0" name="Freeform 4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1" name="Group 41"/>
          <p:cNvGrpSpPr>
            <a:grpSpLocks noChangeAspect="1"/>
          </p:cNvGrpSpPr>
          <p:nvPr/>
        </p:nvGrpSpPr>
        <p:grpSpPr>
          <a:xfrm>
            <a:off x="3718989" y="2596767"/>
            <a:ext cx="3199752" cy="6331259"/>
            <a:chOff x="0" y="0"/>
            <a:chExt cx="2620010" cy="5184140"/>
          </a:xfrm>
        </p:grpSpPr>
        <p:sp>
          <p:nvSpPr>
            <p:cNvPr id="42" name="Freeform 4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3" name="Freeform 4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t="-955" b="-955"/>
              </a:stretch>
            </a:blipFill>
          </p:spPr>
        </p:sp>
        <p:sp>
          <p:nvSpPr>
            <p:cNvPr id="44" name="Freeform 4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5" name="Freeform 4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6" name="Freeform 4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7" name="Freeform 4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8" name="Freeform 4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9" name="Freeform 4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50" name="Freeform 5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51" name="Group 51"/>
          <p:cNvGrpSpPr>
            <a:grpSpLocks noChangeAspect="1"/>
          </p:cNvGrpSpPr>
          <p:nvPr/>
        </p:nvGrpSpPr>
        <p:grpSpPr>
          <a:xfrm>
            <a:off x="392259" y="4078543"/>
            <a:ext cx="3050505" cy="6035948"/>
            <a:chOff x="0" y="0"/>
            <a:chExt cx="2620010" cy="5184140"/>
          </a:xfrm>
        </p:grpSpPr>
        <p:sp>
          <p:nvSpPr>
            <p:cNvPr id="52" name="Freeform 5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53" name="Freeform 5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6"/>
              <a:stretch>
                <a:fillRect t="-1536" b="-1536"/>
              </a:stretch>
            </a:blipFill>
          </p:spPr>
        </p:sp>
        <p:sp>
          <p:nvSpPr>
            <p:cNvPr id="54" name="Freeform 5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55" name="Freeform 5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56" name="Freeform 5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57" name="Freeform 5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58" name="Freeform 5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59" name="Freeform 5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60" name="Freeform 6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61" name="TextBox 61"/>
          <p:cNvSpPr txBox="1"/>
          <p:nvPr/>
        </p:nvSpPr>
        <p:spPr>
          <a:xfrm>
            <a:off x="11258044" y="272811"/>
            <a:ext cx="6001256" cy="731752"/>
          </a:xfrm>
          <a:prstGeom prst="rect">
            <a:avLst/>
          </a:prstGeom>
        </p:spPr>
        <p:txBody>
          <a:bodyPr lIns="0" tIns="0" rIns="0" bIns="0" rtlCol="0" anchor="t">
            <a:spAutoFit/>
          </a:bodyPr>
          <a:lstStyle/>
          <a:p>
            <a:pPr algn="l">
              <a:lnSpc>
                <a:spcPts val="5336"/>
              </a:lnSpc>
            </a:pPr>
            <a:r>
              <a:rPr lang="en-US" sz="4560">
                <a:solidFill>
                  <a:srgbClr val="000000"/>
                </a:solidFill>
                <a:latin typeface="Poppins Bold"/>
              </a:rPr>
              <a:t>Education: </a:t>
            </a:r>
            <a:r>
              <a:rPr lang="en-US" sz="4560">
                <a:solidFill>
                  <a:srgbClr val="771DA0"/>
                </a:solidFill>
                <a:latin typeface="Poppins Bold"/>
              </a:rPr>
              <a:t>Schools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10643" y="5532895"/>
            <a:ext cx="16681156" cy="9163193"/>
            <a:chOff x="0" y="0"/>
            <a:chExt cx="1479664" cy="812800"/>
          </a:xfrm>
        </p:grpSpPr>
        <p:sp>
          <p:nvSpPr>
            <p:cNvPr id="6" name="Freeform 6"/>
            <p:cNvSpPr/>
            <p:nvPr/>
          </p:nvSpPr>
          <p:spPr>
            <a:xfrm>
              <a:off x="0" y="0"/>
              <a:ext cx="1479664" cy="812800"/>
            </a:xfrm>
            <a:custGeom>
              <a:avLst/>
              <a:gdLst/>
              <a:ahLst/>
              <a:cxnLst/>
              <a:rect l="l" t="t" r="r" b="b"/>
              <a:pathLst>
                <a:path w="1479664" h="812800">
                  <a:moveTo>
                    <a:pt x="739832" y="0"/>
                  </a:moveTo>
                  <a:cubicBezTo>
                    <a:pt x="331234" y="0"/>
                    <a:pt x="0" y="181951"/>
                    <a:pt x="0" y="406400"/>
                  </a:cubicBezTo>
                  <a:cubicBezTo>
                    <a:pt x="0" y="630849"/>
                    <a:pt x="331234" y="812800"/>
                    <a:pt x="739832" y="812800"/>
                  </a:cubicBezTo>
                  <a:cubicBezTo>
                    <a:pt x="1148430" y="812800"/>
                    <a:pt x="1479664" y="630849"/>
                    <a:pt x="1479664" y="406400"/>
                  </a:cubicBezTo>
                  <a:cubicBezTo>
                    <a:pt x="1479664" y="181951"/>
                    <a:pt x="1148430" y="0"/>
                    <a:pt x="739832" y="0"/>
                  </a:cubicBezTo>
                  <a:close/>
                </a:path>
              </a:pathLst>
            </a:custGeom>
            <a:solidFill>
              <a:srgbClr val="771DA0"/>
            </a:solidFill>
          </p:spPr>
        </p:sp>
        <p:sp>
          <p:nvSpPr>
            <p:cNvPr id="7" name="TextBox 7"/>
            <p:cNvSpPr txBox="1"/>
            <p:nvPr/>
          </p:nvSpPr>
          <p:spPr>
            <a:xfrm>
              <a:off x="138718" y="38100"/>
              <a:ext cx="1202227"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14849711" y="4078543"/>
            <a:ext cx="3050505" cy="6035948"/>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831" b="-831"/>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p:nvPr/>
        </p:nvGrpSpPr>
        <p:grpSpPr>
          <a:xfrm>
            <a:off x="11258044" y="1209585"/>
            <a:ext cx="5787174" cy="47625"/>
            <a:chOff x="0" y="0"/>
            <a:chExt cx="1524194" cy="12543"/>
          </a:xfrm>
        </p:grpSpPr>
        <p:sp>
          <p:nvSpPr>
            <p:cNvPr id="19" name="Freeform 19"/>
            <p:cNvSpPr/>
            <p:nvPr/>
          </p:nvSpPr>
          <p:spPr>
            <a:xfrm>
              <a:off x="0" y="0"/>
              <a:ext cx="1524194" cy="12543"/>
            </a:xfrm>
            <a:custGeom>
              <a:avLst/>
              <a:gdLst/>
              <a:ahLst/>
              <a:cxnLst/>
              <a:rect l="l" t="t" r="r" b="b"/>
              <a:pathLst>
                <a:path w="1524194" h="12543">
                  <a:moveTo>
                    <a:pt x="6272" y="0"/>
                  </a:moveTo>
                  <a:lnTo>
                    <a:pt x="1517922" y="0"/>
                  </a:lnTo>
                  <a:cubicBezTo>
                    <a:pt x="1519586" y="0"/>
                    <a:pt x="1521181" y="661"/>
                    <a:pt x="1522357" y="1837"/>
                  </a:cubicBezTo>
                  <a:cubicBezTo>
                    <a:pt x="1523533" y="3013"/>
                    <a:pt x="1524194" y="4608"/>
                    <a:pt x="1524194" y="6272"/>
                  </a:cubicBezTo>
                  <a:lnTo>
                    <a:pt x="1524194" y="6272"/>
                  </a:lnTo>
                  <a:cubicBezTo>
                    <a:pt x="1524194" y="7935"/>
                    <a:pt x="1523533" y="9530"/>
                    <a:pt x="1522357" y="10706"/>
                  </a:cubicBezTo>
                  <a:cubicBezTo>
                    <a:pt x="1521181" y="11882"/>
                    <a:pt x="1519586" y="12543"/>
                    <a:pt x="1517922"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20" name="TextBox 20"/>
            <p:cNvSpPr txBox="1"/>
            <p:nvPr/>
          </p:nvSpPr>
          <p:spPr>
            <a:xfrm>
              <a:off x="0" y="-38100"/>
              <a:ext cx="1524194" cy="50643"/>
            </a:xfrm>
            <a:prstGeom prst="rect">
              <a:avLst/>
            </a:prstGeom>
          </p:spPr>
          <p:txBody>
            <a:bodyPr lIns="50800" tIns="50800" rIns="50800" bIns="50800" rtlCol="0" anchor="ctr"/>
            <a:lstStyle/>
            <a:p>
              <a:pPr algn="ctr">
                <a:lnSpc>
                  <a:spcPts val="2659"/>
                </a:lnSpc>
              </a:pPr>
              <a:endParaRPr/>
            </a:p>
          </p:txBody>
        </p:sp>
      </p:grpSp>
      <p:grpSp>
        <p:nvGrpSpPr>
          <p:cNvPr id="21" name="Group 21"/>
          <p:cNvGrpSpPr>
            <a:grpSpLocks noChangeAspect="1"/>
          </p:cNvGrpSpPr>
          <p:nvPr/>
        </p:nvGrpSpPr>
        <p:grpSpPr>
          <a:xfrm>
            <a:off x="11372242" y="2596767"/>
            <a:ext cx="3199752" cy="6331259"/>
            <a:chOff x="0" y="0"/>
            <a:chExt cx="2620010" cy="5184140"/>
          </a:xfrm>
        </p:grpSpPr>
        <p:sp>
          <p:nvSpPr>
            <p:cNvPr id="22" name="Freeform 2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3" name="Freeform 2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1059" b="-1059"/>
              </a:stretch>
            </a:blipFill>
          </p:spPr>
        </p:sp>
        <p:sp>
          <p:nvSpPr>
            <p:cNvPr id="24" name="Freeform 2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5" name="Freeform 2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6" name="Freeform 2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7" name="Freeform 2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8" name="Freeform 2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9" name="Freeform 2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0" name="Freeform 3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1" name="Group 31"/>
          <p:cNvGrpSpPr>
            <a:grpSpLocks noChangeAspect="1"/>
          </p:cNvGrpSpPr>
          <p:nvPr/>
        </p:nvGrpSpPr>
        <p:grpSpPr>
          <a:xfrm>
            <a:off x="7471191" y="1977870"/>
            <a:ext cx="3345619" cy="6619881"/>
            <a:chOff x="0" y="0"/>
            <a:chExt cx="2620010" cy="5184140"/>
          </a:xfrm>
        </p:grpSpPr>
        <p:sp>
          <p:nvSpPr>
            <p:cNvPr id="32" name="Freeform 3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3" name="Freeform 3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l="-1408" r="-1408"/>
              </a:stretch>
            </a:blipFill>
          </p:spPr>
        </p:sp>
        <p:sp>
          <p:nvSpPr>
            <p:cNvPr id="34" name="Freeform 3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5" name="Freeform 3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6" name="Freeform 3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7" name="Freeform 3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8" name="Freeform 3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9" name="Freeform 3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0" name="Freeform 4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1" name="Group 41"/>
          <p:cNvGrpSpPr>
            <a:grpSpLocks noChangeAspect="1"/>
          </p:cNvGrpSpPr>
          <p:nvPr/>
        </p:nvGrpSpPr>
        <p:grpSpPr>
          <a:xfrm>
            <a:off x="3718989" y="2596767"/>
            <a:ext cx="3199752" cy="6331259"/>
            <a:chOff x="0" y="0"/>
            <a:chExt cx="2620010" cy="5184140"/>
          </a:xfrm>
        </p:grpSpPr>
        <p:sp>
          <p:nvSpPr>
            <p:cNvPr id="42" name="Freeform 4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3" name="Freeform 4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t="-638" b="-638"/>
              </a:stretch>
            </a:blipFill>
          </p:spPr>
        </p:sp>
        <p:sp>
          <p:nvSpPr>
            <p:cNvPr id="44" name="Freeform 4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5" name="Freeform 4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6" name="Freeform 4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7" name="Freeform 4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8" name="Freeform 4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9" name="Freeform 4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50" name="Freeform 5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51" name="Group 51"/>
          <p:cNvGrpSpPr>
            <a:grpSpLocks noChangeAspect="1"/>
          </p:cNvGrpSpPr>
          <p:nvPr/>
        </p:nvGrpSpPr>
        <p:grpSpPr>
          <a:xfrm>
            <a:off x="392259" y="4078543"/>
            <a:ext cx="3050505" cy="6035948"/>
            <a:chOff x="0" y="0"/>
            <a:chExt cx="2620010" cy="5184140"/>
          </a:xfrm>
        </p:grpSpPr>
        <p:sp>
          <p:nvSpPr>
            <p:cNvPr id="52" name="Freeform 5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53" name="Freeform 5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6"/>
              <a:stretch>
                <a:fillRect l="-1408" r="-1408"/>
              </a:stretch>
            </a:blipFill>
          </p:spPr>
        </p:sp>
        <p:sp>
          <p:nvSpPr>
            <p:cNvPr id="54" name="Freeform 5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55" name="Freeform 5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56" name="Freeform 5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57" name="Freeform 5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58" name="Freeform 5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59" name="Freeform 5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60" name="Freeform 6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61" name="TextBox 61"/>
          <p:cNvSpPr txBox="1"/>
          <p:nvPr/>
        </p:nvSpPr>
        <p:spPr>
          <a:xfrm>
            <a:off x="11258044" y="272811"/>
            <a:ext cx="6919887" cy="731752"/>
          </a:xfrm>
          <a:prstGeom prst="rect">
            <a:avLst/>
          </a:prstGeom>
        </p:spPr>
        <p:txBody>
          <a:bodyPr lIns="0" tIns="0" rIns="0" bIns="0" rtlCol="0" anchor="t">
            <a:spAutoFit/>
          </a:bodyPr>
          <a:lstStyle/>
          <a:p>
            <a:pPr algn="l">
              <a:lnSpc>
                <a:spcPts val="5336"/>
              </a:lnSpc>
            </a:pPr>
            <a:r>
              <a:rPr lang="en-US" sz="4560">
                <a:solidFill>
                  <a:srgbClr val="000000"/>
                </a:solidFill>
                <a:latin typeface="Poppins Bold"/>
              </a:rPr>
              <a:t>Education: </a:t>
            </a:r>
            <a:r>
              <a:rPr lang="en-US" sz="4560">
                <a:solidFill>
                  <a:srgbClr val="771DA0"/>
                </a:solidFill>
                <a:latin typeface="Poppins Bold"/>
              </a:rPr>
              <a:t>Universities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810643" y="5532895"/>
            <a:ext cx="9163193" cy="9163193"/>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3491847" y="1596184"/>
            <a:ext cx="4180995" cy="8272818"/>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331" b="-1331"/>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5" name="Group 15"/>
          <p:cNvGrpSpPr>
            <a:grpSpLocks noChangeAspect="1"/>
          </p:cNvGrpSpPr>
          <p:nvPr/>
        </p:nvGrpSpPr>
        <p:grpSpPr>
          <a:xfrm>
            <a:off x="254470" y="3781927"/>
            <a:ext cx="2915550" cy="5768917"/>
            <a:chOff x="0" y="0"/>
            <a:chExt cx="2620010" cy="5184140"/>
          </a:xfrm>
        </p:grpSpPr>
        <p:sp>
          <p:nvSpPr>
            <p:cNvPr id="16" name="Freeform 1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7" name="Freeform 1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2222" b="-2222"/>
              </a:stretch>
            </a:blipFill>
          </p:spPr>
        </p:sp>
        <p:sp>
          <p:nvSpPr>
            <p:cNvPr id="18" name="Freeform 1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9" name="Freeform 1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0" name="Freeform 2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1" name="Freeform 2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2" name="Freeform 2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3" name="Freeform 2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4" name="Freeform 2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5" name="Group 25"/>
          <p:cNvGrpSpPr>
            <a:grpSpLocks noChangeAspect="1"/>
          </p:cNvGrpSpPr>
          <p:nvPr/>
        </p:nvGrpSpPr>
        <p:grpSpPr>
          <a:xfrm>
            <a:off x="7999454" y="5143500"/>
            <a:ext cx="2289092" cy="4529361"/>
            <a:chOff x="0" y="0"/>
            <a:chExt cx="2620010" cy="5184140"/>
          </a:xfrm>
        </p:grpSpPr>
        <p:sp>
          <p:nvSpPr>
            <p:cNvPr id="26" name="Freeform 2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7" name="Freeform 2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1718" b="-1718"/>
              </a:stretch>
            </a:blipFill>
          </p:spPr>
        </p:sp>
        <p:sp>
          <p:nvSpPr>
            <p:cNvPr id="28" name="Freeform 2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9" name="Freeform 2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0" name="Freeform 3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1" name="Freeform 3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2" name="Freeform 3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3" name="Freeform 3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4" name="Freeform 3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5" name="Group 35"/>
          <p:cNvGrpSpPr/>
          <p:nvPr/>
        </p:nvGrpSpPr>
        <p:grpSpPr>
          <a:xfrm>
            <a:off x="11258044" y="3257877"/>
            <a:ext cx="3696880" cy="47625"/>
            <a:chOff x="0" y="0"/>
            <a:chExt cx="973664" cy="12543"/>
          </a:xfrm>
        </p:grpSpPr>
        <p:sp>
          <p:nvSpPr>
            <p:cNvPr id="36" name="Freeform 36"/>
            <p:cNvSpPr/>
            <p:nvPr/>
          </p:nvSpPr>
          <p:spPr>
            <a:xfrm>
              <a:off x="0" y="0"/>
              <a:ext cx="973664" cy="12543"/>
            </a:xfrm>
            <a:custGeom>
              <a:avLst/>
              <a:gdLst/>
              <a:ahLst/>
              <a:cxnLst/>
              <a:rect l="l" t="t" r="r" b="b"/>
              <a:pathLst>
                <a:path w="973664" h="12543">
                  <a:moveTo>
                    <a:pt x="6272" y="0"/>
                  </a:moveTo>
                  <a:lnTo>
                    <a:pt x="967392" y="0"/>
                  </a:lnTo>
                  <a:cubicBezTo>
                    <a:pt x="969055" y="0"/>
                    <a:pt x="970651" y="661"/>
                    <a:pt x="971827" y="1837"/>
                  </a:cubicBezTo>
                  <a:cubicBezTo>
                    <a:pt x="973003" y="3013"/>
                    <a:pt x="973664" y="4608"/>
                    <a:pt x="973664" y="6272"/>
                  </a:cubicBezTo>
                  <a:lnTo>
                    <a:pt x="973664" y="6272"/>
                  </a:lnTo>
                  <a:cubicBezTo>
                    <a:pt x="973664" y="7935"/>
                    <a:pt x="973003" y="9530"/>
                    <a:pt x="971827" y="10706"/>
                  </a:cubicBezTo>
                  <a:cubicBezTo>
                    <a:pt x="970651" y="11882"/>
                    <a:pt x="969055" y="12543"/>
                    <a:pt x="967392"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37" name="TextBox 37"/>
            <p:cNvSpPr txBox="1"/>
            <p:nvPr/>
          </p:nvSpPr>
          <p:spPr>
            <a:xfrm>
              <a:off x="0" y="-38100"/>
              <a:ext cx="973664" cy="50643"/>
            </a:xfrm>
            <a:prstGeom prst="rect">
              <a:avLst/>
            </a:prstGeom>
          </p:spPr>
          <p:txBody>
            <a:bodyPr lIns="50800" tIns="50800" rIns="50800" bIns="50800" rtlCol="0" anchor="ctr"/>
            <a:lstStyle/>
            <a:p>
              <a:pPr algn="ctr">
                <a:lnSpc>
                  <a:spcPts val="2659"/>
                </a:lnSpc>
              </a:pPr>
              <a:endParaRPr/>
            </a:p>
          </p:txBody>
        </p:sp>
      </p:grpSp>
      <p:sp>
        <p:nvSpPr>
          <p:cNvPr id="38" name="TextBox 38"/>
          <p:cNvSpPr txBox="1"/>
          <p:nvPr/>
        </p:nvSpPr>
        <p:spPr>
          <a:xfrm>
            <a:off x="11258044" y="2301940"/>
            <a:ext cx="4982921" cy="731752"/>
          </a:xfrm>
          <a:prstGeom prst="rect">
            <a:avLst/>
          </a:prstGeom>
        </p:spPr>
        <p:txBody>
          <a:bodyPr lIns="0" tIns="0" rIns="0" bIns="0" rtlCol="0" anchor="t">
            <a:spAutoFit/>
          </a:bodyPr>
          <a:lstStyle/>
          <a:p>
            <a:pPr algn="l">
              <a:lnSpc>
                <a:spcPts val="5336"/>
              </a:lnSpc>
            </a:pPr>
            <a:r>
              <a:rPr lang="en-US" sz="4560">
                <a:solidFill>
                  <a:srgbClr val="1F2020"/>
                </a:solidFill>
                <a:latin typeface="Poppins Bold"/>
              </a:rPr>
              <a:t>University </a:t>
            </a:r>
            <a:r>
              <a:rPr lang="en-US" sz="4560">
                <a:solidFill>
                  <a:srgbClr val="771DA0"/>
                </a:solidFill>
                <a:latin typeface="Poppins Bold"/>
              </a:rPr>
              <a:t>Info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10643" y="5532895"/>
            <a:ext cx="16681156" cy="9163193"/>
            <a:chOff x="0" y="0"/>
            <a:chExt cx="1479664" cy="812800"/>
          </a:xfrm>
        </p:grpSpPr>
        <p:sp>
          <p:nvSpPr>
            <p:cNvPr id="6" name="Freeform 6"/>
            <p:cNvSpPr/>
            <p:nvPr/>
          </p:nvSpPr>
          <p:spPr>
            <a:xfrm>
              <a:off x="0" y="0"/>
              <a:ext cx="1479664" cy="812800"/>
            </a:xfrm>
            <a:custGeom>
              <a:avLst/>
              <a:gdLst/>
              <a:ahLst/>
              <a:cxnLst/>
              <a:rect l="l" t="t" r="r" b="b"/>
              <a:pathLst>
                <a:path w="1479664" h="812800">
                  <a:moveTo>
                    <a:pt x="739832" y="0"/>
                  </a:moveTo>
                  <a:cubicBezTo>
                    <a:pt x="331234" y="0"/>
                    <a:pt x="0" y="181951"/>
                    <a:pt x="0" y="406400"/>
                  </a:cubicBezTo>
                  <a:cubicBezTo>
                    <a:pt x="0" y="630849"/>
                    <a:pt x="331234" y="812800"/>
                    <a:pt x="739832" y="812800"/>
                  </a:cubicBezTo>
                  <a:cubicBezTo>
                    <a:pt x="1148430" y="812800"/>
                    <a:pt x="1479664" y="630849"/>
                    <a:pt x="1479664" y="406400"/>
                  </a:cubicBezTo>
                  <a:cubicBezTo>
                    <a:pt x="1479664" y="181951"/>
                    <a:pt x="1148430" y="0"/>
                    <a:pt x="739832" y="0"/>
                  </a:cubicBezTo>
                  <a:close/>
                </a:path>
              </a:pathLst>
            </a:custGeom>
            <a:solidFill>
              <a:srgbClr val="771DA0"/>
            </a:solidFill>
          </p:spPr>
        </p:sp>
        <p:sp>
          <p:nvSpPr>
            <p:cNvPr id="7" name="TextBox 7"/>
            <p:cNvSpPr txBox="1"/>
            <p:nvPr/>
          </p:nvSpPr>
          <p:spPr>
            <a:xfrm>
              <a:off x="138718" y="38100"/>
              <a:ext cx="1202227"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14849711" y="4078543"/>
            <a:ext cx="3050505" cy="6035948"/>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776" b="-776"/>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p:nvPr/>
        </p:nvGrpSpPr>
        <p:grpSpPr>
          <a:xfrm>
            <a:off x="11258044" y="1209585"/>
            <a:ext cx="5787174" cy="47625"/>
            <a:chOff x="0" y="0"/>
            <a:chExt cx="1524194" cy="12543"/>
          </a:xfrm>
        </p:grpSpPr>
        <p:sp>
          <p:nvSpPr>
            <p:cNvPr id="19" name="Freeform 19"/>
            <p:cNvSpPr/>
            <p:nvPr/>
          </p:nvSpPr>
          <p:spPr>
            <a:xfrm>
              <a:off x="0" y="0"/>
              <a:ext cx="1524194" cy="12543"/>
            </a:xfrm>
            <a:custGeom>
              <a:avLst/>
              <a:gdLst/>
              <a:ahLst/>
              <a:cxnLst/>
              <a:rect l="l" t="t" r="r" b="b"/>
              <a:pathLst>
                <a:path w="1524194" h="12543">
                  <a:moveTo>
                    <a:pt x="6272" y="0"/>
                  </a:moveTo>
                  <a:lnTo>
                    <a:pt x="1517922" y="0"/>
                  </a:lnTo>
                  <a:cubicBezTo>
                    <a:pt x="1519586" y="0"/>
                    <a:pt x="1521181" y="661"/>
                    <a:pt x="1522357" y="1837"/>
                  </a:cubicBezTo>
                  <a:cubicBezTo>
                    <a:pt x="1523533" y="3013"/>
                    <a:pt x="1524194" y="4608"/>
                    <a:pt x="1524194" y="6272"/>
                  </a:cubicBezTo>
                  <a:lnTo>
                    <a:pt x="1524194" y="6272"/>
                  </a:lnTo>
                  <a:cubicBezTo>
                    <a:pt x="1524194" y="7935"/>
                    <a:pt x="1523533" y="9530"/>
                    <a:pt x="1522357" y="10706"/>
                  </a:cubicBezTo>
                  <a:cubicBezTo>
                    <a:pt x="1521181" y="11882"/>
                    <a:pt x="1519586" y="12543"/>
                    <a:pt x="1517922"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20" name="TextBox 20"/>
            <p:cNvSpPr txBox="1"/>
            <p:nvPr/>
          </p:nvSpPr>
          <p:spPr>
            <a:xfrm>
              <a:off x="0" y="-38100"/>
              <a:ext cx="1524194" cy="50643"/>
            </a:xfrm>
            <a:prstGeom prst="rect">
              <a:avLst/>
            </a:prstGeom>
          </p:spPr>
          <p:txBody>
            <a:bodyPr lIns="50800" tIns="50800" rIns="50800" bIns="50800" rtlCol="0" anchor="ctr"/>
            <a:lstStyle/>
            <a:p>
              <a:pPr algn="ctr">
                <a:lnSpc>
                  <a:spcPts val="2659"/>
                </a:lnSpc>
              </a:pPr>
              <a:endParaRPr/>
            </a:p>
          </p:txBody>
        </p:sp>
      </p:grpSp>
      <p:grpSp>
        <p:nvGrpSpPr>
          <p:cNvPr id="21" name="Group 21"/>
          <p:cNvGrpSpPr>
            <a:grpSpLocks noChangeAspect="1"/>
          </p:cNvGrpSpPr>
          <p:nvPr/>
        </p:nvGrpSpPr>
        <p:grpSpPr>
          <a:xfrm>
            <a:off x="11372242" y="2596767"/>
            <a:ext cx="3199752" cy="6331259"/>
            <a:chOff x="0" y="0"/>
            <a:chExt cx="2620010" cy="5184140"/>
          </a:xfrm>
        </p:grpSpPr>
        <p:sp>
          <p:nvSpPr>
            <p:cNvPr id="22" name="Freeform 2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3" name="Freeform 2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3608" b="-3608"/>
              </a:stretch>
            </a:blipFill>
          </p:spPr>
        </p:sp>
        <p:sp>
          <p:nvSpPr>
            <p:cNvPr id="24" name="Freeform 2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5" name="Freeform 2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6" name="Freeform 2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7" name="Freeform 2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8" name="Freeform 2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9" name="Freeform 2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0" name="Freeform 3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1" name="Group 31"/>
          <p:cNvGrpSpPr>
            <a:grpSpLocks noChangeAspect="1"/>
          </p:cNvGrpSpPr>
          <p:nvPr/>
        </p:nvGrpSpPr>
        <p:grpSpPr>
          <a:xfrm>
            <a:off x="7471191" y="1977870"/>
            <a:ext cx="3345619" cy="6619881"/>
            <a:chOff x="0" y="0"/>
            <a:chExt cx="2620010" cy="5184140"/>
          </a:xfrm>
        </p:grpSpPr>
        <p:sp>
          <p:nvSpPr>
            <p:cNvPr id="32" name="Freeform 3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3" name="Freeform 3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1106" b="-1106"/>
              </a:stretch>
            </a:blipFill>
          </p:spPr>
        </p:sp>
        <p:sp>
          <p:nvSpPr>
            <p:cNvPr id="34" name="Freeform 3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5" name="Freeform 3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6" name="Freeform 3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7" name="Freeform 3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8" name="Freeform 3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9" name="Freeform 3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0" name="Freeform 4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1" name="Group 41"/>
          <p:cNvGrpSpPr>
            <a:grpSpLocks noChangeAspect="1"/>
          </p:cNvGrpSpPr>
          <p:nvPr/>
        </p:nvGrpSpPr>
        <p:grpSpPr>
          <a:xfrm>
            <a:off x="3718989" y="2596767"/>
            <a:ext cx="3199752" cy="6331259"/>
            <a:chOff x="0" y="0"/>
            <a:chExt cx="2620010" cy="5184140"/>
          </a:xfrm>
        </p:grpSpPr>
        <p:sp>
          <p:nvSpPr>
            <p:cNvPr id="42" name="Freeform 4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3" name="Freeform 4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t="-776" b="-776"/>
              </a:stretch>
            </a:blipFill>
          </p:spPr>
        </p:sp>
        <p:sp>
          <p:nvSpPr>
            <p:cNvPr id="44" name="Freeform 4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5" name="Freeform 4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6" name="Freeform 4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7" name="Freeform 4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8" name="Freeform 4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9" name="Freeform 4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50" name="Freeform 5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51" name="Group 51"/>
          <p:cNvGrpSpPr>
            <a:grpSpLocks noChangeAspect="1"/>
          </p:cNvGrpSpPr>
          <p:nvPr/>
        </p:nvGrpSpPr>
        <p:grpSpPr>
          <a:xfrm>
            <a:off x="392259" y="4078543"/>
            <a:ext cx="3050505" cy="6035948"/>
            <a:chOff x="0" y="0"/>
            <a:chExt cx="2620010" cy="5184140"/>
          </a:xfrm>
        </p:grpSpPr>
        <p:sp>
          <p:nvSpPr>
            <p:cNvPr id="52" name="Freeform 5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53" name="Freeform 5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6"/>
              <a:stretch>
                <a:fillRect t="-964" b="-964"/>
              </a:stretch>
            </a:blipFill>
          </p:spPr>
        </p:sp>
        <p:sp>
          <p:nvSpPr>
            <p:cNvPr id="54" name="Freeform 5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55" name="Freeform 5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56" name="Freeform 5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57" name="Freeform 5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58" name="Freeform 5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59" name="Freeform 5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60" name="Freeform 6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61" name="TextBox 61"/>
          <p:cNvSpPr txBox="1"/>
          <p:nvPr/>
        </p:nvSpPr>
        <p:spPr>
          <a:xfrm>
            <a:off x="11258044" y="272811"/>
            <a:ext cx="6919887" cy="731752"/>
          </a:xfrm>
          <a:prstGeom prst="rect">
            <a:avLst/>
          </a:prstGeom>
        </p:spPr>
        <p:txBody>
          <a:bodyPr lIns="0" tIns="0" rIns="0" bIns="0" rtlCol="0" anchor="t">
            <a:spAutoFit/>
          </a:bodyPr>
          <a:lstStyle/>
          <a:p>
            <a:pPr algn="l">
              <a:lnSpc>
                <a:spcPts val="5336"/>
              </a:lnSpc>
            </a:pPr>
            <a:r>
              <a:rPr lang="en-US" sz="4560">
                <a:solidFill>
                  <a:srgbClr val="000000"/>
                </a:solidFill>
                <a:latin typeface="Poppins Bold"/>
              </a:rPr>
              <a:t>Special </a:t>
            </a:r>
            <a:r>
              <a:rPr lang="en-US" sz="4560">
                <a:solidFill>
                  <a:srgbClr val="771DA0"/>
                </a:solidFill>
                <a:latin typeface="Poppins Bold"/>
              </a:rPr>
              <a:t>Needs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7222926" y="5797632"/>
            <a:ext cx="8887018" cy="8887018"/>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7" name="TextBox 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8713388" y="1860297"/>
            <a:ext cx="4627172" cy="9155655"/>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708" b="-1708"/>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a:grpSpLocks noChangeAspect="1"/>
          </p:cNvGrpSpPr>
          <p:nvPr/>
        </p:nvGrpSpPr>
        <p:grpSpPr>
          <a:xfrm rot="1427266">
            <a:off x="12617627" y="2278681"/>
            <a:ext cx="3556881" cy="7037901"/>
            <a:chOff x="0" y="0"/>
            <a:chExt cx="2620010" cy="5184140"/>
          </a:xfrm>
        </p:grpSpPr>
        <p:sp>
          <p:nvSpPr>
            <p:cNvPr id="19" name="Freeform 1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0" name="Freeform 2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2008" b="-2008"/>
              </a:stretch>
            </a:blipFill>
          </p:spPr>
        </p:sp>
        <p:sp>
          <p:nvSpPr>
            <p:cNvPr id="21" name="Freeform 2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2" name="Freeform 2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3" name="Freeform 2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4" name="Freeform 2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5" name="Freeform 2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6" name="Freeform 2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7" name="Freeform 2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8" name="Group 28"/>
          <p:cNvGrpSpPr/>
          <p:nvPr/>
        </p:nvGrpSpPr>
        <p:grpSpPr>
          <a:xfrm>
            <a:off x="678181" y="3702532"/>
            <a:ext cx="5355843" cy="47625"/>
            <a:chOff x="0" y="0"/>
            <a:chExt cx="1410592" cy="12543"/>
          </a:xfrm>
        </p:grpSpPr>
        <p:sp>
          <p:nvSpPr>
            <p:cNvPr id="29" name="Freeform 29"/>
            <p:cNvSpPr/>
            <p:nvPr/>
          </p:nvSpPr>
          <p:spPr>
            <a:xfrm>
              <a:off x="0" y="0"/>
              <a:ext cx="1410592" cy="12543"/>
            </a:xfrm>
            <a:custGeom>
              <a:avLst/>
              <a:gdLst/>
              <a:ahLst/>
              <a:cxnLst/>
              <a:rect l="l" t="t" r="r" b="b"/>
              <a:pathLst>
                <a:path w="1410592" h="12543">
                  <a:moveTo>
                    <a:pt x="6272" y="0"/>
                  </a:moveTo>
                  <a:lnTo>
                    <a:pt x="1404321" y="0"/>
                  </a:lnTo>
                  <a:cubicBezTo>
                    <a:pt x="1405984" y="0"/>
                    <a:pt x="1407579" y="661"/>
                    <a:pt x="1408756" y="1837"/>
                  </a:cubicBezTo>
                  <a:cubicBezTo>
                    <a:pt x="1409932" y="3013"/>
                    <a:pt x="1410592" y="4608"/>
                    <a:pt x="1410592" y="6272"/>
                  </a:cubicBezTo>
                  <a:lnTo>
                    <a:pt x="1410592" y="6272"/>
                  </a:lnTo>
                  <a:cubicBezTo>
                    <a:pt x="1410592" y="7935"/>
                    <a:pt x="1409932" y="9530"/>
                    <a:pt x="1408756" y="10706"/>
                  </a:cubicBezTo>
                  <a:cubicBezTo>
                    <a:pt x="1407579" y="11882"/>
                    <a:pt x="1405984" y="12543"/>
                    <a:pt x="1404321"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30" name="TextBox 30"/>
            <p:cNvSpPr txBox="1"/>
            <p:nvPr/>
          </p:nvSpPr>
          <p:spPr>
            <a:xfrm>
              <a:off x="0" y="-38100"/>
              <a:ext cx="1410592" cy="50643"/>
            </a:xfrm>
            <a:prstGeom prst="rect">
              <a:avLst/>
            </a:prstGeom>
          </p:spPr>
          <p:txBody>
            <a:bodyPr lIns="50800" tIns="50800" rIns="50800" bIns="50800" rtlCol="0" anchor="ctr"/>
            <a:lstStyle/>
            <a:p>
              <a:pPr algn="ctr">
                <a:lnSpc>
                  <a:spcPts val="2659"/>
                </a:lnSpc>
              </a:pPr>
              <a:endParaRPr/>
            </a:p>
          </p:txBody>
        </p:sp>
      </p:grpSp>
      <p:sp>
        <p:nvSpPr>
          <p:cNvPr id="31" name="TextBox 31"/>
          <p:cNvSpPr txBox="1"/>
          <p:nvPr/>
        </p:nvSpPr>
        <p:spPr>
          <a:xfrm>
            <a:off x="322108" y="2538643"/>
            <a:ext cx="6666166" cy="1044563"/>
          </a:xfrm>
          <a:prstGeom prst="rect">
            <a:avLst/>
          </a:prstGeom>
        </p:spPr>
        <p:txBody>
          <a:bodyPr lIns="0" tIns="0" rIns="0" bIns="0" rtlCol="0" anchor="t">
            <a:spAutoFit/>
          </a:bodyPr>
          <a:lstStyle/>
          <a:p>
            <a:pPr algn="l">
              <a:lnSpc>
                <a:spcPts val="7764"/>
              </a:lnSpc>
            </a:pPr>
            <a:r>
              <a:rPr lang="en-US" sz="6636">
                <a:solidFill>
                  <a:srgbClr val="771DA0"/>
                </a:solidFill>
                <a:latin typeface="Poppins Bold"/>
              </a:rPr>
              <a:t>Orphanages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10643" y="5532895"/>
            <a:ext cx="16681156" cy="9163193"/>
            <a:chOff x="0" y="0"/>
            <a:chExt cx="1479664" cy="812800"/>
          </a:xfrm>
        </p:grpSpPr>
        <p:sp>
          <p:nvSpPr>
            <p:cNvPr id="6" name="Freeform 6"/>
            <p:cNvSpPr/>
            <p:nvPr/>
          </p:nvSpPr>
          <p:spPr>
            <a:xfrm>
              <a:off x="0" y="0"/>
              <a:ext cx="1479664" cy="812800"/>
            </a:xfrm>
            <a:custGeom>
              <a:avLst/>
              <a:gdLst/>
              <a:ahLst/>
              <a:cxnLst/>
              <a:rect l="l" t="t" r="r" b="b"/>
              <a:pathLst>
                <a:path w="1479664" h="812800">
                  <a:moveTo>
                    <a:pt x="739832" y="0"/>
                  </a:moveTo>
                  <a:cubicBezTo>
                    <a:pt x="331234" y="0"/>
                    <a:pt x="0" y="181951"/>
                    <a:pt x="0" y="406400"/>
                  </a:cubicBezTo>
                  <a:cubicBezTo>
                    <a:pt x="0" y="630849"/>
                    <a:pt x="331234" y="812800"/>
                    <a:pt x="739832" y="812800"/>
                  </a:cubicBezTo>
                  <a:cubicBezTo>
                    <a:pt x="1148430" y="812800"/>
                    <a:pt x="1479664" y="630849"/>
                    <a:pt x="1479664" y="406400"/>
                  </a:cubicBezTo>
                  <a:cubicBezTo>
                    <a:pt x="1479664" y="181951"/>
                    <a:pt x="1148430" y="0"/>
                    <a:pt x="739832" y="0"/>
                  </a:cubicBezTo>
                  <a:close/>
                </a:path>
              </a:pathLst>
            </a:custGeom>
            <a:solidFill>
              <a:srgbClr val="771DA0"/>
            </a:solidFill>
          </p:spPr>
        </p:sp>
        <p:sp>
          <p:nvSpPr>
            <p:cNvPr id="7" name="TextBox 7"/>
            <p:cNvSpPr txBox="1"/>
            <p:nvPr/>
          </p:nvSpPr>
          <p:spPr>
            <a:xfrm>
              <a:off x="138718" y="38100"/>
              <a:ext cx="1202227"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14849711" y="4078543"/>
            <a:ext cx="3050505" cy="6035948"/>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760" b="-760"/>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p:nvPr/>
        </p:nvGrpSpPr>
        <p:grpSpPr>
          <a:xfrm>
            <a:off x="11258044" y="1209585"/>
            <a:ext cx="5787174" cy="47625"/>
            <a:chOff x="0" y="0"/>
            <a:chExt cx="1524194" cy="12543"/>
          </a:xfrm>
        </p:grpSpPr>
        <p:sp>
          <p:nvSpPr>
            <p:cNvPr id="19" name="Freeform 19"/>
            <p:cNvSpPr/>
            <p:nvPr/>
          </p:nvSpPr>
          <p:spPr>
            <a:xfrm>
              <a:off x="0" y="0"/>
              <a:ext cx="1524194" cy="12543"/>
            </a:xfrm>
            <a:custGeom>
              <a:avLst/>
              <a:gdLst/>
              <a:ahLst/>
              <a:cxnLst/>
              <a:rect l="l" t="t" r="r" b="b"/>
              <a:pathLst>
                <a:path w="1524194" h="12543">
                  <a:moveTo>
                    <a:pt x="6272" y="0"/>
                  </a:moveTo>
                  <a:lnTo>
                    <a:pt x="1517922" y="0"/>
                  </a:lnTo>
                  <a:cubicBezTo>
                    <a:pt x="1519586" y="0"/>
                    <a:pt x="1521181" y="661"/>
                    <a:pt x="1522357" y="1837"/>
                  </a:cubicBezTo>
                  <a:cubicBezTo>
                    <a:pt x="1523533" y="3013"/>
                    <a:pt x="1524194" y="4608"/>
                    <a:pt x="1524194" y="6272"/>
                  </a:cubicBezTo>
                  <a:lnTo>
                    <a:pt x="1524194" y="6272"/>
                  </a:lnTo>
                  <a:cubicBezTo>
                    <a:pt x="1524194" y="7935"/>
                    <a:pt x="1523533" y="9530"/>
                    <a:pt x="1522357" y="10706"/>
                  </a:cubicBezTo>
                  <a:cubicBezTo>
                    <a:pt x="1521181" y="11882"/>
                    <a:pt x="1519586" y="12543"/>
                    <a:pt x="1517922"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20" name="TextBox 20"/>
            <p:cNvSpPr txBox="1"/>
            <p:nvPr/>
          </p:nvSpPr>
          <p:spPr>
            <a:xfrm>
              <a:off x="0" y="-38100"/>
              <a:ext cx="1524194" cy="50643"/>
            </a:xfrm>
            <a:prstGeom prst="rect">
              <a:avLst/>
            </a:prstGeom>
          </p:spPr>
          <p:txBody>
            <a:bodyPr lIns="50800" tIns="50800" rIns="50800" bIns="50800" rtlCol="0" anchor="ctr"/>
            <a:lstStyle/>
            <a:p>
              <a:pPr algn="ctr">
                <a:lnSpc>
                  <a:spcPts val="2659"/>
                </a:lnSpc>
              </a:pPr>
              <a:endParaRPr/>
            </a:p>
          </p:txBody>
        </p:sp>
      </p:grpSp>
      <p:grpSp>
        <p:nvGrpSpPr>
          <p:cNvPr id="21" name="Group 21"/>
          <p:cNvGrpSpPr>
            <a:grpSpLocks noChangeAspect="1"/>
          </p:cNvGrpSpPr>
          <p:nvPr/>
        </p:nvGrpSpPr>
        <p:grpSpPr>
          <a:xfrm>
            <a:off x="11372242" y="2596767"/>
            <a:ext cx="3199752" cy="6331259"/>
            <a:chOff x="0" y="0"/>
            <a:chExt cx="2620010" cy="5184140"/>
          </a:xfrm>
        </p:grpSpPr>
        <p:sp>
          <p:nvSpPr>
            <p:cNvPr id="22" name="Freeform 2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3" name="Freeform 2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760" b="-760"/>
              </a:stretch>
            </a:blipFill>
          </p:spPr>
        </p:sp>
        <p:sp>
          <p:nvSpPr>
            <p:cNvPr id="24" name="Freeform 2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5" name="Freeform 2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6" name="Freeform 2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7" name="Freeform 2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8" name="Freeform 2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9" name="Freeform 2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0" name="Freeform 3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1" name="Group 31"/>
          <p:cNvGrpSpPr>
            <a:grpSpLocks noChangeAspect="1"/>
          </p:cNvGrpSpPr>
          <p:nvPr/>
        </p:nvGrpSpPr>
        <p:grpSpPr>
          <a:xfrm>
            <a:off x="7471191" y="1977870"/>
            <a:ext cx="3345619" cy="6619881"/>
            <a:chOff x="0" y="0"/>
            <a:chExt cx="2620010" cy="5184140"/>
          </a:xfrm>
        </p:grpSpPr>
        <p:sp>
          <p:nvSpPr>
            <p:cNvPr id="32" name="Freeform 3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3" name="Freeform 3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1238" b="-1238"/>
              </a:stretch>
            </a:blipFill>
          </p:spPr>
        </p:sp>
        <p:sp>
          <p:nvSpPr>
            <p:cNvPr id="34" name="Freeform 3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5" name="Freeform 3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6" name="Freeform 3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7" name="Freeform 3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8" name="Freeform 3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9" name="Freeform 3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0" name="Freeform 4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1" name="Group 41"/>
          <p:cNvGrpSpPr>
            <a:grpSpLocks noChangeAspect="1"/>
          </p:cNvGrpSpPr>
          <p:nvPr/>
        </p:nvGrpSpPr>
        <p:grpSpPr>
          <a:xfrm>
            <a:off x="3718989" y="2596767"/>
            <a:ext cx="3199752" cy="6331259"/>
            <a:chOff x="0" y="0"/>
            <a:chExt cx="2620010" cy="5184140"/>
          </a:xfrm>
        </p:grpSpPr>
        <p:sp>
          <p:nvSpPr>
            <p:cNvPr id="42" name="Freeform 4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3" name="Freeform 4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t="-1997" b="-1997"/>
              </a:stretch>
            </a:blipFill>
          </p:spPr>
        </p:sp>
        <p:sp>
          <p:nvSpPr>
            <p:cNvPr id="44" name="Freeform 4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5" name="Freeform 4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6" name="Freeform 4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7" name="Freeform 4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8" name="Freeform 4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9" name="Freeform 4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50" name="Freeform 5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51" name="Group 51"/>
          <p:cNvGrpSpPr>
            <a:grpSpLocks noChangeAspect="1"/>
          </p:cNvGrpSpPr>
          <p:nvPr/>
        </p:nvGrpSpPr>
        <p:grpSpPr>
          <a:xfrm>
            <a:off x="392259" y="4078543"/>
            <a:ext cx="3050505" cy="6035948"/>
            <a:chOff x="0" y="0"/>
            <a:chExt cx="2620010" cy="5184140"/>
          </a:xfrm>
        </p:grpSpPr>
        <p:sp>
          <p:nvSpPr>
            <p:cNvPr id="52" name="Freeform 5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53" name="Freeform 5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6"/>
              <a:stretch>
                <a:fillRect t="-546" b="-546"/>
              </a:stretch>
            </a:blipFill>
          </p:spPr>
        </p:sp>
        <p:sp>
          <p:nvSpPr>
            <p:cNvPr id="54" name="Freeform 5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55" name="Freeform 5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56" name="Freeform 5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57" name="Freeform 5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58" name="Freeform 5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59" name="Freeform 5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60" name="Freeform 6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61" name="TextBox 61"/>
          <p:cNvSpPr txBox="1"/>
          <p:nvPr/>
        </p:nvSpPr>
        <p:spPr>
          <a:xfrm>
            <a:off x="11258044" y="272811"/>
            <a:ext cx="6919887" cy="731752"/>
          </a:xfrm>
          <a:prstGeom prst="rect">
            <a:avLst/>
          </a:prstGeom>
        </p:spPr>
        <p:txBody>
          <a:bodyPr lIns="0" tIns="0" rIns="0" bIns="0" rtlCol="0" anchor="t">
            <a:spAutoFit/>
          </a:bodyPr>
          <a:lstStyle/>
          <a:p>
            <a:pPr algn="l">
              <a:lnSpc>
                <a:spcPts val="5336"/>
              </a:lnSpc>
            </a:pPr>
            <a:r>
              <a:rPr lang="en-US" sz="4560">
                <a:solidFill>
                  <a:srgbClr val="771DA0"/>
                </a:solidFill>
                <a:latin typeface="Poppins Bold"/>
              </a:rPr>
              <a:t>Applications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10643" y="5532895"/>
            <a:ext cx="16681156" cy="9163193"/>
            <a:chOff x="0" y="0"/>
            <a:chExt cx="1479664" cy="812800"/>
          </a:xfrm>
        </p:grpSpPr>
        <p:sp>
          <p:nvSpPr>
            <p:cNvPr id="6" name="Freeform 6"/>
            <p:cNvSpPr/>
            <p:nvPr/>
          </p:nvSpPr>
          <p:spPr>
            <a:xfrm>
              <a:off x="0" y="0"/>
              <a:ext cx="1479664" cy="812800"/>
            </a:xfrm>
            <a:custGeom>
              <a:avLst/>
              <a:gdLst/>
              <a:ahLst/>
              <a:cxnLst/>
              <a:rect l="l" t="t" r="r" b="b"/>
              <a:pathLst>
                <a:path w="1479664" h="812800">
                  <a:moveTo>
                    <a:pt x="739832" y="0"/>
                  </a:moveTo>
                  <a:cubicBezTo>
                    <a:pt x="331234" y="0"/>
                    <a:pt x="0" y="181951"/>
                    <a:pt x="0" y="406400"/>
                  </a:cubicBezTo>
                  <a:cubicBezTo>
                    <a:pt x="0" y="630849"/>
                    <a:pt x="331234" y="812800"/>
                    <a:pt x="739832" y="812800"/>
                  </a:cubicBezTo>
                  <a:cubicBezTo>
                    <a:pt x="1148430" y="812800"/>
                    <a:pt x="1479664" y="630849"/>
                    <a:pt x="1479664" y="406400"/>
                  </a:cubicBezTo>
                  <a:cubicBezTo>
                    <a:pt x="1479664" y="181951"/>
                    <a:pt x="1148430" y="0"/>
                    <a:pt x="739832" y="0"/>
                  </a:cubicBezTo>
                  <a:close/>
                </a:path>
              </a:pathLst>
            </a:custGeom>
            <a:solidFill>
              <a:srgbClr val="771DA0"/>
            </a:solidFill>
          </p:spPr>
        </p:sp>
        <p:sp>
          <p:nvSpPr>
            <p:cNvPr id="7" name="TextBox 7"/>
            <p:cNvSpPr txBox="1"/>
            <p:nvPr/>
          </p:nvSpPr>
          <p:spPr>
            <a:xfrm>
              <a:off x="138718" y="38100"/>
              <a:ext cx="1202227"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14849711" y="4078543"/>
            <a:ext cx="3050505" cy="6035948"/>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760" b="-760"/>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p:nvPr/>
        </p:nvGrpSpPr>
        <p:grpSpPr>
          <a:xfrm>
            <a:off x="11258044" y="1209585"/>
            <a:ext cx="5787174" cy="47625"/>
            <a:chOff x="0" y="0"/>
            <a:chExt cx="1524194" cy="12543"/>
          </a:xfrm>
        </p:grpSpPr>
        <p:sp>
          <p:nvSpPr>
            <p:cNvPr id="19" name="Freeform 19"/>
            <p:cNvSpPr/>
            <p:nvPr/>
          </p:nvSpPr>
          <p:spPr>
            <a:xfrm>
              <a:off x="0" y="0"/>
              <a:ext cx="1524194" cy="12543"/>
            </a:xfrm>
            <a:custGeom>
              <a:avLst/>
              <a:gdLst/>
              <a:ahLst/>
              <a:cxnLst/>
              <a:rect l="l" t="t" r="r" b="b"/>
              <a:pathLst>
                <a:path w="1524194" h="12543">
                  <a:moveTo>
                    <a:pt x="6272" y="0"/>
                  </a:moveTo>
                  <a:lnTo>
                    <a:pt x="1517922" y="0"/>
                  </a:lnTo>
                  <a:cubicBezTo>
                    <a:pt x="1519586" y="0"/>
                    <a:pt x="1521181" y="661"/>
                    <a:pt x="1522357" y="1837"/>
                  </a:cubicBezTo>
                  <a:cubicBezTo>
                    <a:pt x="1523533" y="3013"/>
                    <a:pt x="1524194" y="4608"/>
                    <a:pt x="1524194" y="6272"/>
                  </a:cubicBezTo>
                  <a:lnTo>
                    <a:pt x="1524194" y="6272"/>
                  </a:lnTo>
                  <a:cubicBezTo>
                    <a:pt x="1524194" y="7935"/>
                    <a:pt x="1523533" y="9530"/>
                    <a:pt x="1522357" y="10706"/>
                  </a:cubicBezTo>
                  <a:cubicBezTo>
                    <a:pt x="1521181" y="11882"/>
                    <a:pt x="1519586" y="12543"/>
                    <a:pt x="1517922"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20" name="TextBox 20"/>
            <p:cNvSpPr txBox="1"/>
            <p:nvPr/>
          </p:nvSpPr>
          <p:spPr>
            <a:xfrm>
              <a:off x="0" y="-38100"/>
              <a:ext cx="1524194" cy="50643"/>
            </a:xfrm>
            <a:prstGeom prst="rect">
              <a:avLst/>
            </a:prstGeom>
          </p:spPr>
          <p:txBody>
            <a:bodyPr lIns="50800" tIns="50800" rIns="50800" bIns="50800" rtlCol="0" anchor="ctr"/>
            <a:lstStyle/>
            <a:p>
              <a:pPr algn="ctr">
                <a:lnSpc>
                  <a:spcPts val="2659"/>
                </a:lnSpc>
              </a:pPr>
              <a:endParaRPr/>
            </a:p>
          </p:txBody>
        </p:sp>
      </p:grpSp>
      <p:grpSp>
        <p:nvGrpSpPr>
          <p:cNvPr id="21" name="Group 21"/>
          <p:cNvGrpSpPr>
            <a:grpSpLocks noChangeAspect="1"/>
          </p:cNvGrpSpPr>
          <p:nvPr/>
        </p:nvGrpSpPr>
        <p:grpSpPr>
          <a:xfrm>
            <a:off x="11372242" y="2596767"/>
            <a:ext cx="3199752" cy="6331259"/>
            <a:chOff x="0" y="0"/>
            <a:chExt cx="2620010" cy="5184140"/>
          </a:xfrm>
        </p:grpSpPr>
        <p:sp>
          <p:nvSpPr>
            <p:cNvPr id="22" name="Freeform 2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3" name="Freeform 2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2008" b="-2008"/>
              </a:stretch>
            </a:blipFill>
          </p:spPr>
        </p:sp>
        <p:sp>
          <p:nvSpPr>
            <p:cNvPr id="24" name="Freeform 2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5" name="Freeform 2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6" name="Freeform 2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7" name="Freeform 2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8" name="Freeform 2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9" name="Freeform 2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0" name="Freeform 3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1" name="Group 31"/>
          <p:cNvGrpSpPr>
            <a:grpSpLocks noChangeAspect="1"/>
          </p:cNvGrpSpPr>
          <p:nvPr/>
        </p:nvGrpSpPr>
        <p:grpSpPr>
          <a:xfrm>
            <a:off x="7471191" y="1977870"/>
            <a:ext cx="3345619" cy="6619881"/>
            <a:chOff x="0" y="0"/>
            <a:chExt cx="2620010" cy="5184140"/>
          </a:xfrm>
        </p:grpSpPr>
        <p:sp>
          <p:nvSpPr>
            <p:cNvPr id="32" name="Freeform 3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3" name="Freeform 3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2491" b="-2491"/>
              </a:stretch>
            </a:blipFill>
          </p:spPr>
        </p:sp>
        <p:sp>
          <p:nvSpPr>
            <p:cNvPr id="34" name="Freeform 3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5" name="Freeform 3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6" name="Freeform 3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7" name="Freeform 3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8" name="Freeform 3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9" name="Freeform 3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0" name="Freeform 4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1" name="Group 41"/>
          <p:cNvGrpSpPr>
            <a:grpSpLocks noChangeAspect="1"/>
          </p:cNvGrpSpPr>
          <p:nvPr/>
        </p:nvGrpSpPr>
        <p:grpSpPr>
          <a:xfrm>
            <a:off x="3718989" y="2596767"/>
            <a:ext cx="3199752" cy="6331259"/>
            <a:chOff x="0" y="0"/>
            <a:chExt cx="2620010" cy="5184140"/>
          </a:xfrm>
        </p:grpSpPr>
        <p:sp>
          <p:nvSpPr>
            <p:cNvPr id="42" name="Freeform 4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3" name="Freeform 4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t="-357" b="-357"/>
              </a:stretch>
            </a:blipFill>
          </p:spPr>
        </p:sp>
        <p:sp>
          <p:nvSpPr>
            <p:cNvPr id="44" name="Freeform 4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5" name="Freeform 4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6" name="Freeform 4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7" name="Freeform 4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8" name="Freeform 4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9" name="Freeform 4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50" name="Freeform 5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51" name="Group 51"/>
          <p:cNvGrpSpPr>
            <a:grpSpLocks noChangeAspect="1"/>
          </p:cNvGrpSpPr>
          <p:nvPr/>
        </p:nvGrpSpPr>
        <p:grpSpPr>
          <a:xfrm>
            <a:off x="392259" y="4078543"/>
            <a:ext cx="3050505" cy="6035948"/>
            <a:chOff x="0" y="0"/>
            <a:chExt cx="2620010" cy="5184140"/>
          </a:xfrm>
        </p:grpSpPr>
        <p:sp>
          <p:nvSpPr>
            <p:cNvPr id="52" name="Freeform 5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53" name="Freeform 5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6"/>
              <a:stretch>
                <a:fillRect t="-357" b="-357"/>
              </a:stretch>
            </a:blipFill>
          </p:spPr>
        </p:sp>
        <p:sp>
          <p:nvSpPr>
            <p:cNvPr id="54" name="Freeform 5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55" name="Freeform 5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56" name="Freeform 5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57" name="Freeform 5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58" name="Freeform 5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59" name="Freeform 5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60" name="Freeform 6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61" name="TextBox 61"/>
          <p:cNvSpPr txBox="1"/>
          <p:nvPr/>
        </p:nvSpPr>
        <p:spPr>
          <a:xfrm>
            <a:off x="11258044" y="272811"/>
            <a:ext cx="6919887" cy="731752"/>
          </a:xfrm>
          <a:prstGeom prst="rect">
            <a:avLst/>
          </a:prstGeom>
        </p:spPr>
        <p:txBody>
          <a:bodyPr lIns="0" tIns="0" rIns="0" bIns="0" rtlCol="0" anchor="t">
            <a:spAutoFit/>
          </a:bodyPr>
          <a:lstStyle/>
          <a:p>
            <a:pPr algn="l">
              <a:lnSpc>
                <a:spcPts val="5336"/>
              </a:lnSpc>
            </a:pPr>
            <a:r>
              <a:rPr lang="en-US" sz="4560">
                <a:solidFill>
                  <a:srgbClr val="000000"/>
                </a:solidFill>
                <a:latin typeface="Poppins Bold"/>
              </a:rPr>
              <a:t>Search</a:t>
            </a:r>
            <a:r>
              <a:rPr lang="en-US" sz="4560">
                <a:solidFill>
                  <a:srgbClr val="771DA0"/>
                </a:solidFill>
                <a:latin typeface="Poppins Bold"/>
              </a:rPr>
              <a:t> Page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810643" y="5532895"/>
            <a:ext cx="9163193" cy="9163193"/>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3491847" y="1596184"/>
            <a:ext cx="4180995" cy="8272818"/>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567" b="-1567"/>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5" name="Group 15"/>
          <p:cNvGrpSpPr>
            <a:grpSpLocks noChangeAspect="1"/>
          </p:cNvGrpSpPr>
          <p:nvPr/>
        </p:nvGrpSpPr>
        <p:grpSpPr>
          <a:xfrm>
            <a:off x="254470" y="3781927"/>
            <a:ext cx="2915550" cy="5768917"/>
            <a:chOff x="0" y="0"/>
            <a:chExt cx="2620010" cy="5184140"/>
          </a:xfrm>
        </p:grpSpPr>
        <p:sp>
          <p:nvSpPr>
            <p:cNvPr id="16" name="Freeform 1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7" name="Freeform 1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1148" b="-1148"/>
              </a:stretch>
            </a:blipFill>
          </p:spPr>
        </p:sp>
        <p:sp>
          <p:nvSpPr>
            <p:cNvPr id="18" name="Freeform 1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9" name="Freeform 1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0" name="Freeform 2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1" name="Freeform 2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2" name="Freeform 2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3" name="Freeform 2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4" name="Freeform 2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5" name="Group 25"/>
          <p:cNvGrpSpPr>
            <a:grpSpLocks noChangeAspect="1"/>
          </p:cNvGrpSpPr>
          <p:nvPr/>
        </p:nvGrpSpPr>
        <p:grpSpPr>
          <a:xfrm>
            <a:off x="7999454" y="5143500"/>
            <a:ext cx="2289092" cy="4529361"/>
            <a:chOff x="0" y="0"/>
            <a:chExt cx="2620010" cy="5184140"/>
          </a:xfrm>
        </p:grpSpPr>
        <p:sp>
          <p:nvSpPr>
            <p:cNvPr id="26" name="Freeform 2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7" name="Freeform 2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1567" b="-1567"/>
              </a:stretch>
            </a:blipFill>
          </p:spPr>
        </p:sp>
        <p:sp>
          <p:nvSpPr>
            <p:cNvPr id="28" name="Freeform 2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9" name="Freeform 2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0" name="Freeform 3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1" name="Freeform 3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2" name="Freeform 3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3" name="Freeform 3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4" name="Freeform 3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5" name="Group 35"/>
          <p:cNvGrpSpPr/>
          <p:nvPr/>
        </p:nvGrpSpPr>
        <p:grpSpPr>
          <a:xfrm>
            <a:off x="11258044" y="3257877"/>
            <a:ext cx="3696880" cy="47625"/>
            <a:chOff x="0" y="0"/>
            <a:chExt cx="973664" cy="12543"/>
          </a:xfrm>
        </p:grpSpPr>
        <p:sp>
          <p:nvSpPr>
            <p:cNvPr id="36" name="Freeform 36"/>
            <p:cNvSpPr/>
            <p:nvPr/>
          </p:nvSpPr>
          <p:spPr>
            <a:xfrm>
              <a:off x="0" y="0"/>
              <a:ext cx="973664" cy="12543"/>
            </a:xfrm>
            <a:custGeom>
              <a:avLst/>
              <a:gdLst/>
              <a:ahLst/>
              <a:cxnLst/>
              <a:rect l="l" t="t" r="r" b="b"/>
              <a:pathLst>
                <a:path w="973664" h="12543">
                  <a:moveTo>
                    <a:pt x="6272" y="0"/>
                  </a:moveTo>
                  <a:lnTo>
                    <a:pt x="967392" y="0"/>
                  </a:lnTo>
                  <a:cubicBezTo>
                    <a:pt x="969055" y="0"/>
                    <a:pt x="970651" y="661"/>
                    <a:pt x="971827" y="1837"/>
                  </a:cubicBezTo>
                  <a:cubicBezTo>
                    <a:pt x="973003" y="3013"/>
                    <a:pt x="973664" y="4608"/>
                    <a:pt x="973664" y="6272"/>
                  </a:cubicBezTo>
                  <a:lnTo>
                    <a:pt x="973664" y="6272"/>
                  </a:lnTo>
                  <a:cubicBezTo>
                    <a:pt x="973664" y="7935"/>
                    <a:pt x="973003" y="9530"/>
                    <a:pt x="971827" y="10706"/>
                  </a:cubicBezTo>
                  <a:cubicBezTo>
                    <a:pt x="970651" y="11882"/>
                    <a:pt x="969055" y="12543"/>
                    <a:pt x="967392"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37" name="TextBox 37"/>
            <p:cNvSpPr txBox="1"/>
            <p:nvPr/>
          </p:nvSpPr>
          <p:spPr>
            <a:xfrm>
              <a:off x="0" y="-38100"/>
              <a:ext cx="973664" cy="50643"/>
            </a:xfrm>
            <a:prstGeom prst="rect">
              <a:avLst/>
            </a:prstGeom>
          </p:spPr>
          <p:txBody>
            <a:bodyPr lIns="50800" tIns="50800" rIns="50800" bIns="50800" rtlCol="0" anchor="ctr"/>
            <a:lstStyle/>
            <a:p>
              <a:pPr algn="ctr">
                <a:lnSpc>
                  <a:spcPts val="2659"/>
                </a:lnSpc>
              </a:pPr>
              <a:endParaRPr/>
            </a:p>
          </p:txBody>
        </p:sp>
      </p:grpSp>
      <p:sp>
        <p:nvSpPr>
          <p:cNvPr id="38" name="TextBox 38"/>
          <p:cNvSpPr txBox="1"/>
          <p:nvPr/>
        </p:nvSpPr>
        <p:spPr>
          <a:xfrm>
            <a:off x="11258044" y="2301940"/>
            <a:ext cx="4982921" cy="731752"/>
          </a:xfrm>
          <a:prstGeom prst="rect">
            <a:avLst/>
          </a:prstGeom>
        </p:spPr>
        <p:txBody>
          <a:bodyPr lIns="0" tIns="0" rIns="0" bIns="0" rtlCol="0" anchor="t">
            <a:spAutoFit/>
          </a:bodyPr>
          <a:lstStyle/>
          <a:p>
            <a:pPr algn="l">
              <a:lnSpc>
                <a:spcPts val="5336"/>
              </a:lnSpc>
            </a:pPr>
            <a:r>
              <a:rPr lang="en-US" sz="4560">
                <a:solidFill>
                  <a:srgbClr val="1F2020"/>
                </a:solidFill>
                <a:latin typeface="Poppins Bold"/>
              </a:rPr>
              <a:t>Chat </a:t>
            </a:r>
            <a:r>
              <a:rPr lang="en-US" sz="4560">
                <a:solidFill>
                  <a:srgbClr val="771DA0"/>
                </a:solidFill>
                <a:latin typeface="Poppins Bold"/>
              </a:rPr>
              <a:t>Page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9583560" y="1028700"/>
            <a:ext cx="7318419" cy="14480749"/>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933ABC"/>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l="-6785" r="-6785"/>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73656C"/>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73656C"/>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D59CD5"/>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771DA0"/>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D59CD5"/>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D59CD5"/>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B266C6"/>
            </a:solidFill>
          </p:spPr>
        </p:sp>
      </p:grpSp>
      <p:sp>
        <p:nvSpPr>
          <p:cNvPr id="15" name="TextBox 15"/>
          <p:cNvSpPr txBox="1"/>
          <p:nvPr/>
        </p:nvSpPr>
        <p:spPr>
          <a:xfrm>
            <a:off x="1028700" y="2233582"/>
            <a:ext cx="5742791" cy="2032656"/>
          </a:xfrm>
          <a:prstGeom prst="rect">
            <a:avLst/>
          </a:prstGeom>
        </p:spPr>
        <p:txBody>
          <a:bodyPr lIns="0" tIns="0" rIns="0" bIns="0" rtlCol="0" anchor="t">
            <a:spAutoFit/>
          </a:bodyPr>
          <a:lstStyle/>
          <a:p>
            <a:pPr algn="l">
              <a:lnSpc>
                <a:spcPts val="16588"/>
              </a:lnSpc>
              <a:spcBef>
                <a:spcPct val="0"/>
              </a:spcBef>
            </a:pPr>
            <a:r>
              <a:rPr lang="en-US" sz="11849">
                <a:solidFill>
                  <a:srgbClr val="000000"/>
                </a:solidFill>
                <a:latin typeface="Open Sans"/>
              </a:rPr>
              <a:t>Group </a:t>
            </a:r>
          </a:p>
        </p:txBody>
      </p:sp>
      <p:sp>
        <p:nvSpPr>
          <p:cNvPr id="16" name="TextBox 16"/>
          <p:cNvSpPr txBox="1"/>
          <p:nvPr/>
        </p:nvSpPr>
        <p:spPr>
          <a:xfrm>
            <a:off x="1028700" y="3970963"/>
            <a:ext cx="8115300" cy="1886011"/>
          </a:xfrm>
          <a:prstGeom prst="rect">
            <a:avLst/>
          </a:prstGeom>
        </p:spPr>
        <p:txBody>
          <a:bodyPr lIns="0" tIns="0" rIns="0" bIns="0" rtlCol="0" anchor="t">
            <a:spAutoFit/>
          </a:bodyPr>
          <a:lstStyle/>
          <a:p>
            <a:pPr algn="l">
              <a:lnSpc>
                <a:spcPts val="14696"/>
              </a:lnSpc>
              <a:spcBef>
                <a:spcPct val="0"/>
              </a:spcBef>
            </a:pPr>
            <a:r>
              <a:rPr lang="en-US" sz="10497">
                <a:solidFill>
                  <a:srgbClr val="771DA0"/>
                </a:solidFill>
                <a:latin typeface="Poppins Bold"/>
              </a:rPr>
              <a:t>Members: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810643" y="5532895"/>
            <a:ext cx="16681156" cy="9163193"/>
            <a:chOff x="0" y="0"/>
            <a:chExt cx="1479664" cy="812800"/>
          </a:xfrm>
        </p:grpSpPr>
        <p:sp>
          <p:nvSpPr>
            <p:cNvPr id="6" name="Freeform 6"/>
            <p:cNvSpPr/>
            <p:nvPr/>
          </p:nvSpPr>
          <p:spPr>
            <a:xfrm>
              <a:off x="0" y="0"/>
              <a:ext cx="1479664" cy="812800"/>
            </a:xfrm>
            <a:custGeom>
              <a:avLst/>
              <a:gdLst/>
              <a:ahLst/>
              <a:cxnLst/>
              <a:rect l="l" t="t" r="r" b="b"/>
              <a:pathLst>
                <a:path w="1479664" h="812800">
                  <a:moveTo>
                    <a:pt x="739832" y="0"/>
                  </a:moveTo>
                  <a:cubicBezTo>
                    <a:pt x="331234" y="0"/>
                    <a:pt x="0" y="181951"/>
                    <a:pt x="0" y="406400"/>
                  </a:cubicBezTo>
                  <a:cubicBezTo>
                    <a:pt x="0" y="630849"/>
                    <a:pt x="331234" y="812800"/>
                    <a:pt x="739832" y="812800"/>
                  </a:cubicBezTo>
                  <a:cubicBezTo>
                    <a:pt x="1148430" y="812800"/>
                    <a:pt x="1479664" y="630849"/>
                    <a:pt x="1479664" y="406400"/>
                  </a:cubicBezTo>
                  <a:cubicBezTo>
                    <a:pt x="1479664" y="181951"/>
                    <a:pt x="1148430" y="0"/>
                    <a:pt x="739832" y="0"/>
                  </a:cubicBezTo>
                  <a:close/>
                </a:path>
              </a:pathLst>
            </a:custGeom>
            <a:solidFill>
              <a:srgbClr val="771DA0"/>
            </a:solidFill>
          </p:spPr>
        </p:sp>
        <p:sp>
          <p:nvSpPr>
            <p:cNvPr id="7" name="TextBox 7"/>
            <p:cNvSpPr txBox="1"/>
            <p:nvPr/>
          </p:nvSpPr>
          <p:spPr>
            <a:xfrm>
              <a:off x="138718" y="38100"/>
              <a:ext cx="1202227" cy="69850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14849711" y="4078543"/>
            <a:ext cx="3050505" cy="6035948"/>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194" b="-1194"/>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p:nvPr/>
        </p:nvGrpSpPr>
        <p:grpSpPr>
          <a:xfrm>
            <a:off x="11258044" y="1209585"/>
            <a:ext cx="5787174" cy="47625"/>
            <a:chOff x="0" y="0"/>
            <a:chExt cx="1524194" cy="12543"/>
          </a:xfrm>
        </p:grpSpPr>
        <p:sp>
          <p:nvSpPr>
            <p:cNvPr id="19" name="Freeform 19"/>
            <p:cNvSpPr/>
            <p:nvPr/>
          </p:nvSpPr>
          <p:spPr>
            <a:xfrm>
              <a:off x="0" y="0"/>
              <a:ext cx="1524194" cy="12543"/>
            </a:xfrm>
            <a:custGeom>
              <a:avLst/>
              <a:gdLst/>
              <a:ahLst/>
              <a:cxnLst/>
              <a:rect l="l" t="t" r="r" b="b"/>
              <a:pathLst>
                <a:path w="1524194" h="12543">
                  <a:moveTo>
                    <a:pt x="6272" y="0"/>
                  </a:moveTo>
                  <a:lnTo>
                    <a:pt x="1517922" y="0"/>
                  </a:lnTo>
                  <a:cubicBezTo>
                    <a:pt x="1519586" y="0"/>
                    <a:pt x="1521181" y="661"/>
                    <a:pt x="1522357" y="1837"/>
                  </a:cubicBezTo>
                  <a:cubicBezTo>
                    <a:pt x="1523533" y="3013"/>
                    <a:pt x="1524194" y="4608"/>
                    <a:pt x="1524194" y="6272"/>
                  </a:cubicBezTo>
                  <a:lnTo>
                    <a:pt x="1524194" y="6272"/>
                  </a:lnTo>
                  <a:cubicBezTo>
                    <a:pt x="1524194" y="7935"/>
                    <a:pt x="1523533" y="9530"/>
                    <a:pt x="1522357" y="10706"/>
                  </a:cubicBezTo>
                  <a:cubicBezTo>
                    <a:pt x="1521181" y="11882"/>
                    <a:pt x="1519586" y="12543"/>
                    <a:pt x="1517922"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20" name="TextBox 20"/>
            <p:cNvSpPr txBox="1"/>
            <p:nvPr/>
          </p:nvSpPr>
          <p:spPr>
            <a:xfrm>
              <a:off x="0" y="-38100"/>
              <a:ext cx="1524194" cy="50643"/>
            </a:xfrm>
            <a:prstGeom prst="rect">
              <a:avLst/>
            </a:prstGeom>
          </p:spPr>
          <p:txBody>
            <a:bodyPr lIns="50800" tIns="50800" rIns="50800" bIns="50800" rtlCol="0" anchor="ctr"/>
            <a:lstStyle/>
            <a:p>
              <a:pPr algn="ctr">
                <a:lnSpc>
                  <a:spcPts val="2659"/>
                </a:lnSpc>
              </a:pPr>
              <a:endParaRPr/>
            </a:p>
          </p:txBody>
        </p:sp>
      </p:grpSp>
      <p:grpSp>
        <p:nvGrpSpPr>
          <p:cNvPr id="21" name="Group 21"/>
          <p:cNvGrpSpPr>
            <a:grpSpLocks noChangeAspect="1"/>
          </p:cNvGrpSpPr>
          <p:nvPr/>
        </p:nvGrpSpPr>
        <p:grpSpPr>
          <a:xfrm>
            <a:off x="10097844" y="2000581"/>
            <a:ext cx="3199752" cy="6331259"/>
            <a:chOff x="0" y="0"/>
            <a:chExt cx="2620010" cy="5184140"/>
          </a:xfrm>
        </p:grpSpPr>
        <p:sp>
          <p:nvSpPr>
            <p:cNvPr id="22" name="Freeform 2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3" name="Freeform 2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1377" b="-1377"/>
              </a:stretch>
            </a:blipFill>
          </p:spPr>
        </p:sp>
        <p:sp>
          <p:nvSpPr>
            <p:cNvPr id="24" name="Freeform 2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5" name="Freeform 2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6" name="Freeform 2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7" name="Freeform 2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8" name="Freeform 2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9" name="Freeform 2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0" name="Freeform 3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1" name="Group 41"/>
          <p:cNvGrpSpPr>
            <a:grpSpLocks noChangeAspect="1"/>
          </p:cNvGrpSpPr>
          <p:nvPr/>
        </p:nvGrpSpPr>
        <p:grpSpPr>
          <a:xfrm>
            <a:off x="4509894" y="2000581"/>
            <a:ext cx="3199752" cy="6331259"/>
            <a:chOff x="0" y="0"/>
            <a:chExt cx="2620010" cy="5184140"/>
          </a:xfrm>
        </p:grpSpPr>
        <p:sp>
          <p:nvSpPr>
            <p:cNvPr id="42" name="Freeform 4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3" name="Freeform 4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1194" b="-1194"/>
              </a:stretch>
            </a:blipFill>
          </p:spPr>
        </p:sp>
        <p:sp>
          <p:nvSpPr>
            <p:cNvPr id="44" name="Freeform 4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5" name="Freeform 4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6" name="Freeform 4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7" name="Freeform 4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8" name="Freeform 4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9" name="Freeform 4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50" name="Freeform 5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51" name="Group 51"/>
          <p:cNvGrpSpPr>
            <a:grpSpLocks noChangeAspect="1"/>
          </p:cNvGrpSpPr>
          <p:nvPr/>
        </p:nvGrpSpPr>
        <p:grpSpPr>
          <a:xfrm>
            <a:off x="392259" y="4078543"/>
            <a:ext cx="3050505" cy="6035948"/>
            <a:chOff x="0" y="0"/>
            <a:chExt cx="2620010" cy="5184140"/>
          </a:xfrm>
        </p:grpSpPr>
        <p:sp>
          <p:nvSpPr>
            <p:cNvPr id="52" name="Freeform 5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53" name="Freeform 5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t="-1194" b="-1194"/>
              </a:stretch>
            </a:blipFill>
          </p:spPr>
        </p:sp>
        <p:sp>
          <p:nvSpPr>
            <p:cNvPr id="54" name="Freeform 5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55" name="Freeform 5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56" name="Freeform 5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57" name="Freeform 5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58" name="Freeform 5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59" name="Freeform 5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60" name="Freeform 6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61" name="TextBox 61"/>
          <p:cNvSpPr txBox="1"/>
          <p:nvPr/>
        </p:nvSpPr>
        <p:spPr>
          <a:xfrm>
            <a:off x="11258044" y="272811"/>
            <a:ext cx="6919887" cy="731752"/>
          </a:xfrm>
          <a:prstGeom prst="rect">
            <a:avLst/>
          </a:prstGeom>
        </p:spPr>
        <p:txBody>
          <a:bodyPr lIns="0" tIns="0" rIns="0" bIns="0" rtlCol="0" anchor="t">
            <a:spAutoFit/>
          </a:bodyPr>
          <a:lstStyle/>
          <a:p>
            <a:pPr algn="l">
              <a:lnSpc>
                <a:spcPts val="5336"/>
              </a:lnSpc>
            </a:pPr>
            <a:r>
              <a:rPr lang="en-US" sz="4560">
                <a:solidFill>
                  <a:srgbClr val="771DA0"/>
                </a:solidFill>
                <a:latin typeface="Poppins Bold"/>
              </a:rPr>
              <a:t>Payment: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10495504" y="614090"/>
            <a:ext cx="5979823" cy="11832108"/>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933ABC"/>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193" b="-1193"/>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73656C"/>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73656C"/>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D59CD5"/>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771DA0"/>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D59CD5"/>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D59CD5"/>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B266C6"/>
            </a:solidFill>
          </p:spPr>
        </p:sp>
      </p:grpSp>
      <p:sp>
        <p:nvSpPr>
          <p:cNvPr id="15" name="TextBox 15"/>
          <p:cNvSpPr txBox="1"/>
          <p:nvPr/>
        </p:nvSpPr>
        <p:spPr>
          <a:xfrm>
            <a:off x="634870" y="2233582"/>
            <a:ext cx="5742791" cy="2032656"/>
          </a:xfrm>
          <a:prstGeom prst="rect">
            <a:avLst/>
          </a:prstGeom>
        </p:spPr>
        <p:txBody>
          <a:bodyPr lIns="0" tIns="0" rIns="0" bIns="0" rtlCol="0" anchor="t">
            <a:spAutoFit/>
          </a:bodyPr>
          <a:lstStyle/>
          <a:p>
            <a:pPr algn="l">
              <a:lnSpc>
                <a:spcPts val="16588"/>
              </a:lnSpc>
              <a:spcBef>
                <a:spcPct val="0"/>
              </a:spcBef>
            </a:pPr>
            <a:r>
              <a:rPr lang="en-US" sz="11849">
                <a:solidFill>
                  <a:srgbClr val="000000"/>
                </a:solidFill>
                <a:latin typeface="Open Sans"/>
              </a:rPr>
              <a:t>Profile</a:t>
            </a:r>
          </a:p>
        </p:txBody>
      </p:sp>
      <p:sp>
        <p:nvSpPr>
          <p:cNvPr id="16" name="TextBox 16"/>
          <p:cNvSpPr txBox="1"/>
          <p:nvPr/>
        </p:nvSpPr>
        <p:spPr>
          <a:xfrm>
            <a:off x="634870" y="3923338"/>
            <a:ext cx="5095826" cy="2155260"/>
          </a:xfrm>
          <a:prstGeom prst="rect">
            <a:avLst/>
          </a:prstGeom>
        </p:spPr>
        <p:txBody>
          <a:bodyPr lIns="0" tIns="0" rIns="0" bIns="0" rtlCol="0" anchor="t">
            <a:spAutoFit/>
          </a:bodyPr>
          <a:lstStyle/>
          <a:p>
            <a:pPr algn="l">
              <a:lnSpc>
                <a:spcPts val="16656"/>
              </a:lnSpc>
              <a:spcBef>
                <a:spcPct val="0"/>
              </a:spcBef>
            </a:pPr>
            <a:r>
              <a:rPr lang="en-US" sz="11897">
                <a:solidFill>
                  <a:srgbClr val="771DA0"/>
                </a:solidFill>
                <a:latin typeface="Poppins Bold"/>
              </a:rPr>
              <a:t>Page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11906" r="-11906"/>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222699" y="3110844"/>
            <a:ext cx="6251844" cy="2032656"/>
          </a:xfrm>
          <a:prstGeom prst="rect">
            <a:avLst/>
          </a:prstGeom>
        </p:spPr>
        <p:txBody>
          <a:bodyPr lIns="0" tIns="0" rIns="0" bIns="0" rtlCol="0" anchor="t">
            <a:spAutoFit/>
          </a:bodyPr>
          <a:lstStyle/>
          <a:p>
            <a:pPr algn="l">
              <a:lnSpc>
                <a:spcPts val="16588"/>
              </a:lnSpc>
              <a:spcBef>
                <a:spcPct val="0"/>
              </a:spcBef>
            </a:pPr>
            <a:r>
              <a:rPr lang="en-US" sz="11849">
                <a:solidFill>
                  <a:srgbClr val="771DA0"/>
                </a:solidFill>
                <a:latin typeface="Open Sans Bold"/>
              </a:rPr>
              <a:t>Website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11847" r="-11847"/>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0" y="3076724"/>
            <a:ext cx="8160793" cy="1650372"/>
          </a:xfrm>
          <a:prstGeom prst="rect">
            <a:avLst/>
          </a:prstGeom>
        </p:spPr>
        <p:txBody>
          <a:bodyPr lIns="0" tIns="0" rIns="0" bIns="0" rtlCol="0" anchor="t">
            <a:spAutoFit/>
          </a:bodyPr>
          <a:lstStyle/>
          <a:p>
            <a:pPr algn="l">
              <a:lnSpc>
                <a:spcPts val="13509"/>
              </a:lnSpc>
              <a:spcBef>
                <a:spcPct val="0"/>
              </a:spcBef>
            </a:pPr>
            <a:r>
              <a:rPr lang="en-US" sz="9649">
                <a:solidFill>
                  <a:srgbClr val="000000"/>
                </a:solidFill>
                <a:latin typeface="Open Sans Bold"/>
              </a:rPr>
              <a:t>Sign</a:t>
            </a:r>
            <a:r>
              <a:rPr lang="en-US" sz="9649">
                <a:solidFill>
                  <a:srgbClr val="771DA0"/>
                </a:solidFill>
                <a:latin typeface="Open Sans Bold"/>
              </a:rPr>
              <a:t>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3365" r="-3365"/>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328752" y="221007"/>
            <a:ext cx="8160793" cy="3364872"/>
          </a:xfrm>
          <a:prstGeom prst="rect">
            <a:avLst/>
          </a:prstGeom>
        </p:spPr>
        <p:txBody>
          <a:bodyPr lIns="0" tIns="0" rIns="0" bIns="0" rtlCol="0" anchor="t">
            <a:spAutoFit/>
          </a:bodyPr>
          <a:lstStyle/>
          <a:p>
            <a:pPr algn="l">
              <a:lnSpc>
                <a:spcPts val="13509"/>
              </a:lnSpc>
              <a:spcBef>
                <a:spcPct val="0"/>
              </a:spcBef>
            </a:pPr>
            <a:r>
              <a:rPr lang="en-US" sz="9649">
                <a:solidFill>
                  <a:srgbClr val="000000"/>
                </a:solidFill>
                <a:latin typeface="Open Sans Bold"/>
              </a:rPr>
              <a:t>Forgot</a:t>
            </a:r>
            <a:r>
              <a:rPr lang="en-US" sz="9649">
                <a:solidFill>
                  <a:srgbClr val="771DA0"/>
                </a:solidFill>
                <a:latin typeface="Open Sans Bold"/>
              </a:rPr>
              <a:t> Password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4591" r="-4591"/>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585056" y="847725"/>
            <a:ext cx="8160793" cy="3364872"/>
          </a:xfrm>
          <a:prstGeom prst="rect">
            <a:avLst/>
          </a:prstGeom>
        </p:spPr>
        <p:txBody>
          <a:bodyPr lIns="0" tIns="0" rIns="0" bIns="0" rtlCol="0" anchor="t">
            <a:spAutoFit/>
          </a:bodyPr>
          <a:lstStyle/>
          <a:p>
            <a:pPr algn="l">
              <a:lnSpc>
                <a:spcPts val="13509"/>
              </a:lnSpc>
              <a:spcBef>
                <a:spcPct val="0"/>
              </a:spcBef>
            </a:pPr>
            <a:r>
              <a:rPr lang="en-US" sz="9649">
                <a:solidFill>
                  <a:srgbClr val="000000"/>
                </a:solidFill>
                <a:latin typeface="Open Sans Bold"/>
              </a:rPr>
              <a:t>Reset</a:t>
            </a:r>
            <a:r>
              <a:rPr lang="en-US" sz="9649">
                <a:solidFill>
                  <a:srgbClr val="771DA0"/>
                </a:solidFill>
                <a:latin typeface="Open Sans Bold"/>
              </a:rPr>
              <a:t> Password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690" r="-690"/>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609107" y="667582"/>
            <a:ext cx="6580898" cy="2707474"/>
          </a:xfrm>
          <a:prstGeom prst="rect">
            <a:avLst/>
          </a:prstGeom>
        </p:spPr>
        <p:txBody>
          <a:bodyPr lIns="0" tIns="0" rIns="0" bIns="0" rtlCol="0" anchor="t">
            <a:spAutoFit/>
          </a:bodyPr>
          <a:lstStyle/>
          <a:p>
            <a:pPr algn="l">
              <a:lnSpc>
                <a:spcPts val="10894"/>
              </a:lnSpc>
            </a:pPr>
            <a:r>
              <a:rPr lang="en-US" sz="7781">
                <a:solidFill>
                  <a:srgbClr val="771DA0"/>
                </a:solidFill>
                <a:latin typeface="Open Sans Bold"/>
              </a:rPr>
              <a:t>Sign Up</a:t>
            </a:r>
          </a:p>
          <a:p>
            <a:pPr algn="l">
              <a:lnSpc>
                <a:spcPts val="10894"/>
              </a:lnSpc>
              <a:spcBef>
                <a:spcPct val="0"/>
              </a:spcBef>
            </a:pPr>
            <a:r>
              <a:rPr lang="en-US" sz="7781">
                <a:solidFill>
                  <a:srgbClr val="000000"/>
                </a:solidFill>
                <a:latin typeface="Open Sans Bold"/>
              </a:rPr>
              <a:t> Page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471" r="-471"/>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518697" y="247807"/>
            <a:ext cx="8625303" cy="2831981"/>
          </a:xfrm>
          <a:prstGeom prst="rect">
            <a:avLst/>
          </a:prstGeom>
        </p:spPr>
        <p:txBody>
          <a:bodyPr lIns="0" tIns="0" rIns="0" bIns="0" rtlCol="0" anchor="t">
            <a:spAutoFit/>
          </a:bodyPr>
          <a:lstStyle/>
          <a:p>
            <a:pPr algn="l">
              <a:lnSpc>
                <a:spcPts val="11381"/>
              </a:lnSpc>
            </a:pPr>
            <a:r>
              <a:rPr lang="en-US" sz="8129">
                <a:solidFill>
                  <a:srgbClr val="000000"/>
                </a:solidFill>
                <a:latin typeface="Open Sans Bold"/>
              </a:rPr>
              <a:t>Worker</a:t>
            </a:r>
          </a:p>
          <a:p>
            <a:pPr algn="l">
              <a:lnSpc>
                <a:spcPts val="11381"/>
              </a:lnSpc>
              <a:spcBef>
                <a:spcPct val="0"/>
              </a:spcBef>
            </a:pPr>
            <a:r>
              <a:rPr lang="en-US" sz="8129">
                <a:solidFill>
                  <a:srgbClr val="000000"/>
                </a:solidFill>
                <a:latin typeface="Open Sans Bold"/>
              </a:rPr>
              <a:t> </a:t>
            </a:r>
            <a:r>
              <a:rPr lang="en-US" sz="8129">
                <a:solidFill>
                  <a:srgbClr val="771DA0"/>
                </a:solidFill>
                <a:latin typeface="Open Sans Bold"/>
              </a:rPr>
              <a:t>Sign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569" r="-569"/>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364945" y="280986"/>
            <a:ext cx="7857812" cy="4351860"/>
          </a:xfrm>
          <a:prstGeom prst="rect">
            <a:avLst/>
          </a:prstGeom>
        </p:spPr>
        <p:txBody>
          <a:bodyPr lIns="0" tIns="0" rIns="0" bIns="0" rtlCol="0" anchor="t">
            <a:spAutoFit/>
          </a:bodyPr>
          <a:lstStyle/>
          <a:p>
            <a:pPr algn="l">
              <a:lnSpc>
                <a:spcPts val="11608"/>
              </a:lnSpc>
              <a:spcBef>
                <a:spcPct val="0"/>
              </a:spcBef>
            </a:pPr>
            <a:r>
              <a:rPr lang="en-US" sz="8291">
                <a:solidFill>
                  <a:srgbClr val="000000"/>
                </a:solidFill>
                <a:latin typeface="Open Sans Bold"/>
              </a:rPr>
              <a:t>Governmental</a:t>
            </a:r>
            <a:r>
              <a:rPr lang="en-US" sz="8291">
                <a:solidFill>
                  <a:srgbClr val="771DA0"/>
                </a:solidFill>
                <a:latin typeface="Open Sans Bold"/>
              </a:rPr>
              <a:t> </a:t>
            </a:r>
            <a:r>
              <a:rPr lang="en-US" sz="8291">
                <a:solidFill>
                  <a:srgbClr val="000000"/>
                </a:solidFill>
                <a:latin typeface="Open Sans Bold"/>
              </a:rPr>
              <a:t>worker-</a:t>
            </a:r>
            <a:r>
              <a:rPr lang="en-US" sz="8291">
                <a:solidFill>
                  <a:srgbClr val="771DA0"/>
                </a:solidFill>
                <a:latin typeface="Open Sans Bold"/>
              </a:rPr>
              <a:t> Dashboard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2077" b="-2077"/>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232228" y="446882"/>
            <a:ext cx="7857812" cy="4351860"/>
          </a:xfrm>
          <a:prstGeom prst="rect">
            <a:avLst/>
          </a:prstGeom>
        </p:spPr>
        <p:txBody>
          <a:bodyPr lIns="0" tIns="0" rIns="0" bIns="0" rtlCol="0" anchor="t">
            <a:spAutoFit/>
          </a:bodyPr>
          <a:lstStyle/>
          <a:p>
            <a:pPr algn="l">
              <a:lnSpc>
                <a:spcPts val="11608"/>
              </a:lnSpc>
              <a:spcBef>
                <a:spcPct val="0"/>
              </a:spcBef>
            </a:pPr>
            <a:r>
              <a:rPr lang="en-US" sz="8291">
                <a:solidFill>
                  <a:srgbClr val="000000"/>
                </a:solidFill>
                <a:latin typeface="Open Sans Bold"/>
              </a:rPr>
              <a:t>Governmental worker</a:t>
            </a:r>
            <a:r>
              <a:rPr lang="en-US" sz="8291">
                <a:solidFill>
                  <a:srgbClr val="771DA0"/>
                </a:solidFill>
                <a:latin typeface="Open Sans Bold"/>
              </a:rPr>
              <a:t>- Applications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2651" y="6049347"/>
            <a:ext cx="18320651" cy="4237653"/>
            <a:chOff x="0" y="0"/>
            <a:chExt cx="4825192" cy="1116090"/>
          </a:xfrm>
        </p:grpSpPr>
        <p:sp>
          <p:nvSpPr>
            <p:cNvPr id="3" name="Freeform 3"/>
            <p:cNvSpPr/>
            <p:nvPr/>
          </p:nvSpPr>
          <p:spPr>
            <a:xfrm>
              <a:off x="0" y="0"/>
              <a:ext cx="4825192" cy="1116090"/>
            </a:xfrm>
            <a:custGeom>
              <a:avLst/>
              <a:gdLst/>
              <a:ahLst/>
              <a:cxnLst/>
              <a:rect l="l" t="t" r="r" b="b"/>
              <a:pathLst>
                <a:path w="4825192" h="1116090">
                  <a:moveTo>
                    <a:pt x="0" y="0"/>
                  </a:moveTo>
                  <a:lnTo>
                    <a:pt x="4825192" y="0"/>
                  </a:lnTo>
                  <a:lnTo>
                    <a:pt x="4825192" y="1116090"/>
                  </a:lnTo>
                  <a:lnTo>
                    <a:pt x="0" y="1116090"/>
                  </a:lnTo>
                  <a:close/>
                </a:path>
              </a:pathLst>
            </a:custGeom>
            <a:solidFill>
              <a:srgbClr val="933ABC"/>
            </a:solidFill>
          </p:spPr>
        </p:sp>
        <p:sp>
          <p:nvSpPr>
            <p:cNvPr id="4" name="TextBox 4"/>
            <p:cNvSpPr txBox="1"/>
            <p:nvPr/>
          </p:nvSpPr>
          <p:spPr>
            <a:xfrm>
              <a:off x="0" y="-38100"/>
              <a:ext cx="4825192" cy="115419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8177932" y="8597752"/>
            <a:ext cx="110068" cy="660548"/>
            <a:chOff x="0" y="0"/>
            <a:chExt cx="28989" cy="173972"/>
          </a:xfrm>
        </p:grpSpPr>
        <p:sp>
          <p:nvSpPr>
            <p:cNvPr id="6" name="Freeform 6"/>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537BF1"/>
            </a:solidFill>
          </p:spPr>
        </p:sp>
        <p:sp>
          <p:nvSpPr>
            <p:cNvPr id="7" name="TextBox 7"/>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827516" y="2878941"/>
            <a:ext cx="3076553" cy="6087489"/>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l="-6402" r="-6402"/>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a:grpSpLocks noChangeAspect="1"/>
          </p:cNvGrpSpPr>
          <p:nvPr/>
        </p:nvGrpSpPr>
        <p:grpSpPr>
          <a:xfrm>
            <a:off x="5076764" y="2878941"/>
            <a:ext cx="3076553" cy="6087489"/>
            <a:chOff x="0" y="0"/>
            <a:chExt cx="2620010" cy="5184140"/>
          </a:xfrm>
        </p:grpSpPr>
        <p:sp>
          <p:nvSpPr>
            <p:cNvPr id="19" name="Freeform 1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0" name="Freeform 2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l="-6402" r="-6402"/>
              </a:stretch>
            </a:blipFill>
          </p:spPr>
        </p:sp>
        <p:sp>
          <p:nvSpPr>
            <p:cNvPr id="21" name="Freeform 2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2" name="Freeform 2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3" name="Freeform 2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4" name="Freeform 2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5" name="Freeform 2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6" name="Freeform 2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7" name="Freeform 2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8" name="Group 28"/>
          <p:cNvGrpSpPr>
            <a:grpSpLocks noChangeAspect="1"/>
          </p:cNvGrpSpPr>
          <p:nvPr/>
        </p:nvGrpSpPr>
        <p:grpSpPr>
          <a:xfrm>
            <a:off x="9326011" y="2878941"/>
            <a:ext cx="3076553" cy="6087489"/>
            <a:chOff x="0" y="0"/>
            <a:chExt cx="2620010" cy="5184140"/>
          </a:xfrm>
        </p:grpSpPr>
        <p:sp>
          <p:nvSpPr>
            <p:cNvPr id="29" name="Freeform 2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0" name="Freeform 3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l="-6402" r="-6402"/>
              </a:stretch>
            </a:blipFill>
          </p:spPr>
        </p:sp>
        <p:sp>
          <p:nvSpPr>
            <p:cNvPr id="31" name="Freeform 3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2" name="Freeform 3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3" name="Freeform 3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4" name="Freeform 3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5" name="Freeform 3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6" name="Freeform 3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7" name="Freeform 3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8" name="Group 38"/>
          <p:cNvGrpSpPr>
            <a:grpSpLocks noChangeAspect="1"/>
          </p:cNvGrpSpPr>
          <p:nvPr/>
        </p:nvGrpSpPr>
        <p:grpSpPr>
          <a:xfrm>
            <a:off x="13593189" y="2878941"/>
            <a:ext cx="3076553" cy="6087489"/>
            <a:chOff x="0" y="0"/>
            <a:chExt cx="2620010" cy="5184140"/>
          </a:xfrm>
        </p:grpSpPr>
        <p:sp>
          <p:nvSpPr>
            <p:cNvPr id="39" name="Freeform 3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0" name="Freeform 4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l="-11764" r="-11764"/>
              </a:stretch>
            </a:blipFill>
          </p:spPr>
        </p:sp>
        <p:sp>
          <p:nvSpPr>
            <p:cNvPr id="41" name="Freeform 4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2" name="Freeform 4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3" name="Freeform 4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4" name="Freeform 4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5" name="Freeform 4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6" name="Freeform 4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7" name="Freeform 4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8" name="Group 48"/>
          <p:cNvGrpSpPr/>
          <p:nvPr/>
        </p:nvGrpSpPr>
        <p:grpSpPr>
          <a:xfrm>
            <a:off x="626528" y="1579702"/>
            <a:ext cx="4450236" cy="67441"/>
            <a:chOff x="0" y="0"/>
            <a:chExt cx="1172078" cy="17762"/>
          </a:xfrm>
        </p:grpSpPr>
        <p:sp>
          <p:nvSpPr>
            <p:cNvPr id="49" name="Freeform 49"/>
            <p:cNvSpPr/>
            <p:nvPr/>
          </p:nvSpPr>
          <p:spPr>
            <a:xfrm>
              <a:off x="0" y="0"/>
              <a:ext cx="1172078" cy="17762"/>
            </a:xfrm>
            <a:custGeom>
              <a:avLst/>
              <a:gdLst/>
              <a:ahLst/>
              <a:cxnLst/>
              <a:rect l="l" t="t" r="r" b="b"/>
              <a:pathLst>
                <a:path w="1172078" h="17762">
                  <a:moveTo>
                    <a:pt x="8881" y="0"/>
                  </a:moveTo>
                  <a:lnTo>
                    <a:pt x="1163197" y="0"/>
                  </a:lnTo>
                  <a:cubicBezTo>
                    <a:pt x="1168102" y="0"/>
                    <a:pt x="1172078" y="3976"/>
                    <a:pt x="1172078" y="8881"/>
                  </a:cubicBezTo>
                  <a:lnTo>
                    <a:pt x="1172078" y="8881"/>
                  </a:lnTo>
                  <a:cubicBezTo>
                    <a:pt x="1172078" y="13786"/>
                    <a:pt x="1168102" y="17762"/>
                    <a:pt x="1163197" y="17762"/>
                  </a:cubicBezTo>
                  <a:lnTo>
                    <a:pt x="8881" y="17762"/>
                  </a:lnTo>
                  <a:cubicBezTo>
                    <a:pt x="3976" y="17762"/>
                    <a:pt x="0" y="13786"/>
                    <a:pt x="0" y="8881"/>
                  </a:cubicBezTo>
                  <a:lnTo>
                    <a:pt x="0" y="8881"/>
                  </a:lnTo>
                  <a:cubicBezTo>
                    <a:pt x="0" y="3976"/>
                    <a:pt x="3976" y="0"/>
                    <a:pt x="8881" y="0"/>
                  </a:cubicBezTo>
                  <a:close/>
                </a:path>
              </a:pathLst>
            </a:custGeom>
            <a:solidFill>
              <a:srgbClr val="771DA0"/>
            </a:solidFill>
          </p:spPr>
        </p:sp>
        <p:sp>
          <p:nvSpPr>
            <p:cNvPr id="50" name="TextBox 50"/>
            <p:cNvSpPr txBox="1"/>
            <p:nvPr/>
          </p:nvSpPr>
          <p:spPr>
            <a:xfrm>
              <a:off x="0" y="-38100"/>
              <a:ext cx="1172078" cy="55862"/>
            </a:xfrm>
            <a:prstGeom prst="rect">
              <a:avLst/>
            </a:prstGeom>
          </p:spPr>
          <p:txBody>
            <a:bodyPr lIns="50800" tIns="50800" rIns="50800" bIns="50800" rtlCol="0" anchor="ctr"/>
            <a:lstStyle/>
            <a:p>
              <a:pPr algn="ctr">
                <a:lnSpc>
                  <a:spcPts val="2659"/>
                </a:lnSpc>
              </a:pPr>
              <a:endParaRPr/>
            </a:p>
          </p:txBody>
        </p:sp>
      </p:grpSp>
      <p:sp>
        <p:nvSpPr>
          <p:cNvPr id="51" name="TextBox 51"/>
          <p:cNvSpPr txBox="1"/>
          <p:nvPr/>
        </p:nvSpPr>
        <p:spPr>
          <a:xfrm>
            <a:off x="-2258264" y="353107"/>
            <a:ext cx="10158624" cy="1294036"/>
          </a:xfrm>
          <a:prstGeom prst="rect">
            <a:avLst/>
          </a:prstGeom>
        </p:spPr>
        <p:txBody>
          <a:bodyPr lIns="0" tIns="0" rIns="0" bIns="0" rtlCol="0" anchor="t">
            <a:spAutoFit/>
          </a:bodyPr>
          <a:lstStyle/>
          <a:p>
            <a:pPr algn="ctr">
              <a:lnSpc>
                <a:spcPts val="9542"/>
              </a:lnSpc>
            </a:pPr>
            <a:r>
              <a:rPr lang="en-US" sz="8156">
                <a:solidFill>
                  <a:srgbClr val="201F20"/>
                </a:solidFill>
                <a:latin typeface="Poppins Bold"/>
              </a:rPr>
              <a:t>Out</a:t>
            </a:r>
            <a:r>
              <a:rPr lang="en-US" sz="8156">
                <a:solidFill>
                  <a:srgbClr val="933ABC"/>
                </a:solidFill>
                <a:latin typeface="Poppins Bold"/>
              </a:rPr>
              <a:t>Line: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854" b="-854"/>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232228" y="446882"/>
            <a:ext cx="7857812" cy="4351860"/>
          </a:xfrm>
          <a:prstGeom prst="rect">
            <a:avLst/>
          </a:prstGeom>
        </p:spPr>
        <p:txBody>
          <a:bodyPr lIns="0" tIns="0" rIns="0" bIns="0" rtlCol="0" anchor="t">
            <a:spAutoFit/>
          </a:bodyPr>
          <a:lstStyle/>
          <a:p>
            <a:pPr algn="l">
              <a:lnSpc>
                <a:spcPts val="11608"/>
              </a:lnSpc>
              <a:spcBef>
                <a:spcPct val="0"/>
              </a:spcBef>
            </a:pPr>
            <a:r>
              <a:rPr lang="en-US" sz="8291">
                <a:solidFill>
                  <a:srgbClr val="000000"/>
                </a:solidFill>
                <a:latin typeface="Open Sans Bold"/>
              </a:rPr>
              <a:t>Governmental worker</a:t>
            </a:r>
            <a:r>
              <a:rPr lang="en-US" sz="8291">
                <a:solidFill>
                  <a:srgbClr val="771DA0"/>
                </a:solidFill>
                <a:latin typeface="Open Sans Bold"/>
              </a:rPr>
              <a:t>- Applications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3676" b="-3676"/>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232228" y="446882"/>
            <a:ext cx="7857812" cy="4351860"/>
          </a:xfrm>
          <a:prstGeom prst="rect">
            <a:avLst/>
          </a:prstGeom>
        </p:spPr>
        <p:txBody>
          <a:bodyPr lIns="0" tIns="0" rIns="0" bIns="0" rtlCol="0" anchor="t">
            <a:spAutoFit/>
          </a:bodyPr>
          <a:lstStyle/>
          <a:p>
            <a:pPr algn="l">
              <a:lnSpc>
                <a:spcPts val="11608"/>
              </a:lnSpc>
              <a:spcBef>
                <a:spcPct val="0"/>
              </a:spcBef>
            </a:pPr>
            <a:r>
              <a:rPr lang="en-US" sz="8291">
                <a:solidFill>
                  <a:srgbClr val="000000"/>
                </a:solidFill>
                <a:latin typeface="Open Sans Bold"/>
              </a:rPr>
              <a:t>Governmental worker</a:t>
            </a:r>
            <a:r>
              <a:rPr lang="en-US" sz="8291">
                <a:solidFill>
                  <a:srgbClr val="771DA0"/>
                </a:solidFill>
                <a:latin typeface="Open Sans Bold"/>
              </a:rPr>
              <a:t>- Applications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680" r="-680"/>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232228" y="446882"/>
            <a:ext cx="7857812" cy="4351860"/>
          </a:xfrm>
          <a:prstGeom prst="rect">
            <a:avLst/>
          </a:prstGeom>
        </p:spPr>
        <p:txBody>
          <a:bodyPr lIns="0" tIns="0" rIns="0" bIns="0" rtlCol="0" anchor="t">
            <a:spAutoFit/>
          </a:bodyPr>
          <a:lstStyle/>
          <a:p>
            <a:pPr algn="l">
              <a:lnSpc>
                <a:spcPts val="11608"/>
              </a:lnSpc>
              <a:spcBef>
                <a:spcPct val="0"/>
              </a:spcBef>
            </a:pPr>
            <a:r>
              <a:rPr lang="en-US" sz="8291">
                <a:solidFill>
                  <a:srgbClr val="000000"/>
                </a:solidFill>
                <a:latin typeface="Open Sans Bold"/>
              </a:rPr>
              <a:t>Governmental worker</a:t>
            </a:r>
            <a:r>
              <a:rPr lang="en-US" sz="8291">
                <a:solidFill>
                  <a:srgbClr val="771DA0"/>
                </a:solidFill>
                <a:latin typeface="Open Sans Bold"/>
              </a:rPr>
              <a:t>- Applications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1313" b="-1313"/>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232228" y="446882"/>
            <a:ext cx="7857812" cy="5818710"/>
          </a:xfrm>
          <a:prstGeom prst="rect">
            <a:avLst/>
          </a:prstGeom>
        </p:spPr>
        <p:txBody>
          <a:bodyPr lIns="0" tIns="0" rIns="0" bIns="0" rtlCol="0" anchor="t">
            <a:spAutoFit/>
          </a:bodyPr>
          <a:lstStyle/>
          <a:p>
            <a:pPr algn="l">
              <a:lnSpc>
                <a:spcPts val="11608"/>
              </a:lnSpc>
            </a:pPr>
            <a:r>
              <a:rPr lang="en-US" sz="8291">
                <a:solidFill>
                  <a:srgbClr val="000000"/>
                </a:solidFill>
                <a:latin typeface="Open Sans Bold"/>
              </a:rPr>
              <a:t>Applications</a:t>
            </a:r>
          </a:p>
          <a:p>
            <a:pPr algn="l">
              <a:lnSpc>
                <a:spcPts val="11608"/>
              </a:lnSpc>
              <a:spcBef>
                <a:spcPct val="0"/>
              </a:spcBef>
            </a:pPr>
            <a:r>
              <a:rPr lang="en-US" sz="8291">
                <a:solidFill>
                  <a:srgbClr val="000000"/>
                </a:solidFill>
                <a:latin typeface="Open Sans Bold"/>
              </a:rPr>
              <a:t>Processing-</a:t>
            </a:r>
            <a:r>
              <a:rPr lang="en-US" sz="8291">
                <a:solidFill>
                  <a:srgbClr val="771DA0"/>
                </a:solidFill>
                <a:latin typeface="Open Sans Bold"/>
              </a:rPr>
              <a:t> processed Application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1285" r="-1285"/>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232228" y="446882"/>
            <a:ext cx="7857812" cy="2885010"/>
          </a:xfrm>
          <a:prstGeom prst="rect">
            <a:avLst/>
          </a:prstGeom>
        </p:spPr>
        <p:txBody>
          <a:bodyPr lIns="0" tIns="0" rIns="0" bIns="0" rtlCol="0" anchor="t">
            <a:spAutoFit/>
          </a:bodyPr>
          <a:lstStyle/>
          <a:p>
            <a:pPr algn="l">
              <a:lnSpc>
                <a:spcPts val="11608"/>
              </a:lnSpc>
            </a:pPr>
            <a:r>
              <a:rPr lang="en-US" sz="8291">
                <a:solidFill>
                  <a:srgbClr val="000000"/>
                </a:solidFill>
                <a:latin typeface="Open Sans Bold"/>
              </a:rPr>
              <a:t>Applications</a:t>
            </a:r>
          </a:p>
          <a:p>
            <a:pPr algn="l">
              <a:lnSpc>
                <a:spcPts val="11608"/>
              </a:lnSpc>
              <a:spcBef>
                <a:spcPct val="0"/>
              </a:spcBef>
            </a:pPr>
            <a:r>
              <a:rPr lang="en-US" sz="8291">
                <a:solidFill>
                  <a:srgbClr val="771DA0"/>
                </a:solidFill>
                <a:latin typeface="Open Sans Bold"/>
              </a:rPr>
              <a:t>Processing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11862" r="-11862"/>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232228" y="446882"/>
            <a:ext cx="7857812" cy="4351860"/>
          </a:xfrm>
          <a:prstGeom prst="rect">
            <a:avLst/>
          </a:prstGeom>
        </p:spPr>
        <p:txBody>
          <a:bodyPr lIns="0" tIns="0" rIns="0" bIns="0" rtlCol="0" anchor="t">
            <a:spAutoFit/>
          </a:bodyPr>
          <a:lstStyle/>
          <a:p>
            <a:pPr algn="l">
              <a:lnSpc>
                <a:spcPts val="11608"/>
              </a:lnSpc>
            </a:pPr>
            <a:r>
              <a:rPr lang="en-US" sz="8291">
                <a:solidFill>
                  <a:srgbClr val="000000"/>
                </a:solidFill>
                <a:latin typeface="Open Sans Bold"/>
              </a:rPr>
              <a:t>Applications</a:t>
            </a:r>
          </a:p>
          <a:p>
            <a:pPr algn="l">
              <a:lnSpc>
                <a:spcPts val="11608"/>
              </a:lnSpc>
            </a:pPr>
            <a:r>
              <a:rPr lang="en-US" sz="8291">
                <a:solidFill>
                  <a:srgbClr val="000000"/>
                </a:solidFill>
                <a:latin typeface="Open Sans Bold"/>
              </a:rPr>
              <a:t>Processing-</a:t>
            </a:r>
          </a:p>
          <a:p>
            <a:pPr algn="l">
              <a:lnSpc>
                <a:spcPts val="11608"/>
              </a:lnSpc>
              <a:spcBef>
                <a:spcPct val="0"/>
              </a:spcBef>
            </a:pPr>
            <a:r>
              <a:rPr lang="en-US" sz="8291">
                <a:solidFill>
                  <a:srgbClr val="771DA0"/>
                </a:solidFill>
                <a:latin typeface="Open Sans Bold"/>
              </a:rPr>
              <a:t>Rejection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11862" r="-11862"/>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232228" y="446882"/>
            <a:ext cx="7857812" cy="4351860"/>
          </a:xfrm>
          <a:prstGeom prst="rect">
            <a:avLst/>
          </a:prstGeom>
        </p:spPr>
        <p:txBody>
          <a:bodyPr lIns="0" tIns="0" rIns="0" bIns="0" rtlCol="0" anchor="t">
            <a:spAutoFit/>
          </a:bodyPr>
          <a:lstStyle/>
          <a:p>
            <a:pPr algn="l">
              <a:lnSpc>
                <a:spcPts val="11608"/>
              </a:lnSpc>
            </a:pPr>
            <a:r>
              <a:rPr lang="en-US" sz="8291">
                <a:solidFill>
                  <a:srgbClr val="771DA0"/>
                </a:solidFill>
                <a:latin typeface="Open Sans Bold"/>
              </a:rPr>
              <a:t> </a:t>
            </a:r>
            <a:r>
              <a:rPr lang="en-US" sz="8291">
                <a:solidFill>
                  <a:srgbClr val="000000"/>
                </a:solidFill>
                <a:latin typeface="Open Sans Bold"/>
              </a:rPr>
              <a:t>Applications</a:t>
            </a:r>
          </a:p>
          <a:p>
            <a:pPr algn="l">
              <a:lnSpc>
                <a:spcPts val="11608"/>
              </a:lnSpc>
            </a:pPr>
            <a:r>
              <a:rPr lang="en-US" sz="8291">
                <a:solidFill>
                  <a:srgbClr val="000000"/>
                </a:solidFill>
                <a:latin typeface="Open Sans Bold"/>
              </a:rPr>
              <a:t>Processing-</a:t>
            </a:r>
          </a:p>
          <a:p>
            <a:pPr algn="l">
              <a:lnSpc>
                <a:spcPts val="11608"/>
              </a:lnSpc>
              <a:spcBef>
                <a:spcPct val="0"/>
              </a:spcBef>
            </a:pPr>
            <a:r>
              <a:rPr lang="en-US" sz="8291">
                <a:solidFill>
                  <a:srgbClr val="771DA0"/>
                </a:solidFill>
                <a:latin typeface="Open Sans Bold"/>
              </a:rPr>
              <a:t>Acceptance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10167866" y="1686054"/>
            <a:ext cx="6986199" cy="13823395"/>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933ABC"/>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2555" b="-2555"/>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73656C"/>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73656C"/>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D59CD5"/>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771DA0"/>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D59CD5"/>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D59CD5"/>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B266C6"/>
            </a:solidFill>
          </p:spPr>
        </p:sp>
      </p:grpSp>
      <p:sp>
        <p:nvSpPr>
          <p:cNvPr id="15" name="TextBox 15"/>
          <p:cNvSpPr txBox="1"/>
          <p:nvPr/>
        </p:nvSpPr>
        <p:spPr>
          <a:xfrm>
            <a:off x="35220" y="3110844"/>
            <a:ext cx="9108780" cy="2032656"/>
          </a:xfrm>
          <a:prstGeom prst="rect">
            <a:avLst/>
          </a:prstGeom>
        </p:spPr>
        <p:txBody>
          <a:bodyPr lIns="0" tIns="0" rIns="0" bIns="0" rtlCol="0" anchor="t">
            <a:spAutoFit/>
          </a:bodyPr>
          <a:lstStyle/>
          <a:p>
            <a:pPr algn="l">
              <a:lnSpc>
                <a:spcPts val="16588"/>
              </a:lnSpc>
              <a:spcBef>
                <a:spcPct val="0"/>
              </a:spcBef>
            </a:pPr>
            <a:r>
              <a:rPr lang="en-US" sz="11849">
                <a:solidFill>
                  <a:srgbClr val="771DA0"/>
                </a:solidFill>
                <a:latin typeface="Open Sans Bold"/>
              </a:rPr>
              <a:t>Notification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70" b="-70"/>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1061764" y="838200"/>
            <a:ext cx="9019005" cy="3315991"/>
          </a:xfrm>
          <a:prstGeom prst="rect">
            <a:avLst/>
          </a:prstGeom>
        </p:spPr>
        <p:txBody>
          <a:bodyPr lIns="0" tIns="0" rIns="0" bIns="0" rtlCol="0" anchor="t">
            <a:spAutoFit/>
          </a:bodyPr>
          <a:lstStyle/>
          <a:p>
            <a:pPr algn="ctr">
              <a:lnSpc>
                <a:spcPts val="13324"/>
              </a:lnSpc>
            </a:pPr>
            <a:r>
              <a:rPr lang="en-US" sz="9517">
                <a:solidFill>
                  <a:srgbClr val="771DA0"/>
                </a:solidFill>
                <a:latin typeface="Open Sans Bold"/>
              </a:rPr>
              <a:t> </a:t>
            </a:r>
            <a:r>
              <a:rPr lang="en-US" sz="9517">
                <a:solidFill>
                  <a:srgbClr val="000000"/>
                </a:solidFill>
                <a:latin typeface="Open Sans Bold"/>
              </a:rPr>
              <a:t>Notify</a:t>
            </a:r>
          </a:p>
          <a:p>
            <a:pPr algn="ctr">
              <a:lnSpc>
                <a:spcPts val="13324"/>
              </a:lnSpc>
              <a:spcBef>
                <a:spcPct val="0"/>
              </a:spcBef>
            </a:pPr>
            <a:r>
              <a:rPr lang="en-US" sz="9517">
                <a:solidFill>
                  <a:srgbClr val="000000"/>
                </a:solidFill>
                <a:latin typeface="Open Sans Bold"/>
              </a:rPr>
              <a:t> </a:t>
            </a:r>
            <a:r>
              <a:rPr lang="en-US" sz="9517">
                <a:solidFill>
                  <a:srgbClr val="771DA0"/>
                </a:solidFill>
                <a:latin typeface="Open Sans Bold"/>
              </a:rPr>
              <a:t>Page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10167866" y="1686054"/>
            <a:ext cx="6986199" cy="13823395"/>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933ABC"/>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239" b="-1239"/>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73656C"/>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73656C"/>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D59CD5"/>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771DA0"/>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D59CD5"/>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D59CD5"/>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B266C6"/>
            </a:solidFill>
          </p:spPr>
        </p:sp>
      </p:grpSp>
      <p:sp>
        <p:nvSpPr>
          <p:cNvPr id="15" name="TextBox 15"/>
          <p:cNvSpPr txBox="1"/>
          <p:nvPr/>
        </p:nvSpPr>
        <p:spPr>
          <a:xfrm>
            <a:off x="35220" y="3110844"/>
            <a:ext cx="9108780" cy="2032656"/>
          </a:xfrm>
          <a:prstGeom prst="rect">
            <a:avLst/>
          </a:prstGeom>
        </p:spPr>
        <p:txBody>
          <a:bodyPr lIns="0" tIns="0" rIns="0" bIns="0" rtlCol="0" anchor="t">
            <a:spAutoFit/>
          </a:bodyPr>
          <a:lstStyle/>
          <a:p>
            <a:pPr algn="l">
              <a:lnSpc>
                <a:spcPts val="16588"/>
              </a:lnSpc>
              <a:spcBef>
                <a:spcPct val="0"/>
              </a:spcBef>
            </a:pPr>
            <a:r>
              <a:rPr lang="en-US" sz="11849">
                <a:solidFill>
                  <a:srgbClr val="771DA0"/>
                </a:solidFill>
                <a:latin typeface="Open Sans Bold"/>
              </a:rPr>
              <a:t>Notification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1520229" y="4470746"/>
            <a:ext cx="8252837" cy="8252837"/>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11875300" y="1689836"/>
            <a:ext cx="2961571" cy="5859977"/>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l="-11860" r="-11860"/>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5" name="Group 15"/>
          <p:cNvGrpSpPr>
            <a:grpSpLocks noChangeAspect="1"/>
          </p:cNvGrpSpPr>
          <p:nvPr/>
        </p:nvGrpSpPr>
        <p:grpSpPr>
          <a:xfrm>
            <a:off x="15124356" y="3172515"/>
            <a:ext cx="2961571" cy="5859977"/>
            <a:chOff x="0" y="0"/>
            <a:chExt cx="2620010" cy="5184140"/>
          </a:xfrm>
        </p:grpSpPr>
        <p:sp>
          <p:nvSpPr>
            <p:cNvPr id="16" name="Freeform 1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7" name="Freeform 1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l="-11477" r="-11477"/>
              </a:stretch>
            </a:blipFill>
          </p:spPr>
        </p:sp>
        <p:sp>
          <p:nvSpPr>
            <p:cNvPr id="18" name="Freeform 1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9" name="Freeform 1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0" name="Freeform 2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1" name="Freeform 2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2" name="Freeform 2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3" name="Freeform 2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4" name="Freeform 2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5" name="Group 25"/>
          <p:cNvGrpSpPr/>
          <p:nvPr/>
        </p:nvGrpSpPr>
        <p:grpSpPr>
          <a:xfrm>
            <a:off x="393953" y="1635584"/>
            <a:ext cx="4993689" cy="54252"/>
            <a:chOff x="0" y="0"/>
            <a:chExt cx="1315210" cy="14289"/>
          </a:xfrm>
        </p:grpSpPr>
        <p:sp>
          <p:nvSpPr>
            <p:cNvPr id="26" name="Freeform 26"/>
            <p:cNvSpPr/>
            <p:nvPr/>
          </p:nvSpPr>
          <p:spPr>
            <a:xfrm>
              <a:off x="0" y="0"/>
              <a:ext cx="1315210" cy="14289"/>
            </a:xfrm>
            <a:custGeom>
              <a:avLst/>
              <a:gdLst/>
              <a:ahLst/>
              <a:cxnLst/>
              <a:rect l="l" t="t" r="r" b="b"/>
              <a:pathLst>
                <a:path w="1315210" h="14289">
                  <a:moveTo>
                    <a:pt x="7144" y="0"/>
                  </a:moveTo>
                  <a:lnTo>
                    <a:pt x="1308066" y="0"/>
                  </a:lnTo>
                  <a:cubicBezTo>
                    <a:pt x="1312012" y="0"/>
                    <a:pt x="1315210" y="3199"/>
                    <a:pt x="1315210" y="7144"/>
                  </a:cubicBezTo>
                  <a:lnTo>
                    <a:pt x="1315210" y="7144"/>
                  </a:lnTo>
                  <a:cubicBezTo>
                    <a:pt x="1315210" y="11090"/>
                    <a:pt x="1312012" y="14289"/>
                    <a:pt x="1308066" y="14289"/>
                  </a:cubicBezTo>
                  <a:lnTo>
                    <a:pt x="7144" y="14289"/>
                  </a:lnTo>
                  <a:cubicBezTo>
                    <a:pt x="3199" y="14289"/>
                    <a:pt x="0" y="11090"/>
                    <a:pt x="0" y="7144"/>
                  </a:cubicBezTo>
                  <a:lnTo>
                    <a:pt x="0" y="7144"/>
                  </a:lnTo>
                  <a:cubicBezTo>
                    <a:pt x="0" y="3199"/>
                    <a:pt x="3199" y="0"/>
                    <a:pt x="7144" y="0"/>
                  </a:cubicBezTo>
                  <a:close/>
                </a:path>
              </a:pathLst>
            </a:custGeom>
            <a:solidFill>
              <a:srgbClr val="771DA0"/>
            </a:solidFill>
          </p:spPr>
        </p:sp>
        <p:sp>
          <p:nvSpPr>
            <p:cNvPr id="27" name="TextBox 27"/>
            <p:cNvSpPr txBox="1"/>
            <p:nvPr/>
          </p:nvSpPr>
          <p:spPr>
            <a:xfrm>
              <a:off x="0" y="-38100"/>
              <a:ext cx="1315210" cy="52389"/>
            </a:xfrm>
            <a:prstGeom prst="rect">
              <a:avLst/>
            </a:prstGeom>
          </p:spPr>
          <p:txBody>
            <a:bodyPr lIns="50800" tIns="50800" rIns="50800" bIns="50800" rtlCol="0" anchor="ctr"/>
            <a:lstStyle/>
            <a:p>
              <a:pPr algn="ctr">
                <a:lnSpc>
                  <a:spcPts val="2659"/>
                </a:lnSpc>
              </a:pPr>
              <a:endParaRPr/>
            </a:p>
          </p:txBody>
        </p:sp>
      </p:grpSp>
      <p:grpSp>
        <p:nvGrpSpPr>
          <p:cNvPr id="28" name="Group 28"/>
          <p:cNvGrpSpPr/>
          <p:nvPr/>
        </p:nvGrpSpPr>
        <p:grpSpPr>
          <a:xfrm>
            <a:off x="1028700" y="2398312"/>
            <a:ext cx="677751" cy="677751"/>
            <a:chOff x="0" y="0"/>
            <a:chExt cx="812800" cy="812800"/>
          </a:xfrm>
        </p:grpSpPr>
        <p:sp>
          <p:nvSpPr>
            <p:cNvPr id="29" name="Freeform 2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30" name="TextBox 30"/>
            <p:cNvSpPr txBox="1"/>
            <p:nvPr/>
          </p:nvSpPr>
          <p:spPr>
            <a:xfrm>
              <a:off x="76200" y="28575"/>
              <a:ext cx="660400" cy="708025"/>
            </a:xfrm>
            <a:prstGeom prst="rect">
              <a:avLst/>
            </a:prstGeom>
          </p:spPr>
          <p:txBody>
            <a:bodyPr lIns="50800" tIns="50800" rIns="50800" bIns="50800" rtlCol="0" anchor="ctr"/>
            <a:lstStyle/>
            <a:p>
              <a:pPr algn="ctr">
                <a:lnSpc>
                  <a:spcPts val="2239"/>
                </a:lnSpc>
              </a:pPr>
              <a:endParaRPr/>
            </a:p>
          </p:txBody>
        </p:sp>
      </p:grpSp>
      <p:grpSp>
        <p:nvGrpSpPr>
          <p:cNvPr id="31" name="Group 31"/>
          <p:cNvGrpSpPr/>
          <p:nvPr/>
        </p:nvGrpSpPr>
        <p:grpSpPr>
          <a:xfrm>
            <a:off x="5953135" y="2398312"/>
            <a:ext cx="767109" cy="767109"/>
            <a:chOff x="0" y="0"/>
            <a:chExt cx="812800" cy="812800"/>
          </a:xfrm>
        </p:grpSpPr>
        <p:sp>
          <p:nvSpPr>
            <p:cNvPr id="32" name="Freeform 3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33" name="TextBox 33"/>
            <p:cNvSpPr txBox="1"/>
            <p:nvPr/>
          </p:nvSpPr>
          <p:spPr>
            <a:xfrm>
              <a:off x="76200" y="28575"/>
              <a:ext cx="660400" cy="708025"/>
            </a:xfrm>
            <a:prstGeom prst="rect">
              <a:avLst/>
            </a:prstGeom>
          </p:spPr>
          <p:txBody>
            <a:bodyPr lIns="50800" tIns="50800" rIns="50800" bIns="50800" rtlCol="0" anchor="ctr"/>
            <a:lstStyle/>
            <a:p>
              <a:pPr algn="ctr">
                <a:lnSpc>
                  <a:spcPts val="2239"/>
                </a:lnSpc>
              </a:pPr>
              <a:endParaRPr/>
            </a:p>
          </p:txBody>
        </p:sp>
      </p:grpSp>
      <p:grpSp>
        <p:nvGrpSpPr>
          <p:cNvPr id="34" name="Group 34"/>
          <p:cNvGrpSpPr/>
          <p:nvPr/>
        </p:nvGrpSpPr>
        <p:grpSpPr>
          <a:xfrm>
            <a:off x="1080552" y="6095409"/>
            <a:ext cx="625898" cy="625898"/>
            <a:chOff x="0" y="0"/>
            <a:chExt cx="812800" cy="812800"/>
          </a:xfrm>
        </p:grpSpPr>
        <p:sp>
          <p:nvSpPr>
            <p:cNvPr id="35" name="Freeform 3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36" name="TextBox 36"/>
            <p:cNvSpPr txBox="1"/>
            <p:nvPr/>
          </p:nvSpPr>
          <p:spPr>
            <a:xfrm>
              <a:off x="76200" y="28575"/>
              <a:ext cx="660400" cy="708025"/>
            </a:xfrm>
            <a:prstGeom prst="rect">
              <a:avLst/>
            </a:prstGeom>
          </p:spPr>
          <p:txBody>
            <a:bodyPr lIns="50800" tIns="50800" rIns="50800" bIns="50800" rtlCol="0" anchor="ctr"/>
            <a:lstStyle/>
            <a:p>
              <a:pPr algn="ctr">
                <a:lnSpc>
                  <a:spcPts val="2239"/>
                </a:lnSpc>
              </a:pPr>
              <a:endParaRPr/>
            </a:p>
          </p:txBody>
        </p:sp>
      </p:grpSp>
      <p:grpSp>
        <p:nvGrpSpPr>
          <p:cNvPr id="37" name="Group 37"/>
          <p:cNvGrpSpPr/>
          <p:nvPr/>
        </p:nvGrpSpPr>
        <p:grpSpPr>
          <a:xfrm>
            <a:off x="5907725" y="6102503"/>
            <a:ext cx="677751" cy="677751"/>
            <a:chOff x="0" y="0"/>
            <a:chExt cx="812800" cy="812800"/>
          </a:xfrm>
        </p:grpSpPr>
        <p:sp>
          <p:nvSpPr>
            <p:cNvPr id="38" name="Freeform 3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39" name="TextBox 39"/>
            <p:cNvSpPr txBox="1"/>
            <p:nvPr/>
          </p:nvSpPr>
          <p:spPr>
            <a:xfrm>
              <a:off x="76200" y="28575"/>
              <a:ext cx="660400" cy="708025"/>
            </a:xfrm>
            <a:prstGeom prst="rect">
              <a:avLst/>
            </a:prstGeom>
          </p:spPr>
          <p:txBody>
            <a:bodyPr lIns="50800" tIns="50800" rIns="50800" bIns="50800" rtlCol="0" anchor="ctr"/>
            <a:lstStyle/>
            <a:p>
              <a:pPr algn="ctr">
                <a:lnSpc>
                  <a:spcPts val="2239"/>
                </a:lnSpc>
              </a:pPr>
              <a:endParaRPr/>
            </a:p>
          </p:txBody>
        </p:sp>
      </p:grpSp>
      <p:sp>
        <p:nvSpPr>
          <p:cNvPr id="40" name="TextBox 40"/>
          <p:cNvSpPr txBox="1"/>
          <p:nvPr/>
        </p:nvSpPr>
        <p:spPr>
          <a:xfrm>
            <a:off x="393953" y="497481"/>
            <a:ext cx="6506470" cy="1014814"/>
          </a:xfrm>
          <a:prstGeom prst="rect">
            <a:avLst/>
          </a:prstGeom>
        </p:spPr>
        <p:txBody>
          <a:bodyPr lIns="0" tIns="0" rIns="0" bIns="0" rtlCol="0" anchor="t">
            <a:spAutoFit/>
          </a:bodyPr>
          <a:lstStyle/>
          <a:p>
            <a:pPr algn="l">
              <a:lnSpc>
                <a:spcPts val="7435"/>
              </a:lnSpc>
            </a:pPr>
            <a:r>
              <a:rPr lang="en-US" sz="6355">
                <a:solidFill>
                  <a:srgbClr val="771DA0"/>
                </a:solidFill>
                <a:latin typeface="Poppins Bold"/>
              </a:rPr>
              <a:t>Problems:</a:t>
            </a:r>
          </a:p>
        </p:txBody>
      </p:sp>
      <p:sp>
        <p:nvSpPr>
          <p:cNvPr id="41" name="TextBox 41"/>
          <p:cNvSpPr txBox="1"/>
          <p:nvPr/>
        </p:nvSpPr>
        <p:spPr>
          <a:xfrm>
            <a:off x="1706451" y="2350687"/>
            <a:ext cx="3999035" cy="2725420"/>
          </a:xfrm>
          <a:prstGeom prst="rect">
            <a:avLst/>
          </a:prstGeom>
        </p:spPr>
        <p:txBody>
          <a:bodyPr lIns="0" tIns="0" rIns="0" bIns="0" rtlCol="0" anchor="t">
            <a:spAutoFit/>
          </a:bodyPr>
          <a:lstStyle/>
          <a:p>
            <a:pPr algn="just">
              <a:lnSpc>
                <a:spcPts val="3080"/>
              </a:lnSpc>
              <a:spcBef>
                <a:spcPct val="0"/>
              </a:spcBef>
            </a:pPr>
            <a:r>
              <a:rPr lang="en-US" sz="2200">
                <a:solidFill>
                  <a:srgbClr val="000000"/>
                </a:solidFill>
                <a:latin typeface="League Spartan"/>
              </a:rPr>
              <a:t>When you want to get done with a governmental document, you will need to take many days off of your work to be able to get things done. which costs a lot of time and energy.</a:t>
            </a:r>
          </a:p>
        </p:txBody>
      </p:sp>
      <p:sp>
        <p:nvSpPr>
          <p:cNvPr id="42" name="TextBox 42"/>
          <p:cNvSpPr txBox="1"/>
          <p:nvPr/>
        </p:nvSpPr>
        <p:spPr>
          <a:xfrm>
            <a:off x="1080552" y="2529649"/>
            <a:ext cx="625898" cy="376975"/>
          </a:xfrm>
          <a:prstGeom prst="rect">
            <a:avLst/>
          </a:prstGeom>
        </p:spPr>
        <p:txBody>
          <a:bodyPr lIns="0" tIns="0" rIns="0" bIns="0" rtlCol="0" anchor="t">
            <a:spAutoFit/>
          </a:bodyPr>
          <a:lstStyle/>
          <a:p>
            <a:pPr algn="ctr">
              <a:lnSpc>
                <a:spcPts val="3179"/>
              </a:lnSpc>
              <a:spcBef>
                <a:spcPct val="0"/>
              </a:spcBef>
            </a:pPr>
            <a:r>
              <a:rPr lang="en-US" sz="2270">
                <a:solidFill>
                  <a:srgbClr val="FEFDFD"/>
                </a:solidFill>
                <a:latin typeface="Open Sans Bold"/>
              </a:rPr>
              <a:t>01</a:t>
            </a:r>
          </a:p>
        </p:txBody>
      </p:sp>
      <p:sp>
        <p:nvSpPr>
          <p:cNvPr id="43" name="TextBox 43"/>
          <p:cNvSpPr txBox="1"/>
          <p:nvPr/>
        </p:nvSpPr>
        <p:spPr>
          <a:xfrm>
            <a:off x="6900423" y="2350687"/>
            <a:ext cx="4366648" cy="2501780"/>
          </a:xfrm>
          <a:prstGeom prst="rect">
            <a:avLst/>
          </a:prstGeom>
        </p:spPr>
        <p:txBody>
          <a:bodyPr lIns="0" tIns="0" rIns="0" bIns="0" rtlCol="0" anchor="t">
            <a:spAutoFit/>
          </a:bodyPr>
          <a:lstStyle/>
          <a:p>
            <a:pPr algn="just">
              <a:lnSpc>
                <a:spcPts val="3331"/>
              </a:lnSpc>
              <a:spcBef>
                <a:spcPct val="0"/>
              </a:spcBef>
            </a:pPr>
            <a:r>
              <a:rPr lang="en-US" sz="2379">
                <a:solidFill>
                  <a:srgbClr val="000000"/>
                </a:solidFill>
                <a:latin typeface="League Spartan"/>
              </a:rPr>
              <a:t>Searching for centers that work with and help people with special can be hard and you may not find a center that match your requirements.</a:t>
            </a:r>
          </a:p>
        </p:txBody>
      </p:sp>
      <p:sp>
        <p:nvSpPr>
          <p:cNvPr id="44" name="TextBox 44"/>
          <p:cNvSpPr txBox="1"/>
          <p:nvPr/>
        </p:nvSpPr>
        <p:spPr>
          <a:xfrm>
            <a:off x="5998545" y="2534273"/>
            <a:ext cx="586930" cy="447561"/>
          </a:xfrm>
          <a:prstGeom prst="rect">
            <a:avLst/>
          </a:prstGeom>
        </p:spPr>
        <p:txBody>
          <a:bodyPr lIns="0" tIns="0" rIns="0" bIns="0" rtlCol="0" anchor="t">
            <a:spAutoFit/>
          </a:bodyPr>
          <a:lstStyle/>
          <a:p>
            <a:pPr algn="ctr">
              <a:lnSpc>
                <a:spcPts val="3681"/>
              </a:lnSpc>
              <a:spcBef>
                <a:spcPct val="0"/>
              </a:spcBef>
            </a:pPr>
            <a:r>
              <a:rPr lang="en-US" sz="2629">
                <a:solidFill>
                  <a:srgbClr val="FEFDFD"/>
                </a:solidFill>
                <a:latin typeface="Open Sans Bold"/>
              </a:rPr>
              <a:t>02</a:t>
            </a:r>
          </a:p>
        </p:txBody>
      </p:sp>
      <p:sp>
        <p:nvSpPr>
          <p:cNvPr id="45" name="TextBox 45"/>
          <p:cNvSpPr txBox="1"/>
          <p:nvPr/>
        </p:nvSpPr>
        <p:spPr>
          <a:xfrm>
            <a:off x="1849326" y="6047784"/>
            <a:ext cx="3856160" cy="1944294"/>
          </a:xfrm>
          <a:prstGeom prst="rect">
            <a:avLst/>
          </a:prstGeom>
        </p:spPr>
        <p:txBody>
          <a:bodyPr lIns="0" tIns="0" rIns="0" bIns="0" rtlCol="0" anchor="t">
            <a:spAutoFit/>
          </a:bodyPr>
          <a:lstStyle/>
          <a:p>
            <a:pPr algn="just">
              <a:lnSpc>
                <a:spcPts val="3084"/>
              </a:lnSpc>
              <a:spcBef>
                <a:spcPct val="0"/>
              </a:spcBef>
            </a:pPr>
            <a:r>
              <a:rPr lang="en-US" sz="2203">
                <a:solidFill>
                  <a:srgbClr val="000000"/>
                </a:solidFill>
                <a:latin typeface="League Spartan"/>
              </a:rPr>
              <a:t>Searching for schools and universities to find a suitable one may be hard for some parents and students</a:t>
            </a:r>
          </a:p>
        </p:txBody>
      </p:sp>
      <p:sp>
        <p:nvSpPr>
          <p:cNvPr id="46" name="TextBox 46"/>
          <p:cNvSpPr txBox="1"/>
          <p:nvPr/>
        </p:nvSpPr>
        <p:spPr>
          <a:xfrm>
            <a:off x="1119520" y="6235956"/>
            <a:ext cx="496110" cy="372745"/>
          </a:xfrm>
          <a:prstGeom prst="rect">
            <a:avLst/>
          </a:prstGeom>
        </p:spPr>
        <p:txBody>
          <a:bodyPr lIns="0" tIns="0" rIns="0" bIns="0" rtlCol="0" anchor="t">
            <a:spAutoFit/>
          </a:bodyPr>
          <a:lstStyle/>
          <a:p>
            <a:pPr algn="ctr">
              <a:lnSpc>
                <a:spcPts val="3079"/>
              </a:lnSpc>
              <a:spcBef>
                <a:spcPct val="0"/>
              </a:spcBef>
            </a:pPr>
            <a:r>
              <a:rPr lang="en-US" sz="2199">
                <a:solidFill>
                  <a:srgbClr val="FEFDFD"/>
                </a:solidFill>
                <a:latin typeface="Open Sans Bold"/>
              </a:rPr>
              <a:t>03</a:t>
            </a:r>
          </a:p>
        </p:txBody>
      </p:sp>
      <p:sp>
        <p:nvSpPr>
          <p:cNvPr id="47" name="TextBox 47"/>
          <p:cNvSpPr txBox="1"/>
          <p:nvPr/>
        </p:nvSpPr>
        <p:spPr>
          <a:xfrm>
            <a:off x="6792634" y="6047784"/>
            <a:ext cx="4317387" cy="2724369"/>
          </a:xfrm>
          <a:prstGeom prst="rect">
            <a:avLst/>
          </a:prstGeom>
        </p:spPr>
        <p:txBody>
          <a:bodyPr lIns="0" tIns="0" rIns="0" bIns="0" rtlCol="0" anchor="t">
            <a:spAutoFit/>
          </a:bodyPr>
          <a:lstStyle/>
          <a:p>
            <a:pPr algn="just">
              <a:lnSpc>
                <a:spcPts val="3137"/>
              </a:lnSpc>
              <a:spcBef>
                <a:spcPct val="0"/>
              </a:spcBef>
            </a:pPr>
            <a:r>
              <a:rPr lang="en-US" sz="2241">
                <a:solidFill>
                  <a:srgbClr val="000000"/>
                </a:solidFill>
                <a:latin typeface="League Spartan"/>
              </a:rPr>
              <a:t>Donating to orphanages and sponsoring orphans can be hard and risky if you don’t have a secure link that can make you sure that this donation is gonna reach the righ hands.</a:t>
            </a:r>
          </a:p>
        </p:txBody>
      </p:sp>
      <p:sp>
        <p:nvSpPr>
          <p:cNvPr id="48" name="TextBox 48"/>
          <p:cNvSpPr txBox="1"/>
          <p:nvPr/>
        </p:nvSpPr>
        <p:spPr>
          <a:xfrm>
            <a:off x="5998545" y="6268976"/>
            <a:ext cx="496110" cy="372745"/>
          </a:xfrm>
          <a:prstGeom prst="rect">
            <a:avLst/>
          </a:prstGeom>
        </p:spPr>
        <p:txBody>
          <a:bodyPr lIns="0" tIns="0" rIns="0" bIns="0" rtlCol="0" anchor="t">
            <a:spAutoFit/>
          </a:bodyPr>
          <a:lstStyle/>
          <a:p>
            <a:pPr algn="ctr">
              <a:lnSpc>
                <a:spcPts val="3079"/>
              </a:lnSpc>
              <a:spcBef>
                <a:spcPct val="0"/>
              </a:spcBef>
            </a:pPr>
            <a:r>
              <a:rPr lang="en-US" sz="2199">
                <a:solidFill>
                  <a:srgbClr val="FEFDFD"/>
                </a:solidFill>
                <a:latin typeface="Open Sans Bold"/>
              </a:rPr>
              <a:t>04</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1340" r="-1339"/>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1132868" y="819150"/>
            <a:ext cx="10276868" cy="3770947"/>
          </a:xfrm>
          <a:prstGeom prst="rect">
            <a:avLst/>
          </a:prstGeom>
        </p:spPr>
        <p:txBody>
          <a:bodyPr lIns="0" tIns="0" rIns="0" bIns="0" rtlCol="0" anchor="t">
            <a:spAutoFit/>
          </a:bodyPr>
          <a:lstStyle/>
          <a:p>
            <a:pPr algn="ctr">
              <a:lnSpc>
                <a:spcPts val="15182"/>
              </a:lnSpc>
            </a:pPr>
            <a:r>
              <a:rPr lang="en-US" sz="10844">
                <a:solidFill>
                  <a:srgbClr val="771DA0"/>
                </a:solidFill>
                <a:latin typeface="Open Sans Bold"/>
              </a:rPr>
              <a:t>Chat</a:t>
            </a:r>
          </a:p>
          <a:p>
            <a:pPr algn="ctr">
              <a:lnSpc>
                <a:spcPts val="15182"/>
              </a:lnSpc>
              <a:spcBef>
                <a:spcPct val="0"/>
              </a:spcBef>
            </a:pPr>
            <a:r>
              <a:rPr lang="en-US" sz="10844">
                <a:solidFill>
                  <a:srgbClr val="000000"/>
                </a:solidFill>
                <a:latin typeface="Open Sans Bold"/>
              </a:rPr>
              <a:t> Page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204" r="-204"/>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597171" y="2454104"/>
            <a:ext cx="9354842" cy="3445524"/>
          </a:xfrm>
          <a:prstGeom prst="rect">
            <a:avLst/>
          </a:prstGeom>
        </p:spPr>
        <p:txBody>
          <a:bodyPr lIns="0" tIns="0" rIns="0" bIns="0" rtlCol="0" anchor="t">
            <a:spAutoFit/>
          </a:bodyPr>
          <a:lstStyle/>
          <a:p>
            <a:pPr algn="ctr">
              <a:lnSpc>
                <a:spcPts val="13820"/>
              </a:lnSpc>
            </a:pPr>
            <a:r>
              <a:rPr lang="en-US" sz="9871">
                <a:solidFill>
                  <a:srgbClr val="771DA0"/>
                </a:solidFill>
                <a:latin typeface="Open Sans Bold"/>
              </a:rPr>
              <a:t> Chat</a:t>
            </a:r>
          </a:p>
          <a:p>
            <a:pPr algn="ctr">
              <a:lnSpc>
                <a:spcPts val="13820"/>
              </a:lnSpc>
              <a:spcBef>
                <a:spcPct val="0"/>
              </a:spcBef>
            </a:pPr>
            <a:r>
              <a:rPr lang="en-US" sz="9871">
                <a:solidFill>
                  <a:srgbClr val="000000"/>
                </a:solidFill>
                <a:latin typeface="Open Sans Bold"/>
              </a:rPr>
              <a:t> Page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2498" b="-2498"/>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603199" y="2871161"/>
            <a:ext cx="8911772" cy="3269305"/>
          </a:xfrm>
          <a:prstGeom prst="rect">
            <a:avLst/>
          </a:prstGeom>
        </p:spPr>
        <p:txBody>
          <a:bodyPr lIns="0" tIns="0" rIns="0" bIns="0" rtlCol="0" anchor="t">
            <a:spAutoFit/>
          </a:bodyPr>
          <a:lstStyle/>
          <a:p>
            <a:pPr algn="ctr">
              <a:lnSpc>
                <a:spcPts val="13165"/>
              </a:lnSpc>
            </a:pPr>
            <a:r>
              <a:rPr lang="en-US" sz="9404">
                <a:solidFill>
                  <a:srgbClr val="771DA0"/>
                </a:solidFill>
                <a:latin typeface="Open Sans Bold"/>
              </a:rPr>
              <a:t> Chat</a:t>
            </a:r>
          </a:p>
          <a:p>
            <a:pPr algn="ctr">
              <a:lnSpc>
                <a:spcPts val="13165"/>
              </a:lnSpc>
              <a:spcBef>
                <a:spcPct val="0"/>
              </a:spcBef>
            </a:pPr>
            <a:r>
              <a:rPr lang="en-US" sz="9404">
                <a:solidFill>
                  <a:srgbClr val="000000"/>
                </a:solidFill>
                <a:latin typeface="Open Sans Bold"/>
              </a:rPr>
              <a:t> Page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2197" b="-2197"/>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747970" y="2180679"/>
            <a:ext cx="9634358" cy="3538763"/>
          </a:xfrm>
          <a:prstGeom prst="rect">
            <a:avLst/>
          </a:prstGeom>
        </p:spPr>
        <p:txBody>
          <a:bodyPr lIns="0" tIns="0" rIns="0" bIns="0" rtlCol="0" anchor="t">
            <a:spAutoFit/>
          </a:bodyPr>
          <a:lstStyle/>
          <a:p>
            <a:pPr algn="ctr">
              <a:lnSpc>
                <a:spcPts val="14233"/>
              </a:lnSpc>
            </a:pPr>
            <a:r>
              <a:rPr lang="en-US" sz="10166">
                <a:solidFill>
                  <a:srgbClr val="000000"/>
                </a:solidFill>
                <a:latin typeface="Open Sans Bold"/>
              </a:rPr>
              <a:t>School</a:t>
            </a:r>
            <a:r>
              <a:rPr lang="en-US" sz="10166">
                <a:solidFill>
                  <a:srgbClr val="771DA0"/>
                </a:solidFill>
                <a:latin typeface="Open Sans Bold"/>
              </a:rPr>
              <a:t> </a:t>
            </a:r>
          </a:p>
          <a:p>
            <a:pPr algn="ctr">
              <a:lnSpc>
                <a:spcPts val="14233"/>
              </a:lnSpc>
              <a:spcBef>
                <a:spcPct val="0"/>
              </a:spcBef>
            </a:pPr>
            <a:r>
              <a:rPr lang="en-US" sz="10166">
                <a:solidFill>
                  <a:srgbClr val="771DA0"/>
                </a:solidFill>
                <a:latin typeface="Open Sans Bold"/>
              </a:rPr>
              <a:t>Worker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2257" b="-2257"/>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1238069" y="3359329"/>
            <a:ext cx="9252458" cy="3387368"/>
          </a:xfrm>
          <a:prstGeom prst="rect">
            <a:avLst/>
          </a:prstGeom>
        </p:spPr>
        <p:txBody>
          <a:bodyPr lIns="0" tIns="0" rIns="0" bIns="0" rtlCol="0" anchor="t">
            <a:spAutoFit/>
          </a:bodyPr>
          <a:lstStyle/>
          <a:p>
            <a:pPr algn="ctr">
              <a:lnSpc>
                <a:spcPts val="13669"/>
              </a:lnSpc>
              <a:spcBef>
                <a:spcPct val="0"/>
              </a:spcBef>
            </a:pPr>
            <a:r>
              <a:rPr lang="en-US" sz="9763">
                <a:solidFill>
                  <a:srgbClr val="000000"/>
                </a:solidFill>
                <a:latin typeface="Open Sans Bold"/>
              </a:rPr>
              <a:t>University</a:t>
            </a:r>
            <a:r>
              <a:rPr lang="en-US" sz="9763">
                <a:solidFill>
                  <a:srgbClr val="771DA0"/>
                </a:solidFill>
                <a:latin typeface="Open Sans Bold"/>
              </a:rPr>
              <a:t> Worker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2926" b="-2926"/>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0" y="3255455"/>
            <a:ext cx="7857812" cy="2885010"/>
          </a:xfrm>
          <a:prstGeom prst="rect">
            <a:avLst/>
          </a:prstGeom>
        </p:spPr>
        <p:txBody>
          <a:bodyPr lIns="0" tIns="0" rIns="0" bIns="0" rtlCol="0" anchor="t">
            <a:spAutoFit/>
          </a:bodyPr>
          <a:lstStyle/>
          <a:p>
            <a:pPr algn="ctr">
              <a:lnSpc>
                <a:spcPts val="11608"/>
              </a:lnSpc>
              <a:spcBef>
                <a:spcPct val="0"/>
              </a:spcBef>
            </a:pPr>
            <a:r>
              <a:rPr lang="en-US" sz="8291">
                <a:solidFill>
                  <a:srgbClr val="000000"/>
                </a:solidFill>
                <a:latin typeface="Open Sans Bold"/>
              </a:rPr>
              <a:t>University</a:t>
            </a:r>
            <a:r>
              <a:rPr lang="en-US" sz="8291">
                <a:solidFill>
                  <a:srgbClr val="771DA0"/>
                </a:solidFill>
                <a:latin typeface="Open Sans Bold"/>
              </a:rPr>
              <a:t> Worker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3112" b="-3112"/>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539357" y="3157801"/>
            <a:ext cx="8139605" cy="2982664"/>
          </a:xfrm>
          <a:prstGeom prst="rect">
            <a:avLst/>
          </a:prstGeom>
        </p:spPr>
        <p:txBody>
          <a:bodyPr lIns="0" tIns="0" rIns="0" bIns="0" rtlCol="0" anchor="t">
            <a:spAutoFit/>
          </a:bodyPr>
          <a:lstStyle/>
          <a:p>
            <a:pPr algn="ctr">
              <a:lnSpc>
                <a:spcPts val="12025"/>
              </a:lnSpc>
              <a:spcBef>
                <a:spcPct val="0"/>
              </a:spcBef>
            </a:pPr>
            <a:r>
              <a:rPr lang="en-US" sz="8589">
                <a:solidFill>
                  <a:srgbClr val="000000"/>
                </a:solidFill>
                <a:latin typeface="Open Sans Bold"/>
              </a:rPr>
              <a:t>University</a:t>
            </a:r>
            <a:r>
              <a:rPr lang="en-US" sz="8589">
                <a:solidFill>
                  <a:srgbClr val="771DA0"/>
                </a:solidFill>
                <a:latin typeface="Open Sans Bold"/>
              </a:rPr>
              <a:t> Worker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603" r="-603"/>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314449" y="3291619"/>
            <a:ext cx="6481600" cy="3579937"/>
          </a:xfrm>
          <a:prstGeom prst="rect">
            <a:avLst/>
          </a:prstGeom>
        </p:spPr>
        <p:txBody>
          <a:bodyPr lIns="0" tIns="0" rIns="0" bIns="0" rtlCol="0" anchor="t">
            <a:spAutoFit/>
          </a:bodyPr>
          <a:lstStyle/>
          <a:p>
            <a:pPr algn="ctr">
              <a:lnSpc>
                <a:spcPts val="9575"/>
              </a:lnSpc>
            </a:pPr>
            <a:r>
              <a:rPr lang="en-US" sz="6839">
                <a:solidFill>
                  <a:srgbClr val="771DA0"/>
                </a:solidFill>
                <a:latin typeface="Open Sans Bold"/>
              </a:rPr>
              <a:t>Special-Needs Center</a:t>
            </a:r>
          </a:p>
          <a:p>
            <a:pPr algn="ctr">
              <a:lnSpc>
                <a:spcPts val="9575"/>
              </a:lnSpc>
              <a:spcBef>
                <a:spcPct val="0"/>
              </a:spcBef>
            </a:pPr>
            <a:r>
              <a:rPr lang="en-US" sz="6839">
                <a:solidFill>
                  <a:srgbClr val="771DA0"/>
                </a:solidFill>
                <a:latin typeface="Open Sans Bold"/>
              </a:rPr>
              <a:t> </a:t>
            </a:r>
            <a:r>
              <a:rPr lang="en-US" sz="6839">
                <a:solidFill>
                  <a:srgbClr val="000000"/>
                </a:solidFill>
                <a:latin typeface="Open Sans Bold"/>
              </a:rPr>
              <a:t>Worker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1371" b="-1371"/>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314449" y="3291619"/>
            <a:ext cx="6481600" cy="3579937"/>
          </a:xfrm>
          <a:prstGeom prst="rect">
            <a:avLst/>
          </a:prstGeom>
        </p:spPr>
        <p:txBody>
          <a:bodyPr lIns="0" tIns="0" rIns="0" bIns="0" rtlCol="0" anchor="t">
            <a:spAutoFit/>
          </a:bodyPr>
          <a:lstStyle/>
          <a:p>
            <a:pPr algn="ctr">
              <a:lnSpc>
                <a:spcPts val="9575"/>
              </a:lnSpc>
            </a:pPr>
            <a:r>
              <a:rPr lang="en-US" sz="6839">
                <a:solidFill>
                  <a:srgbClr val="771DA0"/>
                </a:solidFill>
                <a:latin typeface="Open Sans Bold"/>
              </a:rPr>
              <a:t>Special-Needs Center</a:t>
            </a:r>
          </a:p>
          <a:p>
            <a:pPr algn="ctr">
              <a:lnSpc>
                <a:spcPts val="9575"/>
              </a:lnSpc>
              <a:spcBef>
                <a:spcPct val="0"/>
              </a:spcBef>
            </a:pPr>
            <a:r>
              <a:rPr lang="en-US" sz="6839">
                <a:solidFill>
                  <a:srgbClr val="771DA0"/>
                </a:solidFill>
                <a:latin typeface="Open Sans Bold"/>
              </a:rPr>
              <a:t> </a:t>
            </a:r>
            <a:r>
              <a:rPr lang="en-US" sz="6839">
                <a:solidFill>
                  <a:srgbClr val="000000"/>
                </a:solidFill>
                <a:latin typeface="Open Sans Bold"/>
              </a:rPr>
              <a:t>Worker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2137" b="-2137"/>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314449" y="3291619"/>
            <a:ext cx="6481600" cy="3579937"/>
          </a:xfrm>
          <a:prstGeom prst="rect">
            <a:avLst/>
          </a:prstGeom>
        </p:spPr>
        <p:txBody>
          <a:bodyPr lIns="0" tIns="0" rIns="0" bIns="0" rtlCol="0" anchor="t">
            <a:spAutoFit/>
          </a:bodyPr>
          <a:lstStyle/>
          <a:p>
            <a:pPr algn="ctr">
              <a:lnSpc>
                <a:spcPts val="9575"/>
              </a:lnSpc>
            </a:pPr>
            <a:r>
              <a:rPr lang="en-US" sz="6839">
                <a:solidFill>
                  <a:srgbClr val="771DA0"/>
                </a:solidFill>
                <a:latin typeface="Open Sans Bold"/>
              </a:rPr>
              <a:t>Special-Needs Center</a:t>
            </a:r>
          </a:p>
          <a:p>
            <a:pPr algn="ctr">
              <a:lnSpc>
                <a:spcPts val="9575"/>
              </a:lnSpc>
              <a:spcBef>
                <a:spcPct val="0"/>
              </a:spcBef>
            </a:pPr>
            <a:r>
              <a:rPr lang="en-US" sz="6839">
                <a:solidFill>
                  <a:srgbClr val="771DA0"/>
                </a:solidFill>
                <a:latin typeface="Open Sans Bold"/>
              </a:rPr>
              <a:t> </a:t>
            </a:r>
            <a:r>
              <a:rPr lang="en-US" sz="6839">
                <a:solidFill>
                  <a:srgbClr val="000000"/>
                </a:solidFill>
                <a:latin typeface="Open Sans Bold"/>
              </a:rPr>
              <a:t>Worker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1520229" y="4470746"/>
            <a:ext cx="8252837" cy="8252837"/>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11875300" y="1689836"/>
            <a:ext cx="2961571" cy="5859977"/>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l="-11860" r="-11860"/>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5" name="Group 15"/>
          <p:cNvGrpSpPr>
            <a:grpSpLocks noChangeAspect="1"/>
          </p:cNvGrpSpPr>
          <p:nvPr/>
        </p:nvGrpSpPr>
        <p:grpSpPr>
          <a:xfrm>
            <a:off x="15124356" y="3172515"/>
            <a:ext cx="2961571" cy="5859977"/>
            <a:chOff x="0" y="0"/>
            <a:chExt cx="2620010" cy="5184140"/>
          </a:xfrm>
        </p:grpSpPr>
        <p:sp>
          <p:nvSpPr>
            <p:cNvPr id="16" name="Freeform 1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7" name="Freeform 1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l="-11477" r="-11477"/>
              </a:stretch>
            </a:blipFill>
          </p:spPr>
        </p:sp>
        <p:sp>
          <p:nvSpPr>
            <p:cNvPr id="18" name="Freeform 1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9" name="Freeform 1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0" name="Freeform 2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1" name="Freeform 2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2" name="Freeform 2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3" name="Freeform 2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4" name="Freeform 2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5" name="Group 25"/>
          <p:cNvGrpSpPr/>
          <p:nvPr/>
        </p:nvGrpSpPr>
        <p:grpSpPr>
          <a:xfrm>
            <a:off x="124416" y="1656365"/>
            <a:ext cx="6122184" cy="47625"/>
            <a:chOff x="0" y="0"/>
            <a:chExt cx="1612427" cy="12543"/>
          </a:xfrm>
        </p:grpSpPr>
        <p:sp>
          <p:nvSpPr>
            <p:cNvPr id="26" name="Freeform 26"/>
            <p:cNvSpPr/>
            <p:nvPr/>
          </p:nvSpPr>
          <p:spPr>
            <a:xfrm>
              <a:off x="0" y="0"/>
              <a:ext cx="1612427" cy="12543"/>
            </a:xfrm>
            <a:custGeom>
              <a:avLst/>
              <a:gdLst/>
              <a:ahLst/>
              <a:cxnLst/>
              <a:rect l="l" t="t" r="r" b="b"/>
              <a:pathLst>
                <a:path w="1612427" h="12543">
                  <a:moveTo>
                    <a:pt x="6272" y="0"/>
                  </a:moveTo>
                  <a:lnTo>
                    <a:pt x="1606156" y="0"/>
                  </a:lnTo>
                  <a:cubicBezTo>
                    <a:pt x="1609619" y="0"/>
                    <a:pt x="1612427" y="2808"/>
                    <a:pt x="1612427" y="6272"/>
                  </a:cubicBezTo>
                  <a:lnTo>
                    <a:pt x="1612427" y="6272"/>
                  </a:lnTo>
                  <a:cubicBezTo>
                    <a:pt x="1612427" y="7935"/>
                    <a:pt x="1611766" y="9530"/>
                    <a:pt x="1610590" y="10706"/>
                  </a:cubicBezTo>
                  <a:cubicBezTo>
                    <a:pt x="1609414" y="11882"/>
                    <a:pt x="1607819" y="12543"/>
                    <a:pt x="1606156"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27" name="TextBox 27"/>
            <p:cNvSpPr txBox="1"/>
            <p:nvPr/>
          </p:nvSpPr>
          <p:spPr>
            <a:xfrm>
              <a:off x="0" y="-38100"/>
              <a:ext cx="1612427" cy="50643"/>
            </a:xfrm>
            <a:prstGeom prst="rect">
              <a:avLst/>
            </a:prstGeom>
          </p:spPr>
          <p:txBody>
            <a:bodyPr lIns="50800" tIns="50800" rIns="50800" bIns="50800" rtlCol="0" anchor="ctr"/>
            <a:lstStyle/>
            <a:p>
              <a:pPr algn="ctr">
                <a:lnSpc>
                  <a:spcPts val="2659"/>
                </a:lnSpc>
              </a:pPr>
              <a:endParaRPr/>
            </a:p>
          </p:txBody>
        </p:sp>
      </p:grpSp>
      <p:grpSp>
        <p:nvGrpSpPr>
          <p:cNvPr id="28" name="Group 28"/>
          <p:cNvGrpSpPr/>
          <p:nvPr/>
        </p:nvGrpSpPr>
        <p:grpSpPr>
          <a:xfrm>
            <a:off x="780645" y="2398312"/>
            <a:ext cx="677751" cy="677751"/>
            <a:chOff x="0" y="0"/>
            <a:chExt cx="812800" cy="812800"/>
          </a:xfrm>
        </p:grpSpPr>
        <p:sp>
          <p:nvSpPr>
            <p:cNvPr id="29" name="Freeform 2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30" name="TextBox 30"/>
            <p:cNvSpPr txBox="1"/>
            <p:nvPr/>
          </p:nvSpPr>
          <p:spPr>
            <a:xfrm>
              <a:off x="76200" y="28575"/>
              <a:ext cx="660400" cy="708025"/>
            </a:xfrm>
            <a:prstGeom prst="rect">
              <a:avLst/>
            </a:prstGeom>
          </p:spPr>
          <p:txBody>
            <a:bodyPr lIns="50800" tIns="50800" rIns="50800" bIns="50800" rtlCol="0" anchor="ctr"/>
            <a:lstStyle/>
            <a:p>
              <a:pPr algn="ctr">
                <a:lnSpc>
                  <a:spcPts val="2239"/>
                </a:lnSpc>
              </a:pPr>
              <a:endParaRPr/>
            </a:p>
          </p:txBody>
        </p:sp>
      </p:grpSp>
      <p:grpSp>
        <p:nvGrpSpPr>
          <p:cNvPr id="31" name="Group 31"/>
          <p:cNvGrpSpPr/>
          <p:nvPr/>
        </p:nvGrpSpPr>
        <p:grpSpPr>
          <a:xfrm>
            <a:off x="5953135" y="2398312"/>
            <a:ext cx="767109" cy="767109"/>
            <a:chOff x="0" y="0"/>
            <a:chExt cx="812800" cy="812800"/>
          </a:xfrm>
        </p:grpSpPr>
        <p:sp>
          <p:nvSpPr>
            <p:cNvPr id="32" name="Freeform 3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33" name="TextBox 33"/>
            <p:cNvSpPr txBox="1"/>
            <p:nvPr/>
          </p:nvSpPr>
          <p:spPr>
            <a:xfrm>
              <a:off x="76200" y="28575"/>
              <a:ext cx="660400" cy="708025"/>
            </a:xfrm>
            <a:prstGeom prst="rect">
              <a:avLst/>
            </a:prstGeom>
          </p:spPr>
          <p:txBody>
            <a:bodyPr lIns="50800" tIns="50800" rIns="50800" bIns="50800" rtlCol="0" anchor="ctr"/>
            <a:lstStyle/>
            <a:p>
              <a:pPr algn="ctr">
                <a:lnSpc>
                  <a:spcPts val="2239"/>
                </a:lnSpc>
              </a:pPr>
              <a:endParaRPr/>
            </a:p>
          </p:txBody>
        </p:sp>
      </p:grpSp>
      <p:grpSp>
        <p:nvGrpSpPr>
          <p:cNvPr id="34" name="Group 34"/>
          <p:cNvGrpSpPr/>
          <p:nvPr/>
        </p:nvGrpSpPr>
        <p:grpSpPr>
          <a:xfrm>
            <a:off x="773551" y="6095409"/>
            <a:ext cx="684845" cy="684845"/>
            <a:chOff x="0" y="0"/>
            <a:chExt cx="812800" cy="812800"/>
          </a:xfrm>
        </p:grpSpPr>
        <p:sp>
          <p:nvSpPr>
            <p:cNvPr id="35" name="Freeform 3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36" name="TextBox 36"/>
            <p:cNvSpPr txBox="1"/>
            <p:nvPr/>
          </p:nvSpPr>
          <p:spPr>
            <a:xfrm>
              <a:off x="76200" y="28575"/>
              <a:ext cx="660400" cy="708025"/>
            </a:xfrm>
            <a:prstGeom prst="rect">
              <a:avLst/>
            </a:prstGeom>
          </p:spPr>
          <p:txBody>
            <a:bodyPr lIns="50800" tIns="50800" rIns="50800" bIns="50800" rtlCol="0" anchor="ctr"/>
            <a:lstStyle/>
            <a:p>
              <a:pPr algn="ctr">
                <a:lnSpc>
                  <a:spcPts val="2239"/>
                </a:lnSpc>
              </a:pPr>
              <a:endParaRPr/>
            </a:p>
          </p:txBody>
        </p:sp>
      </p:grpSp>
      <p:grpSp>
        <p:nvGrpSpPr>
          <p:cNvPr id="37" name="Group 37"/>
          <p:cNvGrpSpPr/>
          <p:nvPr/>
        </p:nvGrpSpPr>
        <p:grpSpPr>
          <a:xfrm>
            <a:off x="5907725" y="6102503"/>
            <a:ext cx="677751" cy="677751"/>
            <a:chOff x="0" y="0"/>
            <a:chExt cx="812800" cy="812800"/>
          </a:xfrm>
        </p:grpSpPr>
        <p:sp>
          <p:nvSpPr>
            <p:cNvPr id="38" name="Freeform 3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771DA0"/>
            </a:solidFill>
          </p:spPr>
        </p:sp>
        <p:sp>
          <p:nvSpPr>
            <p:cNvPr id="39" name="TextBox 39"/>
            <p:cNvSpPr txBox="1"/>
            <p:nvPr/>
          </p:nvSpPr>
          <p:spPr>
            <a:xfrm>
              <a:off x="76200" y="28575"/>
              <a:ext cx="660400" cy="708025"/>
            </a:xfrm>
            <a:prstGeom prst="rect">
              <a:avLst/>
            </a:prstGeom>
          </p:spPr>
          <p:txBody>
            <a:bodyPr lIns="50800" tIns="50800" rIns="50800" bIns="50800" rtlCol="0" anchor="ctr"/>
            <a:lstStyle/>
            <a:p>
              <a:pPr algn="ctr">
                <a:lnSpc>
                  <a:spcPts val="2239"/>
                </a:lnSpc>
              </a:pPr>
              <a:endParaRPr/>
            </a:p>
          </p:txBody>
        </p:sp>
      </p:grpSp>
      <p:sp>
        <p:nvSpPr>
          <p:cNvPr id="40" name="TextBox 40"/>
          <p:cNvSpPr txBox="1"/>
          <p:nvPr/>
        </p:nvSpPr>
        <p:spPr>
          <a:xfrm>
            <a:off x="124416" y="528206"/>
            <a:ext cx="6506470" cy="1014814"/>
          </a:xfrm>
          <a:prstGeom prst="rect">
            <a:avLst/>
          </a:prstGeom>
        </p:spPr>
        <p:txBody>
          <a:bodyPr lIns="0" tIns="0" rIns="0" bIns="0" rtlCol="0" anchor="t">
            <a:spAutoFit/>
          </a:bodyPr>
          <a:lstStyle/>
          <a:p>
            <a:pPr algn="l">
              <a:lnSpc>
                <a:spcPts val="7435"/>
              </a:lnSpc>
            </a:pPr>
            <a:r>
              <a:rPr lang="en-US" sz="6355">
                <a:solidFill>
                  <a:srgbClr val="000000"/>
                </a:solidFill>
                <a:latin typeface="Poppins Bold"/>
              </a:rPr>
              <a:t>Our</a:t>
            </a:r>
            <a:r>
              <a:rPr lang="en-US" sz="6355">
                <a:solidFill>
                  <a:srgbClr val="771DA0"/>
                </a:solidFill>
                <a:latin typeface="Poppins Bold"/>
              </a:rPr>
              <a:t> Solutions:</a:t>
            </a:r>
          </a:p>
        </p:txBody>
      </p:sp>
      <p:sp>
        <p:nvSpPr>
          <p:cNvPr id="41" name="TextBox 41"/>
          <p:cNvSpPr txBox="1"/>
          <p:nvPr/>
        </p:nvSpPr>
        <p:spPr>
          <a:xfrm>
            <a:off x="1570886" y="2350687"/>
            <a:ext cx="4201274" cy="3506470"/>
          </a:xfrm>
          <a:prstGeom prst="rect">
            <a:avLst/>
          </a:prstGeom>
        </p:spPr>
        <p:txBody>
          <a:bodyPr lIns="0" tIns="0" rIns="0" bIns="0" rtlCol="0" anchor="t">
            <a:spAutoFit/>
          </a:bodyPr>
          <a:lstStyle/>
          <a:p>
            <a:pPr algn="just">
              <a:lnSpc>
                <a:spcPts val="3080"/>
              </a:lnSpc>
              <a:spcBef>
                <a:spcPct val="0"/>
              </a:spcBef>
            </a:pPr>
            <a:r>
              <a:rPr lang="en-US" sz="2200">
                <a:solidFill>
                  <a:srgbClr val="000000"/>
                </a:solidFill>
                <a:latin typeface="League Spartan"/>
              </a:rPr>
              <a:t>Now, using PalEase you can apply for the governmental document you would like to have, and just wait for the worker to tell you it is ready, so you now go to the governmental office just once, which saves you time and energy.</a:t>
            </a:r>
          </a:p>
        </p:txBody>
      </p:sp>
      <p:sp>
        <p:nvSpPr>
          <p:cNvPr id="42" name="TextBox 42"/>
          <p:cNvSpPr txBox="1"/>
          <p:nvPr/>
        </p:nvSpPr>
        <p:spPr>
          <a:xfrm>
            <a:off x="806571" y="2529649"/>
            <a:ext cx="625898" cy="376975"/>
          </a:xfrm>
          <a:prstGeom prst="rect">
            <a:avLst/>
          </a:prstGeom>
        </p:spPr>
        <p:txBody>
          <a:bodyPr lIns="0" tIns="0" rIns="0" bIns="0" rtlCol="0" anchor="t">
            <a:spAutoFit/>
          </a:bodyPr>
          <a:lstStyle/>
          <a:p>
            <a:pPr algn="ctr">
              <a:lnSpc>
                <a:spcPts val="3179"/>
              </a:lnSpc>
              <a:spcBef>
                <a:spcPct val="0"/>
              </a:spcBef>
            </a:pPr>
            <a:r>
              <a:rPr lang="en-US" sz="2270">
                <a:solidFill>
                  <a:srgbClr val="FEFDFD"/>
                </a:solidFill>
                <a:latin typeface="Open Sans Bold"/>
              </a:rPr>
              <a:t>01</a:t>
            </a:r>
          </a:p>
        </p:txBody>
      </p:sp>
      <p:sp>
        <p:nvSpPr>
          <p:cNvPr id="43" name="TextBox 43"/>
          <p:cNvSpPr txBox="1"/>
          <p:nvPr/>
        </p:nvSpPr>
        <p:spPr>
          <a:xfrm>
            <a:off x="6900423" y="2350687"/>
            <a:ext cx="4366648" cy="1663580"/>
          </a:xfrm>
          <a:prstGeom prst="rect">
            <a:avLst/>
          </a:prstGeom>
        </p:spPr>
        <p:txBody>
          <a:bodyPr lIns="0" tIns="0" rIns="0" bIns="0" rtlCol="0" anchor="t">
            <a:spAutoFit/>
          </a:bodyPr>
          <a:lstStyle/>
          <a:p>
            <a:pPr algn="just">
              <a:lnSpc>
                <a:spcPts val="3331"/>
              </a:lnSpc>
              <a:spcBef>
                <a:spcPct val="0"/>
              </a:spcBef>
            </a:pPr>
            <a:r>
              <a:rPr lang="en-US" sz="2379">
                <a:solidFill>
                  <a:srgbClr val="000000"/>
                </a:solidFill>
                <a:latin typeface="League Spartan"/>
              </a:rPr>
              <a:t>All the centers now are in one place, you can check for them and apply for what suits you.</a:t>
            </a:r>
          </a:p>
        </p:txBody>
      </p:sp>
      <p:sp>
        <p:nvSpPr>
          <p:cNvPr id="44" name="TextBox 44"/>
          <p:cNvSpPr txBox="1"/>
          <p:nvPr/>
        </p:nvSpPr>
        <p:spPr>
          <a:xfrm>
            <a:off x="5998545" y="2534273"/>
            <a:ext cx="586930" cy="447561"/>
          </a:xfrm>
          <a:prstGeom prst="rect">
            <a:avLst/>
          </a:prstGeom>
        </p:spPr>
        <p:txBody>
          <a:bodyPr lIns="0" tIns="0" rIns="0" bIns="0" rtlCol="0" anchor="t">
            <a:spAutoFit/>
          </a:bodyPr>
          <a:lstStyle/>
          <a:p>
            <a:pPr algn="ctr">
              <a:lnSpc>
                <a:spcPts val="3681"/>
              </a:lnSpc>
              <a:spcBef>
                <a:spcPct val="0"/>
              </a:spcBef>
            </a:pPr>
            <a:r>
              <a:rPr lang="en-US" sz="2629">
                <a:solidFill>
                  <a:srgbClr val="FEFDFD"/>
                </a:solidFill>
                <a:latin typeface="Open Sans Bold"/>
              </a:rPr>
              <a:t>02</a:t>
            </a:r>
          </a:p>
        </p:txBody>
      </p:sp>
      <p:sp>
        <p:nvSpPr>
          <p:cNvPr id="45" name="TextBox 45"/>
          <p:cNvSpPr txBox="1"/>
          <p:nvPr/>
        </p:nvSpPr>
        <p:spPr>
          <a:xfrm>
            <a:off x="1570886" y="6054878"/>
            <a:ext cx="3856160" cy="2334819"/>
          </a:xfrm>
          <a:prstGeom prst="rect">
            <a:avLst/>
          </a:prstGeom>
        </p:spPr>
        <p:txBody>
          <a:bodyPr lIns="0" tIns="0" rIns="0" bIns="0" rtlCol="0" anchor="t">
            <a:spAutoFit/>
          </a:bodyPr>
          <a:lstStyle/>
          <a:p>
            <a:pPr algn="just">
              <a:lnSpc>
                <a:spcPts val="3084"/>
              </a:lnSpc>
              <a:spcBef>
                <a:spcPct val="0"/>
              </a:spcBef>
            </a:pPr>
            <a:r>
              <a:rPr lang="en-US" sz="2203">
                <a:solidFill>
                  <a:srgbClr val="000000"/>
                </a:solidFill>
                <a:latin typeface="League Spartan"/>
              </a:rPr>
              <a:t>Schools and Universities are all in one place, with advanced filtering so you can decide which school or university you would like to apply or move into.</a:t>
            </a:r>
          </a:p>
        </p:txBody>
      </p:sp>
      <p:sp>
        <p:nvSpPr>
          <p:cNvPr id="46" name="TextBox 46"/>
          <p:cNvSpPr txBox="1"/>
          <p:nvPr/>
        </p:nvSpPr>
        <p:spPr>
          <a:xfrm>
            <a:off x="871465" y="6232409"/>
            <a:ext cx="496110" cy="372745"/>
          </a:xfrm>
          <a:prstGeom prst="rect">
            <a:avLst/>
          </a:prstGeom>
        </p:spPr>
        <p:txBody>
          <a:bodyPr lIns="0" tIns="0" rIns="0" bIns="0" rtlCol="0" anchor="t">
            <a:spAutoFit/>
          </a:bodyPr>
          <a:lstStyle/>
          <a:p>
            <a:pPr algn="ctr">
              <a:lnSpc>
                <a:spcPts val="3079"/>
              </a:lnSpc>
              <a:spcBef>
                <a:spcPct val="0"/>
              </a:spcBef>
            </a:pPr>
            <a:r>
              <a:rPr lang="en-US" sz="2199">
                <a:solidFill>
                  <a:srgbClr val="FEFDFD"/>
                </a:solidFill>
                <a:latin typeface="Open Sans Bold"/>
              </a:rPr>
              <a:t>03</a:t>
            </a:r>
          </a:p>
        </p:txBody>
      </p:sp>
      <p:sp>
        <p:nvSpPr>
          <p:cNvPr id="47" name="TextBox 47"/>
          <p:cNvSpPr txBox="1"/>
          <p:nvPr/>
        </p:nvSpPr>
        <p:spPr>
          <a:xfrm>
            <a:off x="6720244" y="6226431"/>
            <a:ext cx="4317387" cy="1943319"/>
          </a:xfrm>
          <a:prstGeom prst="rect">
            <a:avLst/>
          </a:prstGeom>
        </p:spPr>
        <p:txBody>
          <a:bodyPr lIns="0" tIns="0" rIns="0" bIns="0" rtlCol="0" anchor="t">
            <a:spAutoFit/>
          </a:bodyPr>
          <a:lstStyle/>
          <a:p>
            <a:pPr algn="just">
              <a:lnSpc>
                <a:spcPts val="3137"/>
              </a:lnSpc>
              <a:spcBef>
                <a:spcPct val="0"/>
              </a:spcBef>
            </a:pPr>
            <a:r>
              <a:rPr lang="en-US" sz="2241">
                <a:solidFill>
                  <a:srgbClr val="000000"/>
                </a:solidFill>
                <a:latin typeface="League Spartan"/>
              </a:rPr>
              <a:t>Orphanages information and donation links are available in the app, you can donate your money with you heart at ease.</a:t>
            </a:r>
          </a:p>
        </p:txBody>
      </p:sp>
      <p:sp>
        <p:nvSpPr>
          <p:cNvPr id="48" name="TextBox 48"/>
          <p:cNvSpPr txBox="1"/>
          <p:nvPr/>
        </p:nvSpPr>
        <p:spPr>
          <a:xfrm>
            <a:off x="5998545" y="6268976"/>
            <a:ext cx="496110" cy="372745"/>
          </a:xfrm>
          <a:prstGeom prst="rect">
            <a:avLst/>
          </a:prstGeom>
        </p:spPr>
        <p:txBody>
          <a:bodyPr lIns="0" tIns="0" rIns="0" bIns="0" rtlCol="0" anchor="t">
            <a:spAutoFit/>
          </a:bodyPr>
          <a:lstStyle/>
          <a:p>
            <a:pPr algn="ctr">
              <a:lnSpc>
                <a:spcPts val="3079"/>
              </a:lnSpc>
              <a:spcBef>
                <a:spcPct val="0"/>
              </a:spcBef>
            </a:pPr>
            <a:r>
              <a:rPr lang="en-US" sz="2199">
                <a:solidFill>
                  <a:srgbClr val="FEFDFD"/>
                </a:solidFill>
                <a:latin typeface="Open Sans Bold"/>
              </a:rPr>
              <a:t>04</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2257" b="-2257"/>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314449" y="3291619"/>
            <a:ext cx="6481600" cy="3579937"/>
          </a:xfrm>
          <a:prstGeom prst="rect">
            <a:avLst/>
          </a:prstGeom>
        </p:spPr>
        <p:txBody>
          <a:bodyPr lIns="0" tIns="0" rIns="0" bIns="0" rtlCol="0" anchor="t">
            <a:spAutoFit/>
          </a:bodyPr>
          <a:lstStyle/>
          <a:p>
            <a:pPr algn="ctr">
              <a:lnSpc>
                <a:spcPts val="9575"/>
              </a:lnSpc>
            </a:pPr>
            <a:r>
              <a:rPr lang="en-US" sz="6839">
                <a:solidFill>
                  <a:srgbClr val="771DA0"/>
                </a:solidFill>
                <a:latin typeface="Open Sans Bold"/>
              </a:rPr>
              <a:t>Special-Needs Center</a:t>
            </a:r>
          </a:p>
          <a:p>
            <a:pPr algn="ctr">
              <a:lnSpc>
                <a:spcPts val="9575"/>
              </a:lnSpc>
              <a:spcBef>
                <a:spcPct val="0"/>
              </a:spcBef>
            </a:pPr>
            <a:r>
              <a:rPr lang="en-US" sz="6839">
                <a:solidFill>
                  <a:srgbClr val="771DA0"/>
                </a:solidFill>
                <a:latin typeface="Open Sans Bold"/>
              </a:rPr>
              <a:t> </a:t>
            </a:r>
            <a:r>
              <a:rPr lang="en-US" sz="6839">
                <a:solidFill>
                  <a:srgbClr val="000000"/>
                </a:solidFill>
                <a:latin typeface="Open Sans Bold"/>
              </a:rPr>
              <a:t>Worker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3361" b="-3361"/>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314449" y="3291619"/>
            <a:ext cx="6481600" cy="2369447"/>
          </a:xfrm>
          <a:prstGeom prst="rect">
            <a:avLst/>
          </a:prstGeom>
        </p:spPr>
        <p:txBody>
          <a:bodyPr lIns="0" tIns="0" rIns="0" bIns="0" rtlCol="0" anchor="t">
            <a:spAutoFit/>
          </a:bodyPr>
          <a:lstStyle/>
          <a:p>
            <a:pPr algn="ctr">
              <a:lnSpc>
                <a:spcPts val="9575"/>
              </a:lnSpc>
            </a:pPr>
            <a:r>
              <a:rPr lang="en-US" sz="6839">
                <a:solidFill>
                  <a:srgbClr val="771DA0"/>
                </a:solidFill>
                <a:latin typeface="Open Sans Bold"/>
              </a:rPr>
              <a:t>Orphanages</a:t>
            </a:r>
          </a:p>
          <a:p>
            <a:pPr algn="ctr">
              <a:lnSpc>
                <a:spcPts val="9575"/>
              </a:lnSpc>
              <a:spcBef>
                <a:spcPct val="0"/>
              </a:spcBef>
            </a:pPr>
            <a:r>
              <a:rPr lang="en-US" sz="6839">
                <a:solidFill>
                  <a:srgbClr val="771DA0"/>
                </a:solidFill>
                <a:latin typeface="Open Sans Bold"/>
              </a:rPr>
              <a:t> </a:t>
            </a:r>
            <a:r>
              <a:rPr lang="en-US" sz="6839">
                <a:solidFill>
                  <a:srgbClr val="000000"/>
                </a:solidFill>
                <a:latin typeface="Open Sans Bold"/>
              </a:rPr>
              <a:t>Worker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t="-70" b="-70"/>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0" y="5463870"/>
            <a:ext cx="6796048" cy="1218019"/>
          </a:xfrm>
          <a:prstGeom prst="rect">
            <a:avLst/>
          </a:prstGeom>
        </p:spPr>
        <p:txBody>
          <a:bodyPr lIns="0" tIns="0" rIns="0" bIns="0" rtlCol="0" anchor="t">
            <a:spAutoFit/>
          </a:bodyPr>
          <a:lstStyle/>
          <a:p>
            <a:pPr algn="ctr">
              <a:lnSpc>
                <a:spcPts val="10040"/>
              </a:lnSpc>
              <a:spcBef>
                <a:spcPct val="0"/>
              </a:spcBef>
            </a:pPr>
            <a:r>
              <a:rPr lang="en-US" sz="7171">
                <a:solidFill>
                  <a:srgbClr val="771DA0"/>
                </a:solidFill>
                <a:latin typeface="Open Sans Bold"/>
              </a:rPr>
              <a:t>Administrator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rot="5400000">
            <a:off x="8395490" y="394490"/>
            <a:ext cx="8293069" cy="11491952"/>
            <a:chOff x="0" y="0"/>
            <a:chExt cx="4734560" cy="6560820"/>
          </a:xfrm>
        </p:grpSpPr>
        <p:sp>
          <p:nvSpPr>
            <p:cNvPr id="6" name="Freeform 6"/>
            <p:cNvSpPr/>
            <p:nvPr/>
          </p:nvSpPr>
          <p:spPr>
            <a:xfrm>
              <a:off x="36830" y="50800"/>
              <a:ext cx="4645660" cy="6473190"/>
            </a:xfrm>
            <a:custGeom>
              <a:avLst/>
              <a:gdLst/>
              <a:ahLst/>
              <a:cxnLst/>
              <a:rect l="l" t="t" r="r" b="b"/>
              <a:pathLst>
                <a:path w="4645660" h="6473190">
                  <a:moveTo>
                    <a:pt x="4368800" y="0"/>
                  </a:moveTo>
                  <a:lnTo>
                    <a:pt x="276860" y="0"/>
                  </a:lnTo>
                  <a:cubicBezTo>
                    <a:pt x="124460" y="0"/>
                    <a:pt x="0" y="123190"/>
                    <a:pt x="0" y="276860"/>
                  </a:cubicBezTo>
                  <a:lnTo>
                    <a:pt x="0" y="6196330"/>
                  </a:lnTo>
                  <a:cubicBezTo>
                    <a:pt x="0" y="6350000"/>
                    <a:pt x="124460" y="6473190"/>
                    <a:pt x="276860" y="6473190"/>
                  </a:cubicBezTo>
                  <a:lnTo>
                    <a:pt x="4368800" y="6473190"/>
                  </a:lnTo>
                  <a:cubicBezTo>
                    <a:pt x="4522470" y="6473190"/>
                    <a:pt x="4645660" y="6348730"/>
                    <a:pt x="4645660" y="6196330"/>
                  </a:cubicBezTo>
                  <a:lnTo>
                    <a:pt x="4645660" y="276860"/>
                  </a:lnTo>
                  <a:cubicBezTo>
                    <a:pt x="4645660" y="123190"/>
                    <a:pt x="4522470" y="0"/>
                    <a:pt x="4368800" y="0"/>
                  </a:cubicBezTo>
                  <a:close/>
                  <a:moveTo>
                    <a:pt x="4425950" y="6156960"/>
                  </a:moveTo>
                  <a:cubicBezTo>
                    <a:pt x="4425950" y="6212840"/>
                    <a:pt x="4380230" y="6258560"/>
                    <a:pt x="4324350" y="6258560"/>
                  </a:cubicBezTo>
                  <a:lnTo>
                    <a:pt x="321310" y="6258560"/>
                  </a:lnTo>
                  <a:cubicBezTo>
                    <a:pt x="265430" y="6258560"/>
                    <a:pt x="219710" y="6212840"/>
                    <a:pt x="219710" y="6156960"/>
                  </a:cubicBezTo>
                  <a:lnTo>
                    <a:pt x="219710" y="316230"/>
                  </a:lnTo>
                  <a:cubicBezTo>
                    <a:pt x="219710" y="260350"/>
                    <a:pt x="265430" y="214630"/>
                    <a:pt x="321310" y="214630"/>
                  </a:cubicBezTo>
                  <a:lnTo>
                    <a:pt x="4325620" y="214630"/>
                  </a:lnTo>
                  <a:cubicBezTo>
                    <a:pt x="4381500" y="214630"/>
                    <a:pt x="4427220" y="260350"/>
                    <a:pt x="4427220" y="316230"/>
                  </a:cubicBezTo>
                  <a:lnTo>
                    <a:pt x="4427220" y="6156960"/>
                  </a:lnTo>
                  <a:close/>
                </a:path>
              </a:pathLst>
            </a:custGeom>
            <a:solidFill>
              <a:srgbClr val="010101"/>
            </a:solidFill>
          </p:spPr>
        </p:sp>
        <p:sp>
          <p:nvSpPr>
            <p:cNvPr id="7" name="Freeform 7"/>
            <p:cNvSpPr/>
            <p:nvPr/>
          </p:nvSpPr>
          <p:spPr>
            <a:xfrm>
              <a:off x="0" y="16511"/>
              <a:ext cx="4716780" cy="6544310"/>
            </a:xfrm>
            <a:custGeom>
              <a:avLst/>
              <a:gdLst/>
              <a:ahLst/>
              <a:cxnLst/>
              <a:rect l="l" t="t" r="r" b="b"/>
              <a:pathLst>
                <a:path w="4716780" h="6544310">
                  <a:moveTo>
                    <a:pt x="4395470" y="36829"/>
                  </a:moveTo>
                  <a:cubicBezTo>
                    <a:pt x="4552950" y="36829"/>
                    <a:pt x="4681220" y="165099"/>
                    <a:pt x="4681220" y="322579"/>
                  </a:cubicBezTo>
                  <a:lnTo>
                    <a:pt x="4681220" y="6222999"/>
                  </a:lnTo>
                  <a:cubicBezTo>
                    <a:pt x="4681220" y="6380479"/>
                    <a:pt x="4552950" y="6508750"/>
                    <a:pt x="4395470" y="6508750"/>
                  </a:cubicBezTo>
                  <a:lnTo>
                    <a:pt x="321310" y="6508750"/>
                  </a:lnTo>
                  <a:cubicBezTo>
                    <a:pt x="163830" y="6508750"/>
                    <a:pt x="35560" y="6380480"/>
                    <a:pt x="35560" y="6223000"/>
                  </a:cubicBezTo>
                  <a:lnTo>
                    <a:pt x="35560" y="322580"/>
                  </a:lnTo>
                  <a:cubicBezTo>
                    <a:pt x="35560" y="165100"/>
                    <a:pt x="163830" y="36830"/>
                    <a:pt x="321310" y="36830"/>
                  </a:cubicBezTo>
                  <a:lnTo>
                    <a:pt x="4395470" y="36830"/>
                  </a:lnTo>
                  <a:moveTo>
                    <a:pt x="4395470" y="0"/>
                  </a:moveTo>
                  <a:lnTo>
                    <a:pt x="321310" y="0"/>
                  </a:lnTo>
                  <a:cubicBezTo>
                    <a:pt x="143510" y="0"/>
                    <a:pt x="0" y="144780"/>
                    <a:pt x="0" y="322580"/>
                  </a:cubicBezTo>
                  <a:lnTo>
                    <a:pt x="0" y="6223000"/>
                  </a:lnTo>
                  <a:cubicBezTo>
                    <a:pt x="0" y="6400800"/>
                    <a:pt x="143510" y="6544309"/>
                    <a:pt x="321310" y="6544309"/>
                  </a:cubicBezTo>
                  <a:lnTo>
                    <a:pt x="4395470" y="6544309"/>
                  </a:lnTo>
                  <a:cubicBezTo>
                    <a:pt x="4573270" y="6544309"/>
                    <a:pt x="4716780" y="6400800"/>
                    <a:pt x="4716780" y="6223000"/>
                  </a:cubicBezTo>
                  <a:lnTo>
                    <a:pt x="4716780" y="322580"/>
                  </a:lnTo>
                  <a:cubicBezTo>
                    <a:pt x="4716780" y="144780"/>
                    <a:pt x="4573270" y="0"/>
                    <a:pt x="4395470" y="0"/>
                  </a:cubicBezTo>
                  <a:close/>
                </a:path>
              </a:pathLst>
            </a:custGeom>
            <a:solidFill>
              <a:srgbClr val="E9E8E9"/>
            </a:solidFill>
          </p:spPr>
        </p:sp>
        <p:sp>
          <p:nvSpPr>
            <p:cNvPr id="8" name="Freeform 8"/>
            <p:cNvSpPr/>
            <p:nvPr/>
          </p:nvSpPr>
          <p:spPr>
            <a:xfrm rot="-5400000">
              <a:off x="-661670" y="1183640"/>
              <a:ext cx="6043930" cy="4207510"/>
            </a:xfrm>
            <a:custGeom>
              <a:avLst/>
              <a:gdLst/>
              <a:ahLst/>
              <a:cxnLst/>
              <a:rect l="l" t="t" r="r" b="b"/>
              <a:pathLst>
                <a:path w="6043930" h="4207510">
                  <a:moveTo>
                    <a:pt x="101600" y="4206240"/>
                  </a:moveTo>
                  <a:cubicBezTo>
                    <a:pt x="45720" y="4206240"/>
                    <a:pt x="0" y="4160520"/>
                    <a:pt x="0" y="4104640"/>
                  </a:cubicBezTo>
                  <a:lnTo>
                    <a:pt x="0" y="101600"/>
                  </a:lnTo>
                  <a:cubicBezTo>
                    <a:pt x="0" y="45720"/>
                    <a:pt x="45720" y="0"/>
                    <a:pt x="101600" y="0"/>
                  </a:cubicBezTo>
                  <a:lnTo>
                    <a:pt x="5942330" y="0"/>
                  </a:lnTo>
                  <a:cubicBezTo>
                    <a:pt x="5998210" y="0"/>
                    <a:pt x="6043930" y="45720"/>
                    <a:pt x="6043930" y="101600"/>
                  </a:cubicBezTo>
                  <a:lnTo>
                    <a:pt x="6043930" y="4105910"/>
                  </a:lnTo>
                  <a:cubicBezTo>
                    <a:pt x="6043930" y="4161790"/>
                    <a:pt x="5998210" y="4207510"/>
                    <a:pt x="5942330" y="4207510"/>
                  </a:cubicBezTo>
                  <a:lnTo>
                    <a:pt x="101600" y="4207510"/>
                  </a:lnTo>
                  <a:close/>
                </a:path>
              </a:pathLst>
            </a:custGeom>
            <a:blipFill>
              <a:blip r:embed="rId2"/>
              <a:stretch>
                <a:fillRect l="-259" r="-259"/>
              </a:stretch>
            </a:blipFill>
          </p:spPr>
        </p:sp>
        <p:sp>
          <p:nvSpPr>
            <p:cNvPr id="9" name="Freeform 9"/>
            <p:cNvSpPr/>
            <p:nvPr/>
          </p:nvSpPr>
          <p:spPr>
            <a:xfrm>
              <a:off x="1951378" y="120589"/>
              <a:ext cx="79963" cy="76322"/>
            </a:xfrm>
            <a:custGeom>
              <a:avLst/>
              <a:gdLst/>
              <a:ahLst/>
              <a:cxnLst/>
              <a:rect l="l" t="t" r="r" b="b"/>
              <a:pathLst>
                <a:path w="79963" h="76322">
                  <a:moveTo>
                    <a:pt x="39982" y="61"/>
                  </a:moveTo>
                  <a:cubicBezTo>
                    <a:pt x="26330" y="0"/>
                    <a:pt x="13688" y="7248"/>
                    <a:pt x="6844" y="19062"/>
                  </a:cubicBezTo>
                  <a:cubicBezTo>
                    <a:pt x="0" y="30875"/>
                    <a:pt x="0" y="45447"/>
                    <a:pt x="6844" y="57260"/>
                  </a:cubicBezTo>
                  <a:cubicBezTo>
                    <a:pt x="13688" y="69074"/>
                    <a:pt x="26330" y="76322"/>
                    <a:pt x="39982" y="76261"/>
                  </a:cubicBezTo>
                  <a:cubicBezTo>
                    <a:pt x="53634" y="76322"/>
                    <a:pt x="66276" y="69074"/>
                    <a:pt x="73120" y="57260"/>
                  </a:cubicBezTo>
                  <a:cubicBezTo>
                    <a:pt x="79964" y="45447"/>
                    <a:pt x="79964" y="30875"/>
                    <a:pt x="73120" y="19062"/>
                  </a:cubicBezTo>
                  <a:cubicBezTo>
                    <a:pt x="66276" y="7248"/>
                    <a:pt x="53634" y="0"/>
                    <a:pt x="39982" y="61"/>
                  </a:cubicBezTo>
                  <a:close/>
                </a:path>
              </a:pathLst>
            </a:custGeom>
            <a:solidFill>
              <a:srgbClr val="333333"/>
            </a:solidFill>
          </p:spPr>
        </p:sp>
        <p:sp>
          <p:nvSpPr>
            <p:cNvPr id="10" name="Freeform 10"/>
            <p:cNvSpPr/>
            <p:nvPr/>
          </p:nvSpPr>
          <p:spPr>
            <a:xfrm>
              <a:off x="2119473" y="104052"/>
              <a:ext cx="114614" cy="109395"/>
            </a:xfrm>
            <a:custGeom>
              <a:avLst/>
              <a:gdLst/>
              <a:ahLst/>
              <a:cxnLst/>
              <a:rect l="l" t="t" r="r" b="b"/>
              <a:pathLst>
                <a:path w="114614" h="109395">
                  <a:moveTo>
                    <a:pt x="57307" y="88"/>
                  </a:moveTo>
                  <a:cubicBezTo>
                    <a:pt x="37739" y="0"/>
                    <a:pt x="19619" y="10390"/>
                    <a:pt x="9809" y="27322"/>
                  </a:cubicBezTo>
                  <a:cubicBezTo>
                    <a:pt x="0" y="44255"/>
                    <a:pt x="0" y="65141"/>
                    <a:pt x="9809" y="82074"/>
                  </a:cubicBezTo>
                  <a:cubicBezTo>
                    <a:pt x="19619" y="99006"/>
                    <a:pt x="37739" y="109396"/>
                    <a:pt x="57307" y="109308"/>
                  </a:cubicBezTo>
                  <a:cubicBezTo>
                    <a:pt x="76875" y="109396"/>
                    <a:pt x="94995" y="99006"/>
                    <a:pt x="104804" y="82074"/>
                  </a:cubicBezTo>
                  <a:cubicBezTo>
                    <a:pt x="114614" y="65141"/>
                    <a:pt x="114614" y="44255"/>
                    <a:pt x="104804" y="27322"/>
                  </a:cubicBezTo>
                  <a:cubicBezTo>
                    <a:pt x="94995" y="10390"/>
                    <a:pt x="76875" y="0"/>
                    <a:pt x="57307" y="88"/>
                  </a:cubicBezTo>
                  <a:close/>
                </a:path>
              </a:pathLst>
            </a:custGeom>
            <a:solidFill>
              <a:srgbClr val="333333"/>
            </a:solidFill>
          </p:spPr>
        </p:sp>
        <p:sp>
          <p:nvSpPr>
            <p:cNvPr id="11" name="Freeform 11"/>
            <p:cNvSpPr/>
            <p:nvPr/>
          </p:nvSpPr>
          <p:spPr>
            <a:xfrm>
              <a:off x="2328944" y="128221"/>
              <a:ext cx="63971" cy="61058"/>
            </a:xfrm>
            <a:custGeom>
              <a:avLst/>
              <a:gdLst/>
              <a:ahLst/>
              <a:cxnLst/>
              <a:rect l="l" t="t" r="r" b="b"/>
              <a:pathLst>
                <a:path w="63971" h="61058">
                  <a:moveTo>
                    <a:pt x="31986" y="49"/>
                  </a:moveTo>
                  <a:cubicBezTo>
                    <a:pt x="21064" y="0"/>
                    <a:pt x="10951" y="5799"/>
                    <a:pt x="5476" y="15250"/>
                  </a:cubicBezTo>
                  <a:cubicBezTo>
                    <a:pt x="0" y="24700"/>
                    <a:pt x="0" y="36358"/>
                    <a:pt x="5476" y="45808"/>
                  </a:cubicBezTo>
                  <a:cubicBezTo>
                    <a:pt x="10951" y="55259"/>
                    <a:pt x="21064" y="61058"/>
                    <a:pt x="31986" y="61009"/>
                  </a:cubicBezTo>
                  <a:cubicBezTo>
                    <a:pt x="42908" y="61058"/>
                    <a:pt x="53021" y="55259"/>
                    <a:pt x="58496" y="45808"/>
                  </a:cubicBezTo>
                  <a:cubicBezTo>
                    <a:pt x="63971" y="36358"/>
                    <a:pt x="63971" y="24700"/>
                    <a:pt x="58496" y="15250"/>
                  </a:cubicBezTo>
                  <a:cubicBezTo>
                    <a:pt x="53021" y="5799"/>
                    <a:pt x="42908" y="0"/>
                    <a:pt x="31986" y="49"/>
                  </a:cubicBezTo>
                  <a:close/>
                </a:path>
              </a:pathLst>
            </a:custGeom>
            <a:solidFill>
              <a:srgbClr val="333333"/>
            </a:solidFill>
          </p:spPr>
        </p:sp>
        <p:sp>
          <p:nvSpPr>
            <p:cNvPr id="12" name="Freeform 12"/>
            <p:cNvSpPr/>
            <p:nvPr/>
          </p:nvSpPr>
          <p:spPr>
            <a:xfrm>
              <a:off x="2346270" y="144758"/>
              <a:ext cx="29320" cy="27985"/>
            </a:xfrm>
            <a:custGeom>
              <a:avLst/>
              <a:gdLst/>
              <a:ahLst/>
              <a:cxnLst/>
              <a:rect l="l" t="t" r="r" b="b"/>
              <a:pathLst>
                <a:path w="29320" h="27985">
                  <a:moveTo>
                    <a:pt x="14660" y="22"/>
                  </a:moveTo>
                  <a:cubicBezTo>
                    <a:pt x="9654" y="0"/>
                    <a:pt x="5019" y="2657"/>
                    <a:pt x="2509" y="6989"/>
                  </a:cubicBezTo>
                  <a:cubicBezTo>
                    <a:pt x="0" y="11320"/>
                    <a:pt x="0" y="16664"/>
                    <a:pt x="2509" y="20995"/>
                  </a:cubicBezTo>
                  <a:cubicBezTo>
                    <a:pt x="5019" y="25327"/>
                    <a:pt x="9654" y="27984"/>
                    <a:pt x="14660" y="27962"/>
                  </a:cubicBezTo>
                  <a:cubicBezTo>
                    <a:pt x="19666" y="27984"/>
                    <a:pt x="24301" y="25327"/>
                    <a:pt x="26811" y="20995"/>
                  </a:cubicBezTo>
                  <a:cubicBezTo>
                    <a:pt x="29320" y="16664"/>
                    <a:pt x="29320" y="11320"/>
                    <a:pt x="26811" y="6989"/>
                  </a:cubicBezTo>
                  <a:cubicBezTo>
                    <a:pt x="24301" y="2657"/>
                    <a:pt x="19666" y="0"/>
                    <a:pt x="14660" y="22"/>
                  </a:cubicBezTo>
                  <a:close/>
                </a:path>
              </a:pathLst>
            </a:custGeom>
            <a:solidFill>
              <a:srgbClr val="E9E8E9"/>
            </a:solidFill>
          </p:spPr>
        </p:sp>
        <p:sp>
          <p:nvSpPr>
            <p:cNvPr id="13" name="Freeform 13"/>
            <p:cNvSpPr/>
            <p:nvPr/>
          </p:nvSpPr>
          <p:spPr>
            <a:xfrm>
              <a:off x="2344044" y="144768"/>
              <a:ext cx="15993" cy="15264"/>
            </a:xfrm>
            <a:custGeom>
              <a:avLst/>
              <a:gdLst/>
              <a:ahLst/>
              <a:cxnLst/>
              <a:rect l="l" t="t" r="r" b="b"/>
              <a:pathLst>
                <a:path w="15993" h="15264">
                  <a:moveTo>
                    <a:pt x="7996" y="12"/>
                  </a:moveTo>
                  <a:cubicBezTo>
                    <a:pt x="5266" y="0"/>
                    <a:pt x="2737" y="1449"/>
                    <a:pt x="1368" y="3812"/>
                  </a:cubicBezTo>
                  <a:cubicBezTo>
                    <a:pt x="0" y="6175"/>
                    <a:pt x="0" y="9089"/>
                    <a:pt x="1368" y="11452"/>
                  </a:cubicBezTo>
                  <a:cubicBezTo>
                    <a:pt x="2737" y="13815"/>
                    <a:pt x="5266" y="15264"/>
                    <a:pt x="7996" y="15252"/>
                  </a:cubicBezTo>
                  <a:cubicBezTo>
                    <a:pt x="10726" y="15264"/>
                    <a:pt x="13255" y="13815"/>
                    <a:pt x="14623" y="11452"/>
                  </a:cubicBezTo>
                  <a:cubicBezTo>
                    <a:pt x="15992" y="9089"/>
                    <a:pt x="15992" y="6175"/>
                    <a:pt x="14623" y="3812"/>
                  </a:cubicBezTo>
                  <a:cubicBezTo>
                    <a:pt x="13255" y="1449"/>
                    <a:pt x="10726" y="0"/>
                    <a:pt x="7996" y="12"/>
                  </a:cubicBezTo>
                  <a:close/>
                </a:path>
              </a:pathLst>
            </a:custGeom>
            <a:solidFill>
              <a:srgbClr val="010101"/>
            </a:solidFill>
          </p:spPr>
        </p:sp>
        <p:sp>
          <p:nvSpPr>
            <p:cNvPr id="14" name="Freeform 14"/>
            <p:cNvSpPr/>
            <p:nvPr/>
          </p:nvSpPr>
          <p:spPr>
            <a:xfrm>
              <a:off x="4716780" y="53467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5" name="Freeform 15"/>
            <p:cNvSpPr/>
            <p:nvPr/>
          </p:nvSpPr>
          <p:spPr>
            <a:xfrm>
              <a:off x="4716780" y="861060"/>
              <a:ext cx="19050" cy="278130"/>
            </a:xfrm>
            <a:custGeom>
              <a:avLst/>
              <a:gdLst/>
              <a:ahLst/>
              <a:cxnLst/>
              <a:rect l="l" t="t" r="r" b="b"/>
              <a:pathLst>
                <a:path w="19050" h="278130">
                  <a:moveTo>
                    <a:pt x="0" y="0"/>
                  </a:moveTo>
                  <a:lnTo>
                    <a:pt x="0" y="278130"/>
                  </a:lnTo>
                  <a:cubicBezTo>
                    <a:pt x="19050" y="278130"/>
                    <a:pt x="16510" y="262890"/>
                    <a:pt x="16510" y="243840"/>
                  </a:cubicBezTo>
                  <a:lnTo>
                    <a:pt x="16510" y="35560"/>
                  </a:lnTo>
                  <a:cubicBezTo>
                    <a:pt x="16510" y="16510"/>
                    <a:pt x="19050" y="0"/>
                    <a:pt x="0" y="0"/>
                  </a:cubicBezTo>
                  <a:close/>
                </a:path>
              </a:pathLst>
            </a:custGeom>
            <a:solidFill>
              <a:srgbClr val="BCBCBB"/>
            </a:solidFill>
          </p:spPr>
        </p:sp>
        <p:sp>
          <p:nvSpPr>
            <p:cNvPr id="16" name="Freeform 16"/>
            <p:cNvSpPr/>
            <p:nvPr/>
          </p:nvSpPr>
          <p:spPr>
            <a:xfrm>
              <a:off x="4064000" y="-2540"/>
              <a:ext cx="320040" cy="19050"/>
            </a:xfrm>
            <a:custGeom>
              <a:avLst/>
              <a:gdLst/>
              <a:ahLst/>
              <a:cxnLst/>
              <a:rect l="l" t="t" r="r" b="b"/>
              <a:pathLst>
                <a:path w="320040" h="19050">
                  <a:moveTo>
                    <a:pt x="0" y="19050"/>
                  </a:moveTo>
                  <a:lnTo>
                    <a:pt x="320040" y="19050"/>
                  </a:lnTo>
                  <a:cubicBezTo>
                    <a:pt x="320040" y="0"/>
                    <a:pt x="304800" y="2540"/>
                    <a:pt x="285750" y="2540"/>
                  </a:cubicBezTo>
                  <a:lnTo>
                    <a:pt x="34290" y="2540"/>
                  </a:lnTo>
                  <a:cubicBezTo>
                    <a:pt x="15240" y="2540"/>
                    <a:pt x="0" y="0"/>
                    <a:pt x="0" y="19050"/>
                  </a:cubicBezTo>
                  <a:close/>
                </a:path>
              </a:pathLst>
            </a:custGeom>
            <a:solidFill>
              <a:srgbClr val="BCBCBB"/>
            </a:solidFill>
          </p:spPr>
        </p:sp>
      </p:grpSp>
      <p:sp>
        <p:nvSpPr>
          <p:cNvPr id="17" name="TextBox 17"/>
          <p:cNvSpPr txBox="1"/>
          <p:nvPr/>
        </p:nvSpPr>
        <p:spPr>
          <a:xfrm>
            <a:off x="0" y="5010150"/>
            <a:ext cx="6796048" cy="1219840"/>
          </a:xfrm>
          <a:prstGeom prst="rect">
            <a:avLst/>
          </a:prstGeom>
        </p:spPr>
        <p:txBody>
          <a:bodyPr lIns="0" tIns="0" rIns="0" bIns="0" rtlCol="0" anchor="t">
            <a:spAutoFit/>
          </a:bodyPr>
          <a:lstStyle/>
          <a:p>
            <a:pPr algn="ctr">
              <a:lnSpc>
                <a:spcPts val="10040"/>
              </a:lnSpc>
              <a:spcBef>
                <a:spcPct val="0"/>
              </a:spcBef>
            </a:pPr>
            <a:r>
              <a:rPr lang="en-US" sz="7171">
                <a:solidFill>
                  <a:srgbClr val="771DA0"/>
                </a:solidFill>
                <a:latin typeface="Open Sans Bold"/>
              </a:rPr>
              <a:t>Administrator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1893585" y="3390968"/>
            <a:ext cx="4079967" cy="47625"/>
            <a:chOff x="0" y="0"/>
            <a:chExt cx="1074559" cy="12543"/>
          </a:xfrm>
        </p:grpSpPr>
        <p:sp>
          <p:nvSpPr>
            <p:cNvPr id="6" name="Freeform 6"/>
            <p:cNvSpPr/>
            <p:nvPr/>
          </p:nvSpPr>
          <p:spPr>
            <a:xfrm>
              <a:off x="0" y="0"/>
              <a:ext cx="1074559" cy="12543"/>
            </a:xfrm>
            <a:custGeom>
              <a:avLst/>
              <a:gdLst/>
              <a:ahLst/>
              <a:cxnLst/>
              <a:rect l="l" t="t" r="r" b="b"/>
              <a:pathLst>
                <a:path w="1074559" h="12543">
                  <a:moveTo>
                    <a:pt x="6272" y="0"/>
                  </a:moveTo>
                  <a:lnTo>
                    <a:pt x="1068288" y="0"/>
                  </a:lnTo>
                  <a:cubicBezTo>
                    <a:pt x="1071751" y="0"/>
                    <a:pt x="1074559" y="2808"/>
                    <a:pt x="1074559" y="6272"/>
                  </a:cubicBezTo>
                  <a:lnTo>
                    <a:pt x="1074559" y="6272"/>
                  </a:lnTo>
                  <a:cubicBezTo>
                    <a:pt x="1074559" y="7935"/>
                    <a:pt x="1073898" y="9530"/>
                    <a:pt x="1072722" y="10706"/>
                  </a:cubicBezTo>
                  <a:cubicBezTo>
                    <a:pt x="1071546" y="11882"/>
                    <a:pt x="1069951" y="12543"/>
                    <a:pt x="1068288" y="12543"/>
                  </a:cubicBezTo>
                  <a:lnTo>
                    <a:pt x="6272" y="12543"/>
                  </a:lnTo>
                  <a:cubicBezTo>
                    <a:pt x="4608" y="12543"/>
                    <a:pt x="3013" y="11882"/>
                    <a:pt x="1837" y="10706"/>
                  </a:cubicBezTo>
                  <a:cubicBezTo>
                    <a:pt x="661" y="9530"/>
                    <a:pt x="0" y="7935"/>
                    <a:pt x="0" y="6272"/>
                  </a:cubicBezTo>
                  <a:lnTo>
                    <a:pt x="0" y="6272"/>
                  </a:lnTo>
                  <a:cubicBezTo>
                    <a:pt x="0" y="4608"/>
                    <a:pt x="661" y="3013"/>
                    <a:pt x="1837" y="1837"/>
                  </a:cubicBezTo>
                  <a:cubicBezTo>
                    <a:pt x="3013" y="661"/>
                    <a:pt x="4608" y="0"/>
                    <a:pt x="6272" y="0"/>
                  </a:cubicBezTo>
                  <a:close/>
                </a:path>
              </a:pathLst>
            </a:custGeom>
            <a:solidFill>
              <a:srgbClr val="771DA0"/>
            </a:solidFill>
          </p:spPr>
        </p:sp>
        <p:sp>
          <p:nvSpPr>
            <p:cNvPr id="7" name="TextBox 7"/>
            <p:cNvSpPr txBox="1"/>
            <p:nvPr/>
          </p:nvSpPr>
          <p:spPr>
            <a:xfrm>
              <a:off x="0" y="-38100"/>
              <a:ext cx="1074559" cy="50643"/>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148802" y="7843883"/>
            <a:ext cx="20585603" cy="4721690"/>
            <a:chOff x="0" y="0"/>
            <a:chExt cx="4274726" cy="980488"/>
          </a:xfrm>
        </p:grpSpPr>
        <p:sp>
          <p:nvSpPr>
            <p:cNvPr id="9" name="Freeform 9"/>
            <p:cNvSpPr/>
            <p:nvPr/>
          </p:nvSpPr>
          <p:spPr>
            <a:xfrm>
              <a:off x="0" y="0"/>
              <a:ext cx="4274726" cy="980488"/>
            </a:xfrm>
            <a:custGeom>
              <a:avLst/>
              <a:gdLst/>
              <a:ahLst/>
              <a:cxnLst/>
              <a:rect l="l" t="t" r="r" b="b"/>
              <a:pathLst>
                <a:path w="4274726" h="980488">
                  <a:moveTo>
                    <a:pt x="2137363" y="0"/>
                  </a:moveTo>
                  <a:cubicBezTo>
                    <a:pt x="956930" y="0"/>
                    <a:pt x="0" y="219490"/>
                    <a:pt x="0" y="490244"/>
                  </a:cubicBezTo>
                  <a:cubicBezTo>
                    <a:pt x="0" y="760998"/>
                    <a:pt x="956930" y="980488"/>
                    <a:pt x="2137363" y="980488"/>
                  </a:cubicBezTo>
                  <a:cubicBezTo>
                    <a:pt x="3317796" y="980488"/>
                    <a:pt x="4274726" y="760998"/>
                    <a:pt x="4274726" y="490244"/>
                  </a:cubicBezTo>
                  <a:cubicBezTo>
                    <a:pt x="4274726" y="219490"/>
                    <a:pt x="3317796" y="0"/>
                    <a:pt x="2137363" y="0"/>
                  </a:cubicBezTo>
                  <a:close/>
                </a:path>
              </a:pathLst>
            </a:custGeom>
            <a:solidFill>
              <a:srgbClr val="771DA0"/>
            </a:solidFill>
          </p:spPr>
        </p:sp>
        <p:sp>
          <p:nvSpPr>
            <p:cNvPr id="10" name="TextBox 10"/>
            <p:cNvSpPr txBox="1"/>
            <p:nvPr/>
          </p:nvSpPr>
          <p:spPr>
            <a:xfrm>
              <a:off x="400756" y="53821"/>
              <a:ext cx="3473215" cy="834746"/>
            </a:xfrm>
            <a:prstGeom prst="rect">
              <a:avLst/>
            </a:prstGeom>
          </p:spPr>
          <p:txBody>
            <a:bodyPr lIns="50800" tIns="50800" rIns="50800" bIns="50800" rtlCol="0" anchor="ctr"/>
            <a:lstStyle/>
            <a:p>
              <a:pPr algn="ctr">
                <a:lnSpc>
                  <a:spcPts val="2659"/>
                </a:lnSpc>
              </a:pPr>
              <a:endParaRPr/>
            </a:p>
          </p:txBody>
        </p:sp>
      </p:grpSp>
      <p:grpSp>
        <p:nvGrpSpPr>
          <p:cNvPr id="11" name="Group 11"/>
          <p:cNvGrpSpPr>
            <a:grpSpLocks noChangeAspect="1"/>
          </p:cNvGrpSpPr>
          <p:nvPr/>
        </p:nvGrpSpPr>
        <p:grpSpPr>
          <a:xfrm>
            <a:off x="7975301" y="2135091"/>
            <a:ext cx="3040836" cy="6016817"/>
            <a:chOff x="0" y="0"/>
            <a:chExt cx="2620010" cy="5184140"/>
          </a:xfrm>
        </p:grpSpPr>
        <p:sp>
          <p:nvSpPr>
            <p:cNvPr id="12" name="Freeform 1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3" name="Freeform 1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l="-23101" r="-23101"/>
              </a:stretch>
            </a:blipFill>
          </p:spPr>
        </p:sp>
        <p:sp>
          <p:nvSpPr>
            <p:cNvPr id="14" name="Freeform 1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5" name="Freeform 1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6" name="Freeform 1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7" name="Freeform 1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8" name="Freeform 1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9" name="Freeform 1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0" name="Freeform 2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1" name="Group 21"/>
          <p:cNvGrpSpPr>
            <a:grpSpLocks noChangeAspect="1"/>
          </p:cNvGrpSpPr>
          <p:nvPr/>
        </p:nvGrpSpPr>
        <p:grpSpPr>
          <a:xfrm>
            <a:off x="4284114" y="2914530"/>
            <a:ext cx="3040836" cy="6016817"/>
            <a:chOff x="0" y="0"/>
            <a:chExt cx="2620010" cy="5184140"/>
          </a:xfrm>
        </p:grpSpPr>
        <p:sp>
          <p:nvSpPr>
            <p:cNvPr id="22" name="Freeform 2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3" name="Freeform 2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l="-20308" r="-20308"/>
              </a:stretch>
            </a:blipFill>
          </p:spPr>
        </p:sp>
        <p:sp>
          <p:nvSpPr>
            <p:cNvPr id="24" name="Freeform 2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5" name="Freeform 2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6" name="Freeform 2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7" name="Freeform 2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8" name="Freeform 2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9" name="Freeform 2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0" name="Freeform 3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1" name="Group 31"/>
          <p:cNvGrpSpPr>
            <a:grpSpLocks noChangeAspect="1"/>
          </p:cNvGrpSpPr>
          <p:nvPr/>
        </p:nvGrpSpPr>
        <p:grpSpPr>
          <a:xfrm>
            <a:off x="714540" y="4187911"/>
            <a:ext cx="3040836" cy="6016817"/>
            <a:chOff x="0" y="0"/>
            <a:chExt cx="2620010" cy="5184140"/>
          </a:xfrm>
        </p:grpSpPr>
        <p:sp>
          <p:nvSpPr>
            <p:cNvPr id="32" name="Freeform 3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3" name="Freeform 3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l="-18487" r="-18487"/>
              </a:stretch>
            </a:blipFill>
          </p:spPr>
        </p:sp>
        <p:sp>
          <p:nvSpPr>
            <p:cNvPr id="34" name="Freeform 3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5" name="Freeform 3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6" name="Freeform 3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7" name="Freeform 3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8" name="Freeform 3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9" name="Freeform 3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0" name="Freeform 4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41" name="TextBox 41"/>
          <p:cNvSpPr txBox="1"/>
          <p:nvPr/>
        </p:nvSpPr>
        <p:spPr>
          <a:xfrm>
            <a:off x="8814903" y="7101979"/>
            <a:ext cx="496110" cy="297180"/>
          </a:xfrm>
          <a:prstGeom prst="rect">
            <a:avLst/>
          </a:prstGeom>
        </p:spPr>
        <p:txBody>
          <a:bodyPr lIns="0" tIns="0" rIns="0" bIns="0" rtlCol="0" anchor="t">
            <a:spAutoFit/>
          </a:bodyPr>
          <a:lstStyle/>
          <a:p>
            <a:pPr algn="ctr">
              <a:lnSpc>
                <a:spcPts val="2519"/>
              </a:lnSpc>
              <a:spcBef>
                <a:spcPct val="0"/>
              </a:spcBef>
            </a:pPr>
            <a:r>
              <a:rPr lang="en-US" sz="1799">
                <a:solidFill>
                  <a:srgbClr val="FFFFFF"/>
                </a:solidFill>
                <a:latin typeface="Open Sans Bold"/>
              </a:rPr>
              <a:t>01</a:t>
            </a:r>
          </a:p>
        </p:txBody>
      </p:sp>
      <p:sp>
        <p:nvSpPr>
          <p:cNvPr id="42" name="TextBox 42"/>
          <p:cNvSpPr txBox="1"/>
          <p:nvPr/>
        </p:nvSpPr>
        <p:spPr>
          <a:xfrm>
            <a:off x="13122193" y="7101979"/>
            <a:ext cx="496110" cy="297180"/>
          </a:xfrm>
          <a:prstGeom prst="rect">
            <a:avLst/>
          </a:prstGeom>
        </p:spPr>
        <p:txBody>
          <a:bodyPr lIns="0" tIns="0" rIns="0" bIns="0" rtlCol="0" anchor="t">
            <a:spAutoFit/>
          </a:bodyPr>
          <a:lstStyle/>
          <a:p>
            <a:pPr algn="ctr">
              <a:lnSpc>
                <a:spcPts val="2519"/>
              </a:lnSpc>
              <a:spcBef>
                <a:spcPct val="0"/>
              </a:spcBef>
            </a:pPr>
            <a:r>
              <a:rPr lang="en-US" sz="1799">
                <a:solidFill>
                  <a:srgbClr val="FFFFFF"/>
                </a:solidFill>
                <a:latin typeface="Open Sans Bold"/>
              </a:rPr>
              <a:t>02</a:t>
            </a:r>
          </a:p>
        </p:txBody>
      </p:sp>
      <p:sp>
        <p:nvSpPr>
          <p:cNvPr id="43" name="TextBox 43"/>
          <p:cNvSpPr txBox="1"/>
          <p:nvPr/>
        </p:nvSpPr>
        <p:spPr>
          <a:xfrm>
            <a:off x="11893585" y="2509792"/>
            <a:ext cx="4982921" cy="780901"/>
          </a:xfrm>
          <a:prstGeom prst="rect">
            <a:avLst/>
          </a:prstGeom>
        </p:spPr>
        <p:txBody>
          <a:bodyPr lIns="0" tIns="0" rIns="0" bIns="0" rtlCol="0" anchor="t">
            <a:spAutoFit/>
          </a:bodyPr>
          <a:lstStyle/>
          <a:p>
            <a:pPr algn="l">
              <a:lnSpc>
                <a:spcPts val="5804"/>
              </a:lnSpc>
            </a:pPr>
            <a:r>
              <a:rPr lang="en-US" sz="4960">
                <a:solidFill>
                  <a:srgbClr val="000000"/>
                </a:solidFill>
                <a:latin typeface="Poppins Bold"/>
              </a:rPr>
              <a:t>Future</a:t>
            </a:r>
            <a:r>
              <a:rPr lang="en-US" sz="4960">
                <a:solidFill>
                  <a:srgbClr val="771DA0"/>
                </a:solidFill>
                <a:latin typeface="Poppins Bold"/>
              </a:rPr>
              <a:t> Work</a:t>
            </a:r>
          </a:p>
        </p:txBody>
      </p:sp>
      <p:sp>
        <p:nvSpPr>
          <p:cNvPr id="44" name="TextBox 44"/>
          <p:cNvSpPr txBox="1"/>
          <p:nvPr/>
        </p:nvSpPr>
        <p:spPr>
          <a:xfrm>
            <a:off x="11666487" y="4241551"/>
            <a:ext cx="6284347" cy="1203524"/>
          </a:xfrm>
          <a:prstGeom prst="rect">
            <a:avLst/>
          </a:prstGeom>
        </p:spPr>
        <p:txBody>
          <a:bodyPr lIns="0" tIns="0" rIns="0" bIns="0" rtlCol="0" anchor="t">
            <a:spAutoFit/>
          </a:bodyPr>
          <a:lstStyle/>
          <a:p>
            <a:pPr algn="l">
              <a:lnSpc>
                <a:spcPts val="2439"/>
              </a:lnSpc>
              <a:spcBef>
                <a:spcPct val="0"/>
              </a:spcBef>
            </a:pPr>
            <a:r>
              <a:rPr lang="en-US" sz="1742">
                <a:solidFill>
                  <a:srgbClr val="000000"/>
                </a:solidFill>
                <a:latin typeface="League Spartan"/>
              </a:rPr>
              <a:t>In the Future Many more services can be added to the application, as Court services, Bank services, Clinics and hospital and much more services that  can serve the Palestinians.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7293116" y="657737"/>
            <a:ext cx="397367" cy="28996"/>
            <a:chOff x="0" y="0"/>
            <a:chExt cx="128243" cy="9358"/>
          </a:xfrm>
        </p:grpSpPr>
        <p:sp>
          <p:nvSpPr>
            <p:cNvPr id="3" name="Freeform 3"/>
            <p:cNvSpPr/>
            <p:nvPr/>
          </p:nvSpPr>
          <p:spPr>
            <a:xfrm>
              <a:off x="0" y="0"/>
              <a:ext cx="128243" cy="9358"/>
            </a:xfrm>
            <a:custGeom>
              <a:avLst/>
              <a:gdLst/>
              <a:ahLst/>
              <a:cxnLst/>
              <a:rect l="l" t="t" r="r" b="b"/>
              <a:pathLst>
                <a:path w="128243" h="9358">
                  <a:moveTo>
                    <a:pt x="0" y="0"/>
                  </a:moveTo>
                  <a:lnTo>
                    <a:pt x="128243" y="0"/>
                  </a:lnTo>
                  <a:lnTo>
                    <a:pt x="128243" y="9358"/>
                  </a:lnTo>
                  <a:lnTo>
                    <a:pt x="0" y="9358"/>
                  </a:lnTo>
                  <a:close/>
                </a:path>
              </a:pathLst>
            </a:custGeom>
            <a:solidFill>
              <a:srgbClr val="771DA0"/>
            </a:solidFill>
          </p:spPr>
        </p:sp>
        <p:sp>
          <p:nvSpPr>
            <p:cNvPr id="4" name="TextBox 4"/>
            <p:cNvSpPr txBox="1"/>
            <p:nvPr/>
          </p:nvSpPr>
          <p:spPr>
            <a:xfrm>
              <a:off x="0" y="-38100"/>
              <a:ext cx="128243" cy="47458"/>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148802" y="7301218"/>
            <a:ext cx="20585603" cy="5264356"/>
            <a:chOff x="0" y="0"/>
            <a:chExt cx="4274726" cy="1093176"/>
          </a:xfrm>
        </p:grpSpPr>
        <p:sp>
          <p:nvSpPr>
            <p:cNvPr id="6" name="Freeform 6"/>
            <p:cNvSpPr/>
            <p:nvPr/>
          </p:nvSpPr>
          <p:spPr>
            <a:xfrm>
              <a:off x="0" y="0"/>
              <a:ext cx="4274726" cy="1093176"/>
            </a:xfrm>
            <a:custGeom>
              <a:avLst/>
              <a:gdLst/>
              <a:ahLst/>
              <a:cxnLst/>
              <a:rect l="l" t="t" r="r" b="b"/>
              <a:pathLst>
                <a:path w="4274726" h="1093176">
                  <a:moveTo>
                    <a:pt x="2137363" y="0"/>
                  </a:moveTo>
                  <a:cubicBezTo>
                    <a:pt x="956930" y="0"/>
                    <a:pt x="0" y="244716"/>
                    <a:pt x="0" y="546588"/>
                  </a:cubicBezTo>
                  <a:cubicBezTo>
                    <a:pt x="0" y="848460"/>
                    <a:pt x="956930" y="1093176"/>
                    <a:pt x="2137363" y="1093176"/>
                  </a:cubicBezTo>
                  <a:cubicBezTo>
                    <a:pt x="3317796" y="1093176"/>
                    <a:pt x="4274726" y="848460"/>
                    <a:pt x="4274726" y="546588"/>
                  </a:cubicBezTo>
                  <a:cubicBezTo>
                    <a:pt x="4274726" y="244716"/>
                    <a:pt x="3317796" y="0"/>
                    <a:pt x="2137363" y="0"/>
                  </a:cubicBezTo>
                  <a:close/>
                </a:path>
              </a:pathLst>
            </a:custGeom>
            <a:solidFill>
              <a:srgbClr val="771DA0"/>
            </a:solidFill>
          </p:spPr>
        </p:sp>
        <p:sp>
          <p:nvSpPr>
            <p:cNvPr id="7" name="TextBox 7"/>
            <p:cNvSpPr txBox="1"/>
            <p:nvPr/>
          </p:nvSpPr>
          <p:spPr>
            <a:xfrm>
              <a:off x="400756" y="64385"/>
              <a:ext cx="3473215" cy="926305"/>
            </a:xfrm>
            <a:prstGeom prst="rect">
              <a:avLst/>
            </a:prstGeom>
          </p:spPr>
          <p:txBody>
            <a:bodyPr lIns="50800" tIns="50800" rIns="50800" bIns="50800" rtlCol="0" anchor="ctr"/>
            <a:lstStyle/>
            <a:p>
              <a:pPr algn="ctr">
                <a:lnSpc>
                  <a:spcPts val="2659"/>
                </a:lnSpc>
              </a:pPr>
              <a:endParaRPr/>
            </a:p>
          </p:txBody>
        </p:sp>
      </p:grpSp>
      <p:sp>
        <p:nvSpPr>
          <p:cNvPr id="8" name="TextBox 8"/>
          <p:cNvSpPr txBox="1"/>
          <p:nvPr/>
        </p:nvSpPr>
        <p:spPr>
          <a:xfrm>
            <a:off x="3955969" y="3723374"/>
            <a:ext cx="10376063" cy="2440202"/>
          </a:xfrm>
          <a:prstGeom prst="rect">
            <a:avLst/>
          </a:prstGeom>
        </p:spPr>
        <p:txBody>
          <a:bodyPr lIns="0" tIns="0" rIns="0" bIns="0" rtlCol="0" anchor="t">
            <a:spAutoFit/>
          </a:bodyPr>
          <a:lstStyle/>
          <a:p>
            <a:pPr algn="ctr">
              <a:lnSpc>
                <a:spcPts val="18800"/>
              </a:lnSpc>
              <a:spcBef>
                <a:spcPct val="0"/>
              </a:spcBef>
            </a:pPr>
            <a:r>
              <a:rPr lang="en-US" sz="13429">
                <a:solidFill>
                  <a:srgbClr val="771DA0"/>
                </a:solidFill>
                <a:latin typeface="Poppins Bold"/>
              </a:rPr>
              <a:t>Thank </a:t>
            </a:r>
            <a:r>
              <a:rPr lang="en-US" sz="13429">
                <a:solidFill>
                  <a:srgbClr val="000000"/>
                </a:solidFill>
                <a:latin typeface="Poppins Bold"/>
              </a:rPr>
              <a:t>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grpSp>
        <p:nvGrpSpPr>
          <p:cNvPr id="2" name="Group 2"/>
          <p:cNvGrpSpPr/>
          <p:nvPr/>
        </p:nvGrpSpPr>
        <p:grpSpPr>
          <a:xfrm>
            <a:off x="18177932" y="8597752"/>
            <a:ext cx="110068" cy="660548"/>
            <a:chOff x="0" y="0"/>
            <a:chExt cx="28989" cy="173972"/>
          </a:xfrm>
        </p:grpSpPr>
        <p:sp>
          <p:nvSpPr>
            <p:cNvPr id="3" name="Freeform 3"/>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B266C6"/>
            </a:solidFill>
          </p:spPr>
        </p:sp>
        <p:sp>
          <p:nvSpPr>
            <p:cNvPr id="4" name="TextBox 4"/>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5" name="Group 5"/>
          <p:cNvGrpSpPr>
            <a:grpSpLocks noChangeAspect="1"/>
          </p:cNvGrpSpPr>
          <p:nvPr/>
        </p:nvGrpSpPr>
        <p:grpSpPr>
          <a:xfrm>
            <a:off x="10167866" y="1686054"/>
            <a:ext cx="6986199" cy="13823395"/>
            <a:chOff x="0" y="0"/>
            <a:chExt cx="2620010" cy="5184140"/>
          </a:xfrm>
        </p:grpSpPr>
        <p:sp>
          <p:nvSpPr>
            <p:cNvPr id="6" name="Freeform 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933ABC"/>
            </a:solidFill>
          </p:spPr>
        </p:sp>
        <p:sp>
          <p:nvSpPr>
            <p:cNvPr id="7" name="Freeform 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273" b="-1273"/>
              </a:stretch>
            </a:blipFill>
          </p:spPr>
        </p:sp>
        <p:sp>
          <p:nvSpPr>
            <p:cNvPr id="8" name="Freeform 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73656C"/>
            </a:solidFill>
          </p:spPr>
        </p:sp>
        <p:sp>
          <p:nvSpPr>
            <p:cNvPr id="9" name="Freeform 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73656C"/>
            </a:solidFill>
          </p:spPr>
        </p:sp>
        <p:sp>
          <p:nvSpPr>
            <p:cNvPr id="10" name="Freeform 1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D59CD5"/>
            </a:solidFill>
          </p:spPr>
        </p:sp>
        <p:sp>
          <p:nvSpPr>
            <p:cNvPr id="11" name="Freeform 1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771DA0"/>
            </a:solidFill>
          </p:spPr>
        </p:sp>
        <p:sp>
          <p:nvSpPr>
            <p:cNvPr id="12" name="Freeform 1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D59CD5"/>
            </a:solidFill>
          </p:spPr>
        </p:sp>
        <p:sp>
          <p:nvSpPr>
            <p:cNvPr id="13" name="Freeform 1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D59CD5"/>
            </a:solidFill>
          </p:spPr>
        </p:sp>
        <p:sp>
          <p:nvSpPr>
            <p:cNvPr id="14" name="Freeform 1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B266C6"/>
            </a:solidFill>
          </p:spPr>
        </p:sp>
      </p:grpSp>
      <p:sp>
        <p:nvSpPr>
          <p:cNvPr id="15" name="TextBox 15"/>
          <p:cNvSpPr txBox="1"/>
          <p:nvPr/>
        </p:nvSpPr>
        <p:spPr>
          <a:xfrm>
            <a:off x="634870" y="2233582"/>
            <a:ext cx="5742791" cy="2032656"/>
          </a:xfrm>
          <a:prstGeom prst="rect">
            <a:avLst/>
          </a:prstGeom>
        </p:spPr>
        <p:txBody>
          <a:bodyPr lIns="0" tIns="0" rIns="0" bIns="0" rtlCol="0" anchor="t">
            <a:spAutoFit/>
          </a:bodyPr>
          <a:lstStyle/>
          <a:p>
            <a:pPr algn="l">
              <a:lnSpc>
                <a:spcPts val="16588"/>
              </a:lnSpc>
              <a:spcBef>
                <a:spcPct val="0"/>
              </a:spcBef>
            </a:pPr>
            <a:r>
              <a:rPr lang="en-US" sz="11849">
                <a:solidFill>
                  <a:srgbClr val="000000"/>
                </a:solidFill>
                <a:latin typeface="Open Sans"/>
              </a:rPr>
              <a:t>Mobile</a:t>
            </a:r>
          </a:p>
        </p:txBody>
      </p:sp>
      <p:sp>
        <p:nvSpPr>
          <p:cNvPr id="16" name="TextBox 16"/>
          <p:cNvSpPr txBox="1"/>
          <p:nvPr/>
        </p:nvSpPr>
        <p:spPr>
          <a:xfrm>
            <a:off x="634870" y="3923338"/>
            <a:ext cx="5095826" cy="2155260"/>
          </a:xfrm>
          <a:prstGeom prst="rect">
            <a:avLst/>
          </a:prstGeom>
        </p:spPr>
        <p:txBody>
          <a:bodyPr lIns="0" tIns="0" rIns="0" bIns="0" rtlCol="0" anchor="t">
            <a:spAutoFit/>
          </a:bodyPr>
          <a:lstStyle/>
          <a:p>
            <a:pPr algn="l">
              <a:lnSpc>
                <a:spcPts val="16656"/>
              </a:lnSpc>
              <a:spcBef>
                <a:spcPct val="0"/>
              </a:spcBef>
            </a:pPr>
            <a:r>
              <a:rPr lang="en-US" sz="11897">
                <a:solidFill>
                  <a:srgbClr val="771DA0"/>
                </a:solidFill>
                <a:latin typeface="Poppins Bold"/>
              </a:rPr>
              <a:t>App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2651" y="6049347"/>
            <a:ext cx="18320651" cy="4237653"/>
            <a:chOff x="0" y="0"/>
            <a:chExt cx="4825192" cy="1116090"/>
          </a:xfrm>
        </p:grpSpPr>
        <p:sp>
          <p:nvSpPr>
            <p:cNvPr id="3" name="Freeform 3"/>
            <p:cNvSpPr/>
            <p:nvPr/>
          </p:nvSpPr>
          <p:spPr>
            <a:xfrm>
              <a:off x="0" y="0"/>
              <a:ext cx="4825192" cy="1116090"/>
            </a:xfrm>
            <a:custGeom>
              <a:avLst/>
              <a:gdLst/>
              <a:ahLst/>
              <a:cxnLst/>
              <a:rect l="l" t="t" r="r" b="b"/>
              <a:pathLst>
                <a:path w="4825192" h="1116090">
                  <a:moveTo>
                    <a:pt x="0" y="0"/>
                  </a:moveTo>
                  <a:lnTo>
                    <a:pt x="4825192" y="0"/>
                  </a:lnTo>
                  <a:lnTo>
                    <a:pt x="4825192" y="1116090"/>
                  </a:lnTo>
                  <a:lnTo>
                    <a:pt x="0" y="1116090"/>
                  </a:lnTo>
                  <a:close/>
                </a:path>
              </a:pathLst>
            </a:custGeom>
            <a:solidFill>
              <a:srgbClr val="933ABC"/>
            </a:solidFill>
          </p:spPr>
        </p:sp>
        <p:sp>
          <p:nvSpPr>
            <p:cNvPr id="4" name="TextBox 4"/>
            <p:cNvSpPr txBox="1"/>
            <p:nvPr/>
          </p:nvSpPr>
          <p:spPr>
            <a:xfrm>
              <a:off x="0" y="-38100"/>
              <a:ext cx="4825192" cy="115419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8177932" y="8597752"/>
            <a:ext cx="110068" cy="660548"/>
            <a:chOff x="0" y="0"/>
            <a:chExt cx="28989" cy="173972"/>
          </a:xfrm>
        </p:grpSpPr>
        <p:sp>
          <p:nvSpPr>
            <p:cNvPr id="6" name="Freeform 6"/>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537BF1"/>
            </a:solidFill>
          </p:spPr>
        </p:sp>
        <p:sp>
          <p:nvSpPr>
            <p:cNvPr id="7" name="TextBox 7"/>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514669" y="2878941"/>
            <a:ext cx="3057144" cy="6049085"/>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l="-13919" r="-13919"/>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a:grpSpLocks noChangeAspect="1"/>
          </p:cNvGrpSpPr>
          <p:nvPr/>
        </p:nvGrpSpPr>
        <p:grpSpPr>
          <a:xfrm>
            <a:off x="4123276" y="2878941"/>
            <a:ext cx="3076553" cy="6087489"/>
            <a:chOff x="0" y="0"/>
            <a:chExt cx="2620010" cy="5184140"/>
          </a:xfrm>
        </p:grpSpPr>
        <p:sp>
          <p:nvSpPr>
            <p:cNvPr id="19" name="Freeform 1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0" name="Freeform 2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l="-13919" r="-13919"/>
              </a:stretch>
            </a:blipFill>
          </p:spPr>
        </p:sp>
        <p:sp>
          <p:nvSpPr>
            <p:cNvPr id="21" name="Freeform 2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2" name="Freeform 2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3" name="Freeform 2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4" name="Freeform 2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5" name="Freeform 2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6" name="Freeform 2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7" name="Freeform 2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8" name="Group 28"/>
          <p:cNvGrpSpPr>
            <a:grpSpLocks noChangeAspect="1"/>
          </p:cNvGrpSpPr>
          <p:nvPr/>
        </p:nvGrpSpPr>
        <p:grpSpPr>
          <a:xfrm>
            <a:off x="7751760" y="2840537"/>
            <a:ext cx="3076553" cy="6087489"/>
            <a:chOff x="0" y="0"/>
            <a:chExt cx="2620010" cy="5184140"/>
          </a:xfrm>
        </p:grpSpPr>
        <p:sp>
          <p:nvSpPr>
            <p:cNvPr id="29" name="Freeform 2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0" name="Freeform 3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l="-5357" r="-5357"/>
              </a:stretch>
            </a:blipFill>
          </p:spPr>
        </p:sp>
        <p:sp>
          <p:nvSpPr>
            <p:cNvPr id="31" name="Freeform 3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2" name="Freeform 3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3" name="Freeform 3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4" name="Freeform 3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5" name="Freeform 3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6" name="Freeform 3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7" name="Freeform 3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8" name="Group 38"/>
          <p:cNvGrpSpPr>
            <a:grpSpLocks noChangeAspect="1"/>
          </p:cNvGrpSpPr>
          <p:nvPr/>
        </p:nvGrpSpPr>
        <p:grpSpPr>
          <a:xfrm>
            <a:off x="15008207" y="2840537"/>
            <a:ext cx="3076553" cy="6087489"/>
            <a:chOff x="0" y="0"/>
            <a:chExt cx="2620010" cy="5184140"/>
          </a:xfrm>
        </p:grpSpPr>
        <p:sp>
          <p:nvSpPr>
            <p:cNvPr id="39" name="Freeform 3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0" name="Freeform 4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l="-13919" r="-13919"/>
              </a:stretch>
            </a:blipFill>
          </p:spPr>
        </p:sp>
        <p:sp>
          <p:nvSpPr>
            <p:cNvPr id="41" name="Freeform 4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2" name="Freeform 4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3" name="Freeform 4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4" name="Freeform 4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5" name="Freeform 4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6" name="Freeform 4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7" name="Freeform 4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48" name="Group 48"/>
          <p:cNvGrpSpPr/>
          <p:nvPr/>
        </p:nvGrpSpPr>
        <p:grpSpPr>
          <a:xfrm>
            <a:off x="626528" y="1797417"/>
            <a:ext cx="4450236" cy="67441"/>
            <a:chOff x="0" y="0"/>
            <a:chExt cx="1172078" cy="17762"/>
          </a:xfrm>
        </p:grpSpPr>
        <p:sp>
          <p:nvSpPr>
            <p:cNvPr id="49" name="Freeform 49"/>
            <p:cNvSpPr/>
            <p:nvPr/>
          </p:nvSpPr>
          <p:spPr>
            <a:xfrm>
              <a:off x="0" y="0"/>
              <a:ext cx="1172078" cy="17762"/>
            </a:xfrm>
            <a:custGeom>
              <a:avLst/>
              <a:gdLst/>
              <a:ahLst/>
              <a:cxnLst/>
              <a:rect l="l" t="t" r="r" b="b"/>
              <a:pathLst>
                <a:path w="1172078" h="17762">
                  <a:moveTo>
                    <a:pt x="8881" y="0"/>
                  </a:moveTo>
                  <a:lnTo>
                    <a:pt x="1163197" y="0"/>
                  </a:lnTo>
                  <a:cubicBezTo>
                    <a:pt x="1168102" y="0"/>
                    <a:pt x="1172078" y="3976"/>
                    <a:pt x="1172078" y="8881"/>
                  </a:cubicBezTo>
                  <a:lnTo>
                    <a:pt x="1172078" y="8881"/>
                  </a:lnTo>
                  <a:cubicBezTo>
                    <a:pt x="1172078" y="13786"/>
                    <a:pt x="1168102" y="17762"/>
                    <a:pt x="1163197" y="17762"/>
                  </a:cubicBezTo>
                  <a:lnTo>
                    <a:pt x="8881" y="17762"/>
                  </a:lnTo>
                  <a:cubicBezTo>
                    <a:pt x="3976" y="17762"/>
                    <a:pt x="0" y="13786"/>
                    <a:pt x="0" y="8881"/>
                  </a:cubicBezTo>
                  <a:lnTo>
                    <a:pt x="0" y="8881"/>
                  </a:lnTo>
                  <a:cubicBezTo>
                    <a:pt x="0" y="3976"/>
                    <a:pt x="3976" y="0"/>
                    <a:pt x="8881" y="0"/>
                  </a:cubicBezTo>
                  <a:close/>
                </a:path>
              </a:pathLst>
            </a:custGeom>
            <a:solidFill>
              <a:srgbClr val="771DA0"/>
            </a:solidFill>
          </p:spPr>
        </p:sp>
        <p:sp>
          <p:nvSpPr>
            <p:cNvPr id="50" name="TextBox 50"/>
            <p:cNvSpPr txBox="1"/>
            <p:nvPr/>
          </p:nvSpPr>
          <p:spPr>
            <a:xfrm>
              <a:off x="0" y="-38100"/>
              <a:ext cx="1172078" cy="55862"/>
            </a:xfrm>
            <a:prstGeom prst="rect">
              <a:avLst/>
            </a:prstGeom>
          </p:spPr>
          <p:txBody>
            <a:bodyPr lIns="50800" tIns="50800" rIns="50800" bIns="50800" rtlCol="0" anchor="ctr"/>
            <a:lstStyle/>
            <a:p>
              <a:pPr algn="ctr">
                <a:lnSpc>
                  <a:spcPts val="2659"/>
                </a:lnSpc>
              </a:pPr>
              <a:endParaRPr/>
            </a:p>
          </p:txBody>
        </p:sp>
      </p:grpSp>
      <p:grpSp>
        <p:nvGrpSpPr>
          <p:cNvPr id="51" name="Group 51"/>
          <p:cNvGrpSpPr>
            <a:grpSpLocks noChangeAspect="1"/>
          </p:cNvGrpSpPr>
          <p:nvPr/>
        </p:nvGrpSpPr>
        <p:grpSpPr>
          <a:xfrm>
            <a:off x="11379204" y="2840537"/>
            <a:ext cx="3076553" cy="6087489"/>
            <a:chOff x="0" y="0"/>
            <a:chExt cx="2620010" cy="5184140"/>
          </a:xfrm>
        </p:grpSpPr>
        <p:sp>
          <p:nvSpPr>
            <p:cNvPr id="52" name="Freeform 52"/>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53" name="Freeform 53"/>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6"/>
              <a:stretch>
                <a:fillRect l="-5357" r="-5357"/>
              </a:stretch>
            </a:blipFill>
          </p:spPr>
        </p:sp>
        <p:sp>
          <p:nvSpPr>
            <p:cNvPr id="54" name="Freeform 54"/>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55" name="Freeform 55"/>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56" name="Freeform 56"/>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57" name="Freeform 57"/>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58" name="Freeform 58"/>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59" name="Freeform 59"/>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60" name="Freeform 60"/>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61" name="TextBox 61"/>
          <p:cNvSpPr txBox="1"/>
          <p:nvPr/>
        </p:nvSpPr>
        <p:spPr>
          <a:xfrm>
            <a:off x="626528" y="163968"/>
            <a:ext cx="7720245" cy="1495090"/>
          </a:xfrm>
          <a:prstGeom prst="rect">
            <a:avLst/>
          </a:prstGeom>
        </p:spPr>
        <p:txBody>
          <a:bodyPr lIns="0" tIns="0" rIns="0" bIns="0" rtlCol="0" anchor="t">
            <a:spAutoFit/>
          </a:bodyPr>
          <a:lstStyle/>
          <a:p>
            <a:pPr algn="l">
              <a:lnSpc>
                <a:spcPts val="5747"/>
              </a:lnSpc>
            </a:pPr>
            <a:r>
              <a:rPr lang="en-US" sz="4912">
                <a:solidFill>
                  <a:srgbClr val="201F20"/>
                </a:solidFill>
                <a:latin typeface="Poppins Bold"/>
              </a:rPr>
              <a:t>Application </a:t>
            </a:r>
          </a:p>
          <a:p>
            <a:pPr algn="l">
              <a:lnSpc>
                <a:spcPts val="5747"/>
              </a:lnSpc>
            </a:pPr>
            <a:r>
              <a:rPr lang="en-US" sz="4912">
                <a:solidFill>
                  <a:srgbClr val="771DA0"/>
                </a:solidFill>
                <a:latin typeface="Poppins Bold"/>
              </a:rPr>
              <a:t>Features</a:t>
            </a:r>
            <a:r>
              <a:rPr lang="en-US" sz="4912">
                <a:solidFill>
                  <a:srgbClr val="933ABC"/>
                </a:solidFill>
                <a:latin typeface="Poppins Bold"/>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677578" y="13835"/>
            <a:ext cx="10610422" cy="10287000"/>
            <a:chOff x="0" y="0"/>
            <a:chExt cx="2794515" cy="2709333"/>
          </a:xfrm>
        </p:grpSpPr>
        <p:sp>
          <p:nvSpPr>
            <p:cNvPr id="3" name="Freeform 3"/>
            <p:cNvSpPr/>
            <p:nvPr/>
          </p:nvSpPr>
          <p:spPr>
            <a:xfrm>
              <a:off x="0" y="0"/>
              <a:ext cx="2794515" cy="2709333"/>
            </a:xfrm>
            <a:custGeom>
              <a:avLst/>
              <a:gdLst/>
              <a:ahLst/>
              <a:cxnLst/>
              <a:rect l="l" t="t" r="r" b="b"/>
              <a:pathLst>
                <a:path w="2794515" h="2709333">
                  <a:moveTo>
                    <a:pt x="0" y="0"/>
                  </a:moveTo>
                  <a:lnTo>
                    <a:pt x="2794515" y="0"/>
                  </a:lnTo>
                  <a:lnTo>
                    <a:pt x="2794515" y="2709333"/>
                  </a:lnTo>
                  <a:lnTo>
                    <a:pt x="0" y="2709333"/>
                  </a:lnTo>
                  <a:close/>
                </a:path>
              </a:pathLst>
            </a:custGeom>
            <a:solidFill>
              <a:srgbClr val="771DA0"/>
            </a:solidFill>
          </p:spPr>
        </p:sp>
        <p:sp>
          <p:nvSpPr>
            <p:cNvPr id="4" name="TextBox 4"/>
            <p:cNvSpPr txBox="1"/>
            <p:nvPr/>
          </p:nvSpPr>
          <p:spPr>
            <a:xfrm>
              <a:off x="0" y="-38100"/>
              <a:ext cx="2794515" cy="2747433"/>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8177932" y="8597752"/>
            <a:ext cx="110068" cy="660548"/>
            <a:chOff x="0" y="0"/>
            <a:chExt cx="28989" cy="173972"/>
          </a:xfrm>
        </p:grpSpPr>
        <p:sp>
          <p:nvSpPr>
            <p:cNvPr id="6" name="Freeform 6"/>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7" name="TextBox 7"/>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5804168" y="1514302"/>
            <a:ext cx="3746818" cy="7413724"/>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273" b="-1273"/>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a:grpSpLocks noChangeAspect="1"/>
          </p:cNvGrpSpPr>
          <p:nvPr/>
        </p:nvGrpSpPr>
        <p:grpSpPr>
          <a:xfrm>
            <a:off x="10208797" y="1514302"/>
            <a:ext cx="3746818" cy="7413724"/>
            <a:chOff x="0" y="0"/>
            <a:chExt cx="2620010" cy="5184140"/>
          </a:xfrm>
        </p:grpSpPr>
        <p:sp>
          <p:nvSpPr>
            <p:cNvPr id="19" name="Freeform 1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0" name="Freeform 2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1273" b="-1273"/>
              </a:stretch>
            </a:blipFill>
          </p:spPr>
        </p:sp>
        <p:sp>
          <p:nvSpPr>
            <p:cNvPr id="21" name="Freeform 2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2" name="Freeform 2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3" name="Freeform 2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4" name="Freeform 2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5" name="Freeform 2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6" name="Freeform 2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7" name="Freeform 2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8" name="Group 28"/>
          <p:cNvGrpSpPr>
            <a:grpSpLocks noChangeAspect="1"/>
          </p:cNvGrpSpPr>
          <p:nvPr/>
        </p:nvGrpSpPr>
        <p:grpSpPr>
          <a:xfrm>
            <a:off x="14431113" y="1514302"/>
            <a:ext cx="3746818" cy="7413724"/>
            <a:chOff x="0" y="0"/>
            <a:chExt cx="2620010" cy="5184140"/>
          </a:xfrm>
        </p:grpSpPr>
        <p:sp>
          <p:nvSpPr>
            <p:cNvPr id="29" name="Freeform 2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0" name="Freeform 3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t="-1273" b="-1273"/>
              </a:stretch>
            </a:blipFill>
          </p:spPr>
        </p:sp>
        <p:sp>
          <p:nvSpPr>
            <p:cNvPr id="31" name="Freeform 3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2" name="Freeform 3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3" name="Freeform 3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4" name="Freeform 3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5" name="Freeform 3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6" name="Freeform 3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7" name="Freeform 3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38" name="TextBox 38"/>
          <p:cNvSpPr txBox="1"/>
          <p:nvPr/>
        </p:nvSpPr>
        <p:spPr>
          <a:xfrm>
            <a:off x="561899" y="2181982"/>
            <a:ext cx="7115678" cy="2958514"/>
          </a:xfrm>
          <a:prstGeom prst="rect">
            <a:avLst/>
          </a:prstGeom>
        </p:spPr>
        <p:txBody>
          <a:bodyPr lIns="0" tIns="0" rIns="0" bIns="0" rtlCol="0" anchor="t">
            <a:spAutoFit/>
          </a:bodyPr>
          <a:lstStyle/>
          <a:p>
            <a:pPr algn="l">
              <a:lnSpc>
                <a:spcPts val="7620"/>
              </a:lnSpc>
            </a:pPr>
            <a:r>
              <a:rPr lang="en-US" sz="6512">
                <a:solidFill>
                  <a:srgbClr val="000000"/>
                </a:solidFill>
                <a:latin typeface="Poppins Bold"/>
              </a:rPr>
              <a:t>Sign</a:t>
            </a:r>
            <a:r>
              <a:rPr lang="en-US" sz="6512">
                <a:solidFill>
                  <a:srgbClr val="771DA0"/>
                </a:solidFill>
                <a:latin typeface="Poppins Bold"/>
              </a:rPr>
              <a:t> in</a:t>
            </a:r>
          </a:p>
          <a:p>
            <a:pPr algn="l">
              <a:lnSpc>
                <a:spcPts val="7620"/>
              </a:lnSpc>
            </a:pPr>
            <a:r>
              <a:rPr lang="en-US" sz="6512">
                <a:solidFill>
                  <a:srgbClr val="B266C6"/>
                </a:solidFill>
                <a:latin typeface="Poppins Bold"/>
              </a:rPr>
              <a:t>&amp; </a:t>
            </a:r>
          </a:p>
          <a:p>
            <a:pPr algn="l">
              <a:lnSpc>
                <a:spcPts val="7620"/>
              </a:lnSpc>
            </a:pPr>
            <a:r>
              <a:rPr lang="en-US" sz="6512">
                <a:solidFill>
                  <a:srgbClr val="771DA0"/>
                </a:solidFill>
                <a:latin typeface="Poppins Bold"/>
              </a:rPr>
              <a:t>Sign </a:t>
            </a:r>
            <a:r>
              <a:rPr lang="en-US" sz="6512">
                <a:solidFill>
                  <a:srgbClr val="000000"/>
                </a:solidFill>
                <a:latin typeface="Poppins Bold"/>
              </a:rPr>
              <a:t>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532208" y="13835"/>
            <a:ext cx="11755792" cy="10287000"/>
            <a:chOff x="0" y="0"/>
            <a:chExt cx="3096176" cy="2709333"/>
          </a:xfrm>
        </p:grpSpPr>
        <p:sp>
          <p:nvSpPr>
            <p:cNvPr id="3" name="Freeform 3"/>
            <p:cNvSpPr/>
            <p:nvPr/>
          </p:nvSpPr>
          <p:spPr>
            <a:xfrm>
              <a:off x="0" y="0"/>
              <a:ext cx="3096176" cy="2709333"/>
            </a:xfrm>
            <a:custGeom>
              <a:avLst/>
              <a:gdLst/>
              <a:ahLst/>
              <a:cxnLst/>
              <a:rect l="l" t="t" r="r" b="b"/>
              <a:pathLst>
                <a:path w="3096176" h="2709333">
                  <a:moveTo>
                    <a:pt x="0" y="0"/>
                  </a:moveTo>
                  <a:lnTo>
                    <a:pt x="3096176" y="0"/>
                  </a:lnTo>
                  <a:lnTo>
                    <a:pt x="3096176" y="2709333"/>
                  </a:lnTo>
                  <a:lnTo>
                    <a:pt x="0" y="2709333"/>
                  </a:lnTo>
                  <a:close/>
                </a:path>
              </a:pathLst>
            </a:custGeom>
            <a:solidFill>
              <a:srgbClr val="771DA0"/>
            </a:solidFill>
          </p:spPr>
        </p:sp>
        <p:sp>
          <p:nvSpPr>
            <p:cNvPr id="4" name="TextBox 4"/>
            <p:cNvSpPr txBox="1"/>
            <p:nvPr/>
          </p:nvSpPr>
          <p:spPr>
            <a:xfrm>
              <a:off x="0" y="-38100"/>
              <a:ext cx="3096176" cy="2747433"/>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8177932" y="8597752"/>
            <a:ext cx="110068" cy="660548"/>
            <a:chOff x="0" y="0"/>
            <a:chExt cx="28989" cy="173972"/>
          </a:xfrm>
        </p:grpSpPr>
        <p:sp>
          <p:nvSpPr>
            <p:cNvPr id="6" name="Freeform 6"/>
            <p:cNvSpPr/>
            <p:nvPr/>
          </p:nvSpPr>
          <p:spPr>
            <a:xfrm>
              <a:off x="0" y="0"/>
              <a:ext cx="28989" cy="173972"/>
            </a:xfrm>
            <a:custGeom>
              <a:avLst/>
              <a:gdLst/>
              <a:ahLst/>
              <a:cxnLst/>
              <a:rect l="l" t="t" r="r" b="b"/>
              <a:pathLst>
                <a:path w="28989" h="173972">
                  <a:moveTo>
                    <a:pt x="0" y="0"/>
                  </a:moveTo>
                  <a:lnTo>
                    <a:pt x="28989" y="0"/>
                  </a:lnTo>
                  <a:lnTo>
                    <a:pt x="28989" y="173972"/>
                  </a:lnTo>
                  <a:lnTo>
                    <a:pt x="0" y="173972"/>
                  </a:lnTo>
                  <a:close/>
                </a:path>
              </a:pathLst>
            </a:custGeom>
            <a:solidFill>
              <a:srgbClr val="771DA0"/>
            </a:solidFill>
          </p:spPr>
        </p:sp>
        <p:sp>
          <p:nvSpPr>
            <p:cNvPr id="7" name="TextBox 7"/>
            <p:cNvSpPr txBox="1"/>
            <p:nvPr/>
          </p:nvSpPr>
          <p:spPr>
            <a:xfrm>
              <a:off x="0" y="-38100"/>
              <a:ext cx="28989" cy="212072"/>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4489434" y="1415590"/>
            <a:ext cx="3782077" cy="7483490"/>
            <a:chOff x="0" y="0"/>
            <a:chExt cx="2620010" cy="5184140"/>
          </a:xfrm>
        </p:grpSpPr>
        <p:sp>
          <p:nvSpPr>
            <p:cNvPr id="9" name="Freeform 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10" name="Freeform 1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2"/>
              <a:stretch>
                <a:fillRect t="-1273" b="-1273"/>
              </a:stretch>
            </a:blipFill>
          </p:spPr>
        </p:sp>
        <p:sp>
          <p:nvSpPr>
            <p:cNvPr id="11" name="Freeform 1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12" name="Freeform 1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13" name="Freeform 1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14" name="Freeform 1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15" name="Freeform 1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16" name="Freeform 1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17" name="Freeform 1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18" name="Group 18"/>
          <p:cNvGrpSpPr>
            <a:grpSpLocks noChangeAspect="1"/>
          </p:cNvGrpSpPr>
          <p:nvPr/>
        </p:nvGrpSpPr>
        <p:grpSpPr>
          <a:xfrm>
            <a:off x="8271511" y="1511804"/>
            <a:ext cx="3670842" cy="7263392"/>
            <a:chOff x="0" y="0"/>
            <a:chExt cx="2620010" cy="5184140"/>
          </a:xfrm>
        </p:grpSpPr>
        <p:sp>
          <p:nvSpPr>
            <p:cNvPr id="19" name="Freeform 1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20" name="Freeform 2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t="-1377" b="-1377"/>
              </a:stretch>
            </a:blipFill>
          </p:spPr>
        </p:sp>
        <p:sp>
          <p:nvSpPr>
            <p:cNvPr id="21" name="Freeform 2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22" name="Freeform 2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23" name="Freeform 2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24" name="Freeform 2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25" name="Freeform 2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26" name="Freeform 2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27" name="Freeform 2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28" name="Group 28"/>
          <p:cNvGrpSpPr>
            <a:grpSpLocks noChangeAspect="1"/>
          </p:cNvGrpSpPr>
          <p:nvPr/>
        </p:nvGrpSpPr>
        <p:grpSpPr>
          <a:xfrm>
            <a:off x="11942353" y="1511804"/>
            <a:ext cx="3670842" cy="7263392"/>
            <a:chOff x="0" y="0"/>
            <a:chExt cx="2620010" cy="5184140"/>
          </a:xfrm>
        </p:grpSpPr>
        <p:sp>
          <p:nvSpPr>
            <p:cNvPr id="29" name="Freeform 2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30" name="Freeform 3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4"/>
              <a:stretch>
                <a:fillRect l="-432" r="-432"/>
              </a:stretch>
            </a:blipFill>
          </p:spPr>
        </p:sp>
        <p:sp>
          <p:nvSpPr>
            <p:cNvPr id="31" name="Freeform 3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32" name="Freeform 3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33" name="Freeform 3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34" name="Freeform 3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35" name="Freeform 3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36" name="Freeform 3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37" name="Freeform 3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grpSp>
        <p:nvGrpSpPr>
          <p:cNvPr id="38" name="Group 38"/>
          <p:cNvGrpSpPr>
            <a:grpSpLocks noChangeAspect="1"/>
          </p:cNvGrpSpPr>
          <p:nvPr/>
        </p:nvGrpSpPr>
        <p:grpSpPr>
          <a:xfrm>
            <a:off x="15613195" y="1525639"/>
            <a:ext cx="3670842" cy="7263392"/>
            <a:chOff x="0" y="0"/>
            <a:chExt cx="2620010" cy="5184140"/>
          </a:xfrm>
        </p:grpSpPr>
        <p:sp>
          <p:nvSpPr>
            <p:cNvPr id="39" name="Freeform 39"/>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sp>
        <p:sp>
          <p:nvSpPr>
            <p:cNvPr id="40" name="Freeform 40"/>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5"/>
              <a:stretch>
                <a:fillRect t="-1273" b="-1273"/>
              </a:stretch>
            </a:blipFill>
          </p:spPr>
        </p:sp>
        <p:sp>
          <p:nvSpPr>
            <p:cNvPr id="41" name="Freeform 41"/>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606060"/>
            </a:solidFill>
          </p:spPr>
        </p:sp>
        <p:sp>
          <p:nvSpPr>
            <p:cNvPr id="42" name="Freeform 42"/>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606060"/>
            </a:solidFill>
          </p:spPr>
        </p:sp>
        <p:sp>
          <p:nvSpPr>
            <p:cNvPr id="43" name="Freeform 43"/>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B8B8B8"/>
            </a:solidFill>
          </p:spPr>
        </p:sp>
        <p:sp>
          <p:nvSpPr>
            <p:cNvPr id="44" name="Freeform 44"/>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B8B8B8"/>
            </a:solidFill>
          </p:spPr>
        </p:sp>
        <p:sp>
          <p:nvSpPr>
            <p:cNvPr id="45" name="Freeform 45"/>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B8B8B8"/>
            </a:solidFill>
          </p:spPr>
        </p:sp>
        <p:sp>
          <p:nvSpPr>
            <p:cNvPr id="46" name="Freeform 46"/>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B8B8B8"/>
            </a:solidFill>
          </p:spPr>
        </p:sp>
        <p:sp>
          <p:nvSpPr>
            <p:cNvPr id="47" name="Freeform 47"/>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E9E9E9"/>
            </a:solidFill>
          </p:spPr>
        </p:sp>
      </p:grpSp>
      <p:sp>
        <p:nvSpPr>
          <p:cNvPr id="48" name="TextBox 48"/>
          <p:cNvSpPr txBox="1"/>
          <p:nvPr/>
        </p:nvSpPr>
        <p:spPr>
          <a:xfrm>
            <a:off x="158899" y="3160846"/>
            <a:ext cx="7115678" cy="1996489"/>
          </a:xfrm>
          <a:prstGeom prst="rect">
            <a:avLst/>
          </a:prstGeom>
        </p:spPr>
        <p:txBody>
          <a:bodyPr lIns="0" tIns="0" rIns="0" bIns="0" rtlCol="0" anchor="t">
            <a:spAutoFit/>
          </a:bodyPr>
          <a:lstStyle/>
          <a:p>
            <a:pPr algn="l">
              <a:lnSpc>
                <a:spcPts val="7620"/>
              </a:lnSpc>
            </a:pPr>
            <a:r>
              <a:rPr lang="en-US" sz="6512">
                <a:solidFill>
                  <a:srgbClr val="000000"/>
                </a:solidFill>
                <a:latin typeface="Poppins Bold"/>
              </a:rPr>
              <a:t>Reset </a:t>
            </a:r>
          </a:p>
          <a:p>
            <a:pPr algn="l">
              <a:lnSpc>
                <a:spcPts val="7620"/>
              </a:lnSpc>
            </a:pPr>
            <a:r>
              <a:rPr lang="en-US" sz="6512">
                <a:solidFill>
                  <a:srgbClr val="771DA0"/>
                </a:solidFill>
                <a:latin typeface="Poppins Bold"/>
              </a:rPr>
              <a:t>Password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420</Words>
  <Application>Microsoft Office PowerPoint</Application>
  <PresentationFormat>Custom</PresentationFormat>
  <Paragraphs>100</Paragraphs>
  <Slides>55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55</vt:i4>
      </vt:variant>
    </vt:vector>
  </HeadingPairs>
  <TitlesOfParts>
    <vt:vector size="62" baseType="lpstr">
      <vt:lpstr>Poppins Bold</vt:lpstr>
      <vt:lpstr>Open Sans Bold</vt:lpstr>
      <vt:lpstr>Arial</vt:lpstr>
      <vt:lpstr>Open Sans</vt:lpstr>
      <vt:lpstr>League Spartan</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Apps</dc:title>
  <cp:lastModifiedBy>Rua Huwari</cp:lastModifiedBy>
  <cp:revision>3</cp:revision>
  <dcterms:created xsi:type="dcterms:W3CDTF">2006-08-16T00:00:00Z</dcterms:created>
  <dcterms:modified xsi:type="dcterms:W3CDTF">2024-07-01T12:47:12Z</dcterms:modified>
  <dc:identifier>DAGJgWR-6Yg</dc:identifier>
</cp:coreProperties>
</file>