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87" r:id="rId2"/>
    <p:sldId id="288" r:id="rId3"/>
    <p:sldId id="289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57" r:id="rId14"/>
    <p:sldId id="259" r:id="rId15"/>
    <p:sldId id="258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9" r:id="rId25"/>
    <p:sldId id="268" r:id="rId26"/>
    <p:sldId id="270" r:id="rId27"/>
    <p:sldId id="271" r:id="rId28"/>
    <p:sldId id="272" r:id="rId29"/>
    <p:sldId id="273" r:id="rId30"/>
    <p:sldId id="274" r:id="rId31"/>
    <p:sldId id="275" r:id="rId32"/>
    <p:sldId id="276" r:id="rId33"/>
    <p:sldId id="277" r:id="rId34"/>
    <p:sldId id="278" r:id="rId35"/>
    <p:sldId id="279" r:id="rId36"/>
    <p:sldId id="280" r:id="rId37"/>
    <p:sldId id="281" r:id="rId38"/>
    <p:sldId id="282" r:id="rId39"/>
    <p:sldId id="283" r:id="rId40"/>
    <p:sldId id="284" r:id="rId41"/>
    <p:sldId id="285" r:id="rId42"/>
    <p:sldId id="286" r:id="rId4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479" autoAdjust="0"/>
    <p:restoredTop sz="94660"/>
  </p:normalViewPr>
  <p:slideViewPr>
    <p:cSldViewPr>
      <p:cViewPr varScale="1">
        <p:scale>
          <a:sx n="103" d="100"/>
          <a:sy n="103" d="100"/>
        </p:scale>
        <p:origin x="27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291309-FB0E-4B2B-8EA5-AE2D0FEBDE0C}" type="doc">
      <dgm:prSet loTypeId="urn:microsoft.com/office/officeart/2005/8/layout/list1" loCatId="list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en-US"/>
        </a:p>
      </dgm:t>
    </dgm:pt>
    <dgm:pt modelId="{7B8AADB6-D63F-40D8-8BE8-68C0994CC6F9}">
      <dgm:prSet phldrT="[Text]" custT="1"/>
      <dgm:spPr/>
      <dgm:t>
        <a:bodyPr/>
        <a:lstStyle/>
        <a:p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Introduction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C1240B-9CA1-4353-ACB6-E032B8BF96D2}" type="parTrans" cxnId="{4A9F961F-F103-4FA0-A75C-36327E66F659}">
      <dgm:prSet/>
      <dgm:spPr/>
      <dgm:t>
        <a:bodyPr/>
        <a:lstStyle/>
        <a:p>
          <a:endParaRPr lang="en-US"/>
        </a:p>
      </dgm:t>
    </dgm:pt>
    <dgm:pt modelId="{36E012D7-00DE-46BF-913E-6B5114F5EB0F}" type="sibTrans" cxnId="{4A9F961F-F103-4FA0-A75C-36327E66F659}">
      <dgm:prSet/>
      <dgm:spPr/>
      <dgm:t>
        <a:bodyPr/>
        <a:lstStyle/>
        <a:p>
          <a:endParaRPr lang="en-US"/>
        </a:p>
      </dgm:t>
    </dgm:pt>
    <dgm:pt modelId="{A62B68DB-9516-405E-A07F-E92B947001B1}">
      <dgm:prSet phldrT="[Text]" custT="1"/>
      <dgm:spPr/>
      <dgm:t>
        <a:bodyPr/>
        <a:lstStyle/>
        <a:p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Environmental Design 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DF0765-E30C-4B3A-94C1-4E14ACD445F7}" type="parTrans" cxnId="{722E53EA-1AB1-4A7A-9519-5C1833A0A1D3}">
      <dgm:prSet/>
      <dgm:spPr/>
      <dgm:t>
        <a:bodyPr/>
        <a:lstStyle/>
        <a:p>
          <a:endParaRPr lang="en-US"/>
        </a:p>
      </dgm:t>
    </dgm:pt>
    <dgm:pt modelId="{15195E9B-0AED-4C75-8A93-01290AC1B0DF}" type="sibTrans" cxnId="{722E53EA-1AB1-4A7A-9519-5C1833A0A1D3}">
      <dgm:prSet/>
      <dgm:spPr/>
      <dgm:t>
        <a:bodyPr/>
        <a:lstStyle/>
        <a:p>
          <a:endParaRPr lang="en-US"/>
        </a:p>
      </dgm:t>
    </dgm:pt>
    <dgm:pt modelId="{D895E4BD-EE40-4EF1-9B92-9725E54932C7}">
      <dgm:prSet custT="1"/>
      <dgm:spPr/>
      <dgm:t>
        <a:bodyPr/>
        <a:lstStyle/>
        <a:p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Cost Estimation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74C212B-C762-4E43-8F64-7A09107166C0}" type="parTrans" cxnId="{918F8627-A2E6-4788-AC91-E2502AB2F800}">
      <dgm:prSet/>
      <dgm:spPr/>
      <dgm:t>
        <a:bodyPr/>
        <a:lstStyle/>
        <a:p>
          <a:endParaRPr lang="en-US"/>
        </a:p>
      </dgm:t>
    </dgm:pt>
    <dgm:pt modelId="{98287F75-C75E-47C1-A8A6-F87253F42F2E}" type="sibTrans" cxnId="{918F8627-A2E6-4788-AC91-E2502AB2F800}">
      <dgm:prSet/>
      <dgm:spPr/>
      <dgm:t>
        <a:bodyPr/>
        <a:lstStyle/>
        <a:p>
          <a:endParaRPr lang="en-US"/>
        </a:p>
      </dgm:t>
    </dgm:pt>
    <dgm:pt modelId="{76C76AB6-A221-4391-9E5E-A0A2A4837EDF}">
      <dgm:prSet custT="1"/>
      <dgm:spPr/>
      <dgm:t>
        <a:bodyPr/>
        <a:lstStyle/>
        <a:p>
          <a:pPr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Structural Design 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689B0C-7276-43DC-B263-B477B50FE479}" type="sibTrans" cxnId="{C752D496-2594-4AF1-9D04-7EB0496A7505}">
      <dgm:prSet/>
      <dgm:spPr/>
      <dgm:t>
        <a:bodyPr/>
        <a:lstStyle/>
        <a:p>
          <a:endParaRPr lang="en-US"/>
        </a:p>
      </dgm:t>
    </dgm:pt>
    <dgm:pt modelId="{E4D6BA23-5EF8-4A7B-AE61-648670F55D18}" type="parTrans" cxnId="{C752D496-2594-4AF1-9D04-7EB0496A7505}">
      <dgm:prSet/>
      <dgm:spPr/>
      <dgm:t>
        <a:bodyPr/>
        <a:lstStyle/>
        <a:p>
          <a:endParaRPr lang="en-US"/>
        </a:p>
      </dgm:t>
    </dgm:pt>
    <dgm:pt modelId="{C09A351D-8011-43FE-B050-B1CC0D043AF4}">
      <dgm:prSet custT="1"/>
      <dgm:spPr/>
      <dgm:t>
        <a:bodyPr/>
        <a:lstStyle/>
        <a:p>
          <a:pPr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Mechanical and Safety Design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76039F-5E1B-45EC-AE5A-F4B9893FC678}" type="parTrans" cxnId="{241FCFD3-AEAF-496D-90A1-FA409EEBD579}">
      <dgm:prSet/>
      <dgm:spPr/>
      <dgm:t>
        <a:bodyPr/>
        <a:lstStyle/>
        <a:p>
          <a:endParaRPr lang="en-US"/>
        </a:p>
      </dgm:t>
    </dgm:pt>
    <dgm:pt modelId="{19FC9AB9-D0EC-4C60-A7AB-86D37A214CF8}" type="sibTrans" cxnId="{241FCFD3-AEAF-496D-90A1-FA409EEBD579}">
      <dgm:prSet/>
      <dgm:spPr/>
      <dgm:t>
        <a:bodyPr/>
        <a:lstStyle/>
        <a:p>
          <a:endParaRPr lang="en-US"/>
        </a:p>
      </dgm:t>
    </dgm:pt>
    <dgm:pt modelId="{1EF80461-44B9-41BE-AC74-864773E30929}">
      <dgm:prSet custT="1"/>
      <dgm:spPr/>
      <dgm:t>
        <a:bodyPr/>
        <a:lstStyle/>
        <a:p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Electrical Design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2FD33C-AD48-4B2F-BC75-B30D1005149B}" type="parTrans" cxnId="{033ACF89-5E36-427D-B6DE-21130E3AFF0C}">
      <dgm:prSet/>
      <dgm:spPr/>
      <dgm:t>
        <a:bodyPr/>
        <a:lstStyle/>
        <a:p>
          <a:endParaRPr lang="en-US"/>
        </a:p>
      </dgm:t>
    </dgm:pt>
    <dgm:pt modelId="{B38FE205-2C14-485A-8E56-BD2916E53292}" type="sibTrans" cxnId="{033ACF89-5E36-427D-B6DE-21130E3AFF0C}">
      <dgm:prSet/>
      <dgm:spPr/>
      <dgm:t>
        <a:bodyPr/>
        <a:lstStyle/>
        <a:p>
          <a:endParaRPr lang="en-US"/>
        </a:p>
      </dgm:t>
    </dgm:pt>
    <dgm:pt modelId="{A758AD78-5218-4B8D-B405-807D50B2A21B}">
      <dgm:prSet phldrT="[Text]" custT="1"/>
      <dgm:spPr/>
      <dgm:t>
        <a:bodyPr/>
        <a:lstStyle/>
        <a:p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Architectural Design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337F9B-C614-4520-BA97-181B7896E578}" type="sibTrans" cxnId="{DCCAB06D-CFD7-48B7-8785-6C802D3A9732}">
      <dgm:prSet/>
      <dgm:spPr/>
      <dgm:t>
        <a:bodyPr/>
        <a:lstStyle/>
        <a:p>
          <a:endParaRPr lang="en-US"/>
        </a:p>
      </dgm:t>
    </dgm:pt>
    <dgm:pt modelId="{0F42BEBD-0E37-49D0-B1CA-61A977CC32E9}" type="parTrans" cxnId="{DCCAB06D-CFD7-48B7-8785-6C802D3A9732}">
      <dgm:prSet/>
      <dgm:spPr/>
      <dgm:t>
        <a:bodyPr/>
        <a:lstStyle/>
        <a:p>
          <a:endParaRPr lang="en-US"/>
        </a:p>
      </dgm:t>
    </dgm:pt>
    <dgm:pt modelId="{171B48DB-5DCF-4005-A1A4-79A3A5230DDD}">
      <dgm:prSet phldrT="[Text]" custT="1"/>
      <dgm:spPr/>
      <dgm:t>
        <a:bodyPr/>
        <a:lstStyle/>
        <a:p>
          <a:r>
            <a:rPr lang="en-US" sz="2400" dirty="0" smtClean="0"/>
            <a:t>Site Location</a:t>
          </a:r>
          <a:endParaRPr lang="en-US" sz="2400" dirty="0"/>
        </a:p>
      </dgm:t>
    </dgm:pt>
    <dgm:pt modelId="{945A7C6D-1D54-4D7D-A0DC-DF520CB0410B}" type="sibTrans" cxnId="{4E39D7EC-A774-4499-8649-1418AB7A9BB5}">
      <dgm:prSet/>
      <dgm:spPr/>
      <dgm:t>
        <a:bodyPr/>
        <a:lstStyle/>
        <a:p>
          <a:endParaRPr lang="en-US"/>
        </a:p>
      </dgm:t>
    </dgm:pt>
    <dgm:pt modelId="{50E22A2C-B827-4E96-8258-F98D593F504F}" type="parTrans" cxnId="{4E39D7EC-A774-4499-8649-1418AB7A9BB5}">
      <dgm:prSet/>
      <dgm:spPr/>
      <dgm:t>
        <a:bodyPr/>
        <a:lstStyle/>
        <a:p>
          <a:endParaRPr lang="en-US"/>
        </a:p>
      </dgm:t>
    </dgm:pt>
    <dgm:pt modelId="{8F714B1F-BAD2-4151-AECB-927BF5EF9CD2}" type="pres">
      <dgm:prSet presAssocID="{AA291309-FB0E-4B2B-8EA5-AE2D0FEBDE0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D68ED23-89DE-4026-A1C5-A13539878CAC}" type="pres">
      <dgm:prSet presAssocID="{7B8AADB6-D63F-40D8-8BE8-68C0994CC6F9}" presName="parentLin" presStyleCnt="0"/>
      <dgm:spPr/>
      <dgm:t>
        <a:bodyPr/>
        <a:lstStyle/>
        <a:p>
          <a:endParaRPr lang="en-US"/>
        </a:p>
      </dgm:t>
    </dgm:pt>
    <dgm:pt modelId="{705362D9-6AAD-4DD7-9D0F-46E3D4A78549}" type="pres">
      <dgm:prSet presAssocID="{7B8AADB6-D63F-40D8-8BE8-68C0994CC6F9}" presName="parentLeftMargin" presStyleLbl="node1" presStyleIdx="0" presStyleCnt="8"/>
      <dgm:spPr/>
      <dgm:t>
        <a:bodyPr/>
        <a:lstStyle/>
        <a:p>
          <a:endParaRPr lang="en-US"/>
        </a:p>
      </dgm:t>
    </dgm:pt>
    <dgm:pt modelId="{72068B70-0E15-4415-BA22-F29A435E3266}" type="pres">
      <dgm:prSet presAssocID="{7B8AADB6-D63F-40D8-8BE8-68C0994CC6F9}" presName="parentText" presStyleLbl="node1" presStyleIdx="0" presStyleCnt="8" custLinFactNeighborY="430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6037BA-DBD6-4726-A5BA-A5FD0D234DC8}" type="pres">
      <dgm:prSet presAssocID="{7B8AADB6-D63F-40D8-8BE8-68C0994CC6F9}" presName="negativeSpace" presStyleCnt="0"/>
      <dgm:spPr/>
      <dgm:t>
        <a:bodyPr/>
        <a:lstStyle/>
        <a:p>
          <a:endParaRPr lang="en-US"/>
        </a:p>
      </dgm:t>
    </dgm:pt>
    <dgm:pt modelId="{09BF48F5-E6E2-4BAE-A80F-0F18AA54B281}" type="pres">
      <dgm:prSet presAssocID="{7B8AADB6-D63F-40D8-8BE8-68C0994CC6F9}" presName="childText" presStyleLbl="conFgAcc1" presStyleIdx="0" presStyleCnt="8" custLinFactNeighborY="1778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62F0B01-E034-46E2-8D8D-5AF9FD428BDA}" type="pres">
      <dgm:prSet presAssocID="{36E012D7-00DE-46BF-913E-6B5114F5EB0F}" presName="spaceBetweenRectangles" presStyleCnt="0"/>
      <dgm:spPr/>
      <dgm:t>
        <a:bodyPr/>
        <a:lstStyle/>
        <a:p>
          <a:endParaRPr lang="en-US"/>
        </a:p>
      </dgm:t>
    </dgm:pt>
    <dgm:pt modelId="{BB32F1F5-BBD5-4EE0-8027-6A620EBCD931}" type="pres">
      <dgm:prSet presAssocID="{171B48DB-5DCF-4005-A1A4-79A3A5230DDD}" presName="parentLin" presStyleCnt="0"/>
      <dgm:spPr/>
      <dgm:t>
        <a:bodyPr/>
        <a:lstStyle/>
        <a:p>
          <a:endParaRPr lang="en-US"/>
        </a:p>
      </dgm:t>
    </dgm:pt>
    <dgm:pt modelId="{1EFC71A1-0F25-4326-9F52-444B13795B2E}" type="pres">
      <dgm:prSet presAssocID="{171B48DB-5DCF-4005-A1A4-79A3A5230DDD}" presName="parentLeftMargin" presStyleLbl="node1" presStyleIdx="0" presStyleCnt="8" custLinFactNeighborY="4302"/>
      <dgm:spPr/>
      <dgm:t>
        <a:bodyPr/>
        <a:lstStyle/>
        <a:p>
          <a:endParaRPr lang="en-US"/>
        </a:p>
      </dgm:t>
    </dgm:pt>
    <dgm:pt modelId="{75BAF716-55AD-4179-B2B3-1E7C73A924FA}" type="pres">
      <dgm:prSet presAssocID="{171B48DB-5DCF-4005-A1A4-79A3A5230DDD}" presName="parentText" presStyleLbl="node1" presStyleIdx="1" presStyleCnt="8" custLinFactNeighborY="478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DEBF08-D8F0-497F-BF4F-28EAD8BA0FDB}" type="pres">
      <dgm:prSet presAssocID="{171B48DB-5DCF-4005-A1A4-79A3A5230DDD}" presName="negativeSpace" presStyleCnt="0"/>
      <dgm:spPr/>
      <dgm:t>
        <a:bodyPr/>
        <a:lstStyle/>
        <a:p>
          <a:endParaRPr lang="en-US"/>
        </a:p>
      </dgm:t>
    </dgm:pt>
    <dgm:pt modelId="{3170F6E3-8FC7-4ED9-8CE9-08091C9B3086}" type="pres">
      <dgm:prSet presAssocID="{171B48DB-5DCF-4005-A1A4-79A3A5230DDD}" presName="childText" presStyleLbl="conFgAcc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C48FA2-366A-4043-AF7A-9295B663C3C1}" type="pres">
      <dgm:prSet presAssocID="{945A7C6D-1D54-4D7D-A0DC-DF520CB0410B}" presName="spaceBetweenRectangles" presStyleCnt="0"/>
      <dgm:spPr/>
      <dgm:t>
        <a:bodyPr/>
        <a:lstStyle/>
        <a:p>
          <a:endParaRPr lang="en-US"/>
        </a:p>
      </dgm:t>
    </dgm:pt>
    <dgm:pt modelId="{CE99B606-2668-4A3B-94D1-FF2A003B4E95}" type="pres">
      <dgm:prSet presAssocID="{A758AD78-5218-4B8D-B405-807D50B2A21B}" presName="parentLin" presStyleCnt="0"/>
      <dgm:spPr/>
      <dgm:t>
        <a:bodyPr/>
        <a:lstStyle/>
        <a:p>
          <a:endParaRPr lang="en-US"/>
        </a:p>
      </dgm:t>
    </dgm:pt>
    <dgm:pt modelId="{17DB3F07-C99D-4748-8EB6-456E39FEB6B4}" type="pres">
      <dgm:prSet presAssocID="{A758AD78-5218-4B8D-B405-807D50B2A21B}" presName="parentLeftMargin" presStyleLbl="node1" presStyleIdx="1" presStyleCnt="8"/>
      <dgm:spPr/>
      <dgm:t>
        <a:bodyPr/>
        <a:lstStyle/>
        <a:p>
          <a:endParaRPr lang="en-US"/>
        </a:p>
      </dgm:t>
    </dgm:pt>
    <dgm:pt modelId="{F8C62C8E-C163-4D86-AEEB-4F3C7574B0DD}" type="pres">
      <dgm:prSet presAssocID="{A758AD78-5218-4B8D-B405-807D50B2A21B}" presName="parentText" presStyleLbl="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530330-C631-4EBA-A405-3AF67F541BE9}" type="pres">
      <dgm:prSet presAssocID="{A758AD78-5218-4B8D-B405-807D50B2A21B}" presName="negativeSpace" presStyleCnt="0"/>
      <dgm:spPr/>
      <dgm:t>
        <a:bodyPr/>
        <a:lstStyle/>
        <a:p>
          <a:endParaRPr lang="en-US"/>
        </a:p>
      </dgm:t>
    </dgm:pt>
    <dgm:pt modelId="{D66EE61F-6F70-439C-B499-3CF65698FF53}" type="pres">
      <dgm:prSet presAssocID="{A758AD78-5218-4B8D-B405-807D50B2A21B}" presName="childText" presStyleLbl="conFgAcc1" presStyleIdx="2" presStyleCnt="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1686906-587A-4EAE-9E40-153A3AF9B081}" type="pres">
      <dgm:prSet presAssocID="{32337F9B-C614-4520-BA97-181B7896E578}" presName="spaceBetweenRectangles" presStyleCnt="0"/>
      <dgm:spPr/>
      <dgm:t>
        <a:bodyPr/>
        <a:lstStyle/>
        <a:p>
          <a:endParaRPr lang="en-US"/>
        </a:p>
      </dgm:t>
    </dgm:pt>
    <dgm:pt modelId="{E31E6F27-C99A-49BB-897F-E94120767038}" type="pres">
      <dgm:prSet presAssocID="{A62B68DB-9516-405E-A07F-E92B947001B1}" presName="parentLin" presStyleCnt="0"/>
      <dgm:spPr/>
      <dgm:t>
        <a:bodyPr/>
        <a:lstStyle/>
        <a:p>
          <a:endParaRPr lang="en-US"/>
        </a:p>
      </dgm:t>
    </dgm:pt>
    <dgm:pt modelId="{33B22726-4511-4EF9-8A38-B3A3D1E1A26F}" type="pres">
      <dgm:prSet presAssocID="{A62B68DB-9516-405E-A07F-E92B947001B1}" presName="parentLeftMargin" presStyleLbl="node1" presStyleIdx="2" presStyleCnt="8"/>
      <dgm:spPr/>
      <dgm:t>
        <a:bodyPr/>
        <a:lstStyle/>
        <a:p>
          <a:endParaRPr lang="en-US"/>
        </a:p>
      </dgm:t>
    </dgm:pt>
    <dgm:pt modelId="{2CBB7647-14ED-464F-B508-0BAF6EE8D333}" type="pres">
      <dgm:prSet presAssocID="{A62B68DB-9516-405E-A07F-E92B947001B1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3B9B7E-EA61-4CD8-BAEA-05C4B3FCB773}" type="pres">
      <dgm:prSet presAssocID="{A62B68DB-9516-405E-A07F-E92B947001B1}" presName="negativeSpace" presStyleCnt="0"/>
      <dgm:spPr/>
      <dgm:t>
        <a:bodyPr/>
        <a:lstStyle/>
        <a:p>
          <a:endParaRPr lang="en-US"/>
        </a:p>
      </dgm:t>
    </dgm:pt>
    <dgm:pt modelId="{251F1508-D8E0-4A9B-A06D-8FAD16508EB4}" type="pres">
      <dgm:prSet presAssocID="{A62B68DB-9516-405E-A07F-E92B947001B1}" presName="childText" presStyleLbl="conFgAcc1" presStyleIdx="3" presStyleCnt="8" custLinFactNeighborY="-5336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7E98B3F-B735-41A1-8E8F-9CA753058077}" type="pres">
      <dgm:prSet presAssocID="{15195E9B-0AED-4C75-8A93-01290AC1B0DF}" presName="spaceBetweenRectangles" presStyleCnt="0"/>
      <dgm:spPr/>
      <dgm:t>
        <a:bodyPr/>
        <a:lstStyle/>
        <a:p>
          <a:endParaRPr lang="en-US"/>
        </a:p>
      </dgm:t>
    </dgm:pt>
    <dgm:pt modelId="{CAA34D7F-CFF4-4A4E-AC19-0307CE2A495A}" type="pres">
      <dgm:prSet presAssocID="{76C76AB6-A221-4391-9E5E-A0A2A4837EDF}" presName="parentLin" presStyleCnt="0"/>
      <dgm:spPr/>
      <dgm:t>
        <a:bodyPr/>
        <a:lstStyle/>
        <a:p>
          <a:endParaRPr lang="en-US"/>
        </a:p>
      </dgm:t>
    </dgm:pt>
    <dgm:pt modelId="{939A40E4-3ABD-4A2B-A0EF-C904E72ADE5F}" type="pres">
      <dgm:prSet presAssocID="{76C76AB6-A221-4391-9E5E-A0A2A4837EDF}" presName="parentLeftMargin" presStyleLbl="node1" presStyleIdx="3" presStyleCnt="8"/>
      <dgm:spPr/>
      <dgm:t>
        <a:bodyPr/>
        <a:lstStyle/>
        <a:p>
          <a:endParaRPr lang="en-US"/>
        </a:p>
      </dgm:t>
    </dgm:pt>
    <dgm:pt modelId="{86163160-713B-4CA4-ABBC-65C8865D0F56}" type="pres">
      <dgm:prSet presAssocID="{76C76AB6-A221-4391-9E5E-A0A2A4837EDF}" presName="parentText" presStyleLbl="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71B4EA-6E13-4383-9547-8179177156F0}" type="pres">
      <dgm:prSet presAssocID="{76C76AB6-A221-4391-9E5E-A0A2A4837EDF}" presName="negativeSpace" presStyleCnt="0"/>
      <dgm:spPr/>
      <dgm:t>
        <a:bodyPr/>
        <a:lstStyle/>
        <a:p>
          <a:endParaRPr lang="en-US"/>
        </a:p>
      </dgm:t>
    </dgm:pt>
    <dgm:pt modelId="{AE62142A-7D89-4DE9-A08B-ED968CF45393}" type="pres">
      <dgm:prSet presAssocID="{76C76AB6-A221-4391-9E5E-A0A2A4837EDF}" presName="childText" presStyleLbl="conFgAcc1" presStyleIdx="4" presStyleCnt="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69005D2-91C3-48CE-A668-8B84670D809E}" type="pres">
      <dgm:prSet presAssocID="{EE689B0C-7276-43DC-B263-B477B50FE479}" presName="spaceBetweenRectangles" presStyleCnt="0"/>
      <dgm:spPr/>
      <dgm:t>
        <a:bodyPr/>
        <a:lstStyle/>
        <a:p>
          <a:endParaRPr lang="en-US"/>
        </a:p>
      </dgm:t>
    </dgm:pt>
    <dgm:pt modelId="{5D9C8DFE-9A39-4049-9981-9C163E7CC332}" type="pres">
      <dgm:prSet presAssocID="{C09A351D-8011-43FE-B050-B1CC0D043AF4}" presName="parentLin" presStyleCnt="0"/>
      <dgm:spPr/>
      <dgm:t>
        <a:bodyPr/>
        <a:lstStyle/>
        <a:p>
          <a:endParaRPr lang="en-US"/>
        </a:p>
      </dgm:t>
    </dgm:pt>
    <dgm:pt modelId="{6F91B8C3-9497-4D50-95FF-AAFC0CDA7706}" type="pres">
      <dgm:prSet presAssocID="{C09A351D-8011-43FE-B050-B1CC0D043AF4}" presName="parentLeftMargin" presStyleLbl="node1" presStyleIdx="4" presStyleCnt="8"/>
      <dgm:spPr/>
      <dgm:t>
        <a:bodyPr/>
        <a:lstStyle/>
        <a:p>
          <a:endParaRPr lang="en-US"/>
        </a:p>
      </dgm:t>
    </dgm:pt>
    <dgm:pt modelId="{31969DBB-E6FB-4922-BE29-801E5CBF30F6}" type="pres">
      <dgm:prSet presAssocID="{C09A351D-8011-43FE-B050-B1CC0D043AF4}" presName="parentText" presStyleLbl="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5B37F9-E0BB-4342-B115-B316ED502458}" type="pres">
      <dgm:prSet presAssocID="{C09A351D-8011-43FE-B050-B1CC0D043AF4}" presName="negativeSpace" presStyleCnt="0"/>
      <dgm:spPr/>
      <dgm:t>
        <a:bodyPr/>
        <a:lstStyle/>
        <a:p>
          <a:endParaRPr lang="en-US"/>
        </a:p>
      </dgm:t>
    </dgm:pt>
    <dgm:pt modelId="{A1B2686F-C576-47D5-99D7-9A2A0B86B136}" type="pres">
      <dgm:prSet presAssocID="{C09A351D-8011-43FE-B050-B1CC0D043AF4}" presName="childText" presStyleLbl="conFgAcc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EF011A-9150-463E-891E-85A53C61BFE7}" type="pres">
      <dgm:prSet presAssocID="{19FC9AB9-D0EC-4C60-A7AB-86D37A214CF8}" presName="spaceBetweenRectangles" presStyleCnt="0"/>
      <dgm:spPr/>
      <dgm:t>
        <a:bodyPr/>
        <a:lstStyle/>
        <a:p>
          <a:endParaRPr lang="en-US"/>
        </a:p>
      </dgm:t>
    </dgm:pt>
    <dgm:pt modelId="{675D222C-7621-457D-A436-FB0F5137C24A}" type="pres">
      <dgm:prSet presAssocID="{1EF80461-44B9-41BE-AC74-864773E30929}" presName="parentLin" presStyleCnt="0"/>
      <dgm:spPr/>
      <dgm:t>
        <a:bodyPr/>
        <a:lstStyle/>
        <a:p>
          <a:endParaRPr lang="en-US"/>
        </a:p>
      </dgm:t>
    </dgm:pt>
    <dgm:pt modelId="{10B692BC-15A9-4765-BFB9-3BFE27C8AC96}" type="pres">
      <dgm:prSet presAssocID="{1EF80461-44B9-41BE-AC74-864773E30929}" presName="parentLeftMargin" presStyleLbl="node1" presStyleIdx="5" presStyleCnt="8"/>
      <dgm:spPr/>
      <dgm:t>
        <a:bodyPr/>
        <a:lstStyle/>
        <a:p>
          <a:endParaRPr lang="en-US"/>
        </a:p>
      </dgm:t>
    </dgm:pt>
    <dgm:pt modelId="{16A3BCE0-202C-4A20-A43E-3D485B8DDA3A}" type="pres">
      <dgm:prSet presAssocID="{1EF80461-44B9-41BE-AC74-864773E30929}" presName="parentText" presStyleLbl="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179D06-FF52-4B85-86F3-22407C1E0E82}" type="pres">
      <dgm:prSet presAssocID="{1EF80461-44B9-41BE-AC74-864773E30929}" presName="negativeSpace" presStyleCnt="0"/>
      <dgm:spPr/>
      <dgm:t>
        <a:bodyPr/>
        <a:lstStyle/>
        <a:p>
          <a:endParaRPr lang="en-US"/>
        </a:p>
      </dgm:t>
    </dgm:pt>
    <dgm:pt modelId="{BE71FD1A-D59A-4DA6-8757-E70180314E32}" type="pres">
      <dgm:prSet presAssocID="{1EF80461-44B9-41BE-AC74-864773E30929}" presName="childText" presStyleLbl="conFgAcc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4C4710-3993-4A1C-B39E-623E4EFD7207}" type="pres">
      <dgm:prSet presAssocID="{B38FE205-2C14-485A-8E56-BD2916E53292}" presName="spaceBetweenRectangles" presStyleCnt="0"/>
      <dgm:spPr/>
      <dgm:t>
        <a:bodyPr/>
        <a:lstStyle/>
        <a:p>
          <a:endParaRPr lang="en-US"/>
        </a:p>
      </dgm:t>
    </dgm:pt>
    <dgm:pt modelId="{909EC891-2994-4C71-AEBA-FA91F92238E0}" type="pres">
      <dgm:prSet presAssocID="{D895E4BD-EE40-4EF1-9B92-9725E54932C7}" presName="parentLin" presStyleCnt="0"/>
      <dgm:spPr/>
      <dgm:t>
        <a:bodyPr/>
        <a:lstStyle/>
        <a:p>
          <a:endParaRPr lang="en-US"/>
        </a:p>
      </dgm:t>
    </dgm:pt>
    <dgm:pt modelId="{94401888-AD1C-4B27-8A8D-ECA00071F848}" type="pres">
      <dgm:prSet presAssocID="{D895E4BD-EE40-4EF1-9B92-9725E54932C7}" presName="parentLeftMargin" presStyleLbl="node1" presStyleIdx="6" presStyleCnt="8"/>
      <dgm:spPr/>
      <dgm:t>
        <a:bodyPr/>
        <a:lstStyle/>
        <a:p>
          <a:endParaRPr lang="en-US"/>
        </a:p>
      </dgm:t>
    </dgm:pt>
    <dgm:pt modelId="{2E2E91E1-6765-450A-80B3-236C13FB0853}" type="pres">
      <dgm:prSet presAssocID="{D895E4BD-EE40-4EF1-9B92-9725E54932C7}" presName="parentText" presStyleLbl="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0167B6-9CF6-489B-A9A3-B12600B3EBA3}" type="pres">
      <dgm:prSet presAssocID="{D895E4BD-EE40-4EF1-9B92-9725E54932C7}" presName="negativeSpace" presStyleCnt="0"/>
      <dgm:spPr/>
      <dgm:t>
        <a:bodyPr/>
        <a:lstStyle/>
        <a:p>
          <a:endParaRPr lang="en-US"/>
        </a:p>
      </dgm:t>
    </dgm:pt>
    <dgm:pt modelId="{33DEB9D0-098A-4993-B85A-D1D46ADFCA31}" type="pres">
      <dgm:prSet presAssocID="{D895E4BD-EE40-4EF1-9B92-9725E54932C7}" presName="childText" presStyleLbl="conFgAcc1" presStyleIdx="7" presStyleCnt="8" custLinFactNeighborX="-49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CE5B7D0C-D649-452C-B813-4B7E8602FF63}" type="presOf" srcId="{D895E4BD-EE40-4EF1-9B92-9725E54932C7}" destId="{2E2E91E1-6765-450A-80B3-236C13FB0853}" srcOrd="1" destOrd="0" presId="urn:microsoft.com/office/officeart/2005/8/layout/list1"/>
    <dgm:cxn modelId="{16CA075B-D610-4C77-B5E7-AA34467DF501}" type="presOf" srcId="{A62B68DB-9516-405E-A07F-E92B947001B1}" destId="{2CBB7647-14ED-464F-B508-0BAF6EE8D333}" srcOrd="1" destOrd="0" presId="urn:microsoft.com/office/officeart/2005/8/layout/list1"/>
    <dgm:cxn modelId="{6FA6DB7B-EB71-42DB-BA62-6B053B9E4504}" type="presOf" srcId="{1EF80461-44B9-41BE-AC74-864773E30929}" destId="{16A3BCE0-202C-4A20-A43E-3D485B8DDA3A}" srcOrd="1" destOrd="0" presId="urn:microsoft.com/office/officeart/2005/8/layout/list1"/>
    <dgm:cxn modelId="{241FCFD3-AEAF-496D-90A1-FA409EEBD579}" srcId="{AA291309-FB0E-4B2B-8EA5-AE2D0FEBDE0C}" destId="{C09A351D-8011-43FE-B050-B1CC0D043AF4}" srcOrd="5" destOrd="0" parTransId="{9B76039F-5E1B-45EC-AE5A-F4B9893FC678}" sibTransId="{19FC9AB9-D0EC-4C60-A7AB-86D37A214CF8}"/>
    <dgm:cxn modelId="{28061EDB-1D08-4DC1-8618-8EDFBC23A600}" type="presOf" srcId="{7B8AADB6-D63F-40D8-8BE8-68C0994CC6F9}" destId="{72068B70-0E15-4415-BA22-F29A435E3266}" srcOrd="1" destOrd="0" presId="urn:microsoft.com/office/officeart/2005/8/layout/list1"/>
    <dgm:cxn modelId="{918F8627-A2E6-4788-AC91-E2502AB2F800}" srcId="{AA291309-FB0E-4B2B-8EA5-AE2D0FEBDE0C}" destId="{D895E4BD-EE40-4EF1-9B92-9725E54932C7}" srcOrd="7" destOrd="0" parTransId="{074C212B-C762-4E43-8F64-7A09107166C0}" sibTransId="{98287F75-C75E-47C1-A8A6-F87253F42F2E}"/>
    <dgm:cxn modelId="{033ACF89-5E36-427D-B6DE-21130E3AFF0C}" srcId="{AA291309-FB0E-4B2B-8EA5-AE2D0FEBDE0C}" destId="{1EF80461-44B9-41BE-AC74-864773E30929}" srcOrd="6" destOrd="0" parTransId="{EC2FD33C-AD48-4B2F-BC75-B30D1005149B}" sibTransId="{B38FE205-2C14-485A-8E56-BD2916E53292}"/>
    <dgm:cxn modelId="{2793689A-3522-49B2-9813-C806FF0CD443}" type="presOf" srcId="{D895E4BD-EE40-4EF1-9B92-9725E54932C7}" destId="{94401888-AD1C-4B27-8A8D-ECA00071F848}" srcOrd="0" destOrd="0" presId="urn:microsoft.com/office/officeart/2005/8/layout/list1"/>
    <dgm:cxn modelId="{F5977803-23C5-4ACA-BC03-2671008C6DEF}" type="presOf" srcId="{A62B68DB-9516-405E-A07F-E92B947001B1}" destId="{33B22726-4511-4EF9-8A38-B3A3D1E1A26F}" srcOrd="0" destOrd="0" presId="urn:microsoft.com/office/officeart/2005/8/layout/list1"/>
    <dgm:cxn modelId="{5AF8C39B-0C89-4428-9B7A-062FDD65E677}" type="presOf" srcId="{C09A351D-8011-43FE-B050-B1CC0D043AF4}" destId="{6F91B8C3-9497-4D50-95FF-AAFC0CDA7706}" srcOrd="0" destOrd="0" presId="urn:microsoft.com/office/officeart/2005/8/layout/list1"/>
    <dgm:cxn modelId="{DCCAB06D-CFD7-48B7-8785-6C802D3A9732}" srcId="{AA291309-FB0E-4B2B-8EA5-AE2D0FEBDE0C}" destId="{A758AD78-5218-4B8D-B405-807D50B2A21B}" srcOrd="2" destOrd="0" parTransId="{0F42BEBD-0E37-49D0-B1CA-61A977CC32E9}" sibTransId="{32337F9B-C614-4520-BA97-181B7896E578}"/>
    <dgm:cxn modelId="{2CFF85DE-71D9-409B-B9E3-7A6169752F8B}" type="presOf" srcId="{76C76AB6-A221-4391-9E5E-A0A2A4837EDF}" destId="{939A40E4-3ABD-4A2B-A0EF-C904E72ADE5F}" srcOrd="0" destOrd="0" presId="urn:microsoft.com/office/officeart/2005/8/layout/list1"/>
    <dgm:cxn modelId="{59FE4247-7A13-41BF-AA98-AA6705F4C09C}" type="presOf" srcId="{A758AD78-5218-4B8D-B405-807D50B2A21B}" destId="{F8C62C8E-C163-4D86-AEEB-4F3C7574B0DD}" srcOrd="1" destOrd="0" presId="urn:microsoft.com/office/officeart/2005/8/layout/list1"/>
    <dgm:cxn modelId="{4A9F961F-F103-4FA0-A75C-36327E66F659}" srcId="{AA291309-FB0E-4B2B-8EA5-AE2D0FEBDE0C}" destId="{7B8AADB6-D63F-40D8-8BE8-68C0994CC6F9}" srcOrd="0" destOrd="0" parTransId="{A4C1240B-9CA1-4353-ACB6-E032B8BF96D2}" sibTransId="{36E012D7-00DE-46BF-913E-6B5114F5EB0F}"/>
    <dgm:cxn modelId="{A95211BF-0454-47DF-BA19-024FBAD41F60}" type="presOf" srcId="{171B48DB-5DCF-4005-A1A4-79A3A5230DDD}" destId="{75BAF716-55AD-4179-B2B3-1E7C73A924FA}" srcOrd="1" destOrd="0" presId="urn:microsoft.com/office/officeart/2005/8/layout/list1"/>
    <dgm:cxn modelId="{C752D496-2594-4AF1-9D04-7EB0496A7505}" srcId="{AA291309-FB0E-4B2B-8EA5-AE2D0FEBDE0C}" destId="{76C76AB6-A221-4391-9E5E-A0A2A4837EDF}" srcOrd="4" destOrd="0" parTransId="{E4D6BA23-5EF8-4A7B-AE61-648670F55D18}" sibTransId="{EE689B0C-7276-43DC-B263-B477B50FE479}"/>
    <dgm:cxn modelId="{722E53EA-1AB1-4A7A-9519-5C1833A0A1D3}" srcId="{AA291309-FB0E-4B2B-8EA5-AE2D0FEBDE0C}" destId="{A62B68DB-9516-405E-A07F-E92B947001B1}" srcOrd="3" destOrd="0" parTransId="{B3DF0765-E30C-4B3A-94C1-4E14ACD445F7}" sibTransId="{15195E9B-0AED-4C75-8A93-01290AC1B0DF}"/>
    <dgm:cxn modelId="{4E39D7EC-A774-4499-8649-1418AB7A9BB5}" srcId="{AA291309-FB0E-4B2B-8EA5-AE2D0FEBDE0C}" destId="{171B48DB-5DCF-4005-A1A4-79A3A5230DDD}" srcOrd="1" destOrd="0" parTransId="{50E22A2C-B827-4E96-8258-F98D593F504F}" sibTransId="{945A7C6D-1D54-4D7D-A0DC-DF520CB0410B}"/>
    <dgm:cxn modelId="{1C7B05FE-9BFC-4408-94AE-72CD0EC586D7}" type="presOf" srcId="{7B8AADB6-D63F-40D8-8BE8-68C0994CC6F9}" destId="{705362D9-6AAD-4DD7-9D0F-46E3D4A78549}" srcOrd="0" destOrd="0" presId="urn:microsoft.com/office/officeart/2005/8/layout/list1"/>
    <dgm:cxn modelId="{4D1A3F28-423C-40AD-891B-DED259793874}" type="presOf" srcId="{A758AD78-5218-4B8D-B405-807D50B2A21B}" destId="{17DB3F07-C99D-4748-8EB6-456E39FEB6B4}" srcOrd="0" destOrd="0" presId="urn:microsoft.com/office/officeart/2005/8/layout/list1"/>
    <dgm:cxn modelId="{C1AB2681-56A6-4210-AF47-B2CF192B6F41}" type="presOf" srcId="{AA291309-FB0E-4B2B-8EA5-AE2D0FEBDE0C}" destId="{8F714B1F-BAD2-4151-AECB-927BF5EF9CD2}" srcOrd="0" destOrd="0" presId="urn:microsoft.com/office/officeart/2005/8/layout/list1"/>
    <dgm:cxn modelId="{C76CB30F-ED81-4101-90AF-2144433D69C7}" type="presOf" srcId="{C09A351D-8011-43FE-B050-B1CC0D043AF4}" destId="{31969DBB-E6FB-4922-BE29-801E5CBF30F6}" srcOrd="1" destOrd="0" presId="urn:microsoft.com/office/officeart/2005/8/layout/list1"/>
    <dgm:cxn modelId="{40E556CD-26DF-47B5-9258-0EC139CF8002}" type="presOf" srcId="{171B48DB-5DCF-4005-A1A4-79A3A5230DDD}" destId="{1EFC71A1-0F25-4326-9F52-444B13795B2E}" srcOrd="0" destOrd="0" presId="urn:microsoft.com/office/officeart/2005/8/layout/list1"/>
    <dgm:cxn modelId="{614BAE54-007E-4B44-AA3D-37515722CAA7}" type="presOf" srcId="{76C76AB6-A221-4391-9E5E-A0A2A4837EDF}" destId="{86163160-713B-4CA4-ABBC-65C8865D0F56}" srcOrd="1" destOrd="0" presId="urn:microsoft.com/office/officeart/2005/8/layout/list1"/>
    <dgm:cxn modelId="{B541CD57-E554-4D74-9A98-DBB799DD2E86}" type="presOf" srcId="{1EF80461-44B9-41BE-AC74-864773E30929}" destId="{10B692BC-15A9-4765-BFB9-3BFE27C8AC96}" srcOrd="0" destOrd="0" presId="urn:microsoft.com/office/officeart/2005/8/layout/list1"/>
    <dgm:cxn modelId="{DC85868C-6603-4C75-ABB4-A35637CFDDB3}" type="presParOf" srcId="{8F714B1F-BAD2-4151-AECB-927BF5EF9CD2}" destId="{6D68ED23-89DE-4026-A1C5-A13539878CAC}" srcOrd="0" destOrd="0" presId="urn:microsoft.com/office/officeart/2005/8/layout/list1"/>
    <dgm:cxn modelId="{59FA5DD4-4250-4AF6-9C64-E14D9A3C707E}" type="presParOf" srcId="{6D68ED23-89DE-4026-A1C5-A13539878CAC}" destId="{705362D9-6AAD-4DD7-9D0F-46E3D4A78549}" srcOrd="0" destOrd="0" presId="urn:microsoft.com/office/officeart/2005/8/layout/list1"/>
    <dgm:cxn modelId="{18102EBA-85DF-47EC-811B-2CBFBF115CD7}" type="presParOf" srcId="{6D68ED23-89DE-4026-A1C5-A13539878CAC}" destId="{72068B70-0E15-4415-BA22-F29A435E3266}" srcOrd="1" destOrd="0" presId="urn:microsoft.com/office/officeart/2005/8/layout/list1"/>
    <dgm:cxn modelId="{FA29A7B1-DA1C-46AD-9653-65C27FFD61CD}" type="presParOf" srcId="{8F714B1F-BAD2-4151-AECB-927BF5EF9CD2}" destId="{A16037BA-DBD6-4726-A5BA-A5FD0D234DC8}" srcOrd="1" destOrd="0" presId="urn:microsoft.com/office/officeart/2005/8/layout/list1"/>
    <dgm:cxn modelId="{641A6289-C5F2-4806-AF07-CB0B454C5468}" type="presParOf" srcId="{8F714B1F-BAD2-4151-AECB-927BF5EF9CD2}" destId="{09BF48F5-E6E2-4BAE-A80F-0F18AA54B281}" srcOrd="2" destOrd="0" presId="urn:microsoft.com/office/officeart/2005/8/layout/list1"/>
    <dgm:cxn modelId="{FC9BF4FF-B2F2-4E04-9462-32459DFF5F6B}" type="presParOf" srcId="{8F714B1F-BAD2-4151-AECB-927BF5EF9CD2}" destId="{062F0B01-E034-46E2-8D8D-5AF9FD428BDA}" srcOrd="3" destOrd="0" presId="urn:microsoft.com/office/officeart/2005/8/layout/list1"/>
    <dgm:cxn modelId="{39061F99-8CBF-47E3-AA16-E368004EFC5B}" type="presParOf" srcId="{8F714B1F-BAD2-4151-AECB-927BF5EF9CD2}" destId="{BB32F1F5-BBD5-4EE0-8027-6A620EBCD931}" srcOrd="4" destOrd="0" presId="urn:microsoft.com/office/officeart/2005/8/layout/list1"/>
    <dgm:cxn modelId="{F28AAABD-02C5-401C-AD79-975346EF3617}" type="presParOf" srcId="{BB32F1F5-BBD5-4EE0-8027-6A620EBCD931}" destId="{1EFC71A1-0F25-4326-9F52-444B13795B2E}" srcOrd="0" destOrd="0" presId="urn:microsoft.com/office/officeart/2005/8/layout/list1"/>
    <dgm:cxn modelId="{C316156D-7FA0-4E88-B67D-80A4FE6B0DCC}" type="presParOf" srcId="{BB32F1F5-BBD5-4EE0-8027-6A620EBCD931}" destId="{75BAF716-55AD-4179-B2B3-1E7C73A924FA}" srcOrd="1" destOrd="0" presId="urn:microsoft.com/office/officeart/2005/8/layout/list1"/>
    <dgm:cxn modelId="{E936B930-7234-45E0-AEB5-3F10CB99A0A9}" type="presParOf" srcId="{8F714B1F-BAD2-4151-AECB-927BF5EF9CD2}" destId="{E9DEBF08-D8F0-497F-BF4F-28EAD8BA0FDB}" srcOrd="5" destOrd="0" presId="urn:microsoft.com/office/officeart/2005/8/layout/list1"/>
    <dgm:cxn modelId="{FD407BD8-E809-4A8A-94C2-7B2583AC0F54}" type="presParOf" srcId="{8F714B1F-BAD2-4151-AECB-927BF5EF9CD2}" destId="{3170F6E3-8FC7-4ED9-8CE9-08091C9B3086}" srcOrd="6" destOrd="0" presId="urn:microsoft.com/office/officeart/2005/8/layout/list1"/>
    <dgm:cxn modelId="{3C1BF380-B1A2-4DDD-A78D-60A52BD3DFEB}" type="presParOf" srcId="{8F714B1F-BAD2-4151-AECB-927BF5EF9CD2}" destId="{D5C48FA2-366A-4043-AF7A-9295B663C3C1}" srcOrd="7" destOrd="0" presId="urn:microsoft.com/office/officeart/2005/8/layout/list1"/>
    <dgm:cxn modelId="{30B871EA-D60E-4C65-B5D1-90A9A6D47610}" type="presParOf" srcId="{8F714B1F-BAD2-4151-AECB-927BF5EF9CD2}" destId="{CE99B606-2668-4A3B-94D1-FF2A003B4E95}" srcOrd="8" destOrd="0" presId="urn:microsoft.com/office/officeart/2005/8/layout/list1"/>
    <dgm:cxn modelId="{E6FEF422-B584-4047-BBCF-2EDF40E1AA01}" type="presParOf" srcId="{CE99B606-2668-4A3B-94D1-FF2A003B4E95}" destId="{17DB3F07-C99D-4748-8EB6-456E39FEB6B4}" srcOrd="0" destOrd="0" presId="urn:microsoft.com/office/officeart/2005/8/layout/list1"/>
    <dgm:cxn modelId="{6BD51F3E-4D19-44C7-B161-20A6FCA57E22}" type="presParOf" srcId="{CE99B606-2668-4A3B-94D1-FF2A003B4E95}" destId="{F8C62C8E-C163-4D86-AEEB-4F3C7574B0DD}" srcOrd="1" destOrd="0" presId="urn:microsoft.com/office/officeart/2005/8/layout/list1"/>
    <dgm:cxn modelId="{4541DCF8-50D0-4C52-8D8A-4086E47DAFE1}" type="presParOf" srcId="{8F714B1F-BAD2-4151-AECB-927BF5EF9CD2}" destId="{9A530330-C631-4EBA-A405-3AF67F541BE9}" srcOrd="9" destOrd="0" presId="urn:microsoft.com/office/officeart/2005/8/layout/list1"/>
    <dgm:cxn modelId="{17BFFA7A-52CA-49B8-AA15-5802CE8A2423}" type="presParOf" srcId="{8F714B1F-BAD2-4151-AECB-927BF5EF9CD2}" destId="{D66EE61F-6F70-439C-B499-3CF65698FF53}" srcOrd="10" destOrd="0" presId="urn:microsoft.com/office/officeart/2005/8/layout/list1"/>
    <dgm:cxn modelId="{86415C4B-E86F-4C13-8E1D-6891FDECA437}" type="presParOf" srcId="{8F714B1F-BAD2-4151-AECB-927BF5EF9CD2}" destId="{21686906-587A-4EAE-9E40-153A3AF9B081}" srcOrd="11" destOrd="0" presId="urn:microsoft.com/office/officeart/2005/8/layout/list1"/>
    <dgm:cxn modelId="{3EA3622F-0655-4326-BF75-77E39367F098}" type="presParOf" srcId="{8F714B1F-BAD2-4151-AECB-927BF5EF9CD2}" destId="{E31E6F27-C99A-49BB-897F-E94120767038}" srcOrd="12" destOrd="0" presId="urn:microsoft.com/office/officeart/2005/8/layout/list1"/>
    <dgm:cxn modelId="{660E5084-D2E4-4FFA-9403-1888556B6893}" type="presParOf" srcId="{E31E6F27-C99A-49BB-897F-E94120767038}" destId="{33B22726-4511-4EF9-8A38-B3A3D1E1A26F}" srcOrd="0" destOrd="0" presId="urn:microsoft.com/office/officeart/2005/8/layout/list1"/>
    <dgm:cxn modelId="{AD7FACAC-9ED4-4703-B84D-FDC050B0BC5B}" type="presParOf" srcId="{E31E6F27-C99A-49BB-897F-E94120767038}" destId="{2CBB7647-14ED-464F-B508-0BAF6EE8D333}" srcOrd="1" destOrd="0" presId="urn:microsoft.com/office/officeart/2005/8/layout/list1"/>
    <dgm:cxn modelId="{6522CD7F-63D1-475E-A088-DDC7FAEE402F}" type="presParOf" srcId="{8F714B1F-BAD2-4151-AECB-927BF5EF9CD2}" destId="{9B3B9B7E-EA61-4CD8-BAEA-05C4B3FCB773}" srcOrd="13" destOrd="0" presId="urn:microsoft.com/office/officeart/2005/8/layout/list1"/>
    <dgm:cxn modelId="{014F8669-A70D-4004-A6F7-23C60C8DFC83}" type="presParOf" srcId="{8F714B1F-BAD2-4151-AECB-927BF5EF9CD2}" destId="{251F1508-D8E0-4A9B-A06D-8FAD16508EB4}" srcOrd="14" destOrd="0" presId="urn:microsoft.com/office/officeart/2005/8/layout/list1"/>
    <dgm:cxn modelId="{D6529A18-5148-4393-B792-C23D903D9E49}" type="presParOf" srcId="{8F714B1F-BAD2-4151-AECB-927BF5EF9CD2}" destId="{C7E98B3F-B735-41A1-8E8F-9CA753058077}" srcOrd="15" destOrd="0" presId="urn:microsoft.com/office/officeart/2005/8/layout/list1"/>
    <dgm:cxn modelId="{774AD170-32F1-4672-834B-3F70E5A2AD5F}" type="presParOf" srcId="{8F714B1F-BAD2-4151-AECB-927BF5EF9CD2}" destId="{CAA34D7F-CFF4-4A4E-AC19-0307CE2A495A}" srcOrd="16" destOrd="0" presId="urn:microsoft.com/office/officeart/2005/8/layout/list1"/>
    <dgm:cxn modelId="{D0CB4567-4A4C-4894-9B78-735FC055E055}" type="presParOf" srcId="{CAA34D7F-CFF4-4A4E-AC19-0307CE2A495A}" destId="{939A40E4-3ABD-4A2B-A0EF-C904E72ADE5F}" srcOrd="0" destOrd="0" presId="urn:microsoft.com/office/officeart/2005/8/layout/list1"/>
    <dgm:cxn modelId="{1D556572-7B19-47CA-9D6B-C396DED630A2}" type="presParOf" srcId="{CAA34D7F-CFF4-4A4E-AC19-0307CE2A495A}" destId="{86163160-713B-4CA4-ABBC-65C8865D0F56}" srcOrd="1" destOrd="0" presId="urn:microsoft.com/office/officeart/2005/8/layout/list1"/>
    <dgm:cxn modelId="{B8B9BEA7-54F8-45C7-BCA7-6DF314C1263F}" type="presParOf" srcId="{8F714B1F-BAD2-4151-AECB-927BF5EF9CD2}" destId="{C571B4EA-6E13-4383-9547-8179177156F0}" srcOrd="17" destOrd="0" presId="urn:microsoft.com/office/officeart/2005/8/layout/list1"/>
    <dgm:cxn modelId="{D8193708-EDE5-44AC-B91E-B8353A1EB0E7}" type="presParOf" srcId="{8F714B1F-BAD2-4151-AECB-927BF5EF9CD2}" destId="{AE62142A-7D89-4DE9-A08B-ED968CF45393}" srcOrd="18" destOrd="0" presId="urn:microsoft.com/office/officeart/2005/8/layout/list1"/>
    <dgm:cxn modelId="{0626409A-93C8-42DE-AC42-5B35BCF2A5C1}" type="presParOf" srcId="{8F714B1F-BAD2-4151-AECB-927BF5EF9CD2}" destId="{E69005D2-91C3-48CE-A668-8B84670D809E}" srcOrd="19" destOrd="0" presId="urn:microsoft.com/office/officeart/2005/8/layout/list1"/>
    <dgm:cxn modelId="{CB04587C-32D5-4252-BC9A-8788CF36EAB4}" type="presParOf" srcId="{8F714B1F-BAD2-4151-AECB-927BF5EF9CD2}" destId="{5D9C8DFE-9A39-4049-9981-9C163E7CC332}" srcOrd="20" destOrd="0" presId="urn:microsoft.com/office/officeart/2005/8/layout/list1"/>
    <dgm:cxn modelId="{7BD4BB4E-7055-4049-AD31-882394B1D2BF}" type="presParOf" srcId="{5D9C8DFE-9A39-4049-9981-9C163E7CC332}" destId="{6F91B8C3-9497-4D50-95FF-AAFC0CDA7706}" srcOrd="0" destOrd="0" presId="urn:microsoft.com/office/officeart/2005/8/layout/list1"/>
    <dgm:cxn modelId="{3A6F711C-8830-4D6C-9246-D6F0F04919D3}" type="presParOf" srcId="{5D9C8DFE-9A39-4049-9981-9C163E7CC332}" destId="{31969DBB-E6FB-4922-BE29-801E5CBF30F6}" srcOrd="1" destOrd="0" presId="urn:microsoft.com/office/officeart/2005/8/layout/list1"/>
    <dgm:cxn modelId="{07A5AB07-E2AE-4CBA-965E-3064D9C03FA5}" type="presParOf" srcId="{8F714B1F-BAD2-4151-AECB-927BF5EF9CD2}" destId="{7A5B37F9-E0BB-4342-B115-B316ED502458}" srcOrd="21" destOrd="0" presId="urn:microsoft.com/office/officeart/2005/8/layout/list1"/>
    <dgm:cxn modelId="{EAEE98DC-F077-4E33-9864-673CBFC8A4FF}" type="presParOf" srcId="{8F714B1F-BAD2-4151-AECB-927BF5EF9CD2}" destId="{A1B2686F-C576-47D5-99D7-9A2A0B86B136}" srcOrd="22" destOrd="0" presId="urn:microsoft.com/office/officeart/2005/8/layout/list1"/>
    <dgm:cxn modelId="{D9525591-462E-45C5-81FD-7925B232183D}" type="presParOf" srcId="{8F714B1F-BAD2-4151-AECB-927BF5EF9CD2}" destId="{E6EF011A-9150-463E-891E-85A53C61BFE7}" srcOrd="23" destOrd="0" presId="urn:microsoft.com/office/officeart/2005/8/layout/list1"/>
    <dgm:cxn modelId="{58E52381-BF37-4A2B-B8F7-B9D9BE4C8CE0}" type="presParOf" srcId="{8F714B1F-BAD2-4151-AECB-927BF5EF9CD2}" destId="{675D222C-7621-457D-A436-FB0F5137C24A}" srcOrd="24" destOrd="0" presId="urn:microsoft.com/office/officeart/2005/8/layout/list1"/>
    <dgm:cxn modelId="{BF1C0862-4868-4ED7-8EFE-B95F8FC38B84}" type="presParOf" srcId="{675D222C-7621-457D-A436-FB0F5137C24A}" destId="{10B692BC-15A9-4765-BFB9-3BFE27C8AC96}" srcOrd="0" destOrd="0" presId="urn:microsoft.com/office/officeart/2005/8/layout/list1"/>
    <dgm:cxn modelId="{3DC4371F-0605-4407-BB6F-C96202FC2B51}" type="presParOf" srcId="{675D222C-7621-457D-A436-FB0F5137C24A}" destId="{16A3BCE0-202C-4A20-A43E-3D485B8DDA3A}" srcOrd="1" destOrd="0" presId="urn:microsoft.com/office/officeart/2005/8/layout/list1"/>
    <dgm:cxn modelId="{678FCD28-0F24-4ECB-A0E7-297EAD49AC59}" type="presParOf" srcId="{8F714B1F-BAD2-4151-AECB-927BF5EF9CD2}" destId="{77179D06-FF52-4B85-86F3-22407C1E0E82}" srcOrd="25" destOrd="0" presId="urn:microsoft.com/office/officeart/2005/8/layout/list1"/>
    <dgm:cxn modelId="{45F033D4-510F-47B5-9FBB-EC235653DFB3}" type="presParOf" srcId="{8F714B1F-BAD2-4151-AECB-927BF5EF9CD2}" destId="{BE71FD1A-D59A-4DA6-8757-E70180314E32}" srcOrd="26" destOrd="0" presId="urn:microsoft.com/office/officeart/2005/8/layout/list1"/>
    <dgm:cxn modelId="{472EC0A9-9EE8-4477-AD2F-11BD085F4CB8}" type="presParOf" srcId="{8F714B1F-BAD2-4151-AECB-927BF5EF9CD2}" destId="{884C4710-3993-4A1C-B39E-623E4EFD7207}" srcOrd="27" destOrd="0" presId="urn:microsoft.com/office/officeart/2005/8/layout/list1"/>
    <dgm:cxn modelId="{133AACBE-2D5A-4351-B988-7C25CD9AF173}" type="presParOf" srcId="{8F714B1F-BAD2-4151-AECB-927BF5EF9CD2}" destId="{909EC891-2994-4C71-AEBA-FA91F92238E0}" srcOrd="28" destOrd="0" presId="urn:microsoft.com/office/officeart/2005/8/layout/list1"/>
    <dgm:cxn modelId="{36E5D8F4-0DB2-4FC0-A4F0-ED6B2E22F304}" type="presParOf" srcId="{909EC891-2994-4C71-AEBA-FA91F92238E0}" destId="{94401888-AD1C-4B27-8A8D-ECA00071F848}" srcOrd="0" destOrd="0" presId="urn:microsoft.com/office/officeart/2005/8/layout/list1"/>
    <dgm:cxn modelId="{95342F69-705D-4BEF-9EA3-B3742AD8E274}" type="presParOf" srcId="{909EC891-2994-4C71-AEBA-FA91F92238E0}" destId="{2E2E91E1-6765-450A-80B3-236C13FB0853}" srcOrd="1" destOrd="0" presId="urn:microsoft.com/office/officeart/2005/8/layout/list1"/>
    <dgm:cxn modelId="{11435F55-05F9-4D12-9585-2C291604B84F}" type="presParOf" srcId="{8F714B1F-BAD2-4151-AECB-927BF5EF9CD2}" destId="{140167B6-9CF6-489B-A9A3-B12600B3EBA3}" srcOrd="29" destOrd="0" presId="urn:microsoft.com/office/officeart/2005/8/layout/list1"/>
    <dgm:cxn modelId="{E8C5A351-E580-40B9-AB9D-97CDB0E4F72C}" type="presParOf" srcId="{8F714B1F-BAD2-4151-AECB-927BF5EF9CD2}" destId="{33DEB9D0-098A-4993-B85A-D1D46ADFCA31}" srcOrd="30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BF48F5-E6E2-4BAE-A80F-0F18AA54B281}">
      <dsp:nvSpPr>
        <dsp:cNvPr id="0" name=""/>
        <dsp:cNvSpPr/>
      </dsp:nvSpPr>
      <dsp:spPr>
        <a:xfrm>
          <a:off x="0" y="384726"/>
          <a:ext cx="8229600" cy="3528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068B70-0E15-4415-BA22-F29A435E3266}">
      <dsp:nvSpPr>
        <dsp:cNvPr id="0" name=""/>
        <dsp:cNvSpPr/>
      </dsp:nvSpPr>
      <dsp:spPr>
        <a:xfrm>
          <a:off x="411480" y="182419"/>
          <a:ext cx="5760720" cy="4132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Introduction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1655" y="202594"/>
        <a:ext cx="5720370" cy="372930"/>
      </dsp:txXfrm>
    </dsp:sp>
    <dsp:sp modelId="{3170F6E3-8FC7-4ED9-8CE9-08091C9B3086}">
      <dsp:nvSpPr>
        <dsp:cNvPr id="0" name=""/>
        <dsp:cNvSpPr/>
      </dsp:nvSpPr>
      <dsp:spPr>
        <a:xfrm>
          <a:off x="0" y="1006319"/>
          <a:ext cx="8229600" cy="3528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BAF716-55AD-4179-B2B3-1E7C73A924FA}">
      <dsp:nvSpPr>
        <dsp:cNvPr id="0" name=""/>
        <dsp:cNvSpPr/>
      </dsp:nvSpPr>
      <dsp:spPr>
        <a:xfrm>
          <a:off x="411480" y="819434"/>
          <a:ext cx="5760720" cy="4132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Site Location</a:t>
          </a:r>
          <a:endParaRPr lang="en-US" sz="2400" kern="1200" dirty="0"/>
        </a:p>
      </dsp:txBody>
      <dsp:txXfrm>
        <a:off x="431655" y="839609"/>
        <a:ext cx="5720370" cy="372930"/>
      </dsp:txXfrm>
    </dsp:sp>
    <dsp:sp modelId="{D66EE61F-6F70-439C-B499-3CF65698FF53}">
      <dsp:nvSpPr>
        <dsp:cNvPr id="0" name=""/>
        <dsp:cNvSpPr/>
      </dsp:nvSpPr>
      <dsp:spPr>
        <a:xfrm>
          <a:off x="0" y="1641359"/>
          <a:ext cx="8229600" cy="3528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C62C8E-C163-4D86-AEEB-4F3C7574B0DD}">
      <dsp:nvSpPr>
        <dsp:cNvPr id="0" name=""/>
        <dsp:cNvSpPr/>
      </dsp:nvSpPr>
      <dsp:spPr>
        <a:xfrm>
          <a:off x="411480" y="1434720"/>
          <a:ext cx="5760720" cy="4132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Architectural Design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1655" y="1454895"/>
        <a:ext cx="5720370" cy="372930"/>
      </dsp:txXfrm>
    </dsp:sp>
    <dsp:sp modelId="{251F1508-D8E0-4A9B-A06D-8FAD16508EB4}">
      <dsp:nvSpPr>
        <dsp:cNvPr id="0" name=""/>
        <dsp:cNvSpPr/>
      </dsp:nvSpPr>
      <dsp:spPr>
        <a:xfrm>
          <a:off x="0" y="2236059"/>
          <a:ext cx="8229600" cy="3528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BB7647-14ED-464F-B508-0BAF6EE8D333}">
      <dsp:nvSpPr>
        <dsp:cNvPr id="0" name=""/>
        <dsp:cNvSpPr/>
      </dsp:nvSpPr>
      <dsp:spPr>
        <a:xfrm>
          <a:off x="411480" y="2069760"/>
          <a:ext cx="5760720" cy="4132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Environmental Design 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1655" y="2089935"/>
        <a:ext cx="5720370" cy="372930"/>
      </dsp:txXfrm>
    </dsp:sp>
    <dsp:sp modelId="{AE62142A-7D89-4DE9-A08B-ED968CF45393}">
      <dsp:nvSpPr>
        <dsp:cNvPr id="0" name=""/>
        <dsp:cNvSpPr/>
      </dsp:nvSpPr>
      <dsp:spPr>
        <a:xfrm>
          <a:off x="0" y="2911440"/>
          <a:ext cx="8229600" cy="3528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163160-713B-4CA4-ABBC-65C8865D0F56}">
      <dsp:nvSpPr>
        <dsp:cNvPr id="0" name=""/>
        <dsp:cNvSpPr/>
      </dsp:nvSpPr>
      <dsp:spPr>
        <a:xfrm>
          <a:off x="411480" y="2704799"/>
          <a:ext cx="5760720" cy="4132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Structural Design 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1655" y="2724974"/>
        <a:ext cx="5720370" cy="372930"/>
      </dsp:txXfrm>
    </dsp:sp>
    <dsp:sp modelId="{A1B2686F-C576-47D5-99D7-9A2A0B86B136}">
      <dsp:nvSpPr>
        <dsp:cNvPr id="0" name=""/>
        <dsp:cNvSpPr/>
      </dsp:nvSpPr>
      <dsp:spPr>
        <a:xfrm>
          <a:off x="0" y="3546480"/>
          <a:ext cx="8229600" cy="3528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969DBB-E6FB-4922-BE29-801E5CBF30F6}">
      <dsp:nvSpPr>
        <dsp:cNvPr id="0" name=""/>
        <dsp:cNvSpPr/>
      </dsp:nvSpPr>
      <dsp:spPr>
        <a:xfrm>
          <a:off x="411480" y="3339839"/>
          <a:ext cx="5760720" cy="4132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Mechanical and Safety Design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1655" y="3360014"/>
        <a:ext cx="5720370" cy="372930"/>
      </dsp:txXfrm>
    </dsp:sp>
    <dsp:sp modelId="{BE71FD1A-D59A-4DA6-8757-E70180314E32}">
      <dsp:nvSpPr>
        <dsp:cNvPr id="0" name=""/>
        <dsp:cNvSpPr/>
      </dsp:nvSpPr>
      <dsp:spPr>
        <a:xfrm>
          <a:off x="0" y="4181520"/>
          <a:ext cx="8229600" cy="3528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A3BCE0-202C-4A20-A43E-3D485B8DDA3A}">
      <dsp:nvSpPr>
        <dsp:cNvPr id="0" name=""/>
        <dsp:cNvSpPr/>
      </dsp:nvSpPr>
      <dsp:spPr>
        <a:xfrm>
          <a:off x="411480" y="3974880"/>
          <a:ext cx="5760720" cy="4132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Electrical Design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1655" y="3995055"/>
        <a:ext cx="5720370" cy="372930"/>
      </dsp:txXfrm>
    </dsp:sp>
    <dsp:sp modelId="{33DEB9D0-098A-4993-B85A-D1D46ADFCA31}">
      <dsp:nvSpPr>
        <dsp:cNvPr id="0" name=""/>
        <dsp:cNvSpPr/>
      </dsp:nvSpPr>
      <dsp:spPr>
        <a:xfrm>
          <a:off x="0" y="4816559"/>
          <a:ext cx="8229600" cy="3528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2E91E1-6765-450A-80B3-236C13FB0853}">
      <dsp:nvSpPr>
        <dsp:cNvPr id="0" name=""/>
        <dsp:cNvSpPr/>
      </dsp:nvSpPr>
      <dsp:spPr>
        <a:xfrm>
          <a:off x="411480" y="4609920"/>
          <a:ext cx="5760720" cy="4132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Cost Estimation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1655" y="4630095"/>
        <a:ext cx="5720370" cy="3729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B7094-16B9-4D9C-AD5E-80F2D4517EEF}" type="datetimeFigureOut">
              <a:rPr lang="ar-SA" smtClean="0"/>
              <a:pPr/>
              <a:t>08/04/1436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84A77-6B89-486A-A7C3-8922A16B380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B7094-16B9-4D9C-AD5E-80F2D4517EEF}" type="datetimeFigureOut">
              <a:rPr lang="ar-SA" smtClean="0"/>
              <a:pPr/>
              <a:t>08/04/1436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84A77-6B89-486A-A7C3-8922A16B380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B7094-16B9-4D9C-AD5E-80F2D4517EEF}" type="datetimeFigureOut">
              <a:rPr lang="ar-SA" smtClean="0"/>
              <a:pPr/>
              <a:t>08/04/1436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84A77-6B89-486A-A7C3-8922A16B380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B7094-16B9-4D9C-AD5E-80F2D4517EEF}" type="datetimeFigureOut">
              <a:rPr lang="ar-SA" smtClean="0"/>
              <a:pPr/>
              <a:t>08/04/1436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84A77-6B89-486A-A7C3-8922A16B380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B7094-16B9-4D9C-AD5E-80F2D4517EEF}" type="datetimeFigureOut">
              <a:rPr lang="ar-SA" smtClean="0"/>
              <a:pPr/>
              <a:t>08/04/1436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84A77-6B89-486A-A7C3-8922A16B380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B7094-16B9-4D9C-AD5E-80F2D4517EEF}" type="datetimeFigureOut">
              <a:rPr lang="ar-SA" smtClean="0"/>
              <a:pPr/>
              <a:t>08/04/1436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84A77-6B89-486A-A7C3-8922A16B380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B7094-16B9-4D9C-AD5E-80F2D4517EEF}" type="datetimeFigureOut">
              <a:rPr lang="ar-SA" smtClean="0"/>
              <a:pPr/>
              <a:t>08/04/1436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84A77-6B89-486A-A7C3-8922A16B380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B7094-16B9-4D9C-AD5E-80F2D4517EEF}" type="datetimeFigureOut">
              <a:rPr lang="ar-SA" smtClean="0"/>
              <a:pPr/>
              <a:t>08/04/1436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84A77-6B89-486A-A7C3-8922A16B380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B7094-16B9-4D9C-AD5E-80F2D4517EEF}" type="datetimeFigureOut">
              <a:rPr lang="ar-SA" smtClean="0"/>
              <a:pPr/>
              <a:t>08/04/1436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84A77-6B89-486A-A7C3-8922A16B380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B7094-16B9-4D9C-AD5E-80F2D4517EEF}" type="datetimeFigureOut">
              <a:rPr lang="ar-SA" smtClean="0"/>
              <a:pPr/>
              <a:t>08/04/1436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84A77-6B89-486A-A7C3-8922A16B380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B7094-16B9-4D9C-AD5E-80F2D4517EEF}" type="datetimeFigureOut">
              <a:rPr lang="ar-SA" smtClean="0"/>
              <a:pPr/>
              <a:t>08/04/1436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84A77-6B89-486A-A7C3-8922A16B380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B7094-16B9-4D9C-AD5E-80F2D4517EEF}" type="datetimeFigureOut">
              <a:rPr lang="ar-SA" smtClean="0"/>
              <a:pPr/>
              <a:t>08/04/1436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84A77-6B89-486A-A7C3-8922A16B380C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21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14300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Integrative Design of a Secondary School</a:t>
            </a:r>
            <a:endParaRPr lang="en-US" b="1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4" name="Picture 13" descr="3d2.jpg"/>
          <p:cNvPicPr/>
          <p:nvPr/>
        </p:nvPicPr>
        <p:blipFill>
          <a:blip r:embed="rId2"/>
          <a:stretch>
            <a:fillRect/>
          </a:stretch>
        </p:blipFill>
        <p:spPr>
          <a:xfrm rot="20699244">
            <a:off x="3415594" y="1553577"/>
            <a:ext cx="5252045" cy="3530254"/>
          </a:xfrm>
          <a:prstGeom prst="rect">
            <a:avLst/>
          </a:prstGeom>
        </p:spPr>
      </p:pic>
      <p:sp>
        <p:nvSpPr>
          <p:cNvPr id="15" name="مربع نص 3"/>
          <p:cNvSpPr txBox="1"/>
          <p:nvPr/>
        </p:nvSpPr>
        <p:spPr>
          <a:xfrm>
            <a:off x="360218" y="2133600"/>
            <a:ext cx="30353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Prepared By:</a:t>
            </a:r>
          </a:p>
          <a:p>
            <a:r>
              <a:rPr lang="en-US" sz="26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Feras</a:t>
            </a:r>
            <a:r>
              <a:rPr lang="en-US" sz="2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Hanoun</a:t>
            </a:r>
            <a:endParaRPr lang="en-US" sz="26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Majid</a:t>
            </a:r>
            <a:r>
              <a:rPr lang="en-US" sz="2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Shohada</a:t>
            </a:r>
            <a:endParaRPr lang="en-US" sz="26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Mohammad </a:t>
            </a:r>
            <a:r>
              <a:rPr lang="en-US" sz="26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Rashdan</a:t>
            </a:r>
            <a:endParaRPr lang="en-US" sz="26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Sari </a:t>
            </a:r>
            <a:r>
              <a:rPr lang="en-US" sz="26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Faraj</a:t>
            </a:r>
            <a:endParaRPr lang="en-US" sz="26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6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Supervisor:</a:t>
            </a:r>
          </a:p>
          <a:p>
            <a:r>
              <a:rPr lang="en-US" sz="2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Eng. </a:t>
            </a:r>
            <a:r>
              <a:rPr lang="en-US" sz="26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Amer</a:t>
            </a:r>
            <a:r>
              <a:rPr lang="en-US" sz="2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Alsharef</a:t>
            </a:r>
            <a:endParaRPr lang="en-US" sz="26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772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782"/>
            <a:ext cx="7772400" cy="1143001"/>
          </a:xfrm>
        </p:spPr>
        <p:txBody>
          <a:bodyPr/>
          <a:lstStyle/>
          <a:p>
            <a:r>
              <a:rPr lang="en-US" dirty="0" smtClean="0"/>
              <a:t>Ainabous Secondary School</a:t>
            </a:r>
            <a:endParaRPr lang="en-US" b="1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مربع نص 3"/>
          <p:cNvSpPr txBox="1"/>
          <p:nvPr/>
        </p:nvSpPr>
        <p:spPr>
          <a:xfrm>
            <a:off x="360218" y="2133600"/>
            <a:ext cx="303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8" name="Content Placeholder 3"/>
          <p:cNvGraphicFramePr>
            <a:graphicFrameLocks/>
          </p:cNvGraphicFramePr>
          <p:nvPr>
            <p:extLst/>
          </p:nvPr>
        </p:nvGraphicFramePr>
        <p:xfrm>
          <a:off x="325582" y="1295400"/>
          <a:ext cx="82296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96541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782"/>
            <a:ext cx="7772400" cy="1143001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b="1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مربع نص 3"/>
          <p:cNvSpPr txBox="1"/>
          <p:nvPr/>
        </p:nvSpPr>
        <p:spPr>
          <a:xfrm>
            <a:off x="360218" y="2133600"/>
            <a:ext cx="303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57200" y="4191000"/>
            <a:ext cx="8077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/>
              <a:t>Integrative design of a secondary school .</a:t>
            </a:r>
          </a:p>
          <a:p>
            <a:pPr algn="just"/>
            <a:r>
              <a:rPr lang="en-US" sz="2800" dirty="0" smtClean="0"/>
              <a:t>Architectural, structural, environmental, electrical and mechanical</a:t>
            </a:r>
            <a:endParaRPr lang="en-US" sz="2800" dirty="0"/>
          </a:p>
        </p:txBody>
      </p:sp>
      <p:pic>
        <p:nvPicPr>
          <p:cNvPr id="10" name="Picture 9" descr="3d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1600200" y="1020524"/>
            <a:ext cx="5943600" cy="296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235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782"/>
            <a:ext cx="7772400" cy="1143001"/>
          </a:xfrm>
        </p:spPr>
        <p:txBody>
          <a:bodyPr/>
          <a:lstStyle/>
          <a:p>
            <a:r>
              <a:rPr lang="en-US" dirty="0" smtClean="0"/>
              <a:t>Site Location </a:t>
            </a:r>
            <a:endParaRPr lang="en-US" b="1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مربع نص 3"/>
          <p:cNvSpPr txBox="1"/>
          <p:nvPr/>
        </p:nvSpPr>
        <p:spPr>
          <a:xfrm>
            <a:off x="360218" y="2133600"/>
            <a:ext cx="303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40327" y="4038600"/>
            <a:ext cx="8077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/>
              <a:t>This land is 400 </a:t>
            </a:r>
            <a:r>
              <a:rPr lang="en-US" sz="2800" dirty="0" smtClean="0"/>
              <a:t>m to </a:t>
            </a:r>
            <a:r>
              <a:rPr lang="en-US" sz="2800" dirty="0"/>
              <a:t>the  west of  village center, it lies between the main streets of </a:t>
            </a:r>
            <a:r>
              <a:rPr lang="en-US" sz="2800" dirty="0" err="1"/>
              <a:t>Orif</a:t>
            </a:r>
            <a:r>
              <a:rPr lang="en-US" sz="2800" dirty="0"/>
              <a:t> village and  </a:t>
            </a:r>
            <a:r>
              <a:rPr lang="en-US" sz="2800" dirty="0" err="1"/>
              <a:t>Jamaeen</a:t>
            </a:r>
            <a:r>
              <a:rPr lang="en-US" sz="2800" dirty="0"/>
              <a:t> village</a:t>
            </a:r>
            <a:r>
              <a:rPr lang="en-US" sz="2800" dirty="0" smtClean="0"/>
              <a:t>. </a:t>
            </a:r>
            <a:endParaRPr lang="en-US" sz="2800" dirty="0"/>
          </a:p>
          <a:p>
            <a:pPr algn="just"/>
            <a:endParaRPr lang="en-US" sz="2800" dirty="0"/>
          </a:p>
        </p:txBody>
      </p:sp>
      <p:pic>
        <p:nvPicPr>
          <p:cNvPr id="11" name="Picture 1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124029"/>
            <a:ext cx="5486400" cy="275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868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1143001"/>
          </a:xfrm>
        </p:spPr>
        <p:txBody>
          <a:bodyPr/>
          <a:lstStyle/>
          <a:p>
            <a:r>
              <a:rPr lang="en-US" b="1" dirty="0" smtClean="0"/>
              <a:t>Mechanical System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943600"/>
            <a:ext cx="6400800" cy="5334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Under Floor Heating System Layout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7" y="1704734"/>
            <a:ext cx="8991600" cy="4162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424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1143001"/>
          </a:xfrm>
        </p:spPr>
        <p:txBody>
          <a:bodyPr/>
          <a:lstStyle/>
          <a:p>
            <a:r>
              <a:rPr lang="en-US" b="1" dirty="0" smtClean="0"/>
              <a:t>Mechanical System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9700" y="4953000"/>
            <a:ext cx="6400800" cy="533400"/>
          </a:xfrm>
        </p:spPr>
        <p:txBody>
          <a:bodyPr>
            <a:normAutofit fontScale="55000" lnSpcReduction="2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Under Floor Heating System Calculations for some functions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905000"/>
            <a:ext cx="86106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804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1143001"/>
          </a:xfrm>
        </p:spPr>
        <p:txBody>
          <a:bodyPr/>
          <a:lstStyle/>
          <a:p>
            <a:r>
              <a:rPr lang="en-US" b="1" dirty="0" smtClean="0"/>
              <a:t>Mechanical System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9700" y="4953000"/>
            <a:ext cx="6400800" cy="5334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Cooling System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619200"/>
            <a:ext cx="2048161" cy="25149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199" y="1981200"/>
            <a:ext cx="3886743" cy="2152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038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782"/>
            <a:ext cx="7772400" cy="1143001"/>
          </a:xfrm>
        </p:spPr>
        <p:txBody>
          <a:bodyPr/>
          <a:lstStyle/>
          <a:p>
            <a:r>
              <a:rPr lang="en-US" b="1" dirty="0" smtClean="0"/>
              <a:t>Mechanical System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09" y="6239920"/>
            <a:ext cx="6400800" cy="5334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Water Supply System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080654"/>
            <a:ext cx="5257800" cy="5073451"/>
          </a:xfrm>
          <a:prstGeom prst="rect">
            <a:avLst/>
          </a:prstGeom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4876800" y="1981200"/>
            <a:ext cx="44958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Two Main Branches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For Cold and Hot Water.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Treated Water for Flush Tanks</a:t>
            </a:r>
          </a:p>
        </p:txBody>
      </p:sp>
    </p:spTree>
    <p:extLst>
      <p:ext uri="{BB962C8B-B14F-4D97-AF65-F5344CB8AC3E}">
        <p14:creationId xmlns:p14="http://schemas.microsoft.com/office/powerpoint/2010/main" val="2094750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782"/>
            <a:ext cx="7772400" cy="1143001"/>
          </a:xfrm>
        </p:spPr>
        <p:txBody>
          <a:bodyPr/>
          <a:lstStyle/>
          <a:p>
            <a:r>
              <a:rPr lang="en-US" b="1" dirty="0" smtClean="0"/>
              <a:t>Mechanical System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09" y="6239920"/>
            <a:ext cx="6400800" cy="5334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Drainage System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4724400" y="1607127"/>
            <a:ext cx="4495800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Two Main Branches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For Gray Water, and Rain Water, Treated by Sand Filter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Black Water, Drained to Septic Tank or Municipal Pipe.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709" y="1163037"/>
            <a:ext cx="4938128" cy="482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110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782"/>
            <a:ext cx="7772400" cy="1143001"/>
          </a:xfrm>
        </p:spPr>
        <p:txBody>
          <a:bodyPr/>
          <a:lstStyle/>
          <a:p>
            <a:r>
              <a:rPr lang="en-US" b="1" dirty="0" smtClean="0"/>
              <a:t>Mechanical System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598" y="5974773"/>
            <a:ext cx="6400800" cy="5334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Manhole’s System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83125" y="4191000"/>
            <a:ext cx="7467600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itchFamily="34" charset="0"/>
              <a:buChar char="•"/>
            </a:pPr>
            <a:endParaRPr lang="en-US" sz="2000" b="1" dirty="0" smtClean="0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tx1"/>
                </a:solidFill>
              </a:rPr>
              <a:t>Two Main Branches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tx1"/>
                </a:solidFill>
              </a:rPr>
              <a:t>For Gray Water, Treated by Sand Filter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tx1"/>
                </a:solidFill>
              </a:rPr>
              <a:t>Black Water, Drained to Septic Tank or Municipal Pipe.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82" y="1219200"/>
            <a:ext cx="7935433" cy="319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73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782"/>
            <a:ext cx="7772400" cy="1143001"/>
          </a:xfrm>
        </p:spPr>
        <p:txBody>
          <a:bodyPr/>
          <a:lstStyle/>
          <a:p>
            <a:r>
              <a:rPr lang="en-US" b="1" dirty="0" smtClean="0"/>
              <a:t>Public Safety </a:t>
            </a:r>
            <a:endParaRPr lang="en-US" b="1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10" y="1163782"/>
            <a:ext cx="2801779" cy="4038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524000"/>
            <a:ext cx="3186545" cy="36576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836770" y="5654277"/>
            <a:ext cx="33542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Fire hose cabinet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105400" y="5654278"/>
            <a:ext cx="32415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fire </a:t>
            </a:r>
            <a:r>
              <a:rPr lang="en-US" sz="3200" b="1" dirty="0" smtClean="0"/>
              <a:t>extinguishers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2794249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l" rtl="0"/>
            <a:endParaRPr lang="en-US" dirty="0">
              <a:solidFill>
                <a:schemeClr val="tx1"/>
              </a:solidFill>
            </a:endParaRPr>
          </a:p>
          <a:p>
            <a:pPr rtl="0"/>
            <a:r>
              <a:rPr lang="en-US" dirty="0" smtClean="0">
                <a:solidFill>
                  <a:schemeClr val="tx1"/>
                </a:solidFill>
              </a:rPr>
              <a:t>Structure system:</a:t>
            </a:r>
          </a:p>
          <a:p>
            <a:pPr rtl="0"/>
            <a:endParaRPr lang="en-US" sz="2800" dirty="0" smtClean="0">
              <a:solidFill>
                <a:schemeClr val="tx1"/>
              </a:solidFill>
            </a:endParaRPr>
          </a:p>
          <a:p>
            <a:pPr algn="l" rtl="0"/>
            <a:r>
              <a:rPr lang="en-US" sz="2800" dirty="0" smtClean="0">
                <a:solidFill>
                  <a:schemeClr val="tx1"/>
                </a:solidFill>
              </a:rPr>
              <a:t>  Assumption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:</a:t>
            </a:r>
          </a:p>
          <a:p>
            <a:pPr lvl="1" algn="l" rtl="0">
              <a:buFont typeface="Wingdings" pitchFamily="2" charset="2"/>
              <a:buChar char="v"/>
            </a:pPr>
            <a:r>
              <a:rPr lang="en-US" sz="2400" b="1" dirty="0" smtClean="0">
                <a:solidFill>
                  <a:schemeClr val="tx1"/>
                </a:solidFill>
              </a:rPr>
              <a:t>Loads  :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lvl="1" algn="l" rtl="0">
              <a:buFont typeface="Wingdings" pitchFamily="2" charset="2"/>
              <a:buChar char="q"/>
            </a:pPr>
            <a:r>
              <a:rPr lang="en-US" sz="2200" dirty="0" smtClean="0">
                <a:solidFill>
                  <a:schemeClr val="tx1"/>
                </a:solidFill>
              </a:rPr>
              <a:t>Vertical loads (Gravity loads):</a:t>
            </a:r>
          </a:p>
          <a:p>
            <a:pPr lvl="4" algn="l" rtl="0">
              <a:buFont typeface="Wingdings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Dead load (building weight)</a:t>
            </a:r>
          </a:p>
          <a:p>
            <a:pPr lvl="4" algn="l" rtl="0">
              <a:buFont typeface="Wingdings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Super imposed =  5KN/m</a:t>
            </a:r>
            <a:r>
              <a:rPr lang="en-US" baseline="30000" dirty="0" smtClean="0">
                <a:solidFill>
                  <a:schemeClr val="tx1"/>
                </a:solidFill>
              </a:rPr>
              <a:t>2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lvl="4" algn="l" rtl="0">
              <a:buFont typeface="Wingdings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Live load = 5KN/m</a:t>
            </a:r>
            <a:r>
              <a:rPr lang="en-US" baseline="30000" dirty="0" smtClean="0">
                <a:solidFill>
                  <a:schemeClr val="tx1"/>
                </a:solidFill>
              </a:rPr>
              <a:t>2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lvl="1" algn="l" rtl="0">
              <a:buFont typeface="Wingdings" pitchFamily="2" charset="2"/>
              <a:buChar char="q"/>
            </a:pPr>
            <a:r>
              <a:rPr lang="en-US" sz="2200" dirty="0" smtClean="0">
                <a:solidFill>
                  <a:schemeClr val="tx1"/>
                </a:solidFill>
              </a:rPr>
              <a:t>Lateral loads:</a:t>
            </a:r>
          </a:p>
          <a:p>
            <a:pPr lvl="4" algn="l" rtl="0">
              <a:buFont typeface="Wingdings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Earthquake load</a:t>
            </a:r>
            <a:endParaRPr lang="en-US" sz="2000" dirty="0">
              <a:solidFill>
                <a:schemeClr val="tx1"/>
              </a:solidFill>
            </a:endParaRPr>
          </a:p>
          <a:p>
            <a:pPr lvl="1" algn="l" rtl="0">
              <a:buFont typeface="Wingdings" pitchFamily="2" charset="2"/>
              <a:buChar char="v"/>
            </a:pPr>
            <a:endParaRPr lang="en-US" sz="2000" dirty="0" smtClean="0">
              <a:solidFill>
                <a:schemeClr val="tx1"/>
              </a:solidFill>
            </a:endParaRPr>
          </a:p>
          <a:p>
            <a:pPr lvl="1" algn="l" rtl="0">
              <a:buFont typeface="Wingdings" pitchFamily="2" charset="2"/>
              <a:buChar char="v"/>
            </a:pPr>
            <a:r>
              <a:rPr lang="en-US" sz="2000" dirty="0" smtClean="0">
                <a:solidFill>
                  <a:schemeClr val="tx1"/>
                </a:solidFill>
              </a:rPr>
              <a:t>Soil type of the site is lime-stone                                                                                   with bearing capacity of 300 </a:t>
            </a:r>
            <a:r>
              <a:rPr lang="en-US" sz="2000" dirty="0" err="1" smtClean="0">
                <a:solidFill>
                  <a:schemeClr val="tx1"/>
                </a:solidFill>
              </a:rPr>
              <a:t>kN</a:t>
            </a:r>
            <a:r>
              <a:rPr lang="en-US" sz="2000" dirty="0" smtClean="0">
                <a:solidFill>
                  <a:schemeClr val="tx1"/>
                </a:solidFill>
              </a:rPr>
              <a:t>/m</a:t>
            </a:r>
            <a:r>
              <a:rPr lang="en-US" sz="2000" baseline="30000" dirty="0" smtClean="0">
                <a:solidFill>
                  <a:schemeClr val="tx1"/>
                </a:solidFill>
              </a:rPr>
              <a:t>2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</a:p>
          <a:p>
            <a:pPr algn="l" rtl="0"/>
            <a:endParaRPr lang="en-US" dirty="0" smtClean="0"/>
          </a:p>
          <a:p>
            <a:pPr lvl="1" algn="l" rtl="0"/>
            <a:endParaRPr lang="en-US" sz="2000" dirty="0">
              <a:solidFill>
                <a:schemeClr val="tx1"/>
              </a:solidFill>
            </a:endParaRPr>
          </a:p>
          <a:p>
            <a:pPr lvl="1" algn="l" rtl="0"/>
            <a:endParaRPr lang="en-US" sz="2000" dirty="0" smtClean="0">
              <a:solidFill>
                <a:schemeClr val="tx1"/>
              </a:solidFill>
            </a:endParaRPr>
          </a:p>
          <a:p>
            <a:pPr lvl="1" algn="l" rtl="0"/>
            <a:endParaRPr lang="en-US" sz="2000" dirty="0" smtClean="0">
              <a:solidFill>
                <a:schemeClr val="tx1"/>
              </a:solidFill>
            </a:endParaRPr>
          </a:p>
          <a:p>
            <a:pPr algn="l" rtl="0"/>
            <a:endParaRPr lang="en-US" sz="2400" dirty="0" smtClean="0">
              <a:solidFill>
                <a:schemeClr val="tx1"/>
              </a:solidFill>
            </a:endParaRPr>
          </a:p>
          <a:p>
            <a:pPr algn="l" rtl="0"/>
            <a:endParaRPr lang="en-US" dirty="0" smtClean="0"/>
          </a:p>
          <a:p>
            <a:pPr algn="l" rtl="0"/>
            <a:endParaRPr lang="en-US" dirty="0" smtClean="0"/>
          </a:p>
          <a:p>
            <a:pPr algn="l" rtl="0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lvl="1" algn="l" rtl="0"/>
            <a:endParaRPr lang="en-US" sz="2000" dirty="0" smtClean="0">
              <a:solidFill>
                <a:schemeClr val="tx1"/>
              </a:solidFill>
            </a:endParaRPr>
          </a:p>
          <a:p>
            <a:pPr algn="l" rtl="0">
              <a:buFont typeface="Wingdings" pitchFamily="2" charset="2"/>
              <a:buChar char="v"/>
            </a:pPr>
            <a:r>
              <a:rPr lang="en-US" sz="2800" b="1" dirty="0" smtClean="0">
                <a:solidFill>
                  <a:schemeClr val="tx1"/>
                </a:solidFill>
              </a:rPr>
              <a:t>Materials :</a:t>
            </a:r>
          </a:p>
          <a:p>
            <a:pPr lvl="1" algn="l" rtl="0">
              <a:buFont typeface="Wingdings" pitchFamily="2" charset="2"/>
              <a:buChar char="q"/>
            </a:pPr>
            <a:r>
              <a:rPr lang="en-US" sz="2000" dirty="0" smtClean="0">
                <a:solidFill>
                  <a:schemeClr val="tx1"/>
                </a:solidFill>
              </a:rPr>
              <a:t>Compressive strength of Concrete “</a:t>
            </a:r>
            <a:r>
              <a:rPr lang="en-US" sz="2000" dirty="0" err="1" smtClean="0">
                <a:solidFill>
                  <a:schemeClr val="tx1"/>
                </a:solidFill>
              </a:rPr>
              <a:t>f'c</a:t>
            </a:r>
            <a:r>
              <a:rPr lang="en-US" sz="2000" dirty="0" smtClean="0">
                <a:solidFill>
                  <a:schemeClr val="tx1"/>
                </a:solidFill>
              </a:rPr>
              <a:t>”.</a:t>
            </a:r>
          </a:p>
          <a:p>
            <a:pPr lvl="2" algn="l" rtl="0"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tx1"/>
                </a:solidFill>
              </a:rPr>
              <a:t> For column and shear wall  32 </a:t>
            </a:r>
            <a:r>
              <a:rPr lang="en-US" sz="2000" dirty="0" err="1" smtClean="0">
                <a:solidFill>
                  <a:schemeClr val="tx1"/>
                </a:solidFill>
              </a:rPr>
              <a:t>MPa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</a:p>
          <a:p>
            <a:pPr lvl="2" algn="l" rtl="0">
              <a:buFont typeface="Wingdings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For bracing 12 </a:t>
            </a:r>
            <a:r>
              <a:rPr lang="en-US" sz="2000" dirty="0" err="1" smtClean="0">
                <a:solidFill>
                  <a:schemeClr val="tx1"/>
                </a:solidFill>
              </a:rPr>
              <a:t>MPa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</a:p>
          <a:p>
            <a:pPr lvl="2" algn="l" rtl="0">
              <a:buFont typeface="Wingdings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For other element 28 </a:t>
            </a:r>
            <a:r>
              <a:rPr lang="en-US" sz="2000" dirty="0" err="1" smtClean="0">
                <a:solidFill>
                  <a:schemeClr val="tx1"/>
                </a:solidFill>
              </a:rPr>
              <a:t>MPa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</a:p>
          <a:p>
            <a:pPr lvl="1" algn="l" rtl="0"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Yielding strength of steel </a:t>
            </a:r>
            <a:r>
              <a:rPr lang="en-US" sz="2000" dirty="0" err="1">
                <a:solidFill>
                  <a:schemeClr val="tx1"/>
                </a:solidFill>
              </a:rPr>
              <a:t>Fy</a:t>
            </a:r>
            <a:r>
              <a:rPr lang="en-US" sz="2000" dirty="0">
                <a:solidFill>
                  <a:schemeClr val="tx1"/>
                </a:solidFill>
              </a:rPr>
              <a:t>= 420 </a:t>
            </a:r>
            <a:r>
              <a:rPr lang="en-US" sz="2000" dirty="0" err="1">
                <a:solidFill>
                  <a:schemeClr val="tx1"/>
                </a:solidFill>
              </a:rPr>
              <a:t>MPa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</a:p>
          <a:p>
            <a:pPr lvl="1" algn="l" rtl="0"/>
            <a:endParaRPr lang="en-US" sz="2400" dirty="0" smtClean="0">
              <a:solidFill>
                <a:schemeClr val="tx1"/>
              </a:solidFill>
            </a:endParaRPr>
          </a:p>
          <a:p>
            <a:pPr algn="l" rtl="0"/>
            <a:r>
              <a:rPr lang="en-US" sz="2800" b="1" dirty="0" smtClean="0">
                <a:solidFill>
                  <a:schemeClr val="tx1"/>
                </a:solidFill>
              </a:rPr>
              <a:t>  Design </a:t>
            </a:r>
            <a:r>
              <a:rPr lang="en-US" sz="2800" b="1" dirty="0">
                <a:solidFill>
                  <a:schemeClr val="tx1"/>
                </a:solidFill>
              </a:rPr>
              <a:t>codes:</a:t>
            </a:r>
          </a:p>
          <a:p>
            <a:pPr lvl="2" algn="l" rtl="0">
              <a:buFont typeface="Wingdings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</a:rPr>
              <a:t>ACI -318-08 </a:t>
            </a:r>
            <a:r>
              <a:rPr lang="en-US" sz="2000" dirty="0" smtClean="0">
                <a:solidFill>
                  <a:schemeClr val="tx1"/>
                </a:solidFill>
              </a:rPr>
              <a:t> for </a:t>
            </a:r>
            <a:r>
              <a:rPr lang="en-US" sz="2000" dirty="0">
                <a:solidFill>
                  <a:schemeClr val="tx1"/>
                </a:solidFill>
              </a:rPr>
              <a:t>reinforced concrete structural design.</a:t>
            </a:r>
          </a:p>
          <a:p>
            <a:pPr lvl="2" algn="l" rtl="0">
              <a:buFont typeface="Wingdings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</a:rPr>
              <a:t>UBC -97 </a:t>
            </a:r>
            <a:r>
              <a:rPr lang="en-US" sz="2000" dirty="0" smtClean="0">
                <a:solidFill>
                  <a:schemeClr val="tx1"/>
                </a:solidFill>
              </a:rPr>
              <a:t> for </a:t>
            </a:r>
            <a:r>
              <a:rPr lang="en-US" sz="2000" dirty="0">
                <a:solidFill>
                  <a:schemeClr val="tx1"/>
                </a:solidFill>
              </a:rPr>
              <a:t>earthquake load computations.</a:t>
            </a:r>
          </a:p>
          <a:p>
            <a:pPr lvl="2" algn="l" rtl="0"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tx1"/>
                </a:solidFill>
              </a:rPr>
              <a:t>ASCE  for </a:t>
            </a:r>
            <a:r>
              <a:rPr lang="en-US" sz="2000" dirty="0">
                <a:solidFill>
                  <a:schemeClr val="tx1"/>
                </a:solidFill>
              </a:rPr>
              <a:t>load computations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</a:p>
          <a:p>
            <a:pPr lvl="2" algn="l" rtl="0">
              <a:buFont typeface="Wingdings" pitchFamily="2" charset="2"/>
              <a:buChar char="§"/>
            </a:pPr>
            <a:endParaRPr lang="en-US" sz="2000" dirty="0">
              <a:solidFill>
                <a:schemeClr val="tx1"/>
              </a:solidFill>
            </a:endParaRPr>
          </a:p>
          <a:p>
            <a:pPr algn="l" rtl="0"/>
            <a:r>
              <a:rPr lang="en-US" sz="2800" dirty="0" smtClean="0">
                <a:solidFill>
                  <a:schemeClr val="tx1"/>
                </a:solidFill>
              </a:rPr>
              <a:t>  </a:t>
            </a:r>
            <a:r>
              <a:rPr lang="en-US" sz="2800" b="1" dirty="0">
                <a:solidFill>
                  <a:schemeClr val="tx1"/>
                </a:solidFill>
              </a:rPr>
              <a:t>Computer</a:t>
            </a:r>
            <a:r>
              <a:rPr lang="en-US" sz="2800" b="1" dirty="0" smtClean="0">
                <a:solidFill>
                  <a:schemeClr val="tx1"/>
                </a:solidFill>
              </a:rPr>
              <a:t> Program used:</a:t>
            </a:r>
          </a:p>
          <a:p>
            <a:pPr lvl="2" algn="l" rtl="0"/>
            <a:r>
              <a:rPr lang="en-US" sz="2000" dirty="0">
                <a:solidFill>
                  <a:schemeClr val="tx1"/>
                </a:solidFill>
              </a:rPr>
              <a:t>SAP2000 (v14) programs for analysis and design.</a:t>
            </a:r>
            <a:endParaRPr lang="en-US" sz="2000" b="1" dirty="0" smtClean="0">
              <a:solidFill>
                <a:schemeClr val="tx1"/>
              </a:solidFill>
            </a:endParaRPr>
          </a:p>
          <a:p>
            <a:pPr algn="l" rtl="0"/>
            <a:r>
              <a:rPr lang="en-US" sz="2800" dirty="0" smtClean="0">
                <a:solidFill>
                  <a:schemeClr val="tx1"/>
                </a:solidFill>
              </a:rPr>
              <a:t> </a:t>
            </a:r>
          </a:p>
          <a:p>
            <a:pPr lvl="1" algn="l" rtl="0"/>
            <a:endParaRPr lang="en-US" sz="2000" dirty="0" smtClean="0">
              <a:solidFill>
                <a:schemeClr val="tx1"/>
              </a:solidFill>
            </a:endParaRPr>
          </a:p>
          <a:p>
            <a:pPr algn="l" rtl="0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 rtl="0"/>
            <a:endParaRPr lang="en-US" dirty="0" smtClean="0">
              <a:solidFill>
                <a:schemeClr val="tx1"/>
              </a:solidFill>
            </a:endParaRPr>
          </a:p>
          <a:p>
            <a:pPr rtl="0"/>
            <a:r>
              <a:rPr lang="en-US" dirty="0" smtClean="0">
                <a:solidFill>
                  <a:schemeClr val="tx1"/>
                </a:solidFill>
              </a:rPr>
              <a:t>Structure system:</a:t>
            </a:r>
            <a:endParaRPr lang="en-US" dirty="0" smtClean="0"/>
          </a:p>
          <a:p>
            <a:pPr algn="l" rtl="0"/>
            <a:endParaRPr lang="en-US" sz="2400" dirty="0" smtClean="0">
              <a:solidFill>
                <a:schemeClr val="tx1"/>
              </a:solidFill>
              <a:cs typeface="+mj-cs"/>
            </a:endParaRPr>
          </a:p>
          <a:p>
            <a:pPr algn="l" rtl="0"/>
            <a:r>
              <a:rPr lang="en-US" sz="2400" dirty="0" smtClean="0">
                <a:solidFill>
                  <a:schemeClr val="tx1"/>
                </a:solidFill>
                <a:cs typeface="+mj-cs"/>
              </a:rPr>
              <a:t>The </a:t>
            </a:r>
            <a:r>
              <a:rPr lang="en-US" sz="2400" dirty="0">
                <a:solidFill>
                  <a:schemeClr val="tx1"/>
                </a:solidFill>
                <a:cs typeface="+mj-cs"/>
              </a:rPr>
              <a:t>project contains three blocks as </a:t>
            </a:r>
            <a:r>
              <a:rPr lang="en-US" sz="2400" dirty="0" smtClean="0">
                <a:solidFill>
                  <a:schemeClr val="tx1"/>
                </a:solidFill>
                <a:cs typeface="+mj-cs"/>
              </a:rPr>
              <a:t>shown:</a:t>
            </a:r>
          </a:p>
          <a:p>
            <a:pPr algn="l" rtl="0"/>
            <a:r>
              <a:rPr lang="en-US" sz="1800" dirty="0" smtClean="0">
                <a:cs typeface="+mj-cs"/>
              </a:rPr>
              <a:t> </a:t>
            </a:r>
            <a:endParaRPr lang="ar-SA" sz="1800" dirty="0">
              <a:cs typeface="+mj-cs"/>
            </a:endParaRPr>
          </a:p>
        </p:txBody>
      </p:sp>
      <p:pic>
        <p:nvPicPr>
          <p:cNvPr id="4" name="Picture 3" descr="rr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2348880"/>
            <a:ext cx="7200799" cy="38164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10000"/>
          </a:bodyPr>
          <a:lstStyle/>
          <a:p>
            <a:endParaRPr lang="en-US" cap="none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Preliminary Design For Blocks</a:t>
            </a:r>
            <a:r>
              <a:rPr lang="ar-S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/>
            <a:r>
              <a:rPr lang="ar-S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Column:</a:t>
            </a:r>
            <a:r>
              <a:rPr lang="en-US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</a:t>
            </a:r>
          </a:p>
          <a:p>
            <a:pPr algn="l"/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</a:t>
            </a:r>
            <a:r>
              <a:rPr lang="en-US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Beams:</a:t>
            </a:r>
          </a:p>
          <a:p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Main Beams are 55 X 30</a:t>
            </a:r>
          </a:p>
          <a:p>
            <a:pPr algn="l" rtl="0"/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secondary  beams are 25 X35</a:t>
            </a:r>
            <a:endParaRPr lang="ar-SA" sz="2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ar-SA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l" rtl="0"/>
            <a:endParaRPr lang="ar-SA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0"/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For Slab:</a:t>
            </a:r>
          </a:p>
          <a:p>
            <a:pPr algn="l" rtl="0"/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one way ribbed slab </a:t>
            </a:r>
          </a:p>
          <a:p>
            <a:pPr rtl="0"/>
            <a:r>
              <a:rPr lang="en-US" sz="2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Thickness of The Slab is 25 Cm</a:t>
            </a:r>
          </a:p>
          <a:p>
            <a:pPr rtl="0"/>
            <a:endParaRPr lang="ar-SA" sz="20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endParaRPr lang="ar-SA" sz="2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endParaRPr lang="ar-SA" sz="2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endParaRPr lang="ar-SA" sz="20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ar-SA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endParaRPr lang="en-US" sz="20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en-US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23528" y="2204864"/>
          <a:ext cx="3312368" cy="316835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716246"/>
                <a:gridCol w="1596122"/>
              </a:tblGrid>
              <a:tr h="792088"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Dimension 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Name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92088"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50*30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C1,C2,C3</a:t>
                      </a:r>
                      <a:endParaRPr lang="ar-SA" dirty="0"/>
                    </a:p>
                  </a:txBody>
                  <a:tcPr/>
                </a:tc>
              </a:tr>
              <a:tr h="792088"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40*30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C4</a:t>
                      </a:r>
                      <a:endParaRPr lang="ar-SA" dirty="0"/>
                    </a:p>
                  </a:txBody>
                  <a:tcPr/>
                </a:tc>
              </a:tr>
              <a:tr h="792088"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100*30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en-US" dirty="0" smtClean="0"/>
                        <a:t>C5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endParaRPr lang="ar-SA" dirty="0" smtClean="0"/>
          </a:p>
          <a:p>
            <a:r>
              <a:rPr lang="en-US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Preliminary Design For Blocks</a:t>
            </a:r>
            <a:r>
              <a:rPr lang="ar-S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2000" dirty="0" smtClean="0"/>
          </a:p>
          <a:p>
            <a:pPr lvl="1" algn="l" rtl="0"/>
            <a:r>
              <a:rPr lang="en-US" sz="1600" dirty="0" smtClean="0"/>
              <a:t>  </a:t>
            </a:r>
            <a:r>
              <a:rPr lang="en-US" sz="2000" dirty="0" smtClean="0">
                <a:solidFill>
                  <a:schemeClr val="tx1"/>
                </a:solidFill>
              </a:rPr>
              <a:t>For Footing:</a:t>
            </a:r>
            <a:r>
              <a:rPr lang="en-US" sz="1600" dirty="0" smtClean="0"/>
              <a:t> </a:t>
            </a:r>
          </a:p>
          <a:p>
            <a:pPr lvl="1" algn="l" rtl="0"/>
            <a:endParaRPr lang="en-US" dirty="0" smtClean="0">
              <a:solidFill>
                <a:schemeClr val="tx1"/>
              </a:solidFill>
            </a:endParaRPr>
          </a:p>
          <a:p>
            <a:pPr algn="l" rtl="0"/>
            <a:endParaRPr lang="en-US" sz="2000" dirty="0" smtClean="0">
              <a:solidFill>
                <a:schemeClr val="tx1"/>
              </a:solidFill>
            </a:endParaRPr>
          </a:p>
          <a:p>
            <a:pPr algn="l" rtl="0"/>
            <a:endParaRPr lang="en-US" sz="2000" dirty="0" smtClean="0">
              <a:solidFill>
                <a:schemeClr val="tx1"/>
              </a:solidFill>
            </a:endParaRPr>
          </a:p>
          <a:p>
            <a:pPr algn="l" rtl="0"/>
            <a:endParaRPr lang="en-US" sz="2000" dirty="0">
              <a:solidFill>
                <a:schemeClr val="tx1"/>
              </a:solidFill>
            </a:endParaRPr>
          </a:p>
          <a:p>
            <a:pPr algn="l" rtl="0"/>
            <a:endParaRPr lang="en-US" sz="2000" dirty="0" smtClean="0">
              <a:solidFill>
                <a:schemeClr val="tx1"/>
              </a:solidFill>
            </a:endParaRPr>
          </a:p>
          <a:p>
            <a:pPr algn="l" rtl="0"/>
            <a:endParaRPr lang="en-US" sz="2000" dirty="0">
              <a:solidFill>
                <a:schemeClr val="tx1"/>
              </a:solidFill>
            </a:endParaRPr>
          </a:p>
          <a:p>
            <a:pPr algn="l" rtl="0"/>
            <a:endParaRPr lang="en-US" sz="2000" dirty="0" smtClean="0">
              <a:solidFill>
                <a:schemeClr val="tx1"/>
              </a:solidFill>
            </a:endParaRPr>
          </a:p>
          <a:p>
            <a:pPr algn="l" rtl="0"/>
            <a:endParaRPr lang="en-US" sz="2000" dirty="0">
              <a:solidFill>
                <a:schemeClr val="tx1"/>
              </a:solidFill>
            </a:endParaRPr>
          </a:p>
          <a:p>
            <a:pPr algn="l" rtl="0"/>
            <a:endParaRPr lang="en-US" sz="2000" dirty="0" smtClean="0">
              <a:solidFill>
                <a:schemeClr val="tx1"/>
              </a:solidFill>
            </a:endParaRPr>
          </a:p>
          <a:p>
            <a:pPr algn="l" rtl="0"/>
            <a:endParaRPr lang="en-US" sz="2000" dirty="0">
              <a:solidFill>
                <a:schemeClr val="tx1"/>
              </a:solidFill>
            </a:endParaRPr>
          </a:p>
          <a:p>
            <a:pPr lvl="1" algn="l" rtl="0"/>
            <a:r>
              <a:rPr lang="en-US" sz="2000" dirty="0" smtClean="0">
                <a:solidFill>
                  <a:schemeClr val="tx1"/>
                </a:solidFill>
              </a:rPr>
              <a:t>For Tie Beam:</a:t>
            </a:r>
          </a:p>
          <a:p>
            <a:pPr lvl="1" algn="l" rtl="0"/>
            <a:r>
              <a:rPr lang="en-US" sz="2000" dirty="0" smtClean="0">
                <a:solidFill>
                  <a:schemeClr val="tx1"/>
                </a:solidFill>
              </a:rPr>
              <a:t>Tie beam are 60*30</a:t>
            </a:r>
            <a:endParaRPr lang="en-US" sz="2000" dirty="0">
              <a:solidFill>
                <a:schemeClr val="tx1"/>
              </a:solidFill>
            </a:endParaRPr>
          </a:p>
          <a:p>
            <a:pPr algn="l" rtl="0"/>
            <a:endParaRPr lang="en-US" sz="2000" dirty="0" smtClean="0">
              <a:solidFill>
                <a:schemeClr val="tx1"/>
              </a:solidFill>
            </a:endParaRPr>
          </a:p>
          <a:p>
            <a:pPr algn="l" rtl="0"/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    </a:t>
            </a:r>
          </a:p>
          <a:p>
            <a:pPr algn="l" rtl="0"/>
            <a:endParaRPr lang="en-US" sz="2000" dirty="0" smtClean="0"/>
          </a:p>
          <a:p>
            <a:pPr algn="l" rtl="0"/>
            <a:endParaRPr lang="ar-SA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331640" y="1916832"/>
          <a:ext cx="6096000" cy="28651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Depth</a:t>
                      </a:r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Height</a:t>
                      </a:r>
                    </a:p>
                    <a:p>
                      <a:pPr rtl="1"/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Area(m2)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Name</a:t>
                      </a:r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0.42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0.50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1.75*1.55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F1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0.42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0.50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1.6*1.45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F2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0.42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0.50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1.5*1.35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F3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0.42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0.50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1.2*1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F4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0.42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0.50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1.3*1/1m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Wall</a:t>
                      </a:r>
                      <a:r>
                        <a:rPr lang="en-US" baseline="0" dirty="0" smtClean="0"/>
                        <a:t> footing 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0.42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0.50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1.4*1/1m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Wall footing 2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i="1" cap="none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0"/>
            <a:r>
              <a:rPr lang="en-US" i="1" cap="none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3D Sap Model For Block A</a:t>
            </a:r>
          </a:p>
          <a:p>
            <a:pPr rtl="0"/>
            <a:endParaRPr lang="ar-SA" dirty="0"/>
          </a:p>
        </p:txBody>
      </p:sp>
      <p:pic>
        <p:nvPicPr>
          <p:cNvPr id="4" name="Picture 3" descr="block 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9705" y="1196752"/>
            <a:ext cx="6544589" cy="47525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cap="none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cap="none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Deformed Shape For Block</a:t>
            </a:r>
          </a:p>
          <a:p>
            <a:endParaRPr lang="ar-SA" cap="none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ar-SA" dirty="0"/>
          </a:p>
        </p:txBody>
      </p:sp>
      <p:pic>
        <p:nvPicPr>
          <p:cNvPr id="5" name="Picture 4" descr="sssss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24744"/>
            <a:ext cx="9144000" cy="5733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 smtClean="0"/>
          </a:p>
          <a:p>
            <a:pPr algn="l" rtl="0"/>
            <a:r>
              <a:rPr lang="en-US" b="1" i="1" cap="none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Equilibrium Check:</a:t>
            </a:r>
          </a:p>
          <a:p>
            <a:pPr algn="l" rtl="0"/>
            <a:endParaRPr lang="ar-SA" dirty="0"/>
          </a:p>
        </p:txBody>
      </p:sp>
      <p:pic>
        <p:nvPicPr>
          <p:cNvPr id="6" name="Picture 5" descr="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484784"/>
            <a:ext cx="8280919" cy="41044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 smtClean="0"/>
          </a:p>
          <a:p>
            <a:pPr rtl="0"/>
            <a:r>
              <a:rPr lang="en-US" b="1" i="1" cap="none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 Stage:</a:t>
            </a:r>
          </a:p>
          <a:p>
            <a:pPr lvl="0" algn="l" rtl="0"/>
            <a:r>
              <a:rPr lang="en-US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Slab Reinforcement:</a:t>
            </a:r>
          </a:p>
          <a:p>
            <a:pPr lvl="0" algn="l" rtl="0"/>
            <a:r>
              <a:rPr lang="en-US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endParaRPr lang="ar-SA" dirty="0"/>
          </a:p>
        </p:txBody>
      </p:sp>
      <p:pic>
        <p:nvPicPr>
          <p:cNvPr id="4" name="Picture 3" descr="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700808"/>
            <a:ext cx="5947517" cy="46085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60232" y="2420888"/>
            <a:ext cx="2232248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l"/>
            <a:r>
              <a:rPr lang="en-US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Typical Slab Reinforcement for Slab in X-direction for Blocks</a:t>
            </a:r>
            <a:endParaRPr lang="en-US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 smtClean="0"/>
          </a:p>
          <a:p>
            <a:r>
              <a:rPr lang="en-US" b="1" i="1" cap="none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 Stage:</a:t>
            </a:r>
          </a:p>
          <a:p>
            <a:pPr lvl="0" algn="l" rtl="0"/>
            <a:r>
              <a:rPr lang="en-US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Beams Reinforcement:</a:t>
            </a:r>
          </a:p>
          <a:p>
            <a:pPr lvl="0" algn="l" rtl="0"/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ar-SA" dirty="0"/>
          </a:p>
        </p:txBody>
      </p:sp>
      <p:pic>
        <p:nvPicPr>
          <p:cNvPr id="5" name="Picture 4" descr="bea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916832"/>
            <a:ext cx="8568952" cy="2444362"/>
          </a:xfrm>
          <a:prstGeom prst="rect">
            <a:avLst/>
          </a:prstGeom>
        </p:spPr>
      </p:pic>
      <p:pic>
        <p:nvPicPr>
          <p:cNvPr id="6" name="Picture 5" descr="s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39752" y="4581128"/>
            <a:ext cx="4824536" cy="17567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 smtClean="0"/>
          </a:p>
          <a:p>
            <a:pPr rtl="0"/>
            <a:r>
              <a:rPr lang="en-US" b="1" i="1" cap="none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 Stage</a:t>
            </a:r>
          </a:p>
          <a:p>
            <a:pPr algn="l" rtl="0"/>
            <a:r>
              <a:rPr lang="en-US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Column </a:t>
            </a:r>
            <a:r>
              <a:rPr lang="en-US" dirty="0" smtClean="0">
                <a:solidFill>
                  <a:srgbClr val="FF0000"/>
                </a:solidFill>
              </a:rPr>
              <a:t>Reinforcement </a:t>
            </a:r>
            <a:r>
              <a:rPr lang="en-US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l" rtl="0"/>
            <a:endParaRPr lang="en-US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endParaRPr lang="ar-SA" dirty="0"/>
          </a:p>
        </p:txBody>
      </p:sp>
      <p:pic>
        <p:nvPicPr>
          <p:cNvPr id="4" name="Picture 3" descr="co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844824"/>
            <a:ext cx="3600400" cy="4391638"/>
          </a:xfrm>
          <a:prstGeom prst="rect">
            <a:avLst/>
          </a:prstGeom>
        </p:spPr>
      </p:pic>
      <p:pic>
        <p:nvPicPr>
          <p:cNvPr id="5" name="Picture 4" descr="secti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2852936"/>
            <a:ext cx="3024336" cy="2448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 smtClean="0"/>
          </a:p>
          <a:p>
            <a:pPr rtl="0"/>
            <a:r>
              <a:rPr lang="en-US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 Stage</a:t>
            </a:r>
          </a:p>
          <a:p>
            <a:pPr algn="l" rtl="0"/>
            <a:r>
              <a:rPr lang="en-US" dirty="0" smtClean="0">
                <a:solidFill>
                  <a:srgbClr val="FF0000"/>
                </a:solidFill>
              </a:rPr>
              <a:t>  Footing Reinforcement: </a:t>
            </a:r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4" name="Picture 3" descr="bbbbbb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1772816"/>
            <a:ext cx="6912768" cy="45365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 smtClean="0"/>
          </a:p>
          <a:p>
            <a:r>
              <a:rPr lang="en-US" b="1" i="1" cap="none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 Stage</a:t>
            </a:r>
          </a:p>
          <a:p>
            <a:pPr algn="l" rtl="0"/>
            <a:r>
              <a:rPr lang="en-US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Shear </a:t>
            </a:r>
            <a:r>
              <a:rPr lang="en-US" dirty="0" smtClean="0">
                <a:solidFill>
                  <a:srgbClr val="FF0000"/>
                </a:solidFill>
              </a:rPr>
              <a:t>Reinforcement </a:t>
            </a:r>
            <a:r>
              <a:rPr lang="en-US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l" rtl="0"/>
            <a:endParaRPr lang="ar-SA" dirty="0"/>
          </a:p>
        </p:txBody>
      </p:sp>
      <p:pic>
        <p:nvPicPr>
          <p:cNvPr id="5" name="Picture 4" descr="sh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00808"/>
            <a:ext cx="9144000" cy="2274978"/>
          </a:xfrm>
          <a:prstGeom prst="rect">
            <a:avLst/>
          </a:prstGeom>
        </p:spPr>
      </p:pic>
      <p:pic>
        <p:nvPicPr>
          <p:cNvPr id="6" name="Picture 5" descr="sh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149080"/>
            <a:ext cx="9144000" cy="180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 smtClean="0"/>
          </a:p>
          <a:p>
            <a:r>
              <a:rPr lang="en-US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 Stage</a:t>
            </a:r>
          </a:p>
          <a:p>
            <a:pPr algn="l" rtl="0"/>
            <a:r>
              <a:rPr lang="en-US" sz="2800" dirty="0" smtClean="0">
                <a:solidFill>
                  <a:srgbClr val="FF0000"/>
                </a:solidFill>
              </a:rPr>
              <a:t>Reinforcement  around opening:</a:t>
            </a:r>
          </a:p>
          <a:p>
            <a:pPr algn="l" rtl="0"/>
            <a:endParaRPr lang="ar-SA" sz="2800" dirty="0">
              <a:solidFill>
                <a:srgbClr val="FF0000"/>
              </a:solidFill>
            </a:endParaRPr>
          </a:p>
        </p:txBody>
      </p:sp>
      <p:pic>
        <p:nvPicPr>
          <p:cNvPr id="4" name="Picture 3" descr="vvvvvvvv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1700808"/>
            <a:ext cx="6480720" cy="48245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Electrical Design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9186621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>
                <a:solidFill>
                  <a:srgbClr val="FF0000"/>
                </a:solidFill>
              </a:rPr>
              <a:t>Electrical Design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Artificial Lighting</a:t>
            </a:r>
            <a:endParaRPr lang="en-US" sz="2400" dirty="0" smtClean="0">
              <a:solidFill>
                <a:schemeClr val="tx2"/>
              </a:solidFill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2400" dirty="0" smtClean="0"/>
              <a:t>Distribution of lighting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400" dirty="0" smtClean="0"/>
              <a:t>Electrical lighting  plans</a:t>
            </a:r>
          </a:p>
          <a:p>
            <a:r>
              <a:rPr lang="en-US" sz="3600" dirty="0" smtClean="0">
                <a:solidFill>
                  <a:schemeClr val="tx2"/>
                </a:solidFill>
              </a:rPr>
              <a:t>Electrical Installations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power sockets plans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Distribution boards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 smtClean="0"/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9816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 smtClean="0"/>
              <a:t>Classroom</a:t>
            </a:r>
            <a:endParaRPr lang="en-US" sz="6000" dirty="0"/>
          </a:p>
        </p:txBody>
      </p:sp>
      <p:pic>
        <p:nvPicPr>
          <p:cNvPr id="4" name="Content Placeholder 3" descr="classroomG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600200"/>
            <a:ext cx="8534399" cy="5257800"/>
          </a:xfrm>
        </p:spPr>
      </p:pic>
    </p:spTree>
    <p:extLst>
      <p:ext uri="{BB962C8B-B14F-4D97-AF65-F5344CB8AC3E}">
        <p14:creationId xmlns:p14="http://schemas.microsoft.com/office/powerpoint/2010/main" val="901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Teachers Room</a:t>
            </a:r>
            <a:endParaRPr lang="en-US" sz="6000" dirty="0"/>
          </a:p>
        </p:txBody>
      </p:sp>
      <p:pic>
        <p:nvPicPr>
          <p:cNvPr id="4" name="Content Placeholder 3" descr="teachers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1600200"/>
            <a:ext cx="7239000" cy="5029200"/>
          </a:xfrm>
        </p:spPr>
      </p:pic>
    </p:spTree>
    <p:extLst>
      <p:ext uri="{BB962C8B-B14F-4D97-AF65-F5344CB8AC3E}">
        <p14:creationId xmlns:p14="http://schemas.microsoft.com/office/powerpoint/2010/main" val="227607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Meeting Room</a:t>
            </a:r>
            <a:endParaRPr lang="en-US" dirty="0"/>
          </a:p>
        </p:txBody>
      </p:sp>
      <p:pic>
        <p:nvPicPr>
          <p:cNvPr id="4" name="Content Placeholder 3" descr="meeting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600200"/>
            <a:ext cx="8229600" cy="5257800"/>
          </a:xfrm>
        </p:spPr>
      </p:pic>
    </p:spTree>
    <p:extLst>
      <p:ext uri="{BB962C8B-B14F-4D97-AF65-F5344CB8AC3E}">
        <p14:creationId xmlns:p14="http://schemas.microsoft.com/office/powerpoint/2010/main" val="370201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Staircase</a:t>
            </a:r>
            <a:endParaRPr lang="en-US" dirty="0"/>
          </a:p>
        </p:txBody>
      </p:sp>
      <p:pic>
        <p:nvPicPr>
          <p:cNvPr id="4" name="Content Placeholder 3" descr="stair-case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600200"/>
            <a:ext cx="7620000" cy="5257800"/>
          </a:xfrm>
        </p:spPr>
      </p:pic>
    </p:spTree>
    <p:extLst>
      <p:ext uri="{BB962C8B-B14F-4D97-AF65-F5344CB8AC3E}">
        <p14:creationId xmlns:p14="http://schemas.microsoft.com/office/powerpoint/2010/main" val="347981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Luminaire</a:t>
            </a:r>
            <a:r>
              <a:rPr lang="en-US" dirty="0" smtClean="0"/>
              <a:t> No.1</a:t>
            </a:r>
            <a:endParaRPr lang="en-US" dirty="0"/>
          </a:p>
        </p:txBody>
      </p:sp>
      <p:pic>
        <p:nvPicPr>
          <p:cNvPr id="4" name="Content Placeholder 3" descr="Capture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0637" y="1600200"/>
            <a:ext cx="8202725" cy="4525963"/>
          </a:xfrm>
        </p:spPr>
      </p:pic>
    </p:spTree>
    <p:extLst>
      <p:ext uri="{BB962C8B-B14F-4D97-AF65-F5344CB8AC3E}">
        <p14:creationId xmlns:p14="http://schemas.microsoft.com/office/powerpoint/2010/main" val="134153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Luminaire</a:t>
            </a:r>
            <a:r>
              <a:rPr lang="en-US" dirty="0" smtClean="0"/>
              <a:t> No.2</a:t>
            </a:r>
            <a:endParaRPr lang="en-US" dirty="0"/>
          </a:p>
        </p:txBody>
      </p:sp>
      <p:pic>
        <p:nvPicPr>
          <p:cNvPr id="4" name="Content Placeholder 3" descr="Capture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3495" y="1600200"/>
            <a:ext cx="7977010" cy="4525963"/>
          </a:xfrm>
        </p:spPr>
      </p:pic>
    </p:spTree>
    <p:extLst>
      <p:ext uri="{BB962C8B-B14F-4D97-AF65-F5344CB8AC3E}">
        <p14:creationId xmlns:p14="http://schemas.microsoft.com/office/powerpoint/2010/main" val="242081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Luminaire</a:t>
            </a:r>
            <a:r>
              <a:rPr lang="en-US" dirty="0" smtClean="0"/>
              <a:t> No.3</a:t>
            </a:r>
            <a:endParaRPr lang="en-US" dirty="0"/>
          </a:p>
        </p:txBody>
      </p:sp>
      <p:pic>
        <p:nvPicPr>
          <p:cNvPr id="4" name="Content Placeholder 3" descr="Capture3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4186" y="1600200"/>
            <a:ext cx="8135627" cy="4525963"/>
          </a:xfrm>
        </p:spPr>
      </p:pic>
    </p:spTree>
    <p:extLst>
      <p:ext uri="{BB962C8B-B14F-4D97-AF65-F5344CB8AC3E}">
        <p14:creationId xmlns:p14="http://schemas.microsoft.com/office/powerpoint/2010/main" val="148684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0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092438"/>
            <a:ext cx="8229600" cy="3541486"/>
          </a:xfrm>
        </p:spPr>
      </p:pic>
    </p:spTree>
    <p:extLst>
      <p:ext uri="{BB962C8B-B14F-4D97-AF65-F5344CB8AC3E}">
        <p14:creationId xmlns:p14="http://schemas.microsoft.com/office/powerpoint/2010/main" val="409804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p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086696"/>
            <a:ext cx="8229600" cy="3552971"/>
          </a:xfrm>
        </p:spPr>
      </p:pic>
    </p:spTree>
    <p:extLst>
      <p:ext uri="{BB962C8B-B14F-4D97-AF65-F5344CB8AC3E}">
        <p14:creationId xmlns:p14="http://schemas.microsoft.com/office/powerpoint/2010/main" val="149475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Distribution Boards</a:t>
            </a:r>
            <a:endParaRPr lang="en-US" dirty="0"/>
          </a:p>
        </p:txBody>
      </p:sp>
      <p:pic>
        <p:nvPicPr>
          <p:cNvPr id="4" name="Content Placeholder 3" descr="db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600200"/>
            <a:ext cx="8458200" cy="5257800"/>
          </a:xfrm>
        </p:spPr>
      </p:pic>
    </p:spTree>
    <p:extLst>
      <p:ext uri="{BB962C8B-B14F-4D97-AF65-F5344CB8AC3E}">
        <p14:creationId xmlns:p14="http://schemas.microsoft.com/office/powerpoint/2010/main" val="169435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Distribution Board</a:t>
            </a:r>
            <a:endParaRPr lang="en-US" dirty="0"/>
          </a:p>
        </p:txBody>
      </p:sp>
      <p:pic>
        <p:nvPicPr>
          <p:cNvPr id="4" name="Content Placeholder 3" descr="db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47800"/>
            <a:ext cx="9144000" cy="5410200"/>
          </a:xfrm>
        </p:spPr>
      </p:pic>
    </p:spTree>
    <p:extLst>
      <p:ext uri="{BB962C8B-B14F-4D97-AF65-F5344CB8AC3E}">
        <p14:creationId xmlns:p14="http://schemas.microsoft.com/office/powerpoint/2010/main" val="80139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Total Cost Of Project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total cost of the project is about </a:t>
            </a:r>
            <a:r>
              <a:rPr lang="en-US" dirty="0" smtClean="0">
                <a:solidFill>
                  <a:srgbClr val="FF0000"/>
                </a:solidFill>
              </a:rPr>
              <a:t>1,600,000 NIS 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4861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thankyou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0" y="1752600"/>
            <a:ext cx="6350000" cy="4254500"/>
          </a:xfrm>
        </p:spPr>
      </p:pic>
    </p:spTree>
    <p:extLst>
      <p:ext uri="{BB962C8B-B14F-4D97-AF65-F5344CB8AC3E}">
        <p14:creationId xmlns:p14="http://schemas.microsoft.com/office/powerpoint/2010/main" val="20135801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546</Words>
  <Application>Microsoft Office PowerPoint</Application>
  <PresentationFormat>On-screen Show (4:3)</PresentationFormat>
  <Paragraphs>205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Arial</vt:lpstr>
      <vt:lpstr>Calibri</vt:lpstr>
      <vt:lpstr>Times New Roman</vt:lpstr>
      <vt:lpstr>Wingdings</vt:lpstr>
      <vt:lpstr>Office Theme</vt:lpstr>
      <vt:lpstr>PowerPoint Presentation</vt:lpstr>
      <vt:lpstr>Integrative Design of a Secondary School</vt:lpstr>
      <vt:lpstr>Ainabous Secondary School</vt:lpstr>
      <vt:lpstr>Introduction</vt:lpstr>
      <vt:lpstr>Site Location </vt:lpstr>
      <vt:lpstr>Mechanical System</vt:lpstr>
      <vt:lpstr>Mechanical System</vt:lpstr>
      <vt:lpstr>Mechanical System</vt:lpstr>
      <vt:lpstr>Mechanical System</vt:lpstr>
      <vt:lpstr>Mechanical System</vt:lpstr>
      <vt:lpstr>Mechanical System</vt:lpstr>
      <vt:lpstr>Public Safety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Electrical Design</vt:lpstr>
      <vt:lpstr>Electrical Design</vt:lpstr>
      <vt:lpstr>Classroom</vt:lpstr>
      <vt:lpstr>Teachers Room</vt:lpstr>
      <vt:lpstr>Meeting Room</vt:lpstr>
      <vt:lpstr>Staircase</vt:lpstr>
      <vt:lpstr>Luminaire No.1</vt:lpstr>
      <vt:lpstr>Luminaire No.2</vt:lpstr>
      <vt:lpstr>Luminaire No.3</vt:lpstr>
      <vt:lpstr>PowerPoint Presentation</vt:lpstr>
      <vt:lpstr>PowerPoint Presentation</vt:lpstr>
      <vt:lpstr>Distribution Boards</vt:lpstr>
      <vt:lpstr>Distribution Board</vt:lpstr>
      <vt:lpstr>Total Cost Of Project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CD City</dc:creator>
  <cp:lastModifiedBy>STUDENT</cp:lastModifiedBy>
  <cp:revision>29</cp:revision>
  <dcterms:created xsi:type="dcterms:W3CDTF">2014-12-22T10:22:35Z</dcterms:created>
  <dcterms:modified xsi:type="dcterms:W3CDTF">2015-01-28T10:44:40Z</dcterms:modified>
</cp:coreProperties>
</file>