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slide+xml" PartName="/ppt/slides/slide70.xml"/>
  <Override ContentType="application/vnd.openxmlformats-officedocument.presentationml.slide+xml" PartName="/ppt/slides/slide71.xml"/>
  <Override ContentType="application/vnd.openxmlformats-officedocument.presentationml.slide+xml" PartName="/ppt/slides/slide72.xml"/>
  <Override ContentType="application/vnd.openxmlformats-officedocument.presentationml.slide+xml" PartName="/ppt/slides/slide73.xml"/>
  <Override ContentType="application/vnd.openxmlformats-officedocument.presentationml.slide+xml" PartName="/ppt/slides/slide74.xml"/>
  <Override ContentType="application/vnd.openxmlformats-officedocument.presentationml.slide+xml" PartName="/ppt/slides/slide75.xml"/>
  <Override ContentType="application/vnd.openxmlformats-officedocument.presentationml.slide+xml" PartName="/ppt/slides/slide76.xml"/>
  <Override ContentType="application/vnd.openxmlformats-officedocument.presentationml.slide+xml" PartName="/ppt/slides/slide77.xml"/>
  <Override ContentType="application/vnd.openxmlformats-officedocument.presentationml.slide+xml" PartName="/ppt/slides/slide78.xml"/>
  <Override ContentType="application/vnd.openxmlformats-officedocument.presentationml.slide+xml" PartName="/ppt/slides/slide79.xml"/>
  <Override ContentType="application/vnd.openxmlformats-officedocument.presentationml.slide+xml" PartName="/ppt/slides/slide80.xml"/>
  <Override ContentType="application/vnd.openxmlformats-officedocument.presentationml.slide+xml" PartName="/ppt/slides/slide81.xml"/>
  <Override ContentType="application/vnd.openxmlformats-officedocument.presentationml.slide+xml" PartName="/ppt/slides/slide8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</p:sldIdLst>
  <p:sldSz cx="18288000" cy="10287000"/>
  <p:notesSz cx="6858000" cy="9144000"/>
  <p:embeddedFontLst>
    <p:embeddedFont>
      <p:font typeface="Codec Pro Ultra-Bold" charset="1" panose="00000700000000000000"/>
      <p:regular r:id="rId88"/>
    </p:embeddedFont>
    <p:embeddedFont>
      <p:font typeface="ITC Benguiat" charset="1" panose="02030603050306020704"/>
      <p:regular r:id="rId89"/>
    </p:embeddedFont>
    <p:embeddedFont>
      <p:font typeface="DM Sans" charset="1" panose="00000000000000000000"/>
      <p:regular r:id="rId90"/>
    </p:embeddedFont>
    <p:embeddedFont>
      <p:font typeface="DM Sans Italics" charset="1" panose="00000000000000000000"/>
      <p:regular r:id="rId91"/>
    </p:embeddedFont>
    <p:embeddedFont>
      <p:font typeface="Canva Sans" charset="1" panose="020B0503030501040103"/>
      <p:regular r:id="rId92"/>
    </p:embeddedFont>
    <p:embeddedFont>
      <p:font typeface="DM Sans Bold" charset="1" panose="00000000000000000000"/>
      <p:regular r:id="rId93"/>
    </p:embeddedFont>
    <p:embeddedFont>
      <p:font typeface="Canva Sans Bold" charset="1" panose="020B0803030501040103"/>
      <p:regular r:id="rId94"/>
    </p:embeddedFont>
    <p:embeddedFont>
      <p:font typeface="Montserrat Bold" charset="1" panose="00000800000000000000"/>
      <p:regular r:id="rId95"/>
    </p:embeddedFont>
    <p:embeddedFont>
      <p:font typeface="Poppins" charset="1" panose="00000500000000000000"/>
      <p:regular r:id="rId96"/>
    </p:embeddedFont>
    <p:embeddedFont>
      <p:font typeface="TT Ramillas Heavy" charset="1" panose="020E0000080000020004"/>
      <p:regular r:id="rId97"/>
    </p:embeddedFont>
    <p:embeddedFont>
      <p:font typeface="Gotham Bold" charset="1" panose="00000000000000000000"/>
      <p:regular r:id="rId98"/>
    </p:embeddedFont>
    <p:embeddedFont>
      <p:font typeface="Paalalabas Wide" charset="1" panose="00000000000000000000"/>
      <p:regular r:id="rId99"/>
    </p:embeddedFont>
    <p:embeddedFont>
      <p:font typeface="Canva Sans Bold Italics" charset="1" panose="020B0803030501040103"/>
      <p:regular r:id="rId100"/>
    </p:embeddedFont>
    <p:embeddedFont>
      <p:font typeface="Century Gothic Paneuropean Bold" charset="1" panose="020B0702020202020204"/>
      <p:regular r:id="rId10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00" Target="fonts/font100.fntdata" Type="http://schemas.openxmlformats.org/officeDocument/2006/relationships/font"/><Relationship Id="rId101" Target="fonts/font101.fntdata" Type="http://schemas.openxmlformats.org/officeDocument/2006/relationships/font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slides/slide68.xml" Type="http://schemas.openxmlformats.org/officeDocument/2006/relationships/slide"/><Relationship Id="rId74" Target="slides/slide69.xml" Type="http://schemas.openxmlformats.org/officeDocument/2006/relationships/slide"/><Relationship Id="rId75" Target="slides/slide70.xml" Type="http://schemas.openxmlformats.org/officeDocument/2006/relationships/slide"/><Relationship Id="rId76" Target="slides/slide71.xml" Type="http://schemas.openxmlformats.org/officeDocument/2006/relationships/slide"/><Relationship Id="rId77" Target="slides/slide72.xml" Type="http://schemas.openxmlformats.org/officeDocument/2006/relationships/slide"/><Relationship Id="rId78" Target="slides/slide73.xml" Type="http://schemas.openxmlformats.org/officeDocument/2006/relationships/slide"/><Relationship Id="rId79" Target="slides/slide74.xml" Type="http://schemas.openxmlformats.org/officeDocument/2006/relationships/slide"/><Relationship Id="rId8" Target="slides/slide3.xml" Type="http://schemas.openxmlformats.org/officeDocument/2006/relationships/slide"/><Relationship Id="rId80" Target="slides/slide75.xml" Type="http://schemas.openxmlformats.org/officeDocument/2006/relationships/slide"/><Relationship Id="rId81" Target="slides/slide76.xml" Type="http://schemas.openxmlformats.org/officeDocument/2006/relationships/slide"/><Relationship Id="rId82" Target="slides/slide77.xml" Type="http://schemas.openxmlformats.org/officeDocument/2006/relationships/slide"/><Relationship Id="rId83" Target="slides/slide78.xml" Type="http://schemas.openxmlformats.org/officeDocument/2006/relationships/slide"/><Relationship Id="rId84" Target="slides/slide79.xml" Type="http://schemas.openxmlformats.org/officeDocument/2006/relationships/slide"/><Relationship Id="rId85" Target="slides/slide80.xml" Type="http://schemas.openxmlformats.org/officeDocument/2006/relationships/slide"/><Relationship Id="rId86" Target="slides/slide81.xml" Type="http://schemas.openxmlformats.org/officeDocument/2006/relationships/slide"/><Relationship Id="rId87" Target="slides/slide82.xml" Type="http://schemas.openxmlformats.org/officeDocument/2006/relationships/slide"/><Relationship Id="rId88" Target="fonts/font88.fntdata" Type="http://schemas.openxmlformats.org/officeDocument/2006/relationships/font"/><Relationship Id="rId89" Target="fonts/font89.fntdata" Type="http://schemas.openxmlformats.org/officeDocument/2006/relationships/font"/><Relationship Id="rId9" Target="slides/slide4.xml" Type="http://schemas.openxmlformats.org/officeDocument/2006/relationships/slide"/><Relationship Id="rId90" Target="fonts/font90.fntdata" Type="http://schemas.openxmlformats.org/officeDocument/2006/relationships/font"/><Relationship Id="rId91" Target="fonts/font91.fntdata" Type="http://schemas.openxmlformats.org/officeDocument/2006/relationships/font"/><Relationship Id="rId92" Target="fonts/font92.fntdata" Type="http://schemas.openxmlformats.org/officeDocument/2006/relationships/font"/><Relationship Id="rId93" Target="fonts/font93.fntdata" Type="http://schemas.openxmlformats.org/officeDocument/2006/relationships/font"/><Relationship Id="rId94" Target="fonts/font94.fntdata" Type="http://schemas.openxmlformats.org/officeDocument/2006/relationships/font"/><Relationship Id="rId95" Target="fonts/font95.fntdata" Type="http://schemas.openxmlformats.org/officeDocument/2006/relationships/font"/><Relationship Id="rId96" Target="fonts/font96.fntdata" Type="http://schemas.openxmlformats.org/officeDocument/2006/relationships/font"/><Relationship Id="rId97" Target="fonts/font97.fntdata" Type="http://schemas.openxmlformats.org/officeDocument/2006/relationships/font"/><Relationship Id="rId98" Target="fonts/font98.fntdata" Type="http://schemas.openxmlformats.org/officeDocument/2006/relationships/font"/><Relationship Id="rId99" Target="fonts/font9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png" Type="http://schemas.openxmlformats.org/officeDocument/2006/relationships/image"/><Relationship Id="rId3" Target="../media/image43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4.png" Type="http://schemas.openxmlformats.org/officeDocument/2006/relationships/image"/><Relationship Id="rId3" Target="../media/image45.png" Type="http://schemas.openxmlformats.org/officeDocument/2006/relationships/image"/><Relationship Id="rId4" Target="../media/image46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png" Type="http://schemas.openxmlformats.org/officeDocument/2006/relationships/image"/><Relationship Id="rId3" Target="../media/image4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Relationship Id="rId3" Target="../media/image50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png" Type="http://schemas.openxmlformats.org/officeDocument/2006/relationships/image"/><Relationship Id="rId3" Target="../media/image52.jpeg" Type="http://schemas.openxmlformats.org/officeDocument/2006/relationships/image"/><Relationship Id="rId4" Target="../media/image53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4.png" Type="http://schemas.openxmlformats.org/officeDocument/2006/relationships/image"/><Relationship Id="rId3" Target="../media/image55.png" Type="http://schemas.openxmlformats.org/officeDocument/2006/relationships/image"/><Relationship Id="rId4" Target="../media/image56.png" Type="http://schemas.openxmlformats.org/officeDocument/2006/relationships/image"/><Relationship Id="rId5" Target="../media/image57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Relationship Id="rId3" Target="../media/image59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png" Type="http://schemas.openxmlformats.org/officeDocument/2006/relationships/image"/><Relationship Id="rId3" Target="../media/image61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Relationship Id="rId3" Target="../media/image63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4.png" Type="http://schemas.openxmlformats.org/officeDocument/2006/relationships/image"/><Relationship Id="rId3" Target="../media/image65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6.png" Type="http://schemas.openxmlformats.org/officeDocument/2006/relationships/image"/><Relationship Id="rId3" Target="../media/image67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8.png" Type="http://schemas.openxmlformats.org/officeDocument/2006/relationships/image"/><Relationship Id="rId3" Target="../media/image69.png" Type="http://schemas.openxmlformats.org/officeDocument/2006/relationships/image"/><Relationship Id="rId4" Target="../media/image70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png" Type="http://schemas.openxmlformats.org/officeDocument/2006/relationships/image"/><Relationship Id="rId3" Target="../media/image73.png" Type="http://schemas.openxmlformats.org/officeDocument/2006/relationships/image"/><Relationship Id="rId4" Target="../media/image74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jpeg" Type="http://schemas.openxmlformats.org/officeDocument/2006/relationships/image"/><Relationship Id="rId3" Target="../media/image76.jpeg" Type="http://schemas.openxmlformats.org/officeDocument/2006/relationships/image"/><Relationship Id="rId4" Target="../media/image77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8.png" Type="http://schemas.openxmlformats.org/officeDocument/2006/relationships/image"/><Relationship Id="rId3" Target="../media/image79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0.png" Type="http://schemas.openxmlformats.org/officeDocument/2006/relationships/image"/><Relationship Id="rId3" Target="../media/image81.png" Type="http://schemas.openxmlformats.org/officeDocument/2006/relationships/image"/><Relationship Id="rId4" Target="../media/image82.png" Type="http://schemas.openxmlformats.org/officeDocument/2006/relationships/image"/><Relationship Id="rId5" Target="../media/image83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4.png" Type="http://schemas.openxmlformats.org/officeDocument/2006/relationships/image"/><Relationship Id="rId3" Target="../media/image85.png" Type="http://schemas.openxmlformats.org/officeDocument/2006/relationships/image"/><Relationship Id="rId4" Target="../media/image86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7.png" Type="http://schemas.openxmlformats.org/officeDocument/2006/relationships/image"/><Relationship Id="rId3" Target="../media/image88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9.png" Type="http://schemas.openxmlformats.org/officeDocument/2006/relationships/image"/><Relationship Id="rId3" Target="../media/image90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4.png" Type="http://schemas.openxmlformats.org/officeDocument/2006/relationships/image"/><Relationship Id="rId11" Target="../media/image15.svg" Type="http://schemas.openxmlformats.org/officeDocument/2006/relationships/image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.png" Type="http://schemas.openxmlformats.org/officeDocument/2006/relationships/image"/><Relationship Id="rId5" Target="../media/image9.svg" Type="http://schemas.openxmlformats.org/officeDocument/2006/relationships/image"/><Relationship Id="rId6" Target="../media/image10.png" Type="http://schemas.openxmlformats.org/officeDocument/2006/relationships/image"/><Relationship Id="rId7" Target="../media/image11.sv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1.png" Type="http://schemas.openxmlformats.org/officeDocument/2006/relationships/image"/><Relationship Id="rId3" Target="../media/image92.png" Type="http://schemas.openxmlformats.org/officeDocument/2006/relationships/image"/><Relationship Id="rId4" Target="../media/image93.png" Type="http://schemas.openxmlformats.org/officeDocument/2006/relationships/image"/><Relationship Id="rId5" Target="../media/image94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5.jpe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6.png" Type="http://schemas.openxmlformats.org/officeDocument/2006/relationships/image"/><Relationship Id="rId3" Target="../media/image97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8.png" Type="http://schemas.openxmlformats.org/officeDocument/2006/relationships/image"/><Relationship Id="rId3" Target="../media/image99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0.png" Type="http://schemas.openxmlformats.org/officeDocument/2006/relationships/image"/><Relationship Id="rId3" Target="../media/image101.png" Type="http://schemas.openxmlformats.org/officeDocument/2006/relationships/image"/><Relationship Id="rId4" Target="../media/image102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3.png" Type="http://schemas.openxmlformats.org/officeDocument/2006/relationships/image"/><Relationship Id="rId3" Target="../media/image104.png" Type="http://schemas.openxmlformats.org/officeDocument/2006/relationships/image"/><Relationship Id="rId4" Target="../media/image105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Relationship Id="rId3" Target="../media/image59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6.png" Type="http://schemas.openxmlformats.org/officeDocument/2006/relationships/image"/><Relationship Id="rId3" Target="../media/image107.jpe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8.jpeg" Type="http://schemas.openxmlformats.org/officeDocument/2006/relationships/image"/><Relationship Id="rId3" Target="../media/image109.jpe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0.png" Type="http://schemas.openxmlformats.org/officeDocument/2006/relationships/image"/><Relationship Id="rId3" Target="../media/image111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2.png" Type="http://schemas.openxmlformats.org/officeDocument/2006/relationships/image"/><Relationship Id="rId3" Target="../media/image113.jpeg" Type="http://schemas.openxmlformats.org/officeDocument/2006/relationships/image"/><Relationship Id="rId4" Target="../media/image114.jpe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5.png" Type="http://schemas.openxmlformats.org/officeDocument/2006/relationships/image"/><Relationship Id="rId3" Target="../media/image116.jpeg" Type="http://schemas.openxmlformats.org/officeDocument/2006/relationships/image"/><Relationship Id="rId4" Target="../media/image110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7.png" Type="http://schemas.openxmlformats.org/officeDocument/2006/relationships/image"/><Relationship Id="rId3" Target="../media/image118.png" Type="http://schemas.openxmlformats.org/officeDocument/2006/relationships/image"/><Relationship Id="rId4" Target="../media/image119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0.png" Type="http://schemas.openxmlformats.org/officeDocument/2006/relationships/image"/><Relationship Id="rId3" Target="../media/image121.png" Type="http://schemas.openxmlformats.org/officeDocument/2006/relationships/image"/><Relationship Id="rId4" Target="../media/image122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3.jpeg" Type="http://schemas.openxmlformats.org/officeDocument/2006/relationships/image"/><Relationship Id="rId3" Target="../media/image124.jpeg" Type="http://schemas.openxmlformats.org/officeDocument/2006/relationships/image"/><Relationship Id="rId4" Target="../media/image125.jpe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6.png" Type="http://schemas.openxmlformats.org/officeDocument/2006/relationships/image"/><Relationship Id="rId3" Target="../media/image127.png" Type="http://schemas.openxmlformats.org/officeDocument/2006/relationships/image"/><Relationship Id="rId4" Target="../media/image128.pn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9.jpeg" Type="http://schemas.openxmlformats.org/officeDocument/2006/relationships/image"/><Relationship Id="rId3" Target="../media/image130.jpeg" Type="http://schemas.openxmlformats.org/officeDocument/2006/relationships/image"/><Relationship Id="rId4" Target="../media/image131.jpeg" Type="http://schemas.openxmlformats.org/officeDocument/2006/relationships/image"/><Relationship Id="rId5" Target="../media/image132.jpe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3.jpeg" Type="http://schemas.openxmlformats.org/officeDocument/2006/relationships/image"/><Relationship Id="rId3" Target="../media/image134.jpeg" Type="http://schemas.openxmlformats.org/officeDocument/2006/relationships/image"/><Relationship Id="rId4" Target="../media/image135.jpeg" Type="http://schemas.openxmlformats.org/officeDocument/2006/relationships/image"/><Relationship Id="rId5" Target="../media/image136.jpe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7.png" Type="http://schemas.openxmlformats.org/officeDocument/2006/relationships/image"/><Relationship Id="rId3" Target="../media/image138.png" Type="http://schemas.openxmlformats.org/officeDocument/2006/relationships/image"/><Relationship Id="rId4" Target="../media/image139.pn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0.png" Type="http://schemas.openxmlformats.org/officeDocument/2006/relationships/image"/><Relationship Id="rId3" Target="../media/image141.png" Type="http://schemas.openxmlformats.org/officeDocument/2006/relationships/image"/><Relationship Id="rId4" Target="../media/image142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4.png" Type="http://schemas.openxmlformats.org/officeDocument/2006/relationships/image"/><Relationship Id="rId2" Target="../media/image16.png" Type="http://schemas.openxmlformats.org/officeDocument/2006/relationships/image"/><Relationship Id="rId3" Target="../media/image17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22.png" Type="http://schemas.openxmlformats.org/officeDocument/2006/relationships/image"/><Relationship Id="rId9" Target="../media/image23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3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4.png" Type="http://schemas.openxmlformats.org/officeDocument/2006/relationships/image"/><Relationship Id="rId3" Target="../media/image145.png" Type="http://schemas.openxmlformats.org/officeDocument/2006/relationships/image"/><Relationship Id="rId4" Target="../media/image146.jpe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7.png" Type="http://schemas.openxmlformats.org/officeDocument/2006/relationships/image"/><Relationship Id="rId3" Target="../media/image148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9.png" Type="http://schemas.openxmlformats.org/officeDocument/2006/relationships/image"/><Relationship Id="rId3" Target="../media/image150.jpe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1.png" Type="http://schemas.openxmlformats.org/officeDocument/2006/relationships/image"/><Relationship Id="rId3" Target="../media/image152.png" Type="http://schemas.openxmlformats.org/officeDocument/2006/relationships/image"/><Relationship Id="rId4" Target="../media/image153.pn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4.png" Type="http://schemas.openxmlformats.org/officeDocument/2006/relationships/image"/><Relationship Id="rId3" Target="../media/image155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6.png" Type="http://schemas.openxmlformats.org/officeDocument/2006/relationships/image"/><Relationship Id="rId3" Target="../media/image87.png" Type="http://schemas.openxmlformats.org/officeDocument/2006/relationships/image"/><Relationship Id="rId4" Target="../media/image157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8.png" Type="http://schemas.openxmlformats.org/officeDocument/2006/relationships/image"/><Relationship Id="rId3" Target="../media/image159.jpe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0.png" Type="http://schemas.openxmlformats.org/officeDocument/2006/relationships/image"/><Relationship Id="rId3" Target="../media/image161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Relationship Id="rId3" Target="../media/image59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7.png" Type="http://schemas.openxmlformats.org/officeDocument/2006/relationships/image"/><Relationship Id="rId11" Target="../media/image28.pn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25.png" Type="http://schemas.openxmlformats.org/officeDocument/2006/relationships/image"/><Relationship Id="rId9" Target="../media/image26.pn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2.png" Type="http://schemas.openxmlformats.org/officeDocument/2006/relationships/image"/><Relationship Id="rId3" Target="../media/image163.pn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4.jpeg" Type="http://schemas.openxmlformats.org/officeDocument/2006/relationships/image"/><Relationship Id="rId3" Target="../media/image165.jpe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0.png" Type="http://schemas.openxmlformats.org/officeDocument/2006/relationships/image"/><Relationship Id="rId3" Target="../media/image115.png" Type="http://schemas.openxmlformats.org/officeDocument/2006/relationships/image"/><Relationship Id="rId4" Target="../media/image166.png" Type="http://schemas.openxmlformats.org/officeDocument/2006/relationships/image"/><Relationship Id="rId5" Target="../media/image167.pn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8.png" Type="http://schemas.openxmlformats.org/officeDocument/2006/relationships/image"/><Relationship Id="rId3" Target="../media/image169.pn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0.png" Type="http://schemas.openxmlformats.org/officeDocument/2006/relationships/image"/><Relationship Id="rId3" Target="../media/image171.png" Type="http://schemas.openxmlformats.org/officeDocument/2006/relationships/image"/><Relationship Id="rId4" Target="../media/image172.pn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3.png" Type="http://schemas.openxmlformats.org/officeDocument/2006/relationships/image"/><Relationship Id="rId3" Target="../media/image174.pn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5.pn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Relationship Id="rId3" Target="../media/image59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6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6.jpeg" Type="http://schemas.openxmlformats.org/officeDocument/2006/relationships/image"/><Relationship Id="rId3" Target="../media/image177.jpeg" Type="http://schemas.openxmlformats.org/officeDocument/2006/relationships/image"/></Relationships>
</file>

<file path=ppt/slides/_rels/slide6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8.png" Type="http://schemas.openxmlformats.org/officeDocument/2006/relationships/image"/><Relationship Id="rId3" Target="../media/image166.png" Type="http://schemas.openxmlformats.org/officeDocument/2006/relationships/image"/><Relationship Id="rId4" Target="../media/image179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1.pn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20.png" Type="http://schemas.openxmlformats.org/officeDocument/2006/relationships/image"/><Relationship Id="rId5" Target="../media/image21.svg" Type="http://schemas.openxmlformats.org/officeDocument/2006/relationships/image"/><Relationship Id="rId6" Target="../media/image16.png" Type="http://schemas.openxmlformats.org/officeDocument/2006/relationships/image"/><Relationship Id="rId7" Target="../media/image17.svg" Type="http://schemas.openxmlformats.org/officeDocument/2006/relationships/image"/><Relationship Id="rId8" Target="../media/image29.png" Type="http://schemas.openxmlformats.org/officeDocument/2006/relationships/image"/><Relationship Id="rId9" Target="../media/image30.png" Type="http://schemas.openxmlformats.org/officeDocument/2006/relationships/image"/></Relationships>
</file>

<file path=ppt/slides/_rels/slide7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0.png" Type="http://schemas.openxmlformats.org/officeDocument/2006/relationships/image"/><Relationship Id="rId3" Target="../media/image181.png" Type="http://schemas.openxmlformats.org/officeDocument/2006/relationships/image"/><Relationship Id="rId4" Target="../media/image182.png" Type="http://schemas.openxmlformats.org/officeDocument/2006/relationships/image"/></Relationships>
</file>

<file path=ppt/slides/_rels/slide7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3.png" Type="http://schemas.openxmlformats.org/officeDocument/2006/relationships/image"/><Relationship Id="rId3" Target="../media/image184.png" Type="http://schemas.openxmlformats.org/officeDocument/2006/relationships/image"/></Relationships>
</file>

<file path=ppt/slides/_rels/slide7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5.png" Type="http://schemas.openxmlformats.org/officeDocument/2006/relationships/image"/><Relationship Id="rId3" Target="../media/image186.png" Type="http://schemas.openxmlformats.org/officeDocument/2006/relationships/image"/></Relationships>
</file>

<file path=ppt/slides/_rels/slide7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7.png" Type="http://schemas.openxmlformats.org/officeDocument/2006/relationships/image"/><Relationship Id="rId3" Target="../media/image188.png" Type="http://schemas.openxmlformats.org/officeDocument/2006/relationships/image"/></Relationships>
</file>

<file path=ppt/slides/_rels/slide7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9.png" Type="http://schemas.openxmlformats.org/officeDocument/2006/relationships/image"/><Relationship Id="rId3" Target="../media/image190.png" Type="http://schemas.openxmlformats.org/officeDocument/2006/relationships/image"/><Relationship Id="rId4" Target="../media/image191.png" Type="http://schemas.openxmlformats.org/officeDocument/2006/relationships/image"/></Relationships>
</file>

<file path=ppt/slides/_rels/slide7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2.png" Type="http://schemas.openxmlformats.org/officeDocument/2006/relationships/image"/><Relationship Id="rId3" Target="../media/image193.png" Type="http://schemas.openxmlformats.org/officeDocument/2006/relationships/image"/></Relationships>
</file>

<file path=ppt/slides/_rels/slide7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4.jpeg" Type="http://schemas.openxmlformats.org/officeDocument/2006/relationships/image"/><Relationship Id="rId3" Target="../media/image195.jpeg" Type="http://schemas.openxmlformats.org/officeDocument/2006/relationships/image"/><Relationship Id="rId4" Target="../media/image196.jpeg" Type="http://schemas.openxmlformats.org/officeDocument/2006/relationships/image"/></Relationships>
</file>

<file path=ppt/slides/_rels/slide7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7.png" Type="http://schemas.openxmlformats.org/officeDocument/2006/relationships/image"/><Relationship Id="rId3" Target="../media/image198.png" Type="http://schemas.openxmlformats.org/officeDocument/2006/relationships/image"/><Relationship Id="rId4" Target="../media/image199.png" Type="http://schemas.openxmlformats.org/officeDocument/2006/relationships/image"/></Relationships>
</file>

<file path=ppt/slides/_rels/slide7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0.png" Type="http://schemas.openxmlformats.org/officeDocument/2006/relationships/image"/></Relationships>
</file>

<file path=ppt/slides/_rels/slide7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7.png" Type="http://schemas.openxmlformats.org/officeDocument/2006/relationships/image"/><Relationship Id="rId3" Target="../media/image156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33.svg" Type="http://schemas.openxmlformats.org/officeDocument/2006/relationships/image"/><Relationship Id="rId4" Target="../media/image34.png" Type="http://schemas.openxmlformats.org/officeDocument/2006/relationships/image"/><Relationship Id="rId5" Target="../media/image35.png" Type="http://schemas.openxmlformats.org/officeDocument/2006/relationships/image"/><Relationship Id="rId6" Target="../media/image36.png" Type="http://schemas.openxmlformats.org/officeDocument/2006/relationships/image"/><Relationship Id="rId7" Target="../media/image37.png" Type="http://schemas.openxmlformats.org/officeDocument/2006/relationships/image"/></Relationships>
</file>

<file path=ppt/slides/_rels/slide8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7.png" Type="http://schemas.openxmlformats.org/officeDocument/2006/relationships/image"/><Relationship Id="rId3" Target="../media/image156.png" Type="http://schemas.openxmlformats.org/officeDocument/2006/relationships/image"/></Relationships>
</file>

<file path=ppt/slides/_rels/slide8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png" Type="http://schemas.openxmlformats.org/officeDocument/2006/relationships/image"/><Relationship Id="rId11" Target="../media/image9.svg" Type="http://schemas.openxmlformats.org/officeDocument/2006/relationships/image"/><Relationship Id="rId2" Target="../media/image201.png" Type="http://schemas.openxmlformats.org/officeDocument/2006/relationships/image"/><Relationship Id="rId3" Target="../media/image202.svg" Type="http://schemas.openxmlformats.org/officeDocument/2006/relationships/image"/><Relationship Id="rId4" Target="../media/image203.png" Type="http://schemas.openxmlformats.org/officeDocument/2006/relationships/image"/><Relationship Id="rId5" Target="../media/image204.svg" Type="http://schemas.openxmlformats.org/officeDocument/2006/relationships/image"/><Relationship Id="rId6" Target="../media/image205.png" Type="http://schemas.openxmlformats.org/officeDocument/2006/relationships/image"/><Relationship Id="rId7" Target="../media/image206.svg" Type="http://schemas.openxmlformats.org/officeDocument/2006/relationships/image"/><Relationship Id="rId8" Target="../media/image207.png" Type="http://schemas.openxmlformats.org/officeDocument/2006/relationships/image"/><Relationship Id="rId9" Target="../media/image208.svg" Type="http://schemas.openxmlformats.org/officeDocument/2006/relationships/image"/></Relationships>
</file>

<file path=ppt/slides/_rels/slide8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9.png" Type="http://schemas.openxmlformats.org/officeDocument/2006/relationships/image"/><Relationship Id="rId3" Target="../media/image210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svg" Type="http://schemas.openxmlformats.org/officeDocument/2006/relationships/image"/><Relationship Id="rId4" Target="../media/image40.png" Type="http://schemas.openxmlformats.org/officeDocument/2006/relationships/image"/><Relationship Id="rId5" Target="../media/image41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780696" y="6635638"/>
            <a:ext cx="11109843" cy="7494094"/>
          </a:xfrm>
          <a:custGeom>
            <a:avLst/>
            <a:gdLst/>
            <a:ahLst/>
            <a:cxnLst/>
            <a:rect r="r" b="b" t="t" l="l"/>
            <a:pathLst>
              <a:path h="7494094" w="11109843">
                <a:moveTo>
                  <a:pt x="0" y="0"/>
                </a:moveTo>
                <a:lnTo>
                  <a:pt x="11109842" y="0"/>
                </a:lnTo>
                <a:lnTo>
                  <a:pt x="11109842" y="7494094"/>
                </a:lnTo>
                <a:lnTo>
                  <a:pt x="0" y="74940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76909">
            <a:off x="-4770220" y="-4094631"/>
            <a:ext cx="9540441" cy="6435461"/>
          </a:xfrm>
          <a:custGeom>
            <a:avLst/>
            <a:gdLst/>
            <a:ahLst/>
            <a:cxnLst/>
            <a:rect r="r" b="b" t="t" l="l"/>
            <a:pathLst>
              <a:path h="6435461" w="9540441">
                <a:moveTo>
                  <a:pt x="0" y="0"/>
                </a:moveTo>
                <a:lnTo>
                  <a:pt x="9540440" y="0"/>
                </a:lnTo>
                <a:lnTo>
                  <a:pt x="9540440" y="6435461"/>
                </a:lnTo>
                <a:lnTo>
                  <a:pt x="0" y="64354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080634" y="0"/>
            <a:ext cx="4207366" cy="4207366"/>
          </a:xfrm>
          <a:custGeom>
            <a:avLst/>
            <a:gdLst/>
            <a:ahLst/>
            <a:cxnLst/>
            <a:rect r="r" b="b" t="t" l="l"/>
            <a:pathLst>
              <a:path h="4207366" w="4207366">
                <a:moveTo>
                  <a:pt x="0" y="0"/>
                </a:moveTo>
                <a:lnTo>
                  <a:pt x="4207366" y="0"/>
                </a:lnTo>
                <a:lnTo>
                  <a:pt x="4207366" y="4207366"/>
                </a:lnTo>
                <a:lnTo>
                  <a:pt x="0" y="42073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139238" y="3897345"/>
            <a:ext cx="9525" cy="21113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928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-3013946" y="7189009"/>
            <a:ext cx="11829879" cy="761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4"/>
              </a:lnSpc>
              <a:spcBef>
                <a:spcPct val="0"/>
              </a:spcBef>
            </a:pPr>
            <a:r>
              <a:rPr lang="en-US" b="true" sz="4038">
                <a:solidFill>
                  <a:srgbClr val="11100E"/>
                </a:solidFill>
                <a:latin typeface="Codec Pro Ultra-Bold"/>
                <a:ea typeface="Codec Pro Ultra-Bold"/>
                <a:cs typeface="Codec Pro Ultra-Bold"/>
                <a:sym typeface="Codec Pro Ultra-Bold"/>
              </a:rPr>
              <a:t>Deyaa Bani jaber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-2074470" y="8056533"/>
            <a:ext cx="9139238" cy="764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654"/>
              </a:lnSpc>
              <a:spcBef>
                <a:spcPct val="0"/>
              </a:spcBef>
            </a:pPr>
            <a:r>
              <a:rPr lang="en-US" b="true" sz="4038" strike="noStrike" u="none">
                <a:solidFill>
                  <a:srgbClr val="11100E"/>
                </a:solidFill>
                <a:latin typeface="Codec Pro Ultra-Bold"/>
                <a:ea typeface="Codec Pro Ultra-Bold"/>
                <a:cs typeface="Codec Pro Ultra-Bold"/>
                <a:sym typeface="Codec Pro Ultra-Bold"/>
              </a:rPr>
              <a:t>Omar  Zaqout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687519" y="3054282"/>
            <a:ext cx="12903437" cy="35813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13999" spc="-279">
                <a:solidFill>
                  <a:srgbClr val="11100E"/>
                </a:solidFill>
                <a:latin typeface="ITC Benguiat"/>
                <a:ea typeface="ITC Benguiat"/>
                <a:cs typeface="ITC Benguiat"/>
                <a:sym typeface="ITC Benguiat"/>
              </a:rPr>
              <a:t> </a:t>
            </a:r>
            <a:r>
              <a:rPr lang="en-US" sz="13999" spc="-279">
                <a:solidFill>
                  <a:srgbClr val="11100E"/>
                </a:solidFill>
                <a:latin typeface="ITC Benguiat"/>
                <a:ea typeface="ITC Benguiat"/>
                <a:cs typeface="ITC Benguiat"/>
                <a:sym typeface="ITC Benguiat"/>
              </a:rPr>
              <a:t>Mechanic Workshop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865756" y="7189009"/>
            <a:ext cx="11829879" cy="761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4"/>
              </a:lnSpc>
              <a:spcBef>
                <a:spcPct val="0"/>
              </a:spcBef>
            </a:pPr>
            <a:r>
              <a:rPr lang="en-US" b="true" sz="4038">
                <a:solidFill>
                  <a:srgbClr val="11100E"/>
                </a:solidFill>
                <a:latin typeface="Codec Pro Ultra-Bold"/>
                <a:ea typeface="Codec Pro Ultra-Bold"/>
                <a:cs typeface="Codec Pro Ultra-Bold"/>
                <a:sym typeface="Codec Pro Ultra-Bold"/>
              </a:rPr>
              <a:t>Supervisor: Dr. Manar Qamhieh 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2663947" y="746824"/>
            <a:ext cx="4054996" cy="8511476"/>
          </a:xfrm>
          <a:custGeom>
            <a:avLst/>
            <a:gdLst/>
            <a:ahLst/>
            <a:cxnLst/>
            <a:rect r="r" b="b" t="t" l="l"/>
            <a:pathLst>
              <a:path h="8511476" w="4054996">
                <a:moveTo>
                  <a:pt x="0" y="0"/>
                </a:moveTo>
                <a:lnTo>
                  <a:pt x="4054996" y="0"/>
                </a:lnTo>
                <a:lnTo>
                  <a:pt x="4054996" y="8511476"/>
                </a:lnTo>
                <a:lnTo>
                  <a:pt x="0" y="85114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57677" y="2431709"/>
            <a:ext cx="11624501" cy="6451598"/>
          </a:xfrm>
          <a:custGeom>
            <a:avLst/>
            <a:gdLst/>
            <a:ahLst/>
            <a:cxnLst/>
            <a:rect r="r" b="b" t="t" l="l"/>
            <a:pathLst>
              <a:path h="6451598" w="11624501">
                <a:moveTo>
                  <a:pt x="0" y="0"/>
                </a:moveTo>
                <a:lnTo>
                  <a:pt x="11624501" y="0"/>
                </a:lnTo>
                <a:lnTo>
                  <a:pt x="11624501" y="6451599"/>
                </a:lnTo>
                <a:lnTo>
                  <a:pt x="0" y="64515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937882" y="544513"/>
            <a:ext cx="5085457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 b="true">
                <a:solidFill>
                  <a:srgbClr val="F35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Welcome </a:t>
            </a:r>
            <a:r>
              <a:rPr lang="en-US" b="true" sz="5000">
                <a:solidFill>
                  <a:srgbClr val="F35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screen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74342" y="2772086"/>
            <a:ext cx="11301259" cy="5749515"/>
          </a:xfrm>
          <a:custGeom>
            <a:avLst/>
            <a:gdLst/>
            <a:ahLst/>
            <a:cxnLst/>
            <a:rect r="r" b="b" t="t" l="l"/>
            <a:pathLst>
              <a:path h="5749515" w="11301259">
                <a:moveTo>
                  <a:pt x="0" y="0"/>
                </a:moveTo>
                <a:lnTo>
                  <a:pt x="11301259" y="0"/>
                </a:lnTo>
                <a:lnTo>
                  <a:pt x="11301259" y="5749516"/>
                </a:lnTo>
                <a:lnTo>
                  <a:pt x="0" y="57495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847794" y="2449984"/>
            <a:ext cx="2834669" cy="6071617"/>
          </a:xfrm>
          <a:custGeom>
            <a:avLst/>
            <a:gdLst/>
            <a:ahLst/>
            <a:cxnLst/>
            <a:rect r="r" b="b" t="t" l="l"/>
            <a:pathLst>
              <a:path h="6071617" w="2834669">
                <a:moveTo>
                  <a:pt x="0" y="0"/>
                </a:moveTo>
                <a:lnTo>
                  <a:pt x="2834669" y="0"/>
                </a:lnTo>
                <a:lnTo>
                  <a:pt x="2834669" y="6071618"/>
                </a:lnTo>
                <a:lnTo>
                  <a:pt x="0" y="60716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4964989" y="2449984"/>
            <a:ext cx="2834669" cy="6071617"/>
          </a:xfrm>
          <a:custGeom>
            <a:avLst/>
            <a:gdLst/>
            <a:ahLst/>
            <a:cxnLst/>
            <a:rect r="r" b="b" t="t" l="l"/>
            <a:pathLst>
              <a:path h="6071617" w="2834669">
                <a:moveTo>
                  <a:pt x="0" y="0"/>
                </a:moveTo>
                <a:lnTo>
                  <a:pt x="2834668" y="0"/>
                </a:lnTo>
                <a:lnTo>
                  <a:pt x="2834668" y="6071618"/>
                </a:lnTo>
                <a:lnTo>
                  <a:pt x="0" y="60716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175377" y="-2500"/>
            <a:ext cx="1200069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b="true" sz="51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Authentication Screens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88343" y="952500"/>
            <a:ext cx="7251663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b="true">
                <a:solidFill>
                  <a:srgbClr val="F35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Sign-up</a:t>
            </a:r>
            <a:r>
              <a:rPr lang="en-US" b="true" sz="3999">
                <a:solidFill>
                  <a:srgbClr val="F35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screens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5481409" y="2078128"/>
            <a:ext cx="3426544" cy="7339363"/>
          </a:xfrm>
          <a:custGeom>
            <a:avLst/>
            <a:gdLst/>
            <a:ahLst/>
            <a:cxnLst/>
            <a:rect r="r" b="b" t="t" l="l"/>
            <a:pathLst>
              <a:path h="7339363" w="3426544">
                <a:moveTo>
                  <a:pt x="0" y="0"/>
                </a:moveTo>
                <a:lnTo>
                  <a:pt x="3426544" y="0"/>
                </a:lnTo>
                <a:lnTo>
                  <a:pt x="3426544" y="7339363"/>
                </a:lnTo>
                <a:lnTo>
                  <a:pt x="0" y="73393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011973" y="2078128"/>
            <a:ext cx="3426544" cy="7339363"/>
          </a:xfrm>
          <a:custGeom>
            <a:avLst/>
            <a:gdLst/>
            <a:ahLst/>
            <a:cxnLst/>
            <a:rect r="r" b="b" t="t" l="l"/>
            <a:pathLst>
              <a:path h="7339363" w="3426544">
                <a:moveTo>
                  <a:pt x="0" y="0"/>
                </a:moveTo>
                <a:lnTo>
                  <a:pt x="3426544" y="0"/>
                </a:lnTo>
                <a:lnTo>
                  <a:pt x="3426544" y="7339363"/>
                </a:lnTo>
                <a:lnTo>
                  <a:pt x="0" y="73393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0" y="141605"/>
            <a:ext cx="1154618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b="true" sz="51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Authentication Screens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-289897" y="1008153"/>
            <a:ext cx="8512633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b="true">
                <a:solidFill>
                  <a:srgbClr val="F35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Sign-up</a:t>
            </a:r>
            <a:r>
              <a:rPr lang="en-US" b="true" sz="3999">
                <a:solidFill>
                  <a:srgbClr val="F35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screens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1887609" y="1668216"/>
            <a:ext cx="3317483" cy="7397809"/>
          </a:xfrm>
          <a:custGeom>
            <a:avLst/>
            <a:gdLst/>
            <a:ahLst/>
            <a:cxnLst/>
            <a:rect r="r" b="b" t="t" l="l"/>
            <a:pathLst>
              <a:path h="7397809" w="3317483">
                <a:moveTo>
                  <a:pt x="0" y="0"/>
                </a:moveTo>
                <a:lnTo>
                  <a:pt x="3317482" y="0"/>
                </a:lnTo>
                <a:lnTo>
                  <a:pt x="3317482" y="7397809"/>
                </a:lnTo>
                <a:lnTo>
                  <a:pt x="0" y="73978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-936485" y="-2500"/>
            <a:ext cx="1307834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b="true" sz="51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Authentication Screens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-936485" y="988766"/>
            <a:ext cx="8751937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b="true">
                <a:solidFill>
                  <a:srgbClr val="F35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Veirification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892337" y="3360491"/>
            <a:ext cx="7905626" cy="5049876"/>
          </a:xfrm>
          <a:custGeom>
            <a:avLst/>
            <a:gdLst/>
            <a:ahLst/>
            <a:cxnLst/>
            <a:rect r="r" b="b" t="t" l="l"/>
            <a:pathLst>
              <a:path h="5049876" w="7905626">
                <a:moveTo>
                  <a:pt x="0" y="0"/>
                </a:moveTo>
                <a:lnTo>
                  <a:pt x="7905626" y="0"/>
                </a:lnTo>
                <a:lnTo>
                  <a:pt x="7905626" y="5049876"/>
                </a:lnTo>
                <a:lnTo>
                  <a:pt x="0" y="50498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9057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88343" y="2798380"/>
            <a:ext cx="10448375" cy="5746606"/>
          </a:xfrm>
          <a:custGeom>
            <a:avLst/>
            <a:gdLst/>
            <a:ahLst/>
            <a:cxnLst/>
            <a:rect r="r" b="b" t="t" l="l"/>
            <a:pathLst>
              <a:path h="5746606" w="10448375">
                <a:moveTo>
                  <a:pt x="0" y="0"/>
                </a:moveTo>
                <a:lnTo>
                  <a:pt x="10448375" y="0"/>
                </a:lnTo>
                <a:lnTo>
                  <a:pt x="10448375" y="5746607"/>
                </a:lnTo>
                <a:lnTo>
                  <a:pt x="0" y="57466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137271" y="1185107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4649242" y="1945270"/>
            <a:ext cx="3410221" cy="7313030"/>
          </a:xfrm>
          <a:custGeom>
            <a:avLst/>
            <a:gdLst/>
            <a:ahLst/>
            <a:cxnLst/>
            <a:rect r="r" b="b" t="t" l="l"/>
            <a:pathLst>
              <a:path h="7313030" w="3410221">
                <a:moveTo>
                  <a:pt x="0" y="0"/>
                </a:moveTo>
                <a:lnTo>
                  <a:pt x="3410221" y="0"/>
                </a:lnTo>
                <a:lnTo>
                  <a:pt x="3410221" y="7313030"/>
                </a:lnTo>
                <a:lnTo>
                  <a:pt x="0" y="73130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529352" y="141605"/>
            <a:ext cx="1202763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b="true" sz="51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Authentication Screens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-1178956" y="952500"/>
            <a:ext cx="8940878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Login</a:t>
            </a:r>
            <a:r>
              <a:rPr lang="en-US" b="true" sz="39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Screen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713683" y="1967015"/>
            <a:ext cx="3527175" cy="7836829"/>
          </a:xfrm>
          <a:custGeom>
            <a:avLst/>
            <a:gdLst/>
            <a:ahLst/>
            <a:cxnLst/>
            <a:rect r="r" b="b" t="t" l="l"/>
            <a:pathLst>
              <a:path h="7836829" w="3527175">
                <a:moveTo>
                  <a:pt x="0" y="0"/>
                </a:moveTo>
                <a:lnTo>
                  <a:pt x="3527175" y="0"/>
                </a:lnTo>
                <a:lnTo>
                  <a:pt x="3527175" y="7836828"/>
                </a:lnTo>
                <a:lnTo>
                  <a:pt x="0" y="78368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955434" y="1967015"/>
            <a:ext cx="3527175" cy="7836829"/>
          </a:xfrm>
          <a:custGeom>
            <a:avLst/>
            <a:gdLst/>
            <a:ahLst/>
            <a:cxnLst/>
            <a:rect r="r" b="b" t="t" l="l"/>
            <a:pathLst>
              <a:path h="7836829" w="3527175">
                <a:moveTo>
                  <a:pt x="0" y="0"/>
                </a:moveTo>
                <a:lnTo>
                  <a:pt x="3527175" y="0"/>
                </a:lnTo>
                <a:lnTo>
                  <a:pt x="3527175" y="7836828"/>
                </a:lnTo>
                <a:lnTo>
                  <a:pt x="0" y="78368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497470" y="1967015"/>
            <a:ext cx="3528320" cy="7836829"/>
          </a:xfrm>
          <a:custGeom>
            <a:avLst/>
            <a:gdLst/>
            <a:ahLst/>
            <a:cxnLst/>
            <a:rect r="r" b="b" t="t" l="l"/>
            <a:pathLst>
              <a:path h="7836829" w="3528320">
                <a:moveTo>
                  <a:pt x="0" y="0"/>
                </a:moveTo>
                <a:lnTo>
                  <a:pt x="3528320" y="0"/>
                </a:lnTo>
                <a:lnTo>
                  <a:pt x="3528320" y="7836828"/>
                </a:lnTo>
                <a:lnTo>
                  <a:pt x="0" y="78368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9197186" y="1967015"/>
            <a:ext cx="3526573" cy="7836829"/>
          </a:xfrm>
          <a:custGeom>
            <a:avLst/>
            <a:gdLst/>
            <a:ahLst/>
            <a:cxnLst/>
            <a:rect r="r" b="b" t="t" l="l"/>
            <a:pathLst>
              <a:path h="7836829" w="3526573">
                <a:moveTo>
                  <a:pt x="0" y="0"/>
                </a:moveTo>
                <a:lnTo>
                  <a:pt x="3526573" y="0"/>
                </a:lnTo>
                <a:lnTo>
                  <a:pt x="3526573" y="7836828"/>
                </a:lnTo>
                <a:lnTo>
                  <a:pt x="0" y="78368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-529352" y="143295"/>
            <a:ext cx="12189286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b="true" sz="51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Authentication Screens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-906866" y="954190"/>
            <a:ext cx="11133248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Forgot</a:t>
            </a:r>
            <a:r>
              <a:rPr lang="en-US" b="true" sz="39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Password Screen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5F5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700000">
            <a:off x="4182690" y="1104371"/>
            <a:ext cx="18078583" cy="21472080"/>
            <a:chOff x="0" y="0"/>
            <a:chExt cx="3335243" cy="39612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335243" cy="3961295"/>
            </a:xfrm>
            <a:custGeom>
              <a:avLst/>
              <a:gdLst/>
              <a:ahLst/>
              <a:cxnLst/>
              <a:rect r="r" b="b" t="t" l="l"/>
              <a:pathLst>
                <a:path h="3961295" w="3335243">
                  <a:moveTo>
                    <a:pt x="42824" y="0"/>
                  </a:moveTo>
                  <a:lnTo>
                    <a:pt x="3292419" y="0"/>
                  </a:lnTo>
                  <a:cubicBezTo>
                    <a:pt x="3316070" y="0"/>
                    <a:pt x="3335243" y="19173"/>
                    <a:pt x="3335243" y="42824"/>
                  </a:cubicBezTo>
                  <a:lnTo>
                    <a:pt x="3335243" y="3918472"/>
                  </a:lnTo>
                  <a:cubicBezTo>
                    <a:pt x="3335243" y="3942123"/>
                    <a:pt x="3316070" y="3961295"/>
                    <a:pt x="3292419" y="3961295"/>
                  </a:cubicBezTo>
                  <a:lnTo>
                    <a:pt x="42824" y="3961295"/>
                  </a:lnTo>
                  <a:cubicBezTo>
                    <a:pt x="19173" y="3961295"/>
                    <a:pt x="0" y="3942123"/>
                    <a:pt x="0" y="3918472"/>
                  </a:cubicBezTo>
                  <a:lnTo>
                    <a:pt x="0" y="42824"/>
                  </a:lnTo>
                  <a:cubicBezTo>
                    <a:pt x="0" y="19173"/>
                    <a:pt x="19173" y="0"/>
                    <a:pt x="42824" y="0"/>
                  </a:cubicBezTo>
                  <a:close/>
                </a:path>
              </a:pathLst>
            </a:custGeom>
            <a:solidFill>
              <a:srgbClr val="FF914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3335243" cy="39993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31330" y="1326799"/>
            <a:ext cx="710702" cy="817753"/>
          </a:xfrm>
          <a:custGeom>
            <a:avLst/>
            <a:gdLst/>
            <a:ahLst/>
            <a:cxnLst/>
            <a:rect r="r" b="b" t="t" l="l"/>
            <a:pathLst>
              <a:path h="817753" w="710702">
                <a:moveTo>
                  <a:pt x="0" y="0"/>
                </a:moveTo>
                <a:lnTo>
                  <a:pt x="710702" y="0"/>
                </a:lnTo>
                <a:lnTo>
                  <a:pt x="710702" y="817753"/>
                </a:lnTo>
                <a:lnTo>
                  <a:pt x="0" y="8177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996147" y="2785690"/>
            <a:ext cx="6472610" cy="6472610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26507" y="26507"/>
              <a:ext cx="759787" cy="759787"/>
            </a:xfrm>
            <a:custGeom>
              <a:avLst/>
              <a:gdLst/>
              <a:ahLst/>
              <a:cxnLst/>
              <a:rect r="r" b="b" t="t" l="l"/>
              <a:pathLst>
                <a:path h="759787" w="759787">
                  <a:moveTo>
                    <a:pt x="439097" y="32697"/>
                  </a:moveTo>
                  <a:lnTo>
                    <a:pt x="727089" y="320689"/>
                  </a:lnTo>
                  <a:cubicBezTo>
                    <a:pt x="759786" y="353386"/>
                    <a:pt x="759786" y="406400"/>
                    <a:pt x="727089" y="439097"/>
                  </a:cubicBezTo>
                  <a:lnTo>
                    <a:pt x="439097" y="727089"/>
                  </a:lnTo>
                  <a:cubicBezTo>
                    <a:pt x="406400" y="759786"/>
                    <a:pt x="353386" y="759786"/>
                    <a:pt x="320689" y="727089"/>
                  </a:cubicBezTo>
                  <a:lnTo>
                    <a:pt x="32697" y="439097"/>
                  </a:lnTo>
                  <a:cubicBezTo>
                    <a:pt x="0" y="406400"/>
                    <a:pt x="0" y="353386"/>
                    <a:pt x="32697" y="320689"/>
                  </a:cubicBezTo>
                  <a:lnTo>
                    <a:pt x="320689" y="32697"/>
                  </a:lnTo>
                  <a:cubicBezTo>
                    <a:pt x="353386" y="0"/>
                    <a:pt x="406400" y="0"/>
                    <a:pt x="439097" y="32697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-2700000">
            <a:off x="15489701" y="1426863"/>
            <a:ext cx="1465983" cy="1465983"/>
            <a:chOff x="0" y="0"/>
            <a:chExt cx="291218" cy="29121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1218" cy="291218"/>
            </a:xfrm>
            <a:custGeom>
              <a:avLst/>
              <a:gdLst/>
              <a:ahLst/>
              <a:cxnLst/>
              <a:rect r="r" b="b" t="t" l="l"/>
              <a:pathLst>
                <a:path h="291218" w="291218">
                  <a:moveTo>
                    <a:pt x="145609" y="0"/>
                  </a:moveTo>
                  <a:lnTo>
                    <a:pt x="145609" y="0"/>
                  </a:lnTo>
                  <a:cubicBezTo>
                    <a:pt x="226026" y="0"/>
                    <a:pt x="291218" y="65191"/>
                    <a:pt x="291218" y="145609"/>
                  </a:cubicBezTo>
                  <a:lnTo>
                    <a:pt x="291218" y="145609"/>
                  </a:lnTo>
                  <a:cubicBezTo>
                    <a:pt x="291218" y="226026"/>
                    <a:pt x="226026" y="291218"/>
                    <a:pt x="145609" y="291218"/>
                  </a:cubicBezTo>
                  <a:lnTo>
                    <a:pt x="145609" y="291218"/>
                  </a:lnTo>
                  <a:cubicBezTo>
                    <a:pt x="65191" y="291218"/>
                    <a:pt x="0" y="226026"/>
                    <a:pt x="0" y="145609"/>
                  </a:cubicBezTo>
                  <a:lnTo>
                    <a:pt x="0" y="145609"/>
                  </a:lnTo>
                  <a:cubicBezTo>
                    <a:pt x="0" y="65191"/>
                    <a:pt x="65191" y="0"/>
                    <a:pt x="145609" y="0"/>
                  </a:cubicBezTo>
                  <a:close/>
                </a:path>
              </a:pathLst>
            </a:custGeom>
            <a:solidFill>
              <a:srgbClr val="E5DFD3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91218" cy="329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9144000" y="3741015"/>
            <a:ext cx="6587796" cy="1905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730"/>
              </a:lnSpc>
            </a:pPr>
            <a:r>
              <a:rPr lang="en-US" sz="15256">
                <a:solidFill>
                  <a:srgbClr val="FFFFFF"/>
                </a:solidFill>
                <a:latin typeface="Paalalabas Wide"/>
                <a:ea typeface="Paalalabas Wide"/>
                <a:cs typeface="Paalalabas Wide"/>
                <a:sym typeface="Paalalabas Wide"/>
              </a:rPr>
              <a:t>Admin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221209" y="1028700"/>
            <a:ext cx="3853819" cy="8559802"/>
          </a:xfrm>
          <a:custGeom>
            <a:avLst/>
            <a:gdLst/>
            <a:ahLst/>
            <a:cxnLst/>
            <a:rect r="r" b="b" t="t" l="l"/>
            <a:pathLst>
              <a:path h="8559802" w="3853819">
                <a:moveTo>
                  <a:pt x="0" y="0"/>
                </a:moveTo>
                <a:lnTo>
                  <a:pt x="3853819" y="0"/>
                </a:lnTo>
                <a:lnTo>
                  <a:pt x="3853819" y="8559802"/>
                </a:lnTo>
                <a:lnTo>
                  <a:pt x="0" y="85598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06572" y="2291894"/>
            <a:ext cx="12580359" cy="7296608"/>
          </a:xfrm>
          <a:custGeom>
            <a:avLst/>
            <a:gdLst/>
            <a:ahLst/>
            <a:cxnLst/>
            <a:rect r="r" b="b" t="t" l="l"/>
            <a:pathLst>
              <a:path h="7296608" w="12580359">
                <a:moveTo>
                  <a:pt x="0" y="0"/>
                </a:moveTo>
                <a:lnTo>
                  <a:pt x="12580359" y="0"/>
                </a:lnTo>
                <a:lnTo>
                  <a:pt x="12580359" y="7296608"/>
                </a:lnTo>
                <a:lnTo>
                  <a:pt x="0" y="72966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1017895" y="141605"/>
            <a:ext cx="1161383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hboard Page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789022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995594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1017895" y="141605"/>
            <a:ext cx="1161383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hboard Page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423502" y="1028700"/>
            <a:ext cx="3947448" cy="8767765"/>
          </a:xfrm>
          <a:custGeom>
            <a:avLst/>
            <a:gdLst/>
            <a:ahLst/>
            <a:cxnLst/>
            <a:rect r="r" b="b" t="t" l="l"/>
            <a:pathLst>
              <a:path h="8767765" w="3947448">
                <a:moveTo>
                  <a:pt x="0" y="0"/>
                </a:moveTo>
                <a:lnTo>
                  <a:pt x="3947448" y="0"/>
                </a:lnTo>
                <a:lnTo>
                  <a:pt x="3947448" y="8767765"/>
                </a:lnTo>
                <a:lnTo>
                  <a:pt x="0" y="87677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88588" y="1967015"/>
            <a:ext cx="12906004" cy="7439618"/>
          </a:xfrm>
          <a:custGeom>
            <a:avLst/>
            <a:gdLst/>
            <a:ahLst/>
            <a:cxnLst/>
            <a:rect r="r" b="b" t="t" l="l"/>
            <a:pathLst>
              <a:path h="7439618" w="12906004">
                <a:moveTo>
                  <a:pt x="0" y="0"/>
                </a:moveTo>
                <a:lnTo>
                  <a:pt x="12906004" y="0"/>
                </a:lnTo>
                <a:lnTo>
                  <a:pt x="12906004" y="7439618"/>
                </a:lnTo>
                <a:lnTo>
                  <a:pt x="0" y="74396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349974" y="141605"/>
            <a:ext cx="12984817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Supp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ort Page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864313" y="3382794"/>
            <a:ext cx="8544525" cy="50871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00638" indent="-450319" lvl="1">
              <a:lnSpc>
                <a:spcPts val="6799"/>
              </a:lnSpc>
              <a:buAutoNum type="arabicPeriod" startAt="1"/>
            </a:pPr>
            <a:r>
              <a:rPr lang="en-US" sz="4171" spc="25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Why?</a:t>
            </a:r>
          </a:p>
          <a:p>
            <a:pPr algn="l" marL="900638" indent="-450319" lvl="1">
              <a:lnSpc>
                <a:spcPts val="6799"/>
              </a:lnSpc>
              <a:buAutoNum type="arabicPeriod" startAt="1"/>
            </a:pPr>
            <a:r>
              <a:rPr lang="en-US" sz="4171" spc="25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M</a:t>
            </a:r>
            <a:r>
              <a:rPr lang="en-US" sz="4171" spc="25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ain Idea</a:t>
            </a:r>
          </a:p>
          <a:p>
            <a:pPr algn="l" marL="900638" indent="-450319" lvl="1">
              <a:lnSpc>
                <a:spcPts val="6799"/>
              </a:lnSpc>
              <a:buAutoNum type="arabicPeriod" startAt="1"/>
            </a:pPr>
            <a:r>
              <a:rPr lang="en-US" sz="4171" spc="25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Technology an</a:t>
            </a:r>
            <a:r>
              <a:rPr lang="en-US" sz="4171" spc="25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d Strategy</a:t>
            </a:r>
          </a:p>
          <a:p>
            <a:pPr algn="l" marL="900638" indent="-450319" lvl="1">
              <a:lnSpc>
                <a:spcPts val="6799"/>
              </a:lnSpc>
              <a:buAutoNum type="arabicPeriod" startAt="1"/>
            </a:pPr>
            <a:r>
              <a:rPr lang="en-US" sz="4171" spc="25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Sys</a:t>
            </a:r>
            <a:r>
              <a:rPr lang="en-US" sz="4171" spc="25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tem Rloes</a:t>
            </a:r>
          </a:p>
          <a:p>
            <a:pPr algn="l" marL="900638" indent="-450319" lvl="1">
              <a:lnSpc>
                <a:spcPts val="6799"/>
              </a:lnSpc>
              <a:spcBef>
                <a:spcPct val="0"/>
              </a:spcBef>
              <a:buAutoNum type="arabicPeriod" startAt="1"/>
            </a:pPr>
            <a:r>
              <a:rPr lang="en-US" sz="4171" i="true" spc="25">
                <a:solidFill>
                  <a:srgbClr val="231F20"/>
                </a:solidFill>
                <a:latin typeface="DM Sans Italics"/>
                <a:ea typeface="DM Sans Italics"/>
                <a:cs typeface="DM Sans Italics"/>
                <a:sym typeface="DM Sans Italics"/>
              </a:rPr>
              <a:t>Future work</a:t>
            </a:r>
          </a:p>
          <a:p>
            <a:pPr algn="l">
              <a:lnSpc>
                <a:spcPts val="6799"/>
              </a:lnSpc>
              <a:spcBef>
                <a:spcPct val="0"/>
              </a:spcBef>
            </a:pPr>
          </a:p>
        </p:txBody>
      </p:sp>
      <p:grpSp>
        <p:nvGrpSpPr>
          <p:cNvPr name="Group 3" id="3"/>
          <p:cNvGrpSpPr/>
          <p:nvPr/>
        </p:nvGrpSpPr>
        <p:grpSpPr>
          <a:xfrm rot="0">
            <a:off x="5864313" y="2229908"/>
            <a:ext cx="7065952" cy="858407"/>
            <a:chOff x="0" y="0"/>
            <a:chExt cx="1860991" cy="22608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860991" cy="226082"/>
            </a:xfrm>
            <a:custGeom>
              <a:avLst/>
              <a:gdLst/>
              <a:ahLst/>
              <a:cxnLst/>
              <a:rect r="r" b="b" t="t" l="l"/>
              <a:pathLst>
                <a:path h="226082" w="1860991">
                  <a:moveTo>
                    <a:pt x="0" y="0"/>
                  </a:moveTo>
                  <a:lnTo>
                    <a:pt x="1860991" y="0"/>
                  </a:lnTo>
                  <a:lnTo>
                    <a:pt x="1860991" y="226082"/>
                  </a:lnTo>
                  <a:lnTo>
                    <a:pt x="0" y="226082"/>
                  </a:lnTo>
                  <a:close/>
                </a:path>
              </a:pathLst>
            </a:custGeom>
            <a:solidFill>
              <a:srgbClr val="F47C00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1860991" cy="30228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5534"/>
                </a:lnSpc>
                <a:spcBef>
                  <a:spcPct val="0"/>
                </a:spcBef>
              </a:pPr>
              <a:r>
                <a:rPr lang="en-US" sz="4010" spc="862">
                  <a:solidFill>
                    <a:srgbClr val="FFFFFF"/>
                  </a:solidFill>
                  <a:latin typeface="DM Sans"/>
                  <a:ea typeface="DM Sans"/>
                  <a:cs typeface="DM Sans"/>
                  <a:sym typeface="DM Sans"/>
                </a:rPr>
                <a:t>TABLE OF CONTENT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5400000">
            <a:off x="-4300298" y="1112840"/>
            <a:ext cx="10657996" cy="8061320"/>
          </a:xfrm>
          <a:custGeom>
            <a:avLst/>
            <a:gdLst/>
            <a:ahLst/>
            <a:cxnLst/>
            <a:rect r="r" b="b" t="t" l="l"/>
            <a:pathLst>
              <a:path h="8061320" w="10657996">
                <a:moveTo>
                  <a:pt x="0" y="0"/>
                </a:moveTo>
                <a:lnTo>
                  <a:pt x="10657996" y="0"/>
                </a:lnTo>
                <a:lnTo>
                  <a:pt x="10657996" y="8061320"/>
                </a:lnTo>
                <a:lnTo>
                  <a:pt x="0" y="80613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9041523">
            <a:off x="13364829" y="-716429"/>
            <a:ext cx="11109843" cy="7494094"/>
          </a:xfrm>
          <a:custGeom>
            <a:avLst/>
            <a:gdLst/>
            <a:ahLst/>
            <a:cxnLst/>
            <a:rect r="r" b="b" t="t" l="l"/>
            <a:pathLst>
              <a:path h="7494094" w="11109843">
                <a:moveTo>
                  <a:pt x="0" y="0"/>
                </a:moveTo>
                <a:lnTo>
                  <a:pt x="11109842" y="0"/>
                </a:lnTo>
                <a:lnTo>
                  <a:pt x="11109842" y="7494094"/>
                </a:lnTo>
                <a:lnTo>
                  <a:pt x="0" y="74940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675726" y="1278275"/>
            <a:ext cx="3839416" cy="8527811"/>
          </a:xfrm>
          <a:custGeom>
            <a:avLst/>
            <a:gdLst/>
            <a:ahLst/>
            <a:cxnLst/>
            <a:rect r="r" b="b" t="t" l="l"/>
            <a:pathLst>
              <a:path h="8527811" w="3839416">
                <a:moveTo>
                  <a:pt x="0" y="0"/>
                </a:moveTo>
                <a:lnTo>
                  <a:pt x="3839416" y="0"/>
                </a:lnTo>
                <a:lnTo>
                  <a:pt x="3839416" y="8527811"/>
                </a:lnTo>
                <a:lnTo>
                  <a:pt x="0" y="85278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190752" y="1278275"/>
            <a:ext cx="3777507" cy="8390304"/>
          </a:xfrm>
          <a:custGeom>
            <a:avLst/>
            <a:gdLst/>
            <a:ahLst/>
            <a:cxnLst/>
            <a:rect r="r" b="b" t="t" l="l"/>
            <a:pathLst>
              <a:path h="8390304" w="3777507">
                <a:moveTo>
                  <a:pt x="0" y="0"/>
                </a:moveTo>
                <a:lnTo>
                  <a:pt x="3777507" y="0"/>
                </a:lnTo>
                <a:lnTo>
                  <a:pt x="3777507" y="8390304"/>
                </a:lnTo>
                <a:lnTo>
                  <a:pt x="0" y="83903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349974" y="141605"/>
            <a:ext cx="12984817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Supp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ort Page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0665905" y="0"/>
            <a:ext cx="3570780" cy="7931139"/>
          </a:xfrm>
          <a:custGeom>
            <a:avLst/>
            <a:gdLst/>
            <a:ahLst/>
            <a:cxnLst/>
            <a:rect r="r" b="b" t="t" l="l"/>
            <a:pathLst>
              <a:path h="7931139" w="3570780">
                <a:moveTo>
                  <a:pt x="0" y="0"/>
                </a:moveTo>
                <a:lnTo>
                  <a:pt x="3570780" y="0"/>
                </a:lnTo>
                <a:lnTo>
                  <a:pt x="3570780" y="7931139"/>
                </a:lnTo>
                <a:lnTo>
                  <a:pt x="0" y="79311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522851" y="1656311"/>
            <a:ext cx="3570780" cy="7931139"/>
          </a:xfrm>
          <a:custGeom>
            <a:avLst/>
            <a:gdLst/>
            <a:ahLst/>
            <a:cxnLst/>
            <a:rect r="r" b="b" t="t" l="l"/>
            <a:pathLst>
              <a:path h="7931139" w="3570780">
                <a:moveTo>
                  <a:pt x="0" y="0"/>
                </a:moveTo>
                <a:lnTo>
                  <a:pt x="3570781" y="0"/>
                </a:lnTo>
                <a:lnTo>
                  <a:pt x="3570781" y="7931138"/>
                </a:lnTo>
                <a:lnTo>
                  <a:pt x="0" y="79311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88601" y="2590486"/>
            <a:ext cx="10191554" cy="5924017"/>
          </a:xfrm>
          <a:custGeom>
            <a:avLst/>
            <a:gdLst/>
            <a:ahLst/>
            <a:cxnLst/>
            <a:rect r="r" b="b" t="t" l="l"/>
            <a:pathLst>
              <a:path h="5924017" w="10191554">
                <a:moveTo>
                  <a:pt x="0" y="0"/>
                </a:moveTo>
                <a:lnTo>
                  <a:pt x="10191554" y="0"/>
                </a:lnTo>
                <a:lnTo>
                  <a:pt x="10191554" y="5924016"/>
                </a:lnTo>
                <a:lnTo>
                  <a:pt x="0" y="59240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2350913" y="-95250"/>
            <a:ext cx="1301681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Request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443023" y="3006025"/>
            <a:ext cx="11071001" cy="5072310"/>
          </a:xfrm>
          <a:custGeom>
            <a:avLst/>
            <a:gdLst/>
            <a:ahLst/>
            <a:cxnLst/>
            <a:rect r="r" b="b" t="t" l="l"/>
            <a:pathLst>
              <a:path h="5072310" w="11071001">
                <a:moveTo>
                  <a:pt x="0" y="0"/>
                </a:moveTo>
                <a:lnTo>
                  <a:pt x="11071000" y="0"/>
                </a:lnTo>
                <a:lnTo>
                  <a:pt x="11071000" y="5072311"/>
                </a:lnTo>
                <a:lnTo>
                  <a:pt x="0" y="50723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-2190858" y="141605"/>
            <a:ext cx="13124583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Request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39303" y="2346235"/>
            <a:ext cx="3612695" cy="6816035"/>
          </a:xfrm>
          <a:custGeom>
            <a:avLst/>
            <a:gdLst/>
            <a:ahLst/>
            <a:cxnLst/>
            <a:rect r="r" b="b" t="t" l="l"/>
            <a:pathLst>
              <a:path h="6816035" w="3612695">
                <a:moveTo>
                  <a:pt x="0" y="0"/>
                </a:moveTo>
                <a:lnTo>
                  <a:pt x="3612695" y="0"/>
                </a:lnTo>
                <a:lnTo>
                  <a:pt x="3612695" y="6816036"/>
                </a:lnTo>
                <a:lnTo>
                  <a:pt x="0" y="68160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22" t="0" r="-1822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336002" y="2435977"/>
            <a:ext cx="3461514" cy="6898904"/>
          </a:xfrm>
          <a:custGeom>
            <a:avLst/>
            <a:gdLst/>
            <a:ahLst/>
            <a:cxnLst/>
            <a:rect r="r" b="b" t="t" l="l"/>
            <a:pathLst>
              <a:path h="6898904" w="3461514">
                <a:moveTo>
                  <a:pt x="0" y="0"/>
                </a:moveTo>
                <a:lnTo>
                  <a:pt x="3461514" y="0"/>
                </a:lnTo>
                <a:lnTo>
                  <a:pt x="3461514" y="6898904"/>
                </a:lnTo>
                <a:lnTo>
                  <a:pt x="0" y="68989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907" r="0" b="-2907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047538" y="2538447"/>
            <a:ext cx="10192923" cy="6431613"/>
          </a:xfrm>
          <a:custGeom>
            <a:avLst/>
            <a:gdLst/>
            <a:ahLst/>
            <a:cxnLst/>
            <a:rect r="r" b="b" t="t" l="l"/>
            <a:pathLst>
              <a:path h="6431613" w="10192923">
                <a:moveTo>
                  <a:pt x="0" y="0"/>
                </a:moveTo>
                <a:lnTo>
                  <a:pt x="10192924" y="0"/>
                </a:lnTo>
                <a:lnTo>
                  <a:pt x="10192924" y="6431612"/>
                </a:lnTo>
                <a:lnTo>
                  <a:pt x="0" y="64316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529352" y="141605"/>
            <a:ext cx="1009373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Statistics Page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5048210" y="2367081"/>
            <a:ext cx="3101049" cy="6891219"/>
          </a:xfrm>
          <a:custGeom>
            <a:avLst/>
            <a:gdLst/>
            <a:ahLst/>
            <a:cxnLst/>
            <a:rect r="r" b="b" t="t" l="l"/>
            <a:pathLst>
              <a:path h="6891219" w="3101049">
                <a:moveTo>
                  <a:pt x="0" y="0"/>
                </a:moveTo>
                <a:lnTo>
                  <a:pt x="3101048" y="0"/>
                </a:lnTo>
                <a:lnTo>
                  <a:pt x="3101048" y="6891219"/>
                </a:lnTo>
                <a:lnTo>
                  <a:pt x="0" y="68912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498990" y="632777"/>
            <a:ext cx="3307771" cy="7350602"/>
          </a:xfrm>
          <a:custGeom>
            <a:avLst/>
            <a:gdLst/>
            <a:ahLst/>
            <a:cxnLst/>
            <a:rect r="r" b="b" t="t" l="l"/>
            <a:pathLst>
              <a:path h="7350602" w="3307771">
                <a:moveTo>
                  <a:pt x="0" y="0"/>
                </a:moveTo>
                <a:lnTo>
                  <a:pt x="3307771" y="0"/>
                </a:lnTo>
                <a:lnTo>
                  <a:pt x="3307771" y="7350602"/>
                </a:lnTo>
                <a:lnTo>
                  <a:pt x="0" y="73506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-40394" y="2753413"/>
            <a:ext cx="11301259" cy="5325718"/>
          </a:xfrm>
          <a:custGeom>
            <a:avLst/>
            <a:gdLst/>
            <a:ahLst/>
            <a:cxnLst/>
            <a:rect r="r" b="b" t="t" l="l"/>
            <a:pathLst>
              <a:path h="5325718" w="11301259">
                <a:moveTo>
                  <a:pt x="0" y="0"/>
                </a:moveTo>
                <a:lnTo>
                  <a:pt x="11301259" y="0"/>
                </a:lnTo>
                <a:lnTo>
                  <a:pt x="11301259" y="5325718"/>
                </a:lnTo>
                <a:lnTo>
                  <a:pt x="0" y="53257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1044498" y="141605"/>
            <a:ext cx="1118209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Plans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355591" y="488672"/>
            <a:ext cx="4414267" cy="9315171"/>
          </a:xfrm>
          <a:custGeom>
            <a:avLst/>
            <a:gdLst/>
            <a:ahLst/>
            <a:cxnLst/>
            <a:rect r="r" b="b" t="t" l="l"/>
            <a:pathLst>
              <a:path h="9315171" w="4414267">
                <a:moveTo>
                  <a:pt x="0" y="0"/>
                </a:moveTo>
                <a:lnTo>
                  <a:pt x="4414267" y="0"/>
                </a:lnTo>
                <a:lnTo>
                  <a:pt x="4414267" y="9315171"/>
                </a:lnTo>
                <a:lnTo>
                  <a:pt x="0" y="93151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879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0" y="2658745"/>
            <a:ext cx="13177752" cy="6599555"/>
          </a:xfrm>
          <a:custGeom>
            <a:avLst/>
            <a:gdLst/>
            <a:ahLst/>
            <a:cxnLst/>
            <a:rect r="r" b="b" t="t" l="l"/>
            <a:pathLst>
              <a:path h="6599555" w="13177752">
                <a:moveTo>
                  <a:pt x="0" y="0"/>
                </a:moveTo>
                <a:lnTo>
                  <a:pt x="13177752" y="0"/>
                </a:lnTo>
                <a:lnTo>
                  <a:pt x="13177752" y="6599555"/>
                </a:lnTo>
                <a:lnTo>
                  <a:pt x="0" y="65995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002435" y="-2500"/>
            <a:ext cx="1244880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Settings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267944" y="1423295"/>
            <a:ext cx="3773114" cy="8380548"/>
          </a:xfrm>
          <a:custGeom>
            <a:avLst/>
            <a:gdLst/>
            <a:ahLst/>
            <a:cxnLst/>
            <a:rect r="r" b="b" t="t" l="l"/>
            <a:pathLst>
              <a:path h="8380548" w="3773114">
                <a:moveTo>
                  <a:pt x="0" y="0"/>
                </a:moveTo>
                <a:lnTo>
                  <a:pt x="3773114" y="0"/>
                </a:lnTo>
                <a:lnTo>
                  <a:pt x="3773114" y="8380548"/>
                </a:lnTo>
                <a:lnTo>
                  <a:pt x="0" y="83805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5370886" y="1423295"/>
            <a:ext cx="3773114" cy="8380548"/>
          </a:xfrm>
          <a:custGeom>
            <a:avLst/>
            <a:gdLst/>
            <a:ahLst/>
            <a:cxnLst/>
            <a:rect r="r" b="b" t="t" l="l"/>
            <a:pathLst>
              <a:path h="8380548" w="3773114">
                <a:moveTo>
                  <a:pt x="0" y="0"/>
                </a:moveTo>
                <a:lnTo>
                  <a:pt x="3773114" y="0"/>
                </a:lnTo>
                <a:lnTo>
                  <a:pt x="3773114" y="8380548"/>
                </a:lnTo>
                <a:lnTo>
                  <a:pt x="0" y="83805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9382694" y="1423295"/>
            <a:ext cx="3773114" cy="8380548"/>
          </a:xfrm>
          <a:custGeom>
            <a:avLst/>
            <a:gdLst/>
            <a:ahLst/>
            <a:cxnLst/>
            <a:rect r="r" b="b" t="t" l="l"/>
            <a:pathLst>
              <a:path h="8380548" w="3773114">
                <a:moveTo>
                  <a:pt x="0" y="0"/>
                </a:moveTo>
                <a:lnTo>
                  <a:pt x="3773114" y="0"/>
                </a:lnTo>
                <a:lnTo>
                  <a:pt x="3773114" y="8380548"/>
                </a:lnTo>
                <a:lnTo>
                  <a:pt x="0" y="83805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3394502" y="1423295"/>
            <a:ext cx="4320767" cy="8380548"/>
          </a:xfrm>
          <a:custGeom>
            <a:avLst/>
            <a:gdLst/>
            <a:ahLst/>
            <a:cxnLst/>
            <a:rect r="r" b="b" t="t" l="l"/>
            <a:pathLst>
              <a:path h="8380548" w="4320767">
                <a:moveTo>
                  <a:pt x="0" y="0"/>
                </a:moveTo>
                <a:lnTo>
                  <a:pt x="4320767" y="0"/>
                </a:lnTo>
                <a:lnTo>
                  <a:pt x="4320767" y="8380548"/>
                </a:lnTo>
                <a:lnTo>
                  <a:pt x="0" y="838054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-1893324" y="-2500"/>
            <a:ext cx="12479606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Account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1403977" y="1634969"/>
            <a:ext cx="3131616" cy="6077195"/>
          </a:xfrm>
          <a:custGeom>
            <a:avLst/>
            <a:gdLst/>
            <a:ahLst/>
            <a:cxnLst/>
            <a:rect r="r" b="b" t="t" l="l"/>
            <a:pathLst>
              <a:path h="6077195" w="3131616">
                <a:moveTo>
                  <a:pt x="0" y="0"/>
                </a:moveTo>
                <a:lnTo>
                  <a:pt x="3131616" y="0"/>
                </a:lnTo>
                <a:lnTo>
                  <a:pt x="3131616" y="6077195"/>
                </a:lnTo>
                <a:lnTo>
                  <a:pt x="0" y="60771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806428" y="3047526"/>
            <a:ext cx="3481572" cy="6756317"/>
          </a:xfrm>
          <a:custGeom>
            <a:avLst/>
            <a:gdLst/>
            <a:ahLst/>
            <a:cxnLst/>
            <a:rect r="r" b="b" t="t" l="l"/>
            <a:pathLst>
              <a:path h="6756317" w="3481572">
                <a:moveTo>
                  <a:pt x="0" y="0"/>
                </a:moveTo>
                <a:lnTo>
                  <a:pt x="3481572" y="0"/>
                </a:lnTo>
                <a:lnTo>
                  <a:pt x="3481572" y="6756317"/>
                </a:lnTo>
                <a:lnTo>
                  <a:pt x="0" y="675631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-2057" y="1634969"/>
            <a:ext cx="11301259" cy="5777769"/>
          </a:xfrm>
          <a:custGeom>
            <a:avLst/>
            <a:gdLst/>
            <a:ahLst/>
            <a:cxnLst/>
            <a:rect r="r" b="b" t="t" l="l"/>
            <a:pathLst>
              <a:path h="5777769" w="11301259">
                <a:moveTo>
                  <a:pt x="0" y="0"/>
                </a:moveTo>
                <a:lnTo>
                  <a:pt x="11301259" y="0"/>
                </a:lnTo>
                <a:lnTo>
                  <a:pt x="11301259" y="5777769"/>
                </a:lnTo>
                <a:lnTo>
                  <a:pt x="0" y="5777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1308431" y="141605"/>
            <a:ext cx="1225276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Change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Language 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217685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267843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1874196" y="-2500"/>
            <a:ext cx="1343817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Change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Language 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901259" y="1400363"/>
            <a:ext cx="4338994" cy="8592068"/>
          </a:xfrm>
          <a:custGeom>
            <a:avLst/>
            <a:gdLst/>
            <a:ahLst/>
            <a:cxnLst/>
            <a:rect r="r" b="b" t="t" l="l"/>
            <a:pathLst>
              <a:path h="8592068" w="4338994">
                <a:moveTo>
                  <a:pt x="0" y="0"/>
                </a:moveTo>
                <a:lnTo>
                  <a:pt x="4338995" y="0"/>
                </a:lnTo>
                <a:lnTo>
                  <a:pt x="4338995" y="8592069"/>
                </a:lnTo>
                <a:lnTo>
                  <a:pt x="0" y="85920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477219" y="1028700"/>
            <a:ext cx="4416725" cy="8775143"/>
          </a:xfrm>
          <a:custGeom>
            <a:avLst/>
            <a:gdLst/>
            <a:ahLst/>
            <a:cxnLst/>
            <a:rect r="r" b="b" t="t" l="l"/>
            <a:pathLst>
              <a:path h="8775143" w="4416725">
                <a:moveTo>
                  <a:pt x="0" y="0"/>
                </a:moveTo>
                <a:lnTo>
                  <a:pt x="4416725" y="0"/>
                </a:lnTo>
                <a:lnTo>
                  <a:pt x="4416725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224431" y="141605"/>
            <a:ext cx="13899123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Change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Language 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258345" y="1569227"/>
            <a:ext cx="6029655" cy="12059310"/>
          </a:xfrm>
          <a:custGeom>
            <a:avLst/>
            <a:gdLst/>
            <a:ahLst/>
            <a:cxnLst/>
            <a:rect r="r" b="b" t="t" l="l"/>
            <a:pathLst>
              <a:path h="12059310" w="6029655">
                <a:moveTo>
                  <a:pt x="0" y="0"/>
                </a:moveTo>
                <a:lnTo>
                  <a:pt x="6029655" y="0"/>
                </a:lnTo>
                <a:lnTo>
                  <a:pt x="6029655" y="12059310"/>
                </a:lnTo>
                <a:lnTo>
                  <a:pt x="0" y="120593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062443" y="7598882"/>
            <a:ext cx="5376236" cy="5376236"/>
          </a:xfrm>
          <a:custGeom>
            <a:avLst/>
            <a:gdLst/>
            <a:ahLst/>
            <a:cxnLst/>
            <a:rect r="r" b="b" t="t" l="l"/>
            <a:pathLst>
              <a:path h="5376236" w="5376236">
                <a:moveTo>
                  <a:pt x="0" y="0"/>
                </a:moveTo>
                <a:lnTo>
                  <a:pt x="5376236" y="0"/>
                </a:lnTo>
                <a:lnTo>
                  <a:pt x="5376236" y="5376236"/>
                </a:lnTo>
                <a:lnTo>
                  <a:pt x="0" y="53762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1163607"/>
            <a:ext cx="934283" cy="1815744"/>
          </a:xfrm>
          <a:custGeom>
            <a:avLst/>
            <a:gdLst/>
            <a:ahLst/>
            <a:cxnLst/>
            <a:rect r="r" b="b" t="t" l="l"/>
            <a:pathLst>
              <a:path h="1815744" w="934283">
                <a:moveTo>
                  <a:pt x="0" y="0"/>
                </a:moveTo>
                <a:lnTo>
                  <a:pt x="934283" y="0"/>
                </a:lnTo>
                <a:lnTo>
                  <a:pt x="934283" y="1815744"/>
                </a:lnTo>
                <a:lnTo>
                  <a:pt x="0" y="181574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570654" y="7410579"/>
            <a:ext cx="1264709" cy="1264709"/>
          </a:xfrm>
          <a:custGeom>
            <a:avLst/>
            <a:gdLst/>
            <a:ahLst/>
            <a:cxnLst/>
            <a:rect r="r" b="b" t="t" l="l"/>
            <a:pathLst>
              <a:path h="1264709" w="1264709">
                <a:moveTo>
                  <a:pt x="0" y="0"/>
                </a:moveTo>
                <a:lnTo>
                  <a:pt x="1264709" y="0"/>
                </a:lnTo>
                <a:lnTo>
                  <a:pt x="1264709" y="1264709"/>
                </a:lnTo>
                <a:lnTo>
                  <a:pt x="0" y="126470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961936" y="7809418"/>
            <a:ext cx="482144" cy="467032"/>
          </a:xfrm>
          <a:custGeom>
            <a:avLst/>
            <a:gdLst/>
            <a:ahLst/>
            <a:cxnLst/>
            <a:rect r="r" b="b" t="t" l="l"/>
            <a:pathLst>
              <a:path h="467032" w="482144">
                <a:moveTo>
                  <a:pt x="0" y="0"/>
                </a:moveTo>
                <a:lnTo>
                  <a:pt x="482145" y="0"/>
                </a:lnTo>
                <a:lnTo>
                  <a:pt x="482145" y="467031"/>
                </a:lnTo>
                <a:lnTo>
                  <a:pt x="0" y="46703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3606480" y="7586669"/>
            <a:ext cx="3606480" cy="815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2"/>
              </a:lnSpc>
            </a:pPr>
            <a:r>
              <a:rPr lang="en-US" sz="2394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Calle Cualquiera 123, Cualquier Lugar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820235" y="1142791"/>
            <a:ext cx="4864848" cy="1685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99"/>
              </a:lnSpc>
              <a:spcBef>
                <a:spcPct val="0"/>
              </a:spcBef>
            </a:pPr>
            <a:r>
              <a:rPr lang="en-US" b="true" sz="9999" spc="97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Why?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00321" y="3348481"/>
            <a:ext cx="11510424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5599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450160" y="3659631"/>
            <a:ext cx="12410745" cy="3692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sz="35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Traditional car workshops suffer from poor organization and slow diagnostics.</a:t>
            </a:r>
          </a:p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 developed a smart system using AI to manage workshops efficiently and analyze faults quickly.</a:t>
            </a:r>
          </a:p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The goal is to enhance the experience for all users with real-time updates and an easy interface.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771277" y="1400363"/>
            <a:ext cx="3783439" cy="8403480"/>
          </a:xfrm>
          <a:custGeom>
            <a:avLst/>
            <a:gdLst/>
            <a:ahLst/>
            <a:cxnLst/>
            <a:rect r="r" b="b" t="t" l="l"/>
            <a:pathLst>
              <a:path h="8403480" w="3783439">
                <a:moveTo>
                  <a:pt x="0" y="0"/>
                </a:moveTo>
                <a:lnTo>
                  <a:pt x="3783439" y="0"/>
                </a:lnTo>
                <a:lnTo>
                  <a:pt x="3783439" y="8403480"/>
                </a:lnTo>
                <a:lnTo>
                  <a:pt x="0" y="84034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665364" y="1400363"/>
            <a:ext cx="3783439" cy="8403480"/>
          </a:xfrm>
          <a:custGeom>
            <a:avLst/>
            <a:gdLst/>
            <a:ahLst/>
            <a:cxnLst/>
            <a:rect r="r" b="b" t="t" l="l"/>
            <a:pathLst>
              <a:path h="8403480" w="3783439">
                <a:moveTo>
                  <a:pt x="0" y="0"/>
                </a:moveTo>
                <a:lnTo>
                  <a:pt x="3783439" y="0"/>
                </a:lnTo>
                <a:lnTo>
                  <a:pt x="3783439" y="8403480"/>
                </a:lnTo>
                <a:lnTo>
                  <a:pt x="0" y="84034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1006706" y="1400363"/>
            <a:ext cx="3783439" cy="8403480"/>
          </a:xfrm>
          <a:custGeom>
            <a:avLst/>
            <a:gdLst/>
            <a:ahLst/>
            <a:cxnLst/>
            <a:rect r="r" b="b" t="t" l="l"/>
            <a:pathLst>
              <a:path h="8403480" w="3783439">
                <a:moveTo>
                  <a:pt x="0" y="0"/>
                </a:moveTo>
                <a:lnTo>
                  <a:pt x="3783439" y="0"/>
                </a:lnTo>
                <a:lnTo>
                  <a:pt x="3783439" y="8403480"/>
                </a:lnTo>
                <a:lnTo>
                  <a:pt x="0" y="84034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5044207" y="3805138"/>
            <a:ext cx="2755450" cy="2676723"/>
          </a:xfrm>
          <a:custGeom>
            <a:avLst/>
            <a:gdLst/>
            <a:ahLst/>
            <a:cxnLst/>
            <a:rect r="r" b="b" t="t" l="l"/>
            <a:pathLst>
              <a:path h="2676723" w="2755450">
                <a:moveTo>
                  <a:pt x="0" y="0"/>
                </a:moveTo>
                <a:lnTo>
                  <a:pt x="2755450" y="0"/>
                </a:lnTo>
                <a:lnTo>
                  <a:pt x="2755450" y="2676724"/>
                </a:lnTo>
                <a:lnTo>
                  <a:pt x="0" y="26767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-2458486" y="141605"/>
            <a:ext cx="1433734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Notifications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242587" y="1747469"/>
            <a:ext cx="13257016" cy="7510831"/>
          </a:xfrm>
          <a:custGeom>
            <a:avLst/>
            <a:gdLst/>
            <a:ahLst/>
            <a:cxnLst/>
            <a:rect r="r" b="b" t="t" l="l"/>
            <a:pathLst>
              <a:path h="7510831" w="13257016">
                <a:moveTo>
                  <a:pt x="0" y="0"/>
                </a:moveTo>
                <a:lnTo>
                  <a:pt x="13257016" y="0"/>
                </a:lnTo>
                <a:lnTo>
                  <a:pt x="13257016" y="7510831"/>
                </a:lnTo>
                <a:lnTo>
                  <a:pt x="0" y="75108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-2458486" y="141605"/>
            <a:ext cx="1433734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Notifications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745831" y="1226094"/>
            <a:ext cx="4053827" cy="8308338"/>
          </a:xfrm>
          <a:custGeom>
            <a:avLst/>
            <a:gdLst/>
            <a:ahLst/>
            <a:cxnLst/>
            <a:rect r="r" b="b" t="t" l="l"/>
            <a:pathLst>
              <a:path h="8308338" w="4053827">
                <a:moveTo>
                  <a:pt x="0" y="0"/>
                </a:moveTo>
                <a:lnTo>
                  <a:pt x="4053826" y="0"/>
                </a:lnTo>
                <a:lnTo>
                  <a:pt x="4053826" y="8308338"/>
                </a:lnTo>
                <a:lnTo>
                  <a:pt x="0" y="83083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-188588" y="3195700"/>
            <a:ext cx="13361102" cy="6062600"/>
          </a:xfrm>
          <a:custGeom>
            <a:avLst/>
            <a:gdLst/>
            <a:ahLst/>
            <a:cxnLst/>
            <a:rect r="r" b="b" t="t" l="l"/>
            <a:pathLst>
              <a:path h="6062600" w="13361102">
                <a:moveTo>
                  <a:pt x="0" y="0"/>
                </a:moveTo>
                <a:lnTo>
                  <a:pt x="13361102" y="0"/>
                </a:lnTo>
                <a:lnTo>
                  <a:pt x="13361102" y="6062600"/>
                </a:lnTo>
                <a:lnTo>
                  <a:pt x="0" y="6062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041778" y="141605"/>
            <a:ext cx="1415420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Apply Request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017138" y="1495506"/>
            <a:ext cx="4053827" cy="8308338"/>
          </a:xfrm>
          <a:custGeom>
            <a:avLst/>
            <a:gdLst/>
            <a:ahLst/>
            <a:cxnLst/>
            <a:rect r="r" b="b" t="t" l="l"/>
            <a:pathLst>
              <a:path h="8308338" w="4053827">
                <a:moveTo>
                  <a:pt x="0" y="0"/>
                </a:moveTo>
                <a:lnTo>
                  <a:pt x="4053826" y="0"/>
                </a:lnTo>
                <a:lnTo>
                  <a:pt x="4053826" y="8308337"/>
                </a:lnTo>
                <a:lnTo>
                  <a:pt x="0" y="83083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684540" y="1495506"/>
            <a:ext cx="4053827" cy="8308338"/>
          </a:xfrm>
          <a:custGeom>
            <a:avLst/>
            <a:gdLst/>
            <a:ahLst/>
            <a:cxnLst/>
            <a:rect r="r" b="b" t="t" l="l"/>
            <a:pathLst>
              <a:path h="8308338" w="4053827">
                <a:moveTo>
                  <a:pt x="0" y="0"/>
                </a:moveTo>
                <a:lnTo>
                  <a:pt x="4053827" y="0"/>
                </a:lnTo>
                <a:lnTo>
                  <a:pt x="4053827" y="8308337"/>
                </a:lnTo>
                <a:lnTo>
                  <a:pt x="0" y="8308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041778" y="141605"/>
            <a:ext cx="1415420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Apply Request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982464" y="1495506"/>
            <a:ext cx="4209743" cy="8308338"/>
          </a:xfrm>
          <a:custGeom>
            <a:avLst/>
            <a:gdLst/>
            <a:ahLst/>
            <a:cxnLst/>
            <a:rect r="r" b="b" t="t" l="l"/>
            <a:pathLst>
              <a:path h="8308338" w="4209743">
                <a:moveTo>
                  <a:pt x="0" y="0"/>
                </a:moveTo>
                <a:lnTo>
                  <a:pt x="4209743" y="0"/>
                </a:lnTo>
                <a:lnTo>
                  <a:pt x="4209743" y="8308337"/>
                </a:lnTo>
                <a:lnTo>
                  <a:pt x="0" y="83083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224692" y="1495506"/>
            <a:ext cx="4209743" cy="8308338"/>
          </a:xfrm>
          <a:custGeom>
            <a:avLst/>
            <a:gdLst/>
            <a:ahLst/>
            <a:cxnLst/>
            <a:rect r="r" b="b" t="t" l="l"/>
            <a:pathLst>
              <a:path h="8308338" w="4209743">
                <a:moveTo>
                  <a:pt x="0" y="0"/>
                </a:moveTo>
                <a:lnTo>
                  <a:pt x="4209743" y="0"/>
                </a:lnTo>
                <a:lnTo>
                  <a:pt x="4209743" y="8308337"/>
                </a:lnTo>
                <a:lnTo>
                  <a:pt x="0" y="8308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3616956" y="-2500"/>
            <a:ext cx="17225493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Apply Request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2463135" y="1495506"/>
            <a:ext cx="3989582" cy="8308338"/>
          </a:xfrm>
          <a:custGeom>
            <a:avLst/>
            <a:gdLst/>
            <a:ahLst/>
            <a:cxnLst/>
            <a:rect r="r" b="b" t="t" l="l"/>
            <a:pathLst>
              <a:path h="8308338" w="3989582">
                <a:moveTo>
                  <a:pt x="0" y="0"/>
                </a:moveTo>
                <a:lnTo>
                  <a:pt x="3989582" y="0"/>
                </a:lnTo>
                <a:lnTo>
                  <a:pt x="3989582" y="8308337"/>
                </a:lnTo>
                <a:lnTo>
                  <a:pt x="0" y="83083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978549" y="1495506"/>
            <a:ext cx="3995915" cy="8308338"/>
          </a:xfrm>
          <a:custGeom>
            <a:avLst/>
            <a:gdLst/>
            <a:ahLst/>
            <a:cxnLst/>
            <a:rect r="r" b="b" t="t" l="l"/>
            <a:pathLst>
              <a:path h="8308338" w="3995915">
                <a:moveTo>
                  <a:pt x="0" y="0"/>
                </a:moveTo>
                <a:lnTo>
                  <a:pt x="3995915" y="0"/>
                </a:lnTo>
                <a:lnTo>
                  <a:pt x="3995915" y="8308337"/>
                </a:lnTo>
                <a:lnTo>
                  <a:pt x="0" y="83083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664046" y="1495506"/>
            <a:ext cx="3995915" cy="8308338"/>
          </a:xfrm>
          <a:custGeom>
            <a:avLst/>
            <a:gdLst/>
            <a:ahLst/>
            <a:cxnLst/>
            <a:rect r="r" b="b" t="t" l="l"/>
            <a:pathLst>
              <a:path h="8308338" w="3995915">
                <a:moveTo>
                  <a:pt x="0" y="0"/>
                </a:moveTo>
                <a:lnTo>
                  <a:pt x="3995915" y="0"/>
                </a:lnTo>
                <a:lnTo>
                  <a:pt x="3995915" y="8308337"/>
                </a:lnTo>
                <a:lnTo>
                  <a:pt x="0" y="8308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081310" y="141605"/>
            <a:ext cx="1415420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Apply Request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725563" y="1495506"/>
            <a:ext cx="4195711" cy="8308338"/>
          </a:xfrm>
          <a:custGeom>
            <a:avLst/>
            <a:gdLst/>
            <a:ahLst/>
            <a:cxnLst/>
            <a:rect r="r" b="b" t="t" l="l"/>
            <a:pathLst>
              <a:path h="8308338" w="4195711">
                <a:moveTo>
                  <a:pt x="0" y="0"/>
                </a:moveTo>
                <a:lnTo>
                  <a:pt x="4195711" y="0"/>
                </a:lnTo>
                <a:lnTo>
                  <a:pt x="4195711" y="8308337"/>
                </a:lnTo>
                <a:lnTo>
                  <a:pt x="0" y="83083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5F5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700000">
            <a:off x="4182690" y="1104371"/>
            <a:ext cx="18078583" cy="21472080"/>
            <a:chOff x="0" y="0"/>
            <a:chExt cx="3335243" cy="39612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335243" cy="3961295"/>
            </a:xfrm>
            <a:custGeom>
              <a:avLst/>
              <a:gdLst/>
              <a:ahLst/>
              <a:cxnLst/>
              <a:rect r="r" b="b" t="t" l="l"/>
              <a:pathLst>
                <a:path h="3961295" w="3335243">
                  <a:moveTo>
                    <a:pt x="42824" y="0"/>
                  </a:moveTo>
                  <a:lnTo>
                    <a:pt x="3292419" y="0"/>
                  </a:lnTo>
                  <a:cubicBezTo>
                    <a:pt x="3316070" y="0"/>
                    <a:pt x="3335243" y="19173"/>
                    <a:pt x="3335243" y="42824"/>
                  </a:cubicBezTo>
                  <a:lnTo>
                    <a:pt x="3335243" y="3918472"/>
                  </a:lnTo>
                  <a:cubicBezTo>
                    <a:pt x="3335243" y="3942123"/>
                    <a:pt x="3316070" y="3961295"/>
                    <a:pt x="3292419" y="3961295"/>
                  </a:cubicBezTo>
                  <a:lnTo>
                    <a:pt x="42824" y="3961295"/>
                  </a:lnTo>
                  <a:cubicBezTo>
                    <a:pt x="19173" y="3961295"/>
                    <a:pt x="0" y="3942123"/>
                    <a:pt x="0" y="3918472"/>
                  </a:cubicBezTo>
                  <a:lnTo>
                    <a:pt x="0" y="42824"/>
                  </a:lnTo>
                  <a:cubicBezTo>
                    <a:pt x="0" y="19173"/>
                    <a:pt x="19173" y="0"/>
                    <a:pt x="42824" y="0"/>
                  </a:cubicBezTo>
                  <a:close/>
                </a:path>
              </a:pathLst>
            </a:custGeom>
            <a:solidFill>
              <a:srgbClr val="FF914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3335243" cy="39993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31330" y="1326799"/>
            <a:ext cx="710702" cy="817753"/>
          </a:xfrm>
          <a:custGeom>
            <a:avLst/>
            <a:gdLst/>
            <a:ahLst/>
            <a:cxnLst/>
            <a:rect r="r" b="b" t="t" l="l"/>
            <a:pathLst>
              <a:path h="817753" w="710702">
                <a:moveTo>
                  <a:pt x="0" y="0"/>
                </a:moveTo>
                <a:lnTo>
                  <a:pt x="710702" y="0"/>
                </a:lnTo>
                <a:lnTo>
                  <a:pt x="710702" y="817753"/>
                </a:lnTo>
                <a:lnTo>
                  <a:pt x="0" y="8177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996147" y="2785690"/>
            <a:ext cx="6472610" cy="6472610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26507" y="26507"/>
              <a:ext cx="759787" cy="759787"/>
            </a:xfrm>
            <a:custGeom>
              <a:avLst/>
              <a:gdLst/>
              <a:ahLst/>
              <a:cxnLst/>
              <a:rect r="r" b="b" t="t" l="l"/>
              <a:pathLst>
                <a:path h="759787" w="759787">
                  <a:moveTo>
                    <a:pt x="439097" y="32697"/>
                  </a:moveTo>
                  <a:lnTo>
                    <a:pt x="727089" y="320689"/>
                  </a:lnTo>
                  <a:cubicBezTo>
                    <a:pt x="759786" y="353386"/>
                    <a:pt x="759786" y="406400"/>
                    <a:pt x="727089" y="439097"/>
                  </a:cubicBezTo>
                  <a:lnTo>
                    <a:pt x="439097" y="727089"/>
                  </a:lnTo>
                  <a:cubicBezTo>
                    <a:pt x="406400" y="759786"/>
                    <a:pt x="353386" y="759786"/>
                    <a:pt x="320689" y="727089"/>
                  </a:cubicBezTo>
                  <a:lnTo>
                    <a:pt x="32697" y="439097"/>
                  </a:lnTo>
                  <a:cubicBezTo>
                    <a:pt x="0" y="406400"/>
                    <a:pt x="0" y="353386"/>
                    <a:pt x="32697" y="320689"/>
                  </a:cubicBezTo>
                  <a:lnTo>
                    <a:pt x="320689" y="32697"/>
                  </a:lnTo>
                  <a:cubicBezTo>
                    <a:pt x="353386" y="0"/>
                    <a:pt x="406400" y="0"/>
                    <a:pt x="439097" y="32697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-2700000">
            <a:off x="15489701" y="1426863"/>
            <a:ext cx="1465983" cy="1465983"/>
            <a:chOff x="0" y="0"/>
            <a:chExt cx="291218" cy="29121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1218" cy="291218"/>
            </a:xfrm>
            <a:custGeom>
              <a:avLst/>
              <a:gdLst/>
              <a:ahLst/>
              <a:cxnLst/>
              <a:rect r="r" b="b" t="t" l="l"/>
              <a:pathLst>
                <a:path h="291218" w="291218">
                  <a:moveTo>
                    <a:pt x="145609" y="0"/>
                  </a:moveTo>
                  <a:lnTo>
                    <a:pt x="145609" y="0"/>
                  </a:lnTo>
                  <a:cubicBezTo>
                    <a:pt x="226026" y="0"/>
                    <a:pt x="291218" y="65191"/>
                    <a:pt x="291218" y="145609"/>
                  </a:cubicBezTo>
                  <a:lnTo>
                    <a:pt x="291218" y="145609"/>
                  </a:lnTo>
                  <a:cubicBezTo>
                    <a:pt x="291218" y="226026"/>
                    <a:pt x="226026" y="291218"/>
                    <a:pt x="145609" y="291218"/>
                  </a:cubicBezTo>
                  <a:lnTo>
                    <a:pt x="145609" y="291218"/>
                  </a:lnTo>
                  <a:cubicBezTo>
                    <a:pt x="65191" y="291218"/>
                    <a:pt x="0" y="226026"/>
                    <a:pt x="0" y="145609"/>
                  </a:cubicBezTo>
                  <a:lnTo>
                    <a:pt x="0" y="145609"/>
                  </a:lnTo>
                  <a:cubicBezTo>
                    <a:pt x="0" y="65191"/>
                    <a:pt x="65191" y="0"/>
                    <a:pt x="145609" y="0"/>
                  </a:cubicBezTo>
                  <a:close/>
                </a:path>
              </a:pathLst>
            </a:custGeom>
            <a:solidFill>
              <a:srgbClr val="E5DFD3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91218" cy="329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8766492" y="3741015"/>
            <a:ext cx="6965304" cy="1905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730"/>
              </a:lnSpc>
            </a:pPr>
            <a:r>
              <a:rPr lang="en-US" sz="15256">
                <a:solidFill>
                  <a:srgbClr val="FFFFFF"/>
                </a:solidFill>
                <a:latin typeface="Paalalabas Wide"/>
                <a:ea typeface="Paalalabas Wide"/>
                <a:cs typeface="Paalalabas Wide"/>
                <a:sym typeface="Paalalabas Wide"/>
              </a:rPr>
              <a:t>Owner 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8100" y="2625626"/>
            <a:ext cx="12698350" cy="6014518"/>
          </a:xfrm>
          <a:custGeom>
            <a:avLst/>
            <a:gdLst/>
            <a:ahLst/>
            <a:cxnLst/>
            <a:rect r="r" b="b" t="t" l="l"/>
            <a:pathLst>
              <a:path h="6014518" w="12698350">
                <a:moveTo>
                  <a:pt x="0" y="0"/>
                </a:moveTo>
                <a:lnTo>
                  <a:pt x="12698350" y="0"/>
                </a:lnTo>
                <a:lnTo>
                  <a:pt x="12698350" y="6014519"/>
                </a:lnTo>
                <a:lnTo>
                  <a:pt x="0" y="60145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3858311" y="2283186"/>
            <a:ext cx="2860631" cy="6356958"/>
          </a:xfrm>
          <a:custGeom>
            <a:avLst/>
            <a:gdLst/>
            <a:ahLst/>
            <a:cxnLst/>
            <a:rect r="r" b="b" t="t" l="l"/>
            <a:pathLst>
              <a:path h="6356958" w="2860631">
                <a:moveTo>
                  <a:pt x="0" y="0"/>
                </a:moveTo>
                <a:lnTo>
                  <a:pt x="2860632" y="0"/>
                </a:lnTo>
                <a:lnTo>
                  <a:pt x="2860632" y="6356959"/>
                </a:lnTo>
                <a:lnTo>
                  <a:pt x="0" y="63569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089386" y="-2500"/>
            <a:ext cx="1181480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Home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9911973" y="1150777"/>
            <a:ext cx="3893880" cy="8653067"/>
          </a:xfrm>
          <a:custGeom>
            <a:avLst/>
            <a:gdLst/>
            <a:ahLst/>
            <a:cxnLst/>
            <a:rect r="r" b="b" t="t" l="l"/>
            <a:pathLst>
              <a:path h="8653067" w="3893880">
                <a:moveTo>
                  <a:pt x="0" y="0"/>
                </a:moveTo>
                <a:lnTo>
                  <a:pt x="3893880" y="0"/>
                </a:lnTo>
                <a:lnTo>
                  <a:pt x="3893880" y="8653066"/>
                </a:lnTo>
                <a:lnTo>
                  <a:pt x="0" y="86530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3105003" y="1150777"/>
            <a:ext cx="3893880" cy="8653067"/>
          </a:xfrm>
          <a:custGeom>
            <a:avLst/>
            <a:gdLst/>
            <a:ahLst/>
            <a:cxnLst/>
            <a:rect r="r" b="b" t="t" l="l"/>
            <a:pathLst>
              <a:path h="8653067" w="3893880">
                <a:moveTo>
                  <a:pt x="0" y="0"/>
                </a:moveTo>
                <a:lnTo>
                  <a:pt x="3893880" y="0"/>
                </a:lnTo>
                <a:lnTo>
                  <a:pt x="3893880" y="8653066"/>
                </a:lnTo>
                <a:lnTo>
                  <a:pt x="0" y="86530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089386" y="-2500"/>
            <a:ext cx="1181480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Home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2255333" y="795977"/>
            <a:ext cx="3809932" cy="8462323"/>
          </a:xfrm>
          <a:custGeom>
            <a:avLst/>
            <a:gdLst/>
            <a:ahLst/>
            <a:cxnLst/>
            <a:rect r="r" b="b" t="t" l="l"/>
            <a:pathLst>
              <a:path h="8462323" w="3809932">
                <a:moveTo>
                  <a:pt x="0" y="0"/>
                </a:moveTo>
                <a:lnTo>
                  <a:pt x="3809932" y="0"/>
                </a:lnTo>
                <a:lnTo>
                  <a:pt x="3809932" y="8462323"/>
                </a:lnTo>
                <a:lnTo>
                  <a:pt x="0" y="84623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0" y="2834507"/>
            <a:ext cx="11301259" cy="5749515"/>
          </a:xfrm>
          <a:custGeom>
            <a:avLst/>
            <a:gdLst/>
            <a:ahLst/>
            <a:cxnLst/>
            <a:rect r="r" b="b" t="t" l="l"/>
            <a:pathLst>
              <a:path h="5749515" w="11301259">
                <a:moveTo>
                  <a:pt x="0" y="0"/>
                </a:moveTo>
                <a:lnTo>
                  <a:pt x="11301259" y="0"/>
                </a:lnTo>
                <a:lnTo>
                  <a:pt x="11301259" y="5749515"/>
                </a:lnTo>
                <a:lnTo>
                  <a:pt x="0" y="57495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4011708" y="141605"/>
            <a:ext cx="15613363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Reports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91469" y="1028700"/>
            <a:ext cx="4481506" cy="1755597"/>
            <a:chOff x="0" y="0"/>
            <a:chExt cx="1180314" cy="46237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80314" cy="462379"/>
            </a:xfrm>
            <a:custGeom>
              <a:avLst/>
              <a:gdLst/>
              <a:ahLst/>
              <a:cxnLst/>
              <a:rect r="r" b="b" t="t" l="l"/>
              <a:pathLst>
                <a:path h="462379" w="1180314">
                  <a:moveTo>
                    <a:pt x="88104" y="0"/>
                  </a:moveTo>
                  <a:lnTo>
                    <a:pt x="1092210" y="0"/>
                  </a:lnTo>
                  <a:cubicBezTo>
                    <a:pt x="1140869" y="0"/>
                    <a:pt x="1180314" y="39445"/>
                    <a:pt x="1180314" y="88104"/>
                  </a:cubicBezTo>
                  <a:lnTo>
                    <a:pt x="1180314" y="374276"/>
                  </a:lnTo>
                  <a:cubicBezTo>
                    <a:pt x="1180314" y="422934"/>
                    <a:pt x="1140869" y="462379"/>
                    <a:pt x="1092210" y="462379"/>
                  </a:cubicBezTo>
                  <a:lnTo>
                    <a:pt x="88104" y="462379"/>
                  </a:lnTo>
                  <a:cubicBezTo>
                    <a:pt x="39445" y="462379"/>
                    <a:pt x="0" y="422934"/>
                    <a:pt x="0" y="374276"/>
                  </a:cubicBezTo>
                  <a:lnTo>
                    <a:pt x="0" y="88104"/>
                  </a:lnTo>
                  <a:cubicBezTo>
                    <a:pt x="0" y="39445"/>
                    <a:pt x="39445" y="0"/>
                    <a:pt x="88104" y="0"/>
                  </a:cubicBezTo>
                  <a:close/>
                </a:path>
              </a:pathLst>
            </a:custGeom>
            <a:solidFill>
              <a:srgbClr val="FF914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180314" cy="500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9473269" y="6181942"/>
            <a:ext cx="9219396" cy="5876912"/>
            <a:chOff x="0" y="0"/>
            <a:chExt cx="2428154" cy="154782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428154" cy="1547829"/>
            </a:xfrm>
            <a:custGeom>
              <a:avLst/>
              <a:gdLst/>
              <a:ahLst/>
              <a:cxnLst/>
              <a:rect r="r" b="b" t="t" l="l"/>
              <a:pathLst>
                <a:path h="1547829" w="2428154">
                  <a:moveTo>
                    <a:pt x="42827" y="0"/>
                  </a:moveTo>
                  <a:lnTo>
                    <a:pt x="2385327" y="0"/>
                  </a:lnTo>
                  <a:cubicBezTo>
                    <a:pt x="2396685" y="0"/>
                    <a:pt x="2407578" y="4512"/>
                    <a:pt x="2415610" y="12544"/>
                  </a:cubicBezTo>
                  <a:cubicBezTo>
                    <a:pt x="2423642" y="20575"/>
                    <a:pt x="2428154" y="31468"/>
                    <a:pt x="2428154" y="42827"/>
                  </a:cubicBezTo>
                  <a:lnTo>
                    <a:pt x="2428154" y="1505002"/>
                  </a:lnTo>
                  <a:cubicBezTo>
                    <a:pt x="2428154" y="1516360"/>
                    <a:pt x="2423642" y="1527253"/>
                    <a:pt x="2415610" y="1535285"/>
                  </a:cubicBezTo>
                  <a:cubicBezTo>
                    <a:pt x="2407578" y="1543317"/>
                    <a:pt x="2396685" y="1547829"/>
                    <a:pt x="2385327" y="1547829"/>
                  </a:cubicBezTo>
                  <a:lnTo>
                    <a:pt x="42827" y="1547829"/>
                  </a:lnTo>
                  <a:cubicBezTo>
                    <a:pt x="31468" y="1547829"/>
                    <a:pt x="20575" y="1543317"/>
                    <a:pt x="12544" y="1535285"/>
                  </a:cubicBezTo>
                  <a:cubicBezTo>
                    <a:pt x="4512" y="1527253"/>
                    <a:pt x="0" y="1516360"/>
                    <a:pt x="0" y="1505002"/>
                  </a:cubicBezTo>
                  <a:lnTo>
                    <a:pt x="0" y="42827"/>
                  </a:lnTo>
                  <a:cubicBezTo>
                    <a:pt x="0" y="31468"/>
                    <a:pt x="4512" y="20575"/>
                    <a:pt x="12544" y="12544"/>
                  </a:cubicBezTo>
                  <a:cubicBezTo>
                    <a:pt x="20575" y="4512"/>
                    <a:pt x="31468" y="0"/>
                    <a:pt x="42827" y="0"/>
                  </a:cubicBezTo>
                  <a:close/>
                </a:path>
              </a:pathLst>
            </a:custGeom>
            <a:solidFill>
              <a:srgbClr val="FF914D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428154" cy="15859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265328" y="1568195"/>
            <a:ext cx="13032532" cy="7150610"/>
            <a:chOff x="0" y="0"/>
            <a:chExt cx="3432436" cy="18832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432437" cy="1883288"/>
            </a:xfrm>
            <a:custGeom>
              <a:avLst/>
              <a:gdLst/>
              <a:ahLst/>
              <a:cxnLst/>
              <a:rect r="r" b="b" t="t" l="l"/>
              <a:pathLst>
                <a:path h="1883288" w="3432437">
                  <a:moveTo>
                    <a:pt x="30296" y="0"/>
                  </a:moveTo>
                  <a:lnTo>
                    <a:pt x="3402140" y="0"/>
                  </a:lnTo>
                  <a:cubicBezTo>
                    <a:pt x="3410176" y="0"/>
                    <a:pt x="3417881" y="3192"/>
                    <a:pt x="3423563" y="8874"/>
                  </a:cubicBezTo>
                  <a:cubicBezTo>
                    <a:pt x="3429245" y="14555"/>
                    <a:pt x="3432437" y="22261"/>
                    <a:pt x="3432437" y="30296"/>
                  </a:cubicBezTo>
                  <a:lnTo>
                    <a:pt x="3432437" y="1852992"/>
                  </a:lnTo>
                  <a:cubicBezTo>
                    <a:pt x="3432437" y="1861027"/>
                    <a:pt x="3429245" y="1868733"/>
                    <a:pt x="3423563" y="1874415"/>
                  </a:cubicBezTo>
                  <a:cubicBezTo>
                    <a:pt x="3417881" y="1880096"/>
                    <a:pt x="3410176" y="1883288"/>
                    <a:pt x="3402140" y="1883288"/>
                  </a:cubicBezTo>
                  <a:lnTo>
                    <a:pt x="30296" y="1883288"/>
                  </a:lnTo>
                  <a:cubicBezTo>
                    <a:pt x="22261" y="1883288"/>
                    <a:pt x="14555" y="1880096"/>
                    <a:pt x="8874" y="1874415"/>
                  </a:cubicBezTo>
                  <a:cubicBezTo>
                    <a:pt x="3192" y="1868733"/>
                    <a:pt x="0" y="1861027"/>
                    <a:pt x="0" y="1852992"/>
                  </a:cubicBezTo>
                  <a:lnTo>
                    <a:pt x="0" y="30296"/>
                  </a:lnTo>
                  <a:cubicBezTo>
                    <a:pt x="0" y="22261"/>
                    <a:pt x="3192" y="14555"/>
                    <a:pt x="8874" y="8874"/>
                  </a:cubicBezTo>
                  <a:cubicBezTo>
                    <a:pt x="14555" y="3192"/>
                    <a:pt x="22261" y="0"/>
                    <a:pt x="30296" y="0"/>
                  </a:cubicBezTo>
                  <a:close/>
                </a:path>
              </a:pathLst>
            </a:custGeom>
            <a:solidFill>
              <a:srgbClr val="FFE9D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432436" cy="19213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2993061" y="2814439"/>
            <a:ext cx="2388846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2" id="12"/>
          <p:cNvSpPr txBox="true"/>
          <p:nvPr/>
        </p:nvSpPr>
        <p:spPr>
          <a:xfrm rot="0">
            <a:off x="2993061" y="1782673"/>
            <a:ext cx="4334257" cy="10127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31"/>
              </a:lnSpc>
              <a:spcBef>
                <a:spcPct val="0"/>
              </a:spcBef>
            </a:pPr>
            <a:r>
              <a:rPr lang="en-US" b="true" sz="587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MAIN IDEA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548775" y="2956273"/>
            <a:ext cx="12465638" cy="5330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</a:t>
            </a:r>
            <a:r>
              <a:rPr lang="en-US" sz="5000" strike="noStrike" u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 build an intelligent and user-friendly application for managing car repair workshops, integrating AI for faster diagnostics and using real-time communication to improve efficiency for all users.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0" y="2526252"/>
            <a:ext cx="11896532" cy="5607115"/>
          </a:xfrm>
          <a:custGeom>
            <a:avLst/>
            <a:gdLst/>
            <a:ahLst/>
            <a:cxnLst/>
            <a:rect r="r" b="b" t="t" l="l"/>
            <a:pathLst>
              <a:path h="5607115" w="11896532">
                <a:moveTo>
                  <a:pt x="0" y="0"/>
                </a:moveTo>
                <a:lnTo>
                  <a:pt x="11896532" y="0"/>
                </a:lnTo>
                <a:lnTo>
                  <a:pt x="11896532" y="5607116"/>
                </a:lnTo>
                <a:lnTo>
                  <a:pt x="0" y="56071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184476" y="2983991"/>
            <a:ext cx="3068933" cy="6819852"/>
          </a:xfrm>
          <a:custGeom>
            <a:avLst/>
            <a:gdLst/>
            <a:ahLst/>
            <a:cxnLst/>
            <a:rect r="r" b="b" t="t" l="l"/>
            <a:pathLst>
              <a:path h="6819852" w="3068933">
                <a:moveTo>
                  <a:pt x="0" y="0"/>
                </a:moveTo>
                <a:lnTo>
                  <a:pt x="3068933" y="0"/>
                </a:lnTo>
                <a:lnTo>
                  <a:pt x="3068933" y="6819852"/>
                </a:lnTo>
                <a:lnTo>
                  <a:pt x="0" y="68198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100919" y="236855"/>
            <a:ext cx="3083557" cy="6852350"/>
          </a:xfrm>
          <a:custGeom>
            <a:avLst/>
            <a:gdLst/>
            <a:ahLst/>
            <a:cxnLst/>
            <a:rect r="r" b="b" t="t" l="l"/>
            <a:pathLst>
              <a:path h="6852350" w="3083557">
                <a:moveTo>
                  <a:pt x="0" y="0"/>
                </a:moveTo>
                <a:lnTo>
                  <a:pt x="3083557" y="0"/>
                </a:lnTo>
                <a:lnTo>
                  <a:pt x="3083557" y="6852350"/>
                </a:lnTo>
                <a:lnTo>
                  <a:pt x="0" y="68523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2973561" y="141605"/>
            <a:ext cx="15613363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Reports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details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2579656" y="488672"/>
            <a:ext cx="4193903" cy="9315171"/>
          </a:xfrm>
          <a:custGeom>
            <a:avLst/>
            <a:gdLst/>
            <a:ahLst/>
            <a:cxnLst/>
            <a:rect r="r" b="b" t="t" l="l"/>
            <a:pathLst>
              <a:path h="9315171" w="4193903">
                <a:moveTo>
                  <a:pt x="0" y="0"/>
                </a:moveTo>
                <a:lnTo>
                  <a:pt x="4193903" y="0"/>
                </a:lnTo>
                <a:lnTo>
                  <a:pt x="4193903" y="9315171"/>
                </a:lnTo>
                <a:lnTo>
                  <a:pt x="0" y="93151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794163" y="1028700"/>
            <a:ext cx="4092036" cy="8775143"/>
          </a:xfrm>
          <a:custGeom>
            <a:avLst/>
            <a:gdLst/>
            <a:ahLst/>
            <a:cxnLst/>
            <a:rect r="r" b="b" t="t" l="l"/>
            <a:pathLst>
              <a:path h="8775143" w="4092036">
                <a:moveTo>
                  <a:pt x="0" y="0"/>
                </a:moveTo>
                <a:lnTo>
                  <a:pt x="4092036" y="0"/>
                </a:lnTo>
                <a:lnTo>
                  <a:pt x="4092036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3441462" y="-2500"/>
            <a:ext cx="1461261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Reports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7239034" y="488672"/>
            <a:ext cx="4123484" cy="9158761"/>
          </a:xfrm>
          <a:custGeom>
            <a:avLst/>
            <a:gdLst/>
            <a:ahLst/>
            <a:cxnLst/>
            <a:rect r="r" b="b" t="t" l="l"/>
            <a:pathLst>
              <a:path h="9158761" w="4123484">
                <a:moveTo>
                  <a:pt x="0" y="0"/>
                </a:moveTo>
                <a:lnTo>
                  <a:pt x="4123484" y="0"/>
                </a:lnTo>
                <a:lnTo>
                  <a:pt x="4123484" y="9158761"/>
                </a:lnTo>
                <a:lnTo>
                  <a:pt x="0" y="91587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861102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822659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1783079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2880543" y="-95250"/>
            <a:ext cx="1485784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Add Report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861102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241239" y="1028700"/>
            <a:ext cx="3944909" cy="8775143"/>
          </a:xfrm>
          <a:custGeom>
            <a:avLst/>
            <a:gdLst/>
            <a:ahLst/>
            <a:cxnLst/>
            <a:rect r="r" b="b" t="t" l="l"/>
            <a:pathLst>
              <a:path h="8775143" w="3944909">
                <a:moveTo>
                  <a:pt x="0" y="0"/>
                </a:moveTo>
                <a:lnTo>
                  <a:pt x="3944909" y="0"/>
                </a:lnTo>
                <a:lnTo>
                  <a:pt x="3944909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516738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3421817" y="-2500"/>
            <a:ext cx="1593855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Add Report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2877974" y="488672"/>
            <a:ext cx="4083981" cy="9075514"/>
          </a:xfrm>
          <a:custGeom>
            <a:avLst/>
            <a:gdLst/>
            <a:ahLst/>
            <a:cxnLst/>
            <a:rect r="r" b="b" t="t" l="l"/>
            <a:pathLst>
              <a:path h="9075514" w="4083981">
                <a:moveTo>
                  <a:pt x="0" y="0"/>
                </a:moveTo>
                <a:lnTo>
                  <a:pt x="4083981" y="0"/>
                </a:lnTo>
                <a:lnTo>
                  <a:pt x="4083981" y="9075514"/>
                </a:lnTo>
                <a:lnTo>
                  <a:pt x="0" y="90755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167930" y="1028700"/>
            <a:ext cx="3840969" cy="8535486"/>
          </a:xfrm>
          <a:custGeom>
            <a:avLst/>
            <a:gdLst/>
            <a:ahLst/>
            <a:cxnLst/>
            <a:rect r="r" b="b" t="t" l="l"/>
            <a:pathLst>
              <a:path h="8535486" w="3840969">
                <a:moveTo>
                  <a:pt x="0" y="0"/>
                </a:moveTo>
                <a:lnTo>
                  <a:pt x="3840969" y="0"/>
                </a:lnTo>
                <a:lnTo>
                  <a:pt x="3840969" y="8535486"/>
                </a:lnTo>
                <a:lnTo>
                  <a:pt x="0" y="85354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7522952" y="1028700"/>
            <a:ext cx="3840969" cy="8535486"/>
          </a:xfrm>
          <a:custGeom>
            <a:avLst/>
            <a:gdLst/>
            <a:ahLst/>
            <a:cxnLst/>
            <a:rect r="r" b="b" t="t" l="l"/>
            <a:pathLst>
              <a:path h="8535486" w="3840969">
                <a:moveTo>
                  <a:pt x="0" y="0"/>
                </a:moveTo>
                <a:lnTo>
                  <a:pt x="3840969" y="0"/>
                </a:lnTo>
                <a:lnTo>
                  <a:pt x="3840969" y="8535486"/>
                </a:lnTo>
                <a:lnTo>
                  <a:pt x="0" y="85354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3060581" y="-2500"/>
            <a:ext cx="1593855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Update Report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7168615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422361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861102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1738126" y="-95250"/>
            <a:ext cx="1285751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Instant News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898203" y="1028700"/>
            <a:ext cx="3841911" cy="8537580"/>
          </a:xfrm>
          <a:custGeom>
            <a:avLst/>
            <a:gdLst/>
            <a:ahLst/>
            <a:cxnLst/>
            <a:rect r="r" b="b" t="t" l="l"/>
            <a:pathLst>
              <a:path h="8537580" w="3841911">
                <a:moveTo>
                  <a:pt x="0" y="0"/>
                </a:moveTo>
                <a:lnTo>
                  <a:pt x="3841911" y="0"/>
                </a:lnTo>
                <a:lnTo>
                  <a:pt x="3841911" y="8537580"/>
                </a:lnTo>
                <a:lnTo>
                  <a:pt x="0" y="8537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5302089" y="1028700"/>
            <a:ext cx="3841911" cy="8537580"/>
          </a:xfrm>
          <a:custGeom>
            <a:avLst/>
            <a:gdLst/>
            <a:ahLst/>
            <a:cxnLst/>
            <a:rect r="r" b="b" t="t" l="l"/>
            <a:pathLst>
              <a:path h="8537580" w="3841911">
                <a:moveTo>
                  <a:pt x="0" y="0"/>
                </a:moveTo>
                <a:lnTo>
                  <a:pt x="3841911" y="0"/>
                </a:lnTo>
                <a:lnTo>
                  <a:pt x="3841911" y="8537580"/>
                </a:lnTo>
                <a:lnTo>
                  <a:pt x="0" y="85375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947354" y="1028700"/>
            <a:ext cx="3841911" cy="8537580"/>
          </a:xfrm>
          <a:custGeom>
            <a:avLst/>
            <a:gdLst/>
            <a:ahLst/>
            <a:cxnLst/>
            <a:rect r="r" b="b" t="t" l="l"/>
            <a:pathLst>
              <a:path h="8537580" w="3841911">
                <a:moveTo>
                  <a:pt x="0" y="0"/>
                </a:moveTo>
                <a:lnTo>
                  <a:pt x="3841911" y="0"/>
                </a:lnTo>
                <a:lnTo>
                  <a:pt x="3841911" y="8537580"/>
                </a:lnTo>
                <a:lnTo>
                  <a:pt x="0" y="85375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9710262" y="1028700"/>
            <a:ext cx="3841911" cy="8537580"/>
          </a:xfrm>
          <a:custGeom>
            <a:avLst/>
            <a:gdLst/>
            <a:ahLst/>
            <a:cxnLst/>
            <a:rect r="r" b="b" t="t" l="l"/>
            <a:pathLst>
              <a:path h="8537580" w="3841911">
                <a:moveTo>
                  <a:pt x="0" y="0"/>
                </a:moveTo>
                <a:lnTo>
                  <a:pt x="3841911" y="0"/>
                </a:lnTo>
                <a:lnTo>
                  <a:pt x="3841911" y="8537580"/>
                </a:lnTo>
                <a:lnTo>
                  <a:pt x="0" y="8537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-1894999" y="-2500"/>
            <a:ext cx="1298783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Employees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9912202" y="1276279"/>
            <a:ext cx="3718265" cy="8262811"/>
          </a:xfrm>
          <a:custGeom>
            <a:avLst/>
            <a:gdLst/>
            <a:ahLst/>
            <a:cxnLst/>
            <a:rect r="r" b="b" t="t" l="l"/>
            <a:pathLst>
              <a:path h="8262811" w="3718265">
                <a:moveTo>
                  <a:pt x="0" y="0"/>
                </a:moveTo>
                <a:lnTo>
                  <a:pt x="3718265" y="0"/>
                </a:lnTo>
                <a:lnTo>
                  <a:pt x="3718265" y="8262811"/>
                </a:lnTo>
                <a:lnTo>
                  <a:pt x="0" y="82628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28700" y="1276279"/>
            <a:ext cx="3718265" cy="8262811"/>
          </a:xfrm>
          <a:custGeom>
            <a:avLst/>
            <a:gdLst/>
            <a:ahLst/>
            <a:cxnLst/>
            <a:rect r="r" b="b" t="t" l="l"/>
            <a:pathLst>
              <a:path h="8262811" w="3718265">
                <a:moveTo>
                  <a:pt x="0" y="0"/>
                </a:moveTo>
                <a:lnTo>
                  <a:pt x="3718265" y="0"/>
                </a:lnTo>
                <a:lnTo>
                  <a:pt x="3718265" y="8262811"/>
                </a:lnTo>
                <a:lnTo>
                  <a:pt x="0" y="82628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4081393" y="1284866"/>
            <a:ext cx="3718265" cy="8262811"/>
          </a:xfrm>
          <a:custGeom>
            <a:avLst/>
            <a:gdLst/>
            <a:ahLst/>
            <a:cxnLst/>
            <a:rect r="r" b="b" t="t" l="l"/>
            <a:pathLst>
              <a:path h="8262811" w="3718265">
                <a:moveTo>
                  <a:pt x="0" y="0"/>
                </a:moveTo>
                <a:lnTo>
                  <a:pt x="3718264" y="0"/>
                </a:lnTo>
                <a:lnTo>
                  <a:pt x="3718264" y="8262811"/>
                </a:lnTo>
                <a:lnTo>
                  <a:pt x="0" y="82628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5425735" y="1284866"/>
            <a:ext cx="3718265" cy="8262811"/>
          </a:xfrm>
          <a:custGeom>
            <a:avLst/>
            <a:gdLst/>
            <a:ahLst/>
            <a:cxnLst/>
            <a:rect r="r" b="b" t="t" l="l"/>
            <a:pathLst>
              <a:path h="8262811" w="3718265">
                <a:moveTo>
                  <a:pt x="0" y="0"/>
                </a:moveTo>
                <a:lnTo>
                  <a:pt x="3718265" y="0"/>
                </a:lnTo>
                <a:lnTo>
                  <a:pt x="3718265" y="8262811"/>
                </a:lnTo>
                <a:lnTo>
                  <a:pt x="0" y="82628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-2398924" y="141605"/>
            <a:ext cx="12768143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Clients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1443813" y="317737"/>
            <a:ext cx="3331106" cy="7398793"/>
          </a:xfrm>
          <a:custGeom>
            <a:avLst/>
            <a:gdLst/>
            <a:ahLst/>
            <a:cxnLst/>
            <a:rect r="r" b="b" t="t" l="l"/>
            <a:pathLst>
              <a:path h="7398793" w="3331106">
                <a:moveTo>
                  <a:pt x="0" y="0"/>
                </a:moveTo>
                <a:lnTo>
                  <a:pt x="3331106" y="0"/>
                </a:lnTo>
                <a:lnTo>
                  <a:pt x="3331106" y="7398793"/>
                </a:lnTo>
                <a:lnTo>
                  <a:pt x="0" y="73987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917474" y="2704811"/>
            <a:ext cx="3196147" cy="7099032"/>
          </a:xfrm>
          <a:custGeom>
            <a:avLst/>
            <a:gdLst/>
            <a:ahLst/>
            <a:cxnLst/>
            <a:rect r="r" b="b" t="t" l="l"/>
            <a:pathLst>
              <a:path h="7099032" w="3196147">
                <a:moveTo>
                  <a:pt x="0" y="0"/>
                </a:moveTo>
                <a:lnTo>
                  <a:pt x="3196147" y="0"/>
                </a:lnTo>
                <a:lnTo>
                  <a:pt x="3196147" y="7099032"/>
                </a:lnTo>
                <a:lnTo>
                  <a:pt x="0" y="70990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0" y="1967015"/>
            <a:ext cx="11301259" cy="5749515"/>
          </a:xfrm>
          <a:custGeom>
            <a:avLst/>
            <a:gdLst/>
            <a:ahLst/>
            <a:cxnLst/>
            <a:rect r="r" b="b" t="t" l="l"/>
            <a:pathLst>
              <a:path h="5749515" w="11301259">
                <a:moveTo>
                  <a:pt x="0" y="0"/>
                </a:moveTo>
                <a:lnTo>
                  <a:pt x="11301259" y="0"/>
                </a:lnTo>
                <a:lnTo>
                  <a:pt x="11301259" y="5749515"/>
                </a:lnTo>
                <a:lnTo>
                  <a:pt x="0" y="5749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2783050" y="-95250"/>
            <a:ext cx="1388315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Requests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1360443" y="395923"/>
            <a:ext cx="3362245" cy="7467956"/>
          </a:xfrm>
          <a:custGeom>
            <a:avLst/>
            <a:gdLst/>
            <a:ahLst/>
            <a:cxnLst/>
            <a:rect r="r" b="b" t="t" l="l"/>
            <a:pathLst>
              <a:path h="7467956" w="3362245">
                <a:moveTo>
                  <a:pt x="0" y="0"/>
                </a:moveTo>
                <a:lnTo>
                  <a:pt x="3362245" y="0"/>
                </a:lnTo>
                <a:lnTo>
                  <a:pt x="3362245" y="7467955"/>
                </a:lnTo>
                <a:lnTo>
                  <a:pt x="0" y="74679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781872" y="2580063"/>
            <a:ext cx="3252311" cy="7223780"/>
          </a:xfrm>
          <a:custGeom>
            <a:avLst/>
            <a:gdLst/>
            <a:ahLst/>
            <a:cxnLst/>
            <a:rect r="r" b="b" t="t" l="l"/>
            <a:pathLst>
              <a:path h="7223780" w="3252311">
                <a:moveTo>
                  <a:pt x="0" y="0"/>
                </a:moveTo>
                <a:lnTo>
                  <a:pt x="3252311" y="0"/>
                </a:lnTo>
                <a:lnTo>
                  <a:pt x="3252311" y="7223780"/>
                </a:lnTo>
                <a:lnTo>
                  <a:pt x="0" y="72237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0" y="2128490"/>
            <a:ext cx="11301259" cy="5735389"/>
          </a:xfrm>
          <a:custGeom>
            <a:avLst/>
            <a:gdLst/>
            <a:ahLst/>
            <a:cxnLst/>
            <a:rect r="r" b="b" t="t" l="l"/>
            <a:pathLst>
              <a:path h="5735389" w="11301259">
                <a:moveTo>
                  <a:pt x="0" y="0"/>
                </a:moveTo>
                <a:lnTo>
                  <a:pt x="11301259" y="0"/>
                </a:lnTo>
                <a:lnTo>
                  <a:pt x="11301259" y="5735388"/>
                </a:lnTo>
                <a:lnTo>
                  <a:pt x="0" y="57353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1046753" y="-95250"/>
            <a:ext cx="1234801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Requests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details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987514" y="-10429952"/>
            <a:ext cx="13357711" cy="13357711"/>
          </a:xfrm>
          <a:custGeom>
            <a:avLst/>
            <a:gdLst/>
            <a:ahLst/>
            <a:cxnLst/>
            <a:rect r="r" b="b" t="t" l="l"/>
            <a:pathLst>
              <a:path h="13357711" w="13357711">
                <a:moveTo>
                  <a:pt x="0" y="0"/>
                </a:moveTo>
                <a:lnTo>
                  <a:pt x="13357712" y="0"/>
                </a:lnTo>
                <a:lnTo>
                  <a:pt x="13357712" y="13357711"/>
                </a:lnTo>
                <a:lnTo>
                  <a:pt x="0" y="133577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568401" y="5524952"/>
            <a:ext cx="9524097" cy="9524097"/>
          </a:xfrm>
          <a:custGeom>
            <a:avLst/>
            <a:gdLst/>
            <a:ahLst/>
            <a:cxnLst/>
            <a:rect r="r" b="b" t="t" l="l"/>
            <a:pathLst>
              <a:path h="9524097" w="9524097">
                <a:moveTo>
                  <a:pt x="0" y="0"/>
                </a:moveTo>
                <a:lnTo>
                  <a:pt x="9524097" y="0"/>
                </a:lnTo>
                <a:lnTo>
                  <a:pt x="9524097" y="9524096"/>
                </a:lnTo>
                <a:lnTo>
                  <a:pt x="0" y="95240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16210" y="8155472"/>
            <a:ext cx="4753987" cy="1495345"/>
          </a:xfrm>
          <a:custGeom>
            <a:avLst/>
            <a:gdLst/>
            <a:ahLst/>
            <a:cxnLst/>
            <a:rect r="r" b="b" t="t" l="l"/>
            <a:pathLst>
              <a:path h="1495345" w="4753987">
                <a:moveTo>
                  <a:pt x="0" y="0"/>
                </a:moveTo>
                <a:lnTo>
                  <a:pt x="4753988" y="0"/>
                </a:lnTo>
                <a:lnTo>
                  <a:pt x="4753988" y="1495345"/>
                </a:lnTo>
                <a:lnTo>
                  <a:pt x="0" y="149534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5400000">
            <a:off x="1470740" y="5076037"/>
            <a:ext cx="2991295" cy="2512688"/>
          </a:xfrm>
          <a:custGeom>
            <a:avLst/>
            <a:gdLst/>
            <a:ahLst/>
            <a:cxnLst/>
            <a:rect r="r" b="b" t="t" l="l"/>
            <a:pathLst>
              <a:path h="2512688" w="2991295">
                <a:moveTo>
                  <a:pt x="0" y="0"/>
                </a:moveTo>
                <a:lnTo>
                  <a:pt x="2991295" y="0"/>
                </a:lnTo>
                <a:lnTo>
                  <a:pt x="2991295" y="2512687"/>
                </a:lnTo>
                <a:lnTo>
                  <a:pt x="0" y="251268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726093" y="4740954"/>
            <a:ext cx="2534223" cy="2363263"/>
          </a:xfrm>
          <a:custGeom>
            <a:avLst/>
            <a:gdLst/>
            <a:ahLst/>
            <a:cxnLst/>
            <a:rect r="r" b="b" t="t" l="l"/>
            <a:pathLst>
              <a:path h="2363263" w="2534223">
                <a:moveTo>
                  <a:pt x="0" y="0"/>
                </a:moveTo>
                <a:lnTo>
                  <a:pt x="2534222" y="0"/>
                </a:lnTo>
                <a:lnTo>
                  <a:pt x="2534222" y="2363263"/>
                </a:lnTo>
                <a:lnTo>
                  <a:pt x="0" y="236326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120449" y="8121829"/>
            <a:ext cx="4753987" cy="1495345"/>
          </a:xfrm>
          <a:custGeom>
            <a:avLst/>
            <a:gdLst/>
            <a:ahLst/>
            <a:cxnLst/>
            <a:rect r="r" b="b" t="t" l="l"/>
            <a:pathLst>
              <a:path h="1495345" w="4753987">
                <a:moveTo>
                  <a:pt x="0" y="0"/>
                </a:moveTo>
                <a:lnTo>
                  <a:pt x="4753987" y="0"/>
                </a:lnTo>
                <a:lnTo>
                  <a:pt x="4753987" y="1495346"/>
                </a:lnTo>
                <a:lnTo>
                  <a:pt x="0" y="149534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7174608" y="4677878"/>
            <a:ext cx="2512688" cy="3150150"/>
            <a:chOff x="0" y="0"/>
            <a:chExt cx="3350250" cy="4200200"/>
          </a:xfrm>
        </p:grpSpPr>
        <p:sp>
          <p:nvSpPr>
            <p:cNvPr name="Freeform 9" id="9"/>
            <p:cNvSpPr/>
            <p:nvPr/>
          </p:nvSpPr>
          <p:spPr>
            <a:xfrm flipH="false" flipV="false" rot="5400000">
              <a:off x="-319071" y="530878"/>
              <a:ext cx="3988393" cy="3350250"/>
            </a:xfrm>
            <a:custGeom>
              <a:avLst/>
              <a:gdLst/>
              <a:ahLst/>
              <a:cxnLst/>
              <a:rect r="r" b="b" t="t" l="l"/>
              <a:pathLst>
                <a:path h="3350250" w="3988393">
                  <a:moveTo>
                    <a:pt x="0" y="0"/>
                  </a:moveTo>
                  <a:lnTo>
                    <a:pt x="3988393" y="0"/>
                  </a:lnTo>
                  <a:lnTo>
                    <a:pt x="3988393" y="3350251"/>
                  </a:lnTo>
                  <a:lnTo>
                    <a:pt x="0" y="33502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61636" y="0"/>
              <a:ext cx="3156002" cy="3440192"/>
            </a:xfrm>
            <a:custGeom>
              <a:avLst/>
              <a:gdLst/>
              <a:ahLst/>
              <a:cxnLst/>
              <a:rect r="r" b="b" t="t" l="l"/>
              <a:pathLst>
                <a:path h="3440192" w="3156002">
                  <a:moveTo>
                    <a:pt x="0" y="0"/>
                  </a:moveTo>
                  <a:lnTo>
                    <a:pt x="3156002" y="0"/>
                  </a:lnTo>
                  <a:lnTo>
                    <a:pt x="3156002" y="3440192"/>
                  </a:lnTo>
                  <a:lnTo>
                    <a:pt x="0" y="34401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5987468" y="8491359"/>
            <a:ext cx="4886968" cy="6800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519"/>
              </a:lnSpc>
              <a:spcBef>
                <a:spcPct val="0"/>
              </a:spcBef>
            </a:pPr>
            <a:r>
              <a:rPr lang="en-US" b="true" sz="3999" spc="391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Android Studio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84956" y="8343075"/>
            <a:ext cx="4616497" cy="1015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280"/>
              </a:lnSpc>
              <a:spcBef>
                <a:spcPct val="0"/>
              </a:spcBef>
            </a:pPr>
            <a:r>
              <a:rPr lang="en-US" b="true" sz="6000" spc="588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VS Code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1491706" y="8121829"/>
            <a:ext cx="4753987" cy="1495345"/>
          </a:xfrm>
          <a:custGeom>
            <a:avLst/>
            <a:gdLst/>
            <a:ahLst/>
            <a:cxnLst/>
            <a:rect r="r" b="b" t="t" l="l"/>
            <a:pathLst>
              <a:path h="1495345" w="4753987">
                <a:moveTo>
                  <a:pt x="0" y="0"/>
                </a:moveTo>
                <a:lnTo>
                  <a:pt x="4753988" y="0"/>
                </a:lnTo>
                <a:lnTo>
                  <a:pt x="4753988" y="1495346"/>
                </a:lnTo>
                <a:lnTo>
                  <a:pt x="0" y="149534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2612356" y="4788844"/>
            <a:ext cx="2512688" cy="3087074"/>
            <a:chOff x="0" y="0"/>
            <a:chExt cx="3350250" cy="4116099"/>
          </a:xfrm>
        </p:grpSpPr>
        <p:sp>
          <p:nvSpPr>
            <p:cNvPr name="Freeform 15" id="15"/>
            <p:cNvSpPr/>
            <p:nvPr/>
          </p:nvSpPr>
          <p:spPr>
            <a:xfrm flipH="false" flipV="false" rot="5400000">
              <a:off x="-319071" y="446777"/>
              <a:ext cx="3988393" cy="3350250"/>
            </a:xfrm>
            <a:custGeom>
              <a:avLst/>
              <a:gdLst/>
              <a:ahLst/>
              <a:cxnLst/>
              <a:rect r="r" b="b" t="t" l="l"/>
              <a:pathLst>
                <a:path h="3350250" w="3988393">
                  <a:moveTo>
                    <a:pt x="0" y="0"/>
                  </a:moveTo>
                  <a:lnTo>
                    <a:pt x="3988393" y="0"/>
                  </a:lnTo>
                  <a:lnTo>
                    <a:pt x="3988393" y="3350250"/>
                  </a:lnTo>
                  <a:lnTo>
                    <a:pt x="0" y="33502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3025847" cy="3053354"/>
            </a:xfrm>
            <a:custGeom>
              <a:avLst/>
              <a:gdLst/>
              <a:ahLst/>
              <a:cxnLst/>
              <a:rect r="r" b="b" t="t" l="l"/>
              <a:pathLst>
                <a:path h="3053354" w="3025847">
                  <a:moveTo>
                    <a:pt x="0" y="0"/>
                  </a:moveTo>
                  <a:lnTo>
                    <a:pt x="3025847" y="0"/>
                  </a:lnTo>
                  <a:lnTo>
                    <a:pt x="3025847" y="3053354"/>
                  </a:lnTo>
                  <a:lnTo>
                    <a:pt x="0" y="30533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</p:spPr>
        </p:sp>
      </p:grpSp>
      <p:sp>
        <p:nvSpPr>
          <p:cNvPr name="TextBox 17" id="17"/>
          <p:cNvSpPr txBox="true"/>
          <p:nvPr/>
        </p:nvSpPr>
        <p:spPr>
          <a:xfrm rot="0">
            <a:off x="11560452" y="8309432"/>
            <a:ext cx="4616497" cy="1015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280"/>
              </a:lnSpc>
              <a:spcBef>
                <a:spcPct val="0"/>
              </a:spcBef>
            </a:pPr>
            <a:r>
              <a:rPr lang="en-US" b="true" sz="6000" spc="588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Flutter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-2305013" y="1228725"/>
            <a:ext cx="23984618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6999" spc="-209">
                <a:solidFill>
                  <a:srgbClr val="F95C32"/>
                </a:solidFill>
                <a:latin typeface="TT Ramillas Heavy"/>
                <a:ea typeface="TT Ramillas Heavy"/>
                <a:cs typeface="TT Ramillas Heavy"/>
                <a:sym typeface="TT Ramillas Heavy"/>
              </a:rPr>
              <a:t>IDES &amp; Frontend Technology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7168615" y="755928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4"/>
                </a:lnTo>
                <a:lnTo>
                  <a:pt x="0" y="87751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936411" y="1028700"/>
            <a:ext cx="4387572" cy="8775143"/>
          </a:xfrm>
          <a:custGeom>
            <a:avLst/>
            <a:gdLst/>
            <a:ahLst/>
            <a:cxnLst/>
            <a:rect r="r" b="b" t="t" l="l"/>
            <a:pathLst>
              <a:path h="8775143" w="4387572">
                <a:moveTo>
                  <a:pt x="0" y="0"/>
                </a:moveTo>
                <a:lnTo>
                  <a:pt x="4387572" y="0"/>
                </a:lnTo>
                <a:lnTo>
                  <a:pt x="4387572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156648" y="1028700"/>
            <a:ext cx="4409400" cy="8775143"/>
          </a:xfrm>
          <a:custGeom>
            <a:avLst/>
            <a:gdLst/>
            <a:ahLst/>
            <a:cxnLst/>
            <a:rect r="r" b="b" t="t" l="l"/>
            <a:pathLst>
              <a:path h="8775143" w="4409400">
                <a:moveTo>
                  <a:pt x="0" y="0"/>
                </a:moveTo>
                <a:lnTo>
                  <a:pt x="4409400" y="0"/>
                </a:lnTo>
                <a:lnTo>
                  <a:pt x="440940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7265908" y="1028700"/>
            <a:ext cx="3948815" cy="8775143"/>
          </a:xfrm>
          <a:custGeom>
            <a:avLst/>
            <a:gdLst/>
            <a:ahLst/>
            <a:cxnLst/>
            <a:rect r="r" b="b" t="t" l="l"/>
            <a:pathLst>
              <a:path h="8775143" w="3948815">
                <a:moveTo>
                  <a:pt x="0" y="0"/>
                </a:moveTo>
                <a:lnTo>
                  <a:pt x="3948815" y="0"/>
                </a:lnTo>
                <a:lnTo>
                  <a:pt x="3948815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1377352" y="-2500"/>
            <a:ext cx="12424937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Subscription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671449" y="1028700"/>
            <a:ext cx="4337469" cy="8775143"/>
          </a:xfrm>
          <a:custGeom>
            <a:avLst/>
            <a:gdLst/>
            <a:ahLst/>
            <a:cxnLst/>
            <a:rect r="r" b="b" t="t" l="l"/>
            <a:pathLst>
              <a:path h="8775143" w="4337469">
                <a:moveTo>
                  <a:pt x="0" y="0"/>
                </a:moveTo>
                <a:lnTo>
                  <a:pt x="4337468" y="0"/>
                </a:lnTo>
                <a:lnTo>
                  <a:pt x="4337468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561617" y="488672"/>
            <a:ext cx="4604399" cy="9315171"/>
          </a:xfrm>
          <a:custGeom>
            <a:avLst/>
            <a:gdLst/>
            <a:ahLst/>
            <a:cxnLst/>
            <a:rect r="r" b="b" t="t" l="l"/>
            <a:pathLst>
              <a:path h="9315171" w="4604399">
                <a:moveTo>
                  <a:pt x="0" y="0"/>
                </a:moveTo>
                <a:lnTo>
                  <a:pt x="4604400" y="0"/>
                </a:lnTo>
                <a:lnTo>
                  <a:pt x="4604400" y="9315171"/>
                </a:lnTo>
                <a:lnTo>
                  <a:pt x="0" y="93151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1286706" y="-95250"/>
            <a:ext cx="1221138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Subscription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108242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674933" y="1057071"/>
            <a:ext cx="4178820" cy="8718401"/>
          </a:xfrm>
          <a:custGeom>
            <a:avLst/>
            <a:gdLst/>
            <a:ahLst/>
            <a:cxnLst/>
            <a:rect r="r" b="b" t="t" l="l"/>
            <a:pathLst>
              <a:path h="8718401" w="4178820">
                <a:moveTo>
                  <a:pt x="0" y="0"/>
                </a:moveTo>
                <a:lnTo>
                  <a:pt x="4178820" y="0"/>
                </a:lnTo>
                <a:lnTo>
                  <a:pt x="4178820" y="8718401"/>
                </a:lnTo>
                <a:lnTo>
                  <a:pt x="0" y="87184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664253" y="1028700"/>
            <a:ext cx="3948815" cy="8775143"/>
          </a:xfrm>
          <a:custGeom>
            <a:avLst/>
            <a:gdLst/>
            <a:ahLst/>
            <a:cxnLst/>
            <a:rect r="r" b="b" t="t" l="l"/>
            <a:pathLst>
              <a:path h="8775143" w="3948815">
                <a:moveTo>
                  <a:pt x="0" y="0"/>
                </a:moveTo>
                <a:lnTo>
                  <a:pt x="3948814" y="0"/>
                </a:lnTo>
                <a:lnTo>
                  <a:pt x="3948814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1054058" y="-95250"/>
            <a:ext cx="11430086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Subscription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094431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263085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497935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529352" y="-2500"/>
            <a:ext cx="10279717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Contact Us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442329" y="1028700"/>
            <a:ext cx="4351667" cy="8775143"/>
          </a:xfrm>
          <a:custGeom>
            <a:avLst/>
            <a:gdLst/>
            <a:ahLst/>
            <a:cxnLst/>
            <a:rect r="r" b="b" t="t" l="l"/>
            <a:pathLst>
              <a:path h="8775143" w="4351667">
                <a:moveTo>
                  <a:pt x="0" y="0"/>
                </a:moveTo>
                <a:lnTo>
                  <a:pt x="4351667" y="0"/>
                </a:lnTo>
                <a:lnTo>
                  <a:pt x="4351667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268931" y="956647"/>
            <a:ext cx="4423130" cy="8919248"/>
          </a:xfrm>
          <a:custGeom>
            <a:avLst/>
            <a:gdLst/>
            <a:ahLst/>
            <a:cxnLst/>
            <a:rect r="r" b="b" t="t" l="l"/>
            <a:pathLst>
              <a:path h="8919248" w="4423130">
                <a:moveTo>
                  <a:pt x="0" y="0"/>
                </a:moveTo>
                <a:lnTo>
                  <a:pt x="4423130" y="0"/>
                </a:lnTo>
                <a:lnTo>
                  <a:pt x="4423130" y="8919249"/>
                </a:lnTo>
                <a:lnTo>
                  <a:pt x="0" y="89192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065428" y="-95250"/>
            <a:ext cx="1286012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Contact Us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094431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470889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401547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2334151" y="-95250"/>
            <a:ext cx="1234686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Settings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3243650" y="79184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88343" y="1967015"/>
            <a:ext cx="11365016" cy="6433316"/>
          </a:xfrm>
          <a:custGeom>
            <a:avLst/>
            <a:gdLst/>
            <a:ahLst/>
            <a:cxnLst/>
            <a:rect r="r" b="b" t="t" l="l"/>
            <a:pathLst>
              <a:path h="6433316" w="11365016">
                <a:moveTo>
                  <a:pt x="0" y="0"/>
                </a:moveTo>
                <a:lnTo>
                  <a:pt x="11365016" y="0"/>
                </a:lnTo>
                <a:lnTo>
                  <a:pt x="11365016" y="6433315"/>
                </a:lnTo>
                <a:lnTo>
                  <a:pt x="0" y="64333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1598196" y="-95250"/>
            <a:ext cx="1241869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Notifications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739677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958286" y="884595"/>
            <a:ext cx="4887038" cy="8919248"/>
          </a:xfrm>
          <a:custGeom>
            <a:avLst/>
            <a:gdLst/>
            <a:ahLst/>
            <a:cxnLst/>
            <a:rect r="r" b="b" t="t" l="l"/>
            <a:pathLst>
              <a:path h="8919248" w="4887038">
                <a:moveTo>
                  <a:pt x="0" y="0"/>
                </a:moveTo>
                <a:lnTo>
                  <a:pt x="4887038" y="0"/>
                </a:lnTo>
                <a:lnTo>
                  <a:pt x="4887038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1629186" y="-95250"/>
            <a:ext cx="12661164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Notifications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5F5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700000">
            <a:off x="4182690" y="1104371"/>
            <a:ext cx="18078583" cy="21472080"/>
            <a:chOff x="0" y="0"/>
            <a:chExt cx="3335243" cy="39612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335243" cy="3961295"/>
            </a:xfrm>
            <a:custGeom>
              <a:avLst/>
              <a:gdLst/>
              <a:ahLst/>
              <a:cxnLst/>
              <a:rect r="r" b="b" t="t" l="l"/>
              <a:pathLst>
                <a:path h="3961295" w="3335243">
                  <a:moveTo>
                    <a:pt x="42824" y="0"/>
                  </a:moveTo>
                  <a:lnTo>
                    <a:pt x="3292419" y="0"/>
                  </a:lnTo>
                  <a:cubicBezTo>
                    <a:pt x="3316070" y="0"/>
                    <a:pt x="3335243" y="19173"/>
                    <a:pt x="3335243" y="42824"/>
                  </a:cubicBezTo>
                  <a:lnTo>
                    <a:pt x="3335243" y="3918472"/>
                  </a:lnTo>
                  <a:cubicBezTo>
                    <a:pt x="3335243" y="3942123"/>
                    <a:pt x="3316070" y="3961295"/>
                    <a:pt x="3292419" y="3961295"/>
                  </a:cubicBezTo>
                  <a:lnTo>
                    <a:pt x="42824" y="3961295"/>
                  </a:lnTo>
                  <a:cubicBezTo>
                    <a:pt x="19173" y="3961295"/>
                    <a:pt x="0" y="3942123"/>
                    <a:pt x="0" y="3918472"/>
                  </a:cubicBezTo>
                  <a:lnTo>
                    <a:pt x="0" y="42824"/>
                  </a:lnTo>
                  <a:cubicBezTo>
                    <a:pt x="0" y="19173"/>
                    <a:pt x="19173" y="0"/>
                    <a:pt x="42824" y="0"/>
                  </a:cubicBezTo>
                  <a:close/>
                </a:path>
              </a:pathLst>
            </a:custGeom>
            <a:solidFill>
              <a:srgbClr val="FF914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3335243" cy="39993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31330" y="1326799"/>
            <a:ext cx="710702" cy="817753"/>
          </a:xfrm>
          <a:custGeom>
            <a:avLst/>
            <a:gdLst/>
            <a:ahLst/>
            <a:cxnLst/>
            <a:rect r="r" b="b" t="t" l="l"/>
            <a:pathLst>
              <a:path h="817753" w="710702">
                <a:moveTo>
                  <a:pt x="0" y="0"/>
                </a:moveTo>
                <a:lnTo>
                  <a:pt x="710702" y="0"/>
                </a:lnTo>
                <a:lnTo>
                  <a:pt x="710702" y="817753"/>
                </a:lnTo>
                <a:lnTo>
                  <a:pt x="0" y="8177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996147" y="2785690"/>
            <a:ext cx="6472610" cy="6472610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26507" y="26507"/>
              <a:ext cx="759787" cy="759787"/>
            </a:xfrm>
            <a:custGeom>
              <a:avLst/>
              <a:gdLst/>
              <a:ahLst/>
              <a:cxnLst/>
              <a:rect r="r" b="b" t="t" l="l"/>
              <a:pathLst>
                <a:path h="759787" w="759787">
                  <a:moveTo>
                    <a:pt x="439097" y="32697"/>
                  </a:moveTo>
                  <a:lnTo>
                    <a:pt x="727089" y="320689"/>
                  </a:lnTo>
                  <a:cubicBezTo>
                    <a:pt x="759786" y="353386"/>
                    <a:pt x="759786" y="406400"/>
                    <a:pt x="727089" y="439097"/>
                  </a:cubicBezTo>
                  <a:lnTo>
                    <a:pt x="439097" y="727089"/>
                  </a:lnTo>
                  <a:cubicBezTo>
                    <a:pt x="406400" y="759786"/>
                    <a:pt x="353386" y="759786"/>
                    <a:pt x="320689" y="727089"/>
                  </a:cubicBezTo>
                  <a:lnTo>
                    <a:pt x="32697" y="439097"/>
                  </a:lnTo>
                  <a:cubicBezTo>
                    <a:pt x="0" y="406400"/>
                    <a:pt x="0" y="353386"/>
                    <a:pt x="32697" y="320689"/>
                  </a:cubicBezTo>
                  <a:lnTo>
                    <a:pt x="320689" y="32697"/>
                  </a:lnTo>
                  <a:cubicBezTo>
                    <a:pt x="353386" y="0"/>
                    <a:pt x="406400" y="0"/>
                    <a:pt x="439097" y="32697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-2700000">
            <a:off x="15489701" y="1426863"/>
            <a:ext cx="1465983" cy="1465983"/>
            <a:chOff x="0" y="0"/>
            <a:chExt cx="291218" cy="29121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1218" cy="291218"/>
            </a:xfrm>
            <a:custGeom>
              <a:avLst/>
              <a:gdLst/>
              <a:ahLst/>
              <a:cxnLst/>
              <a:rect r="r" b="b" t="t" l="l"/>
              <a:pathLst>
                <a:path h="291218" w="291218">
                  <a:moveTo>
                    <a:pt x="145609" y="0"/>
                  </a:moveTo>
                  <a:lnTo>
                    <a:pt x="145609" y="0"/>
                  </a:lnTo>
                  <a:cubicBezTo>
                    <a:pt x="226026" y="0"/>
                    <a:pt x="291218" y="65191"/>
                    <a:pt x="291218" y="145609"/>
                  </a:cubicBezTo>
                  <a:lnTo>
                    <a:pt x="291218" y="145609"/>
                  </a:lnTo>
                  <a:cubicBezTo>
                    <a:pt x="291218" y="226026"/>
                    <a:pt x="226026" y="291218"/>
                    <a:pt x="145609" y="291218"/>
                  </a:cubicBezTo>
                  <a:lnTo>
                    <a:pt x="145609" y="291218"/>
                  </a:lnTo>
                  <a:cubicBezTo>
                    <a:pt x="65191" y="291218"/>
                    <a:pt x="0" y="226026"/>
                    <a:pt x="0" y="145609"/>
                  </a:cubicBezTo>
                  <a:lnTo>
                    <a:pt x="0" y="145609"/>
                  </a:lnTo>
                  <a:cubicBezTo>
                    <a:pt x="0" y="65191"/>
                    <a:pt x="65191" y="0"/>
                    <a:pt x="145609" y="0"/>
                  </a:cubicBezTo>
                  <a:close/>
                </a:path>
              </a:pathLst>
            </a:custGeom>
            <a:solidFill>
              <a:srgbClr val="E5DFD3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91218" cy="329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7468756" y="3741015"/>
            <a:ext cx="9790544" cy="1905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730"/>
              </a:lnSpc>
            </a:pPr>
            <a:r>
              <a:rPr lang="en-US" sz="15256">
                <a:solidFill>
                  <a:srgbClr val="FFFFFF"/>
                </a:solidFill>
                <a:latin typeface="Paalalabas Wide"/>
                <a:ea typeface="Paalalabas Wide"/>
                <a:cs typeface="Paalalabas Wide"/>
                <a:sym typeface="Paalalabas Wide"/>
              </a:rPr>
              <a:t>Employee 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6081" y="8557513"/>
            <a:ext cx="3844228" cy="1209185"/>
          </a:xfrm>
          <a:custGeom>
            <a:avLst/>
            <a:gdLst/>
            <a:ahLst/>
            <a:cxnLst/>
            <a:rect r="r" b="b" t="t" l="l"/>
            <a:pathLst>
              <a:path h="1209185" w="3844228">
                <a:moveTo>
                  <a:pt x="0" y="0"/>
                </a:moveTo>
                <a:lnTo>
                  <a:pt x="3844229" y="0"/>
                </a:lnTo>
                <a:lnTo>
                  <a:pt x="3844229" y="1209185"/>
                </a:lnTo>
                <a:lnTo>
                  <a:pt x="0" y="120918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7500489" y="-10335575"/>
            <a:ext cx="13357711" cy="13357711"/>
          </a:xfrm>
          <a:custGeom>
            <a:avLst/>
            <a:gdLst/>
            <a:ahLst/>
            <a:cxnLst/>
            <a:rect r="r" b="b" t="t" l="l"/>
            <a:pathLst>
              <a:path h="13357711" w="13357711">
                <a:moveTo>
                  <a:pt x="0" y="0"/>
                </a:moveTo>
                <a:lnTo>
                  <a:pt x="13357711" y="0"/>
                </a:lnTo>
                <a:lnTo>
                  <a:pt x="13357711" y="13357711"/>
                </a:lnTo>
                <a:lnTo>
                  <a:pt x="0" y="1335771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500503" y="5735180"/>
            <a:ext cx="9524097" cy="9524097"/>
          </a:xfrm>
          <a:custGeom>
            <a:avLst/>
            <a:gdLst/>
            <a:ahLst/>
            <a:cxnLst/>
            <a:rect r="r" b="b" t="t" l="l"/>
            <a:pathLst>
              <a:path h="9524097" w="9524097">
                <a:moveTo>
                  <a:pt x="0" y="0"/>
                </a:moveTo>
                <a:lnTo>
                  <a:pt x="9524097" y="0"/>
                </a:lnTo>
                <a:lnTo>
                  <a:pt x="9524097" y="9524096"/>
                </a:lnTo>
                <a:lnTo>
                  <a:pt x="0" y="95240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5400000">
            <a:off x="612848" y="5457675"/>
            <a:ext cx="2817525" cy="2366721"/>
          </a:xfrm>
          <a:custGeom>
            <a:avLst/>
            <a:gdLst/>
            <a:ahLst/>
            <a:cxnLst/>
            <a:rect r="r" b="b" t="t" l="l"/>
            <a:pathLst>
              <a:path h="2366721" w="2817525">
                <a:moveTo>
                  <a:pt x="0" y="0"/>
                </a:moveTo>
                <a:lnTo>
                  <a:pt x="2817525" y="0"/>
                </a:lnTo>
                <a:lnTo>
                  <a:pt x="2817525" y="2366721"/>
                </a:lnTo>
                <a:lnTo>
                  <a:pt x="0" y="236672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37340" y="5388529"/>
            <a:ext cx="2220757" cy="1698226"/>
          </a:xfrm>
          <a:custGeom>
            <a:avLst/>
            <a:gdLst/>
            <a:ahLst/>
            <a:cxnLst/>
            <a:rect r="r" b="b" t="t" l="l"/>
            <a:pathLst>
              <a:path h="1698226" w="2220757">
                <a:moveTo>
                  <a:pt x="0" y="0"/>
                </a:moveTo>
                <a:lnTo>
                  <a:pt x="2220757" y="0"/>
                </a:lnTo>
                <a:lnTo>
                  <a:pt x="2220757" y="1698226"/>
                </a:lnTo>
                <a:lnTo>
                  <a:pt x="0" y="169822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239597" y="8644071"/>
            <a:ext cx="4348316" cy="9434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98"/>
              </a:lnSpc>
              <a:spcBef>
                <a:spcPct val="0"/>
              </a:spcBef>
            </a:pPr>
            <a:r>
              <a:rPr lang="en-US" b="true" sz="5651" spc="553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Node.js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2918372" y="5232273"/>
            <a:ext cx="4348316" cy="4534425"/>
            <a:chOff x="0" y="0"/>
            <a:chExt cx="5797754" cy="6045900"/>
          </a:xfrm>
        </p:grpSpPr>
        <p:sp>
          <p:nvSpPr>
            <p:cNvPr name="Freeform 9" id="9"/>
            <p:cNvSpPr/>
            <p:nvPr/>
          </p:nvSpPr>
          <p:spPr>
            <a:xfrm flipH="false" flipV="false" rot="5400000">
              <a:off x="1038414" y="300536"/>
              <a:ext cx="3756700" cy="3155628"/>
            </a:xfrm>
            <a:custGeom>
              <a:avLst/>
              <a:gdLst/>
              <a:ahLst/>
              <a:cxnLst/>
              <a:rect r="r" b="b" t="t" l="l"/>
              <a:pathLst>
                <a:path h="3155628" w="3756700">
                  <a:moveTo>
                    <a:pt x="0" y="0"/>
                  </a:moveTo>
                  <a:lnTo>
                    <a:pt x="3756700" y="0"/>
                  </a:lnTo>
                  <a:lnTo>
                    <a:pt x="3756700" y="3155628"/>
                  </a:lnTo>
                  <a:lnTo>
                    <a:pt x="0" y="3155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008185" y="149442"/>
              <a:ext cx="3781384" cy="2550236"/>
            </a:xfrm>
            <a:custGeom>
              <a:avLst/>
              <a:gdLst/>
              <a:ahLst/>
              <a:cxnLst/>
              <a:rect r="r" b="b" t="t" l="l"/>
              <a:pathLst>
                <a:path h="2550236" w="3781384">
                  <a:moveTo>
                    <a:pt x="0" y="0"/>
                  </a:moveTo>
                  <a:lnTo>
                    <a:pt x="3781384" y="0"/>
                  </a:lnTo>
                  <a:lnTo>
                    <a:pt x="3781384" y="2550236"/>
                  </a:lnTo>
                  <a:lnTo>
                    <a:pt x="0" y="25502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36058" y="4433654"/>
              <a:ext cx="5125638" cy="1612246"/>
            </a:xfrm>
            <a:custGeom>
              <a:avLst/>
              <a:gdLst/>
              <a:ahLst/>
              <a:cxnLst/>
              <a:rect r="r" b="b" t="t" l="l"/>
              <a:pathLst>
                <a:path h="1612246" w="5125638">
                  <a:moveTo>
                    <a:pt x="0" y="0"/>
                  </a:moveTo>
                  <a:lnTo>
                    <a:pt x="5125638" y="0"/>
                  </a:lnTo>
                  <a:lnTo>
                    <a:pt x="5125638" y="1612246"/>
                  </a:lnTo>
                  <a:lnTo>
                    <a:pt x="0" y="16122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2" id="12"/>
            <p:cNvSpPr txBox="true"/>
            <p:nvPr/>
          </p:nvSpPr>
          <p:spPr>
            <a:xfrm rot="0">
              <a:off x="0" y="4644619"/>
              <a:ext cx="5797754" cy="122931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7798"/>
                </a:lnSpc>
                <a:spcBef>
                  <a:spcPct val="0"/>
                </a:spcBef>
              </a:pPr>
              <a:r>
                <a:rPr lang="en-US" b="true" sz="5651" spc="553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Colab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145540" y="5227142"/>
            <a:ext cx="4348316" cy="4539556"/>
            <a:chOff x="0" y="0"/>
            <a:chExt cx="5797754" cy="6052741"/>
          </a:xfrm>
        </p:grpSpPr>
        <p:sp>
          <p:nvSpPr>
            <p:cNvPr name="Freeform 14" id="14"/>
            <p:cNvSpPr/>
            <p:nvPr/>
          </p:nvSpPr>
          <p:spPr>
            <a:xfrm flipH="false" flipV="false" rot="5400000">
              <a:off x="943164" y="311994"/>
              <a:ext cx="3756700" cy="3155628"/>
            </a:xfrm>
            <a:custGeom>
              <a:avLst/>
              <a:gdLst/>
              <a:ahLst/>
              <a:cxnLst/>
              <a:rect r="r" b="b" t="t" l="l"/>
              <a:pathLst>
                <a:path h="3155628" w="3756700">
                  <a:moveTo>
                    <a:pt x="0" y="0"/>
                  </a:moveTo>
                  <a:lnTo>
                    <a:pt x="3756700" y="0"/>
                  </a:lnTo>
                  <a:lnTo>
                    <a:pt x="3756700" y="3155628"/>
                  </a:lnTo>
                  <a:lnTo>
                    <a:pt x="0" y="3155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581909" y="0"/>
              <a:ext cx="2633937" cy="2483426"/>
            </a:xfrm>
            <a:custGeom>
              <a:avLst/>
              <a:gdLst/>
              <a:ahLst/>
              <a:cxnLst/>
              <a:rect r="r" b="b" t="t" l="l"/>
              <a:pathLst>
                <a:path h="2483426" w="2633937">
                  <a:moveTo>
                    <a:pt x="0" y="0"/>
                  </a:moveTo>
                  <a:lnTo>
                    <a:pt x="2633937" y="0"/>
                  </a:lnTo>
                  <a:lnTo>
                    <a:pt x="2633937" y="2483426"/>
                  </a:lnTo>
                  <a:lnTo>
                    <a:pt x="0" y="24834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336058" y="4440495"/>
              <a:ext cx="5125638" cy="1612246"/>
            </a:xfrm>
            <a:custGeom>
              <a:avLst/>
              <a:gdLst/>
              <a:ahLst/>
              <a:cxnLst/>
              <a:rect r="r" b="b" t="t" l="l"/>
              <a:pathLst>
                <a:path h="1612246" w="5125638">
                  <a:moveTo>
                    <a:pt x="0" y="0"/>
                  </a:moveTo>
                  <a:lnTo>
                    <a:pt x="5125638" y="0"/>
                  </a:lnTo>
                  <a:lnTo>
                    <a:pt x="5125638" y="1612246"/>
                  </a:lnTo>
                  <a:lnTo>
                    <a:pt x="0" y="16122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7" id="17"/>
            <p:cNvSpPr txBox="true"/>
            <p:nvPr/>
          </p:nvSpPr>
          <p:spPr>
            <a:xfrm rot="0">
              <a:off x="0" y="4593715"/>
              <a:ext cx="5797754" cy="122931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7798"/>
                </a:lnSpc>
                <a:spcBef>
                  <a:spcPct val="0"/>
                </a:spcBef>
              </a:pPr>
              <a:r>
                <a:rPr lang="en-US" b="true" sz="5651" spc="553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MongoDB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8531956" y="5227142"/>
            <a:ext cx="4348316" cy="4534425"/>
            <a:chOff x="0" y="0"/>
            <a:chExt cx="5797754" cy="6045900"/>
          </a:xfrm>
        </p:grpSpPr>
        <p:sp>
          <p:nvSpPr>
            <p:cNvPr name="Freeform 19" id="19"/>
            <p:cNvSpPr/>
            <p:nvPr/>
          </p:nvSpPr>
          <p:spPr>
            <a:xfrm flipH="false" flipV="false" rot="5400000">
              <a:off x="940235" y="300536"/>
              <a:ext cx="3756700" cy="3155628"/>
            </a:xfrm>
            <a:custGeom>
              <a:avLst/>
              <a:gdLst/>
              <a:ahLst/>
              <a:cxnLst/>
              <a:rect r="r" b="b" t="t" l="l"/>
              <a:pathLst>
                <a:path h="3155628" w="3756700">
                  <a:moveTo>
                    <a:pt x="0" y="0"/>
                  </a:moveTo>
                  <a:lnTo>
                    <a:pt x="3756700" y="0"/>
                  </a:lnTo>
                  <a:lnTo>
                    <a:pt x="3756700" y="3155628"/>
                  </a:lnTo>
                  <a:lnTo>
                    <a:pt x="0" y="3155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441065" y="149442"/>
              <a:ext cx="2615340" cy="2323201"/>
            </a:xfrm>
            <a:custGeom>
              <a:avLst/>
              <a:gdLst/>
              <a:ahLst/>
              <a:cxnLst/>
              <a:rect r="r" b="b" t="t" l="l"/>
              <a:pathLst>
                <a:path h="2323201" w="2615340">
                  <a:moveTo>
                    <a:pt x="0" y="0"/>
                  </a:moveTo>
                  <a:lnTo>
                    <a:pt x="2615340" y="0"/>
                  </a:lnTo>
                  <a:lnTo>
                    <a:pt x="2615340" y="2323201"/>
                  </a:lnTo>
                  <a:lnTo>
                    <a:pt x="0" y="23232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 l="0" t="0" r="0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237879" y="4433654"/>
              <a:ext cx="5125638" cy="1612246"/>
            </a:xfrm>
            <a:custGeom>
              <a:avLst/>
              <a:gdLst/>
              <a:ahLst/>
              <a:cxnLst/>
              <a:rect r="r" b="b" t="t" l="l"/>
              <a:pathLst>
                <a:path h="1612246" w="5125638">
                  <a:moveTo>
                    <a:pt x="0" y="0"/>
                  </a:moveTo>
                  <a:lnTo>
                    <a:pt x="5125638" y="0"/>
                  </a:lnTo>
                  <a:lnTo>
                    <a:pt x="5125638" y="1612246"/>
                  </a:lnTo>
                  <a:lnTo>
                    <a:pt x="0" y="16122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2" id="22"/>
            <p:cNvSpPr txBox="true"/>
            <p:nvPr/>
          </p:nvSpPr>
          <p:spPr>
            <a:xfrm rot="0">
              <a:off x="0" y="4577640"/>
              <a:ext cx="5797754" cy="122931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7798"/>
                </a:lnSpc>
                <a:spcBef>
                  <a:spcPct val="0"/>
                </a:spcBef>
              </a:pPr>
              <a:r>
                <a:rPr lang="en-US" b="true" sz="5651" spc="553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Python </a:t>
              </a: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2336064" y="1228725"/>
            <a:ext cx="16740100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6999" spc="-349">
                <a:solidFill>
                  <a:srgbClr val="F35000"/>
                </a:solidFill>
                <a:latin typeface="TT Ramillas Heavy"/>
                <a:ea typeface="TT Ramillas Heavy"/>
                <a:cs typeface="TT Ramillas Heavy"/>
                <a:sym typeface="TT Ramillas Heavy"/>
              </a:rPr>
              <a:t>Backend &amp; Intelligent Processing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714775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811264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171466" y="-95250"/>
            <a:ext cx="11315466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News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924039" y="1028700"/>
            <a:ext cx="3837637" cy="8229600"/>
          </a:xfrm>
          <a:custGeom>
            <a:avLst/>
            <a:gdLst/>
            <a:ahLst/>
            <a:cxnLst/>
            <a:rect r="r" b="b" t="t" l="l"/>
            <a:pathLst>
              <a:path h="8229600" w="3837637">
                <a:moveTo>
                  <a:pt x="0" y="0"/>
                </a:moveTo>
                <a:lnTo>
                  <a:pt x="3837638" y="0"/>
                </a:lnTo>
                <a:lnTo>
                  <a:pt x="383763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296389" y="1028700"/>
            <a:ext cx="3837637" cy="8229600"/>
          </a:xfrm>
          <a:custGeom>
            <a:avLst/>
            <a:gdLst/>
            <a:ahLst/>
            <a:cxnLst/>
            <a:rect r="r" b="b" t="t" l="l"/>
            <a:pathLst>
              <a:path h="8229600" w="3837637">
                <a:moveTo>
                  <a:pt x="0" y="0"/>
                </a:moveTo>
                <a:lnTo>
                  <a:pt x="3837638" y="0"/>
                </a:lnTo>
                <a:lnTo>
                  <a:pt x="383763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171466" y="-95250"/>
            <a:ext cx="11315466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Contact us</a:t>
            </a: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569057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5784512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0001983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4219453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-2730832" y="-2500"/>
            <a:ext cx="1296920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Reports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337707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157313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806240" y="-2500"/>
            <a:ext cx="1320083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Garage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148519" y="1028700"/>
            <a:ext cx="4483758" cy="8775143"/>
          </a:xfrm>
          <a:custGeom>
            <a:avLst/>
            <a:gdLst/>
            <a:ahLst/>
            <a:cxnLst/>
            <a:rect r="r" b="b" t="t" l="l"/>
            <a:pathLst>
              <a:path h="8775143" w="4483758">
                <a:moveTo>
                  <a:pt x="0" y="0"/>
                </a:moveTo>
                <a:lnTo>
                  <a:pt x="4483758" y="0"/>
                </a:lnTo>
                <a:lnTo>
                  <a:pt x="4483758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622385" y="1028700"/>
            <a:ext cx="4483758" cy="8775143"/>
          </a:xfrm>
          <a:custGeom>
            <a:avLst/>
            <a:gdLst/>
            <a:ahLst/>
            <a:cxnLst/>
            <a:rect r="r" b="b" t="t" l="l"/>
            <a:pathLst>
              <a:path h="8775143" w="4483758">
                <a:moveTo>
                  <a:pt x="0" y="0"/>
                </a:moveTo>
                <a:lnTo>
                  <a:pt x="4483758" y="0"/>
                </a:lnTo>
                <a:lnTo>
                  <a:pt x="4483758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534026" y="884595"/>
            <a:ext cx="4542071" cy="8919248"/>
          </a:xfrm>
          <a:custGeom>
            <a:avLst/>
            <a:gdLst/>
            <a:ahLst/>
            <a:cxnLst/>
            <a:rect r="r" b="b" t="t" l="l"/>
            <a:pathLst>
              <a:path h="8919248" w="4542071">
                <a:moveTo>
                  <a:pt x="0" y="0"/>
                </a:moveTo>
                <a:lnTo>
                  <a:pt x="4542071" y="0"/>
                </a:lnTo>
                <a:lnTo>
                  <a:pt x="4542071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2971956" y="-95250"/>
            <a:ext cx="1347839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Settings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023180" y="1028700"/>
            <a:ext cx="4280905" cy="8775143"/>
          </a:xfrm>
          <a:custGeom>
            <a:avLst/>
            <a:gdLst/>
            <a:ahLst/>
            <a:cxnLst/>
            <a:rect r="r" b="b" t="t" l="l"/>
            <a:pathLst>
              <a:path h="8775143" w="4280905">
                <a:moveTo>
                  <a:pt x="0" y="0"/>
                </a:moveTo>
                <a:lnTo>
                  <a:pt x="4280904" y="0"/>
                </a:lnTo>
                <a:lnTo>
                  <a:pt x="4280904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742729" y="884595"/>
            <a:ext cx="4415902" cy="8919248"/>
          </a:xfrm>
          <a:custGeom>
            <a:avLst/>
            <a:gdLst/>
            <a:ahLst/>
            <a:cxnLst/>
            <a:rect r="r" b="b" t="t" l="l"/>
            <a:pathLst>
              <a:path h="8919248" w="4415902">
                <a:moveTo>
                  <a:pt x="0" y="0"/>
                </a:moveTo>
                <a:lnTo>
                  <a:pt x="4415902" y="0"/>
                </a:lnTo>
                <a:lnTo>
                  <a:pt x="4415902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3012368" y="-95250"/>
            <a:ext cx="14071096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Settings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7817877" y="485915"/>
            <a:ext cx="5010920" cy="9315171"/>
          </a:xfrm>
          <a:custGeom>
            <a:avLst/>
            <a:gdLst/>
            <a:ahLst/>
            <a:cxnLst/>
            <a:rect r="r" b="b" t="t" l="l"/>
            <a:pathLst>
              <a:path h="9315171" w="5010920">
                <a:moveTo>
                  <a:pt x="0" y="0"/>
                </a:moveTo>
                <a:lnTo>
                  <a:pt x="5010919" y="0"/>
                </a:lnTo>
                <a:lnTo>
                  <a:pt x="5010919" y="9315170"/>
                </a:lnTo>
                <a:lnTo>
                  <a:pt x="0" y="93151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0" y="141605"/>
            <a:ext cx="907568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Garage not Active</a:t>
            </a:r>
          </a:p>
        </p:txBody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5F5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700000">
            <a:off x="4182690" y="1104371"/>
            <a:ext cx="18078583" cy="21472080"/>
            <a:chOff x="0" y="0"/>
            <a:chExt cx="3335243" cy="39612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335243" cy="3961295"/>
            </a:xfrm>
            <a:custGeom>
              <a:avLst/>
              <a:gdLst/>
              <a:ahLst/>
              <a:cxnLst/>
              <a:rect r="r" b="b" t="t" l="l"/>
              <a:pathLst>
                <a:path h="3961295" w="3335243">
                  <a:moveTo>
                    <a:pt x="42824" y="0"/>
                  </a:moveTo>
                  <a:lnTo>
                    <a:pt x="3292419" y="0"/>
                  </a:lnTo>
                  <a:cubicBezTo>
                    <a:pt x="3316070" y="0"/>
                    <a:pt x="3335243" y="19173"/>
                    <a:pt x="3335243" y="42824"/>
                  </a:cubicBezTo>
                  <a:lnTo>
                    <a:pt x="3335243" y="3918472"/>
                  </a:lnTo>
                  <a:cubicBezTo>
                    <a:pt x="3335243" y="3942123"/>
                    <a:pt x="3316070" y="3961295"/>
                    <a:pt x="3292419" y="3961295"/>
                  </a:cubicBezTo>
                  <a:lnTo>
                    <a:pt x="42824" y="3961295"/>
                  </a:lnTo>
                  <a:cubicBezTo>
                    <a:pt x="19173" y="3961295"/>
                    <a:pt x="0" y="3942123"/>
                    <a:pt x="0" y="3918472"/>
                  </a:cubicBezTo>
                  <a:lnTo>
                    <a:pt x="0" y="42824"/>
                  </a:lnTo>
                  <a:cubicBezTo>
                    <a:pt x="0" y="19173"/>
                    <a:pt x="19173" y="0"/>
                    <a:pt x="42824" y="0"/>
                  </a:cubicBezTo>
                  <a:close/>
                </a:path>
              </a:pathLst>
            </a:custGeom>
            <a:solidFill>
              <a:srgbClr val="FF914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3335243" cy="39993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31330" y="1326799"/>
            <a:ext cx="710702" cy="817753"/>
          </a:xfrm>
          <a:custGeom>
            <a:avLst/>
            <a:gdLst/>
            <a:ahLst/>
            <a:cxnLst/>
            <a:rect r="r" b="b" t="t" l="l"/>
            <a:pathLst>
              <a:path h="817753" w="710702">
                <a:moveTo>
                  <a:pt x="0" y="0"/>
                </a:moveTo>
                <a:lnTo>
                  <a:pt x="710702" y="0"/>
                </a:lnTo>
                <a:lnTo>
                  <a:pt x="710702" y="817753"/>
                </a:lnTo>
                <a:lnTo>
                  <a:pt x="0" y="8177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996147" y="2785690"/>
            <a:ext cx="6472610" cy="6472610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26507" y="26507"/>
              <a:ext cx="759787" cy="759787"/>
            </a:xfrm>
            <a:custGeom>
              <a:avLst/>
              <a:gdLst/>
              <a:ahLst/>
              <a:cxnLst/>
              <a:rect r="r" b="b" t="t" l="l"/>
              <a:pathLst>
                <a:path h="759787" w="759787">
                  <a:moveTo>
                    <a:pt x="439097" y="32697"/>
                  </a:moveTo>
                  <a:lnTo>
                    <a:pt x="727089" y="320689"/>
                  </a:lnTo>
                  <a:cubicBezTo>
                    <a:pt x="759786" y="353386"/>
                    <a:pt x="759786" y="406400"/>
                    <a:pt x="727089" y="439097"/>
                  </a:cubicBezTo>
                  <a:lnTo>
                    <a:pt x="439097" y="727089"/>
                  </a:lnTo>
                  <a:cubicBezTo>
                    <a:pt x="406400" y="759786"/>
                    <a:pt x="353386" y="759786"/>
                    <a:pt x="320689" y="727089"/>
                  </a:cubicBezTo>
                  <a:lnTo>
                    <a:pt x="32697" y="439097"/>
                  </a:lnTo>
                  <a:cubicBezTo>
                    <a:pt x="0" y="406400"/>
                    <a:pt x="0" y="353386"/>
                    <a:pt x="32697" y="320689"/>
                  </a:cubicBezTo>
                  <a:lnTo>
                    <a:pt x="320689" y="32697"/>
                  </a:lnTo>
                  <a:cubicBezTo>
                    <a:pt x="353386" y="0"/>
                    <a:pt x="406400" y="0"/>
                    <a:pt x="439097" y="32697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-2700000">
            <a:off x="15489701" y="1426863"/>
            <a:ext cx="1465983" cy="1465983"/>
            <a:chOff x="0" y="0"/>
            <a:chExt cx="291218" cy="29121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91218" cy="291218"/>
            </a:xfrm>
            <a:custGeom>
              <a:avLst/>
              <a:gdLst/>
              <a:ahLst/>
              <a:cxnLst/>
              <a:rect r="r" b="b" t="t" l="l"/>
              <a:pathLst>
                <a:path h="291218" w="291218">
                  <a:moveTo>
                    <a:pt x="145609" y="0"/>
                  </a:moveTo>
                  <a:lnTo>
                    <a:pt x="145609" y="0"/>
                  </a:lnTo>
                  <a:cubicBezTo>
                    <a:pt x="226026" y="0"/>
                    <a:pt x="291218" y="65191"/>
                    <a:pt x="291218" y="145609"/>
                  </a:cubicBezTo>
                  <a:lnTo>
                    <a:pt x="291218" y="145609"/>
                  </a:lnTo>
                  <a:cubicBezTo>
                    <a:pt x="291218" y="226026"/>
                    <a:pt x="226026" y="291218"/>
                    <a:pt x="145609" y="291218"/>
                  </a:cubicBezTo>
                  <a:lnTo>
                    <a:pt x="145609" y="291218"/>
                  </a:lnTo>
                  <a:cubicBezTo>
                    <a:pt x="65191" y="291218"/>
                    <a:pt x="0" y="226026"/>
                    <a:pt x="0" y="145609"/>
                  </a:cubicBezTo>
                  <a:lnTo>
                    <a:pt x="0" y="145609"/>
                  </a:lnTo>
                  <a:cubicBezTo>
                    <a:pt x="0" y="65191"/>
                    <a:pt x="65191" y="0"/>
                    <a:pt x="145609" y="0"/>
                  </a:cubicBezTo>
                  <a:close/>
                </a:path>
              </a:pathLst>
            </a:custGeom>
            <a:solidFill>
              <a:srgbClr val="E5DFD3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91218" cy="329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9144000" y="3866851"/>
            <a:ext cx="9790544" cy="1905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730"/>
              </a:lnSpc>
            </a:pPr>
            <a:r>
              <a:rPr lang="en-US" sz="15256">
                <a:solidFill>
                  <a:srgbClr val="FFFFFF"/>
                </a:solidFill>
                <a:latin typeface="Paalalabas Wide"/>
                <a:ea typeface="Paalalabas Wide"/>
                <a:cs typeface="Paalalabas Wide"/>
                <a:sym typeface="Paalalabas Wide"/>
              </a:rPr>
              <a:t>Client </a:t>
            </a:r>
          </a:p>
        </p:txBody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686415" y="881837"/>
            <a:ext cx="4014903" cy="8922006"/>
          </a:xfrm>
          <a:custGeom>
            <a:avLst/>
            <a:gdLst/>
            <a:ahLst/>
            <a:cxnLst/>
            <a:rect r="r" b="b" t="t" l="l"/>
            <a:pathLst>
              <a:path h="8922006" w="4014903">
                <a:moveTo>
                  <a:pt x="0" y="0"/>
                </a:moveTo>
                <a:lnTo>
                  <a:pt x="4014903" y="0"/>
                </a:lnTo>
                <a:lnTo>
                  <a:pt x="4014903" y="8922006"/>
                </a:lnTo>
                <a:lnTo>
                  <a:pt x="0" y="89220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490049" y="814477"/>
            <a:ext cx="4045215" cy="8989366"/>
          </a:xfrm>
          <a:custGeom>
            <a:avLst/>
            <a:gdLst/>
            <a:ahLst/>
            <a:cxnLst/>
            <a:rect r="r" b="b" t="t" l="l"/>
            <a:pathLst>
              <a:path h="8989366" w="4045215">
                <a:moveTo>
                  <a:pt x="0" y="0"/>
                </a:moveTo>
                <a:lnTo>
                  <a:pt x="4045215" y="0"/>
                </a:lnTo>
                <a:lnTo>
                  <a:pt x="4045215" y="8989366"/>
                </a:lnTo>
                <a:lnTo>
                  <a:pt x="0" y="89893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348240" y="-5258"/>
            <a:ext cx="1206931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Garage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6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0967122" y="485915"/>
            <a:ext cx="3616248" cy="8032129"/>
          </a:xfrm>
          <a:custGeom>
            <a:avLst/>
            <a:gdLst/>
            <a:ahLst/>
            <a:cxnLst/>
            <a:rect r="r" b="b" t="t" l="l"/>
            <a:pathLst>
              <a:path h="8032129" w="3616248">
                <a:moveTo>
                  <a:pt x="0" y="0"/>
                </a:moveTo>
                <a:lnTo>
                  <a:pt x="3616249" y="0"/>
                </a:lnTo>
                <a:lnTo>
                  <a:pt x="3616249" y="8032129"/>
                </a:lnTo>
                <a:lnTo>
                  <a:pt x="0" y="80321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636742" y="1693954"/>
            <a:ext cx="3651258" cy="8109889"/>
          </a:xfrm>
          <a:custGeom>
            <a:avLst/>
            <a:gdLst/>
            <a:ahLst/>
            <a:cxnLst/>
            <a:rect r="r" b="b" t="t" l="l"/>
            <a:pathLst>
              <a:path h="8109889" w="3651258">
                <a:moveTo>
                  <a:pt x="0" y="0"/>
                </a:moveTo>
                <a:lnTo>
                  <a:pt x="3651258" y="0"/>
                </a:lnTo>
                <a:lnTo>
                  <a:pt x="3651258" y="8109889"/>
                </a:lnTo>
                <a:lnTo>
                  <a:pt x="0" y="81098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9525" y="2324608"/>
            <a:ext cx="10909972" cy="5986847"/>
          </a:xfrm>
          <a:custGeom>
            <a:avLst/>
            <a:gdLst/>
            <a:ahLst/>
            <a:cxnLst/>
            <a:rect r="r" b="b" t="t" l="l"/>
            <a:pathLst>
              <a:path h="5986847" w="10909972">
                <a:moveTo>
                  <a:pt x="0" y="0"/>
                </a:moveTo>
                <a:lnTo>
                  <a:pt x="10909972" y="0"/>
                </a:lnTo>
                <a:lnTo>
                  <a:pt x="10909972" y="5986848"/>
                </a:lnTo>
                <a:lnTo>
                  <a:pt x="0" y="59868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2348240" y="-5258"/>
            <a:ext cx="1206931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Garage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-1944122" y="971550"/>
            <a:ext cx="10775673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Service</a:t>
            </a:r>
            <a:r>
              <a:rPr lang="en-US" b="true" sz="3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History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02590" y="8490223"/>
            <a:ext cx="3904231" cy="1228058"/>
          </a:xfrm>
          <a:custGeom>
            <a:avLst/>
            <a:gdLst/>
            <a:ahLst/>
            <a:cxnLst/>
            <a:rect r="r" b="b" t="t" l="l"/>
            <a:pathLst>
              <a:path h="1228058" w="3904231">
                <a:moveTo>
                  <a:pt x="0" y="0"/>
                </a:moveTo>
                <a:lnTo>
                  <a:pt x="3904231" y="0"/>
                </a:lnTo>
                <a:lnTo>
                  <a:pt x="3904231" y="1228058"/>
                </a:lnTo>
                <a:lnTo>
                  <a:pt x="0" y="12280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2755392" y="5446507"/>
            <a:ext cx="3037115" cy="2551177"/>
          </a:xfrm>
          <a:custGeom>
            <a:avLst/>
            <a:gdLst/>
            <a:ahLst/>
            <a:cxnLst/>
            <a:rect r="r" b="b" t="t" l="l"/>
            <a:pathLst>
              <a:path h="2551177" w="3037115">
                <a:moveTo>
                  <a:pt x="0" y="0"/>
                </a:moveTo>
                <a:lnTo>
                  <a:pt x="3037115" y="0"/>
                </a:lnTo>
                <a:lnTo>
                  <a:pt x="3037115" y="2551177"/>
                </a:lnTo>
                <a:lnTo>
                  <a:pt x="0" y="25511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610863" y="8477952"/>
            <a:ext cx="3982253" cy="1252600"/>
          </a:xfrm>
          <a:custGeom>
            <a:avLst/>
            <a:gdLst/>
            <a:ahLst/>
            <a:cxnLst/>
            <a:rect r="r" b="b" t="t" l="l"/>
            <a:pathLst>
              <a:path h="1252600" w="3982253">
                <a:moveTo>
                  <a:pt x="0" y="0"/>
                </a:moveTo>
                <a:lnTo>
                  <a:pt x="3982253" y="0"/>
                </a:lnTo>
                <a:lnTo>
                  <a:pt x="3982253" y="1252599"/>
                </a:lnTo>
                <a:lnTo>
                  <a:pt x="0" y="12525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5400000">
            <a:off x="6982489" y="5446507"/>
            <a:ext cx="3037115" cy="2551177"/>
          </a:xfrm>
          <a:custGeom>
            <a:avLst/>
            <a:gdLst/>
            <a:ahLst/>
            <a:cxnLst/>
            <a:rect r="r" b="b" t="t" l="l"/>
            <a:pathLst>
              <a:path h="2551177" w="3037115">
                <a:moveTo>
                  <a:pt x="0" y="0"/>
                </a:moveTo>
                <a:lnTo>
                  <a:pt x="3037115" y="0"/>
                </a:lnTo>
                <a:lnTo>
                  <a:pt x="3037115" y="2551177"/>
                </a:lnTo>
                <a:lnTo>
                  <a:pt x="0" y="25511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9076190" y="-10650165"/>
            <a:ext cx="13357711" cy="13357711"/>
          </a:xfrm>
          <a:custGeom>
            <a:avLst/>
            <a:gdLst/>
            <a:ahLst/>
            <a:cxnLst/>
            <a:rect r="r" b="b" t="t" l="l"/>
            <a:pathLst>
              <a:path h="13357711" w="13357711">
                <a:moveTo>
                  <a:pt x="0" y="0"/>
                </a:moveTo>
                <a:lnTo>
                  <a:pt x="13357711" y="0"/>
                </a:lnTo>
                <a:lnTo>
                  <a:pt x="13357711" y="13357711"/>
                </a:lnTo>
                <a:lnTo>
                  <a:pt x="0" y="1335771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6411106" y="5379720"/>
            <a:ext cx="9524097" cy="9524097"/>
          </a:xfrm>
          <a:custGeom>
            <a:avLst/>
            <a:gdLst/>
            <a:ahLst/>
            <a:cxnLst/>
            <a:rect r="r" b="b" t="t" l="l"/>
            <a:pathLst>
              <a:path h="9524097" w="9524097">
                <a:moveTo>
                  <a:pt x="0" y="0"/>
                </a:moveTo>
                <a:lnTo>
                  <a:pt x="9524097" y="0"/>
                </a:lnTo>
                <a:lnTo>
                  <a:pt x="9524097" y="9524097"/>
                </a:lnTo>
                <a:lnTo>
                  <a:pt x="0" y="952409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63538" y="5467483"/>
            <a:ext cx="2235967" cy="1797401"/>
          </a:xfrm>
          <a:custGeom>
            <a:avLst/>
            <a:gdLst/>
            <a:ahLst/>
            <a:cxnLst/>
            <a:rect r="r" b="b" t="t" l="l"/>
            <a:pathLst>
              <a:path h="1797401" w="2235967">
                <a:moveTo>
                  <a:pt x="0" y="0"/>
                </a:moveTo>
                <a:lnTo>
                  <a:pt x="2235967" y="0"/>
                </a:lnTo>
                <a:lnTo>
                  <a:pt x="2235967" y="1797401"/>
                </a:lnTo>
                <a:lnTo>
                  <a:pt x="0" y="179740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993166" y="8427317"/>
            <a:ext cx="3982253" cy="1252600"/>
          </a:xfrm>
          <a:custGeom>
            <a:avLst/>
            <a:gdLst/>
            <a:ahLst/>
            <a:cxnLst/>
            <a:rect r="r" b="b" t="t" l="l"/>
            <a:pathLst>
              <a:path h="1252600" w="3982253">
                <a:moveTo>
                  <a:pt x="0" y="0"/>
                </a:moveTo>
                <a:lnTo>
                  <a:pt x="3982253" y="0"/>
                </a:lnTo>
                <a:lnTo>
                  <a:pt x="3982253" y="1252600"/>
                </a:lnTo>
                <a:lnTo>
                  <a:pt x="0" y="1252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5400000">
            <a:off x="11369032" y="5488662"/>
            <a:ext cx="2991295" cy="2512688"/>
          </a:xfrm>
          <a:custGeom>
            <a:avLst/>
            <a:gdLst/>
            <a:ahLst/>
            <a:cxnLst/>
            <a:rect r="r" b="b" t="t" l="l"/>
            <a:pathLst>
              <a:path h="2512688" w="2991295">
                <a:moveTo>
                  <a:pt x="0" y="0"/>
                </a:moveTo>
                <a:lnTo>
                  <a:pt x="2991295" y="0"/>
                </a:lnTo>
                <a:lnTo>
                  <a:pt x="2991295" y="2512688"/>
                </a:lnTo>
                <a:lnTo>
                  <a:pt x="0" y="25126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1791207" y="5203538"/>
            <a:ext cx="2085102" cy="2107166"/>
          </a:xfrm>
          <a:custGeom>
            <a:avLst/>
            <a:gdLst/>
            <a:ahLst/>
            <a:cxnLst/>
            <a:rect r="r" b="b" t="t" l="l"/>
            <a:pathLst>
              <a:path h="2107166" w="2085102">
                <a:moveTo>
                  <a:pt x="0" y="0"/>
                </a:moveTo>
                <a:lnTo>
                  <a:pt x="2085102" y="0"/>
                </a:lnTo>
                <a:lnTo>
                  <a:pt x="2085102" y="2107166"/>
                </a:lnTo>
                <a:lnTo>
                  <a:pt x="0" y="210716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113122" y="8642716"/>
            <a:ext cx="4321655" cy="7750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354"/>
              </a:lnSpc>
              <a:spcBef>
                <a:spcPct val="0"/>
              </a:spcBef>
            </a:pPr>
            <a:r>
              <a:rPr lang="en-US" b="true" sz="4605" spc="451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Cloudinary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719792" y="8626119"/>
            <a:ext cx="3562508" cy="87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36"/>
              </a:lnSpc>
              <a:spcBef>
                <a:spcPct val="0"/>
              </a:spcBef>
            </a:pPr>
            <a:r>
              <a:rPr lang="en-US" b="true" sz="5171" spc="506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Firebase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083426" y="8547263"/>
            <a:ext cx="3562508" cy="87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36"/>
              </a:lnSpc>
              <a:spcBef>
                <a:spcPct val="0"/>
              </a:spcBef>
            </a:pPr>
            <a:r>
              <a:rPr lang="en-US" b="true" sz="5171" spc="506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Render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6828287" y="4927653"/>
            <a:ext cx="3462810" cy="2877061"/>
          </a:xfrm>
          <a:custGeom>
            <a:avLst/>
            <a:gdLst/>
            <a:ahLst/>
            <a:cxnLst/>
            <a:rect r="r" b="b" t="t" l="l"/>
            <a:pathLst>
              <a:path h="2877061" w="3462810">
                <a:moveTo>
                  <a:pt x="0" y="0"/>
                </a:moveTo>
                <a:lnTo>
                  <a:pt x="3462811" y="0"/>
                </a:lnTo>
                <a:lnTo>
                  <a:pt x="3462811" y="2877061"/>
                </a:lnTo>
                <a:lnTo>
                  <a:pt x="0" y="287706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028700" y="594395"/>
            <a:ext cx="16913569" cy="31045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b="true" sz="6999" spc="-349">
                <a:solidFill>
                  <a:srgbClr val="F35000"/>
                </a:solidFill>
                <a:latin typeface="TT Ramillas Heavy"/>
                <a:ea typeface="TT Ramillas Heavy"/>
                <a:cs typeface="TT Ramillas Heavy"/>
                <a:sym typeface="TT Ramillas Heavy"/>
              </a:rPr>
              <a:t>Cloud Services &amp; Deployment Infrastructure</a:t>
            </a:r>
          </a:p>
          <a:p>
            <a:pPr algn="ctr">
              <a:lnSpc>
                <a:spcPts val="10770"/>
              </a:lnSpc>
            </a:pPr>
          </a:p>
        </p:txBody>
      </p:sp>
    </p:spTree>
  </p:cSld>
  <p:clrMapOvr>
    <a:masterClrMapping/>
  </p:clrMapOvr>
</p:sld>
</file>

<file path=ppt/slides/slide7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381885" y="1341795"/>
            <a:ext cx="3809808" cy="8462048"/>
          </a:xfrm>
          <a:custGeom>
            <a:avLst/>
            <a:gdLst/>
            <a:ahLst/>
            <a:cxnLst/>
            <a:rect r="r" b="b" t="t" l="l"/>
            <a:pathLst>
              <a:path h="8462048" w="3809808">
                <a:moveTo>
                  <a:pt x="0" y="0"/>
                </a:moveTo>
                <a:lnTo>
                  <a:pt x="3809808" y="0"/>
                </a:lnTo>
                <a:lnTo>
                  <a:pt x="3809808" y="8462048"/>
                </a:lnTo>
                <a:lnTo>
                  <a:pt x="0" y="84620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200167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225467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2611963" y="-95250"/>
            <a:ext cx="1274283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Garage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-2833181" y="781070"/>
            <a:ext cx="11334282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Reque</a:t>
            </a:r>
            <a:r>
              <a:rPr lang="en-US" b="true" sz="3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sts</a:t>
            </a:r>
          </a:p>
        </p:txBody>
      </p:sp>
    </p:spTree>
  </p:cSld>
  <p:clrMapOvr>
    <a:masterClrMapping/>
  </p:clrMapOvr>
</p:sld>
</file>

<file path=ppt/slides/slide7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226175" y="1028700"/>
            <a:ext cx="4453716" cy="8775143"/>
          </a:xfrm>
          <a:custGeom>
            <a:avLst/>
            <a:gdLst/>
            <a:ahLst/>
            <a:cxnLst/>
            <a:rect r="r" b="b" t="t" l="l"/>
            <a:pathLst>
              <a:path h="8775143" w="4453716">
                <a:moveTo>
                  <a:pt x="0" y="0"/>
                </a:moveTo>
                <a:lnTo>
                  <a:pt x="4453716" y="0"/>
                </a:lnTo>
                <a:lnTo>
                  <a:pt x="4453716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580892" y="884595"/>
            <a:ext cx="4526855" cy="8919248"/>
          </a:xfrm>
          <a:custGeom>
            <a:avLst/>
            <a:gdLst/>
            <a:ahLst/>
            <a:cxnLst/>
            <a:rect r="r" b="b" t="t" l="l"/>
            <a:pathLst>
              <a:path h="8919248" w="4526855">
                <a:moveTo>
                  <a:pt x="0" y="0"/>
                </a:moveTo>
                <a:lnTo>
                  <a:pt x="4526855" y="0"/>
                </a:lnTo>
                <a:lnTo>
                  <a:pt x="4526855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617651" y="-95250"/>
            <a:ext cx="1301225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Garage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7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333203" y="1028700"/>
            <a:ext cx="4560666" cy="8775143"/>
          </a:xfrm>
          <a:custGeom>
            <a:avLst/>
            <a:gdLst/>
            <a:ahLst/>
            <a:cxnLst/>
            <a:rect r="r" b="b" t="t" l="l"/>
            <a:pathLst>
              <a:path h="8775143" w="4560666">
                <a:moveTo>
                  <a:pt x="0" y="0"/>
                </a:moveTo>
                <a:lnTo>
                  <a:pt x="4560666" y="0"/>
                </a:lnTo>
                <a:lnTo>
                  <a:pt x="4560666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763653" y="488672"/>
            <a:ext cx="4849651" cy="9315171"/>
          </a:xfrm>
          <a:custGeom>
            <a:avLst/>
            <a:gdLst/>
            <a:ahLst/>
            <a:cxnLst/>
            <a:rect r="r" b="b" t="t" l="l"/>
            <a:pathLst>
              <a:path h="9315171" w="4849651">
                <a:moveTo>
                  <a:pt x="0" y="0"/>
                </a:moveTo>
                <a:lnTo>
                  <a:pt x="4849651" y="0"/>
                </a:lnTo>
                <a:lnTo>
                  <a:pt x="4849651" y="9315171"/>
                </a:lnTo>
                <a:lnTo>
                  <a:pt x="0" y="93151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501764" y="-95250"/>
            <a:ext cx="1623060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Emergency Request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7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785555" y="1028700"/>
            <a:ext cx="4096870" cy="8775143"/>
          </a:xfrm>
          <a:custGeom>
            <a:avLst/>
            <a:gdLst/>
            <a:ahLst/>
            <a:cxnLst/>
            <a:rect r="r" b="b" t="t" l="l"/>
            <a:pathLst>
              <a:path h="8775143" w="4096870">
                <a:moveTo>
                  <a:pt x="0" y="0"/>
                </a:moveTo>
                <a:lnTo>
                  <a:pt x="4096870" y="0"/>
                </a:lnTo>
                <a:lnTo>
                  <a:pt x="40968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471903" y="488672"/>
            <a:ext cx="4193903" cy="9315171"/>
          </a:xfrm>
          <a:custGeom>
            <a:avLst/>
            <a:gdLst/>
            <a:ahLst/>
            <a:cxnLst/>
            <a:rect r="r" b="b" t="t" l="l"/>
            <a:pathLst>
              <a:path h="9315171" w="4193903">
                <a:moveTo>
                  <a:pt x="0" y="0"/>
                </a:moveTo>
                <a:lnTo>
                  <a:pt x="4193903" y="0"/>
                </a:lnTo>
                <a:lnTo>
                  <a:pt x="4193903" y="9315171"/>
                </a:lnTo>
                <a:lnTo>
                  <a:pt x="0" y="93151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984000" y="-95250"/>
            <a:ext cx="1724829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Emergency Request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7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386940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156861" y="275056"/>
            <a:ext cx="4290078" cy="9528787"/>
          </a:xfrm>
          <a:custGeom>
            <a:avLst/>
            <a:gdLst/>
            <a:ahLst/>
            <a:cxnLst/>
            <a:rect r="r" b="b" t="t" l="l"/>
            <a:pathLst>
              <a:path h="9528787" w="4290078">
                <a:moveTo>
                  <a:pt x="0" y="0"/>
                </a:moveTo>
                <a:lnTo>
                  <a:pt x="4290078" y="0"/>
                </a:lnTo>
                <a:lnTo>
                  <a:pt x="4290078" y="9528787"/>
                </a:lnTo>
                <a:lnTo>
                  <a:pt x="0" y="95287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1950476" y="275056"/>
            <a:ext cx="4290078" cy="9528787"/>
          </a:xfrm>
          <a:custGeom>
            <a:avLst/>
            <a:gdLst/>
            <a:ahLst/>
            <a:cxnLst/>
            <a:rect r="r" b="b" t="t" l="l"/>
            <a:pathLst>
              <a:path h="9528787" w="4290078">
                <a:moveTo>
                  <a:pt x="0" y="0"/>
                </a:moveTo>
                <a:lnTo>
                  <a:pt x="4290078" y="0"/>
                </a:lnTo>
                <a:lnTo>
                  <a:pt x="4290078" y="9528787"/>
                </a:lnTo>
                <a:lnTo>
                  <a:pt x="0" y="95287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3173069" y="-2500"/>
            <a:ext cx="1421397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Icon IQ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7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88343" y="-176662"/>
            <a:ext cx="4372156" cy="9711093"/>
          </a:xfrm>
          <a:custGeom>
            <a:avLst/>
            <a:gdLst/>
            <a:ahLst/>
            <a:cxnLst/>
            <a:rect r="r" b="b" t="t" l="l"/>
            <a:pathLst>
              <a:path h="9711093" w="4372156">
                <a:moveTo>
                  <a:pt x="0" y="0"/>
                </a:moveTo>
                <a:lnTo>
                  <a:pt x="4372156" y="0"/>
                </a:lnTo>
                <a:lnTo>
                  <a:pt x="4372156" y="9711094"/>
                </a:lnTo>
                <a:lnTo>
                  <a:pt x="0" y="97110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952121" y="2076127"/>
            <a:ext cx="12847536" cy="6536184"/>
          </a:xfrm>
          <a:custGeom>
            <a:avLst/>
            <a:gdLst/>
            <a:ahLst/>
            <a:cxnLst/>
            <a:rect r="r" b="b" t="t" l="l"/>
            <a:pathLst>
              <a:path h="6536184" w="12847536">
                <a:moveTo>
                  <a:pt x="0" y="0"/>
                </a:moveTo>
                <a:lnTo>
                  <a:pt x="12847536" y="0"/>
                </a:lnTo>
                <a:lnTo>
                  <a:pt x="12847536" y="6536184"/>
                </a:lnTo>
                <a:lnTo>
                  <a:pt x="0" y="65361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4402449" y="-2500"/>
            <a:ext cx="1285685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Icon IQ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7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707838" y="884595"/>
            <a:ext cx="4013662" cy="8919248"/>
          </a:xfrm>
          <a:custGeom>
            <a:avLst/>
            <a:gdLst/>
            <a:ahLst/>
            <a:cxnLst/>
            <a:rect r="r" b="b" t="t" l="l"/>
            <a:pathLst>
              <a:path h="8919248" w="4013662">
                <a:moveTo>
                  <a:pt x="0" y="0"/>
                </a:moveTo>
                <a:lnTo>
                  <a:pt x="4013661" y="0"/>
                </a:lnTo>
                <a:lnTo>
                  <a:pt x="4013661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488027" y="92750"/>
            <a:ext cx="4369992" cy="9711093"/>
          </a:xfrm>
          <a:custGeom>
            <a:avLst/>
            <a:gdLst/>
            <a:ahLst/>
            <a:cxnLst/>
            <a:rect r="r" b="b" t="t" l="l"/>
            <a:pathLst>
              <a:path h="9711093" w="4369992">
                <a:moveTo>
                  <a:pt x="0" y="0"/>
                </a:moveTo>
                <a:lnTo>
                  <a:pt x="4369992" y="0"/>
                </a:lnTo>
                <a:lnTo>
                  <a:pt x="4369992" y="9711093"/>
                </a:lnTo>
                <a:lnTo>
                  <a:pt x="0" y="97110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238119" y="92750"/>
            <a:ext cx="4369992" cy="9711093"/>
          </a:xfrm>
          <a:custGeom>
            <a:avLst/>
            <a:gdLst/>
            <a:ahLst/>
            <a:cxnLst/>
            <a:rect r="r" b="b" t="t" l="l"/>
            <a:pathLst>
              <a:path h="9711093" w="4369992">
                <a:moveTo>
                  <a:pt x="0" y="0"/>
                </a:moveTo>
                <a:lnTo>
                  <a:pt x="4369993" y="0"/>
                </a:lnTo>
                <a:lnTo>
                  <a:pt x="4369993" y="9711093"/>
                </a:lnTo>
                <a:lnTo>
                  <a:pt x="0" y="97110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3092246" y="-95250"/>
            <a:ext cx="1326096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Icon IQ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7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040892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0" y="0"/>
                </a:lnTo>
                <a:lnTo>
                  <a:pt x="3950770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965565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50" y="0"/>
                </a:lnTo>
                <a:lnTo>
                  <a:pt x="4015650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1541509" y="884595"/>
            <a:ext cx="4015650" cy="8919248"/>
          </a:xfrm>
          <a:custGeom>
            <a:avLst/>
            <a:gdLst/>
            <a:ahLst/>
            <a:cxnLst/>
            <a:rect r="r" b="b" t="t" l="l"/>
            <a:pathLst>
              <a:path h="8919248" w="4015650">
                <a:moveTo>
                  <a:pt x="0" y="0"/>
                </a:moveTo>
                <a:lnTo>
                  <a:pt x="4015649" y="0"/>
                </a:lnTo>
                <a:lnTo>
                  <a:pt x="4015649" y="8919248"/>
                </a:lnTo>
                <a:lnTo>
                  <a:pt x="0" y="89192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-2068000" y="-95250"/>
            <a:ext cx="12778387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Auto Check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7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7766429" y="0"/>
            <a:ext cx="4413915" cy="9803843"/>
          </a:xfrm>
          <a:custGeom>
            <a:avLst/>
            <a:gdLst/>
            <a:ahLst/>
            <a:cxnLst/>
            <a:rect r="r" b="b" t="t" l="l"/>
            <a:pathLst>
              <a:path h="9803843" w="4413915">
                <a:moveTo>
                  <a:pt x="0" y="0"/>
                </a:moveTo>
                <a:lnTo>
                  <a:pt x="4413915" y="0"/>
                </a:lnTo>
                <a:lnTo>
                  <a:pt x="4413915" y="9803843"/>
                </a:lnTo>
                <a:lnTo>
                  <a:pt x="0" y="98038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-3974153" y="-2500"/>
            <a:ext cx="1646980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Contact Us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</a:t>
            </a:r>
          </a:p>
        </p:txBody>
      </p:sp>
    </p:spTree>
  </p:cSld>
  <p:clrMapOvr>
    <a:masterClrMapping/>
  </p:clrMapOvr>
</p:sld>
</file>

<file path=ppt/slides/slide7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959890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447132" y="220852"/>
            <a:ext cx="4314482" cy="9582992"/>
          </a:xfrm>
          <a:custGeom>
            <a:avLst/>
            <a:gdLst/>
            <a:ahLst/>
            <a:cxnLst/>
            <a:rect r="r" b="b" t="t" l="l"/>
            <a:pathLst>
              <a:path h="9582992" w="4314482">
                <a:moveTo>
                  <a:pt x="0" y="0"/>
                </a:moveTo>
                <a:lnTo>
                  <a:pt x="4314482" y="0"/>
                </a:lnTo>
                <a:lnTo>
                  <a:pt x="4314482" y="9582991"/>
                </a:lnTo>
                <a:lnTo>
                  <a:pt x="0" y="95829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677377" y="-95250"/>
            <a:ext cx="1374197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Settings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7C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447414" y="6837720"/>
            <a:ext cx="2731184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000" spc="250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Admin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2842739" y="1693691"/>
            <a:ext cx="7067306" cy="858407"/>
            <a:chOff x="0" y="0"/>
            <a:chExt cx="1861348" cy="22608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861348" cy="226082"/>
            </a:xfrm>
            <a:custGeom>
              <a:avLst/>
              <a:gdLst/>
              <a:ahLst/>
              <a:cxnLst/>
              <a:rect r="r" b="b" t="t" l="l"/>
              <a:pathLst>
                <a:path h="226082" w="1861348">
                  <a:moveTo>
                    <a:pt x="0" y="0"/>
                  </a:moveTo>
                  <a:lnTo>
                    <a:pt x="1861348" y="0"/>
                  </a:lnTo>
                  <a:lnTo>
                    <a:pt x="1861348" y="226082"/>
                  </a:lnTo>
                  <a:lnTo>
                    <a:pt x="0" y="226082"/>
                  </a:ln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57150"/>
              <a:ext cx="1861348" cy="2832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4982"/>
                </a:lnSpc>
                <a:spcBef>
                  <a:spcPct val="0"/>
                </a:spcBef>
              </a:pPr>
              <a:r>
                <a:rPr lang="en-US" b="true" sz="3610" spc="364">
                  <a:solidFill>
                    <a:srgbClr val="F47C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SYSTEM RLOES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-6725075">
            <a:off x="9917236" y="-2161655"/>
            <a:ext cx="13976086" cy="9427505"/>
          </a:xfrm>
          <a:custGeom>
            <a:avLst/>
            <a:gdLst/>
            <a:ahLst/>
            <a:cxnLst/>
            <a:rect r="r" b="b" t="t" l="l"/>
            <a:pathLst>
              <a:path h="9427505" w="13976086">
                <a:moveTo>
                  <a:pt x="0" y="0"/>
                </a:moveTo>
                <a:lnTo>
                  <a:pt x="13976086" y="0"/>
                </a:lnTo>
                <a:lnTo>
                  <a:pt x="13976086" y="9427505"/>
                </a:lnTo>
                <a:lnTo>
                  <a:pt x="0" y="94275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6725075">
            <a:off x="-9414813" y="2771668"/>
            <a:ext cx="13976086" cy="9427505"/>
          </a:xfrm>
          <a:custGeom>
            <a:avLst/>
            <a:gdLst/>
            <a:ahLst/>
            <a:cxnLst/>
            <a:rect r="r" b="b" t="t" l="l"/>
            <a:pathLst>
              <a:path h="9427505" w="13976086">
                <a:moveTo>
                  <a:pt x="0" y="0"/>
                </a:moveTo>
                <a:lnTo>
                  <a:pt x="13976086" y="0"/>
                </a:lnTo>
                <a:lnTo>
                  <a:pt x="13976086" y="9427505"/>
                </a:lnTo>
                <a:lnTo>
                  <a:pt x="0" y="94275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916694" y="4154316"/>
            <a:ext cx="2585802" cy="2576154"/>
          </a:xfrm>
          <a:custGeom>
            <a:avLst/>
            <a:gdLst/>
            <a:ahLst/>
            <a:cxnLst/>
            <a:rect r="r" b="b" t="t" l="l"/>
            <a:pathLst>
              <a:path h="2576154" w="2585802">
                <a:moveTo>
                  <a:pt x="0" y="0"/>
                </a:moveTo>
                <a:lnTo>
                  <a:pt x="2585802" y="0"/>
                </a:lnTo>
                <a:lnTo>
                  <a:pt x="2585802" y="2576154"/>
                </a:lnTo>
                <a:lnTo>
                  <a:pt x="0" y="257615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282816" y="3862054"/>
            <a:ext cx="3799100" cy="3542404"/>
          </a:xfrm>
          <a:custGeom>
            <a:avLst/>
            <a:gdLst/>
            <a:ahLst/>
            <a:cxnLst/>
            <a:rect r="r" b="b" t="t" l="l"/>
            <a:pathLst>
              <a:path h="3542404" w="3799100">
                <a:moveTo>
                  <a:pt x="0" y="0"/>
                </a:moveTo>
                <a:lnTo>
                  <a:pt x="3799100" y="0"/>
                </a:lnTo>
                <a:lnTo>
                  <a:pt x="3799100" y="3542404"/>
                </a:lnTo>
                <a:lnTo>
                  <a:pt x="0" y="354240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36232" y="3991508"/>
            <a:ext cx="2942367" cy="2918828"/>
          </a:xfrm>
          <a:custGeom>
            <a:avLst/>
            <a:gdLst/>
            <a:ahLst/>
            <a:cxnLst/>
            <a:rect r="r" b="b" t="t" l="l"/>
            <a:pathLst>
              <a:path h="2918828" w="2942367">
                <a:moveTo>
                  <a:pt x="0" y="0"/>
                </a:moveTo>
                <a:lnTo>
                  <a:pt x="2942367" y="0"/>
                </a:lnTo>
                <a:lnTo>
                  <a:pt x="2942367" y="2918829"/>
                </a:lnTo>
                <a:lnTo>
                  <a:pt x="0" y="29188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6728565" y="3452798"/>
            <a:ext cx="5483173" cy="4308335"/>
          </a:xfrm>
          <a:custGeom>
            <a:avLst/>
            <a:gdLst/>
            <a:ahLst/>
            <a:cxnLst/>
            <a:rect r="r" b="b" t="t" l="l"/>
            <a:pathLst>
              <a:path h="4308335" w="5483173">
                <a:moveTo>
                  <a:pt x="0" y="0"/>
                </a:moveTo>
                <a:lnTo>
                  <a:pt x="5483173" y="0"/>
                </a:lnTo>
                <a:lnTo>
                  <a:pt x="5483173" y="4308335"/>
                </a:lnTo>
                <a:lnTo>
                  <a:pt x="0" y="430833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8766" r="0" b="-8766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4816774" y="7013933"/>
            <a:ext cx="2731184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000" spc="250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Owner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975853" y="7013933"/>
            <a:ext cx="3367563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000" spc="250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Employee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771312" y="7013933"/>
            <a:ext cx="2731184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000" spc="250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Client</a:t>
            </a:r>
          </a:p>
        </p:txBody>
      </p:sp>
    </p:spTree>
  </p:cSld>
  <p:clrMapOvr>
    <a:masterClrMapping/>
  </p:clrMapOvr>
</p:sld>
</file>

<file path=ppt/slides/slide8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959890" y="1028700"/>
            <a:ext cx="3950770" cy="8775143"/>
          </a:xfrm>
          <a:custGeom>
            <a:avLst/>
            <a:gdLst/>
            <a:ahLst/>
            <a:cxnLst/>
            <a:rect r="r" b="b" t="t" l="l"/>
            <a:pathLst>
              <a:path h="8775143" w="3950770">
                <a:moveTo>
                  <a:pt x="0" y="0"/>
                </a:moveTo>
                <a:lnTo>
                  <a:pt x="3950771" y="0"/>
                </a:lnTo>
                <a:lnTo>
                  <a:pt x="3950771" y="8775143"/>
                </a:lnTo>
                <a:lnTo>
                  <a:pt x="0" y="8775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447132" y="220852"/>
            <a:ext cx="4314482" cy="9582992"/>
          </a:xfrm>
          <a:custGeom>
            <a:avLst/>
            <a:gdLst/>
            <a:ahLst/>
            <a:cxnLst/>
            <a:rect r="r" b="b" t="t" l="l"/>
            <a:pathLst>
              <a:path h="9582992" w="4314482">
                <a:moveTo>
                  <a:pt x="0" y="0"/>
                </a:moveTo>
                <a:lnTo>
                  <a:pt x="4314482" y="0"/>
                </a:lnTo>
                <a:lnTo>
                  <a:pt x="4314482" y="9582991"/>
                </a:lnTo>
                <a:lnTo>
                  <a:pt x="0" y="95829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-2677377" y="-95250"/>
            <a:ext cx="1374197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Settings</a:t>
            </a:r>
            <a:r>
              <a:rPr lang="en-US" b="true" sz="5199">
                <a:solidFill>
                  <a:srgbClr val="F3722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Page </a:t>
            </a:r>
          </a:p>
        </p:txBody>
      </p:sp>
    </p:spTree>
  </p:cSld>
  <p:clrMapOvr>
    <a:masterClrMapping/>
  </p:clrMapOvr>
</p:sld>
</file>

<file path=ppt/slides/slide8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087100" y="3086100"/>
            <a:ext cx="7200900" cy="7200900"/>
          </a:xfrm>
          <a:custGeom>
            <a:avLst/>
            <a:gdLst/>
            <a:ahLst/>
            <a:cxnLst/>
            <a:rect r="r" b="b" t="t" l="l"/>
            <a:pathLst>
              <a:path h="7200900" w="7200900">
                <a:moveTo>
                  <a:pt x="0" y="0"/>
                </a:moveTo>
                <a:lnTo>
                  <a:pt x="7200900" y="0"/>
                </a:lnTo>
                <a:lnTo>
                  <a:pt x="7200900" y="7200900"/>
                </a:lnTo>
                <a:lnTo>
                  <a:pt x="0" y="7200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810113" y="2652012"/>
            <a:ext cx="1276987" cy="1276987"/>
          </a:xfrm>
          <a:custGeom>
            <a:avLst/>
            <a:gdLst/>
            <a:ahLst/>
            <a:cxnLst/>
            <a:rect r="r" b="b" t="t" l="l"/>
            <a:pathLst>
              <a:path h="1276987" w="1276987">
                <a:moveTo>
                  <a:pt x="0" y="0"/>
                </a:moveTo>
                <a:lnTo>
                  <a:pt x="1276987" y="0"/>
                </a:lnTo>
                <a:lnTo>
                  <a:pt x="1276987" y="1276987"/>
                </a:lnTo>
                <a:lnTo>
                  <a:pt x="0" y="12769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329582" y="1028700"/>
            <a:ext cx="1264709" cy="1264709"/>
          </a:xfrm>
          <a:custGeom>
            <a:avLst/>
            <a:gdLst/>
            <a:ahLst/>
            <a:cxnLst/>
            <a:rect r="r" b="b" t="t" l="l"/>
            <a:pathLst>
              <a:path h="1264709" w="1264709">
                <a:moveTo>
                  <a:pt x="0" y="0"/>
                </a:moveTo>
                <a:lnTo>
                  <a:pt x="1264709" y="0"/>
                </a:lnTo>
                <a:lnTo>
                  <a:pt x="1264709" y="1264709"/>
                </a:lnTo>
                <a:lnTo>
                  <a:pt x="0" y="126470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720864" y="1427539"/>
            <a:ext cx="482144" cy="467032"/>
          </a:xfrm>
          <a:custGeom>
            <a:avLst/>
            <a:gdLst/>
            <a:ahLst/>
            <a:cxnLst/>
            <a:rect r="r" b="b" t="t" l="l"/>
            <a:pathLst>
              <a:path h="467032" w="482144">
                <a:moveTo>
                  <a:pt x="0" y="0"/>
                </a:moveTo>
                <a:lnTo>
                  <a:pt x="482145" y="0"/>
                </a:lnTo>
                <a:lnTo>
                  <a:pt x="482145" y="467031"/>
                </a:lnTo>
                <a:lnTo>
                  <a:pt x="0" y="46703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7682761">
            <a:off x="-1383321" y="-1859499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371526" y="1332289"/>
            <a:ext cx="6438338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b="true" sz="5199" i="true">
                <a:solidFill>
                  <a:srgbClr val="F47C00"/>
                </a:solidFill>
                <a:latin typeface="Canva Sans Bold Italics"/>
                <a:ea typeface="Canva Sans Bold Italics"/>
                <a:cs typeface="Canva Sans Bold Italics"/>
                <a:sym typeface="Canva Sans Bold Italics"/>
              </a:rPr>
              <a:t>Future work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85750" y="4229100"/>
            <a:ext cx="10162857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b="true" sz="2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2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After the repair is completed, customers can rate the technician’s performance based on quality, professionalism and speed.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9920" y="6423025"/>
            <a:ext cx="10917180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b="true" sz="2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Customers</a:t>
            </a:r>
            <a:r>
              <a:rPr lang="en-US" b="true" sz="2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can book car repair appointments by selecting available time slots provided by the garage.</a:t>
            </a:r>
          </a:p>
        </p:txBody>
      </p:sp>
    </p:spTree>
  </p:cSld>
  <p:clrMapOvr>
    <a:masterClrMapping/>
  </p:clrMapOvr>
</p:sld>
</file>

<file path=ppt/slides/slide8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950481" y="4013348"/>
            <a:ext cx="12387037" cy="20317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641"/>
              </a:lnSpc>
            </a:pPr>
            <a:r>
              <a:rPr lang="en-US" b="true" sz="11886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THANK YOU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6718943" y="-989670"/>
            <a:ext cx="1080715" cy="2956684"/>
            <a:chOff x="0" y="0"/>
            <a:chExt cx="284633" cy="77871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529352" y="9803843"/>
            <a:ext cx="19346704" cy="821917"/>
            <a:chOff x="0" y="0"/>
            <a:chExt cx="5095428" cy="216472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095428" cy="216472"/>
            </a:xfrm>
            <a:custGeom>
              <a:avLst/>
              <a:gdLst/>
              <a:ahLst/>
              <a:cxnLst/>
              <a:rect r="r" b="b" t="t" l="l"/>
              <a:pathLst>
                <a:path h="216472" w="5095428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true" flipV="false" rot="0">
            <a:off x="17259300" y="3085173"/>
            <a:ext cx="4518707" cy="3939865"/>
          </a:xfrm>
          <a:custGeom>
            <a:avLst/>
            <a:gdLst/>
            <a:ahLst/>
            <a:cxnLst/>
            <a:rect r="r" b="b" t="t" l="l"/>
            <a:pathLst>
              <a:path h="3939865" w="4518707">
                <a:moveTo>
                  <a:pt x="4518707" y="0"/>
                </a:moveTo>
                <a:lnTo>
                  <a:pt x="0" y="0"/>
                </a:lnTo>
                <a:lnTo>
                  <a:pt x="0" y="3939864"/>
                </a:lnTo>
                <a:lnTo>
                  <a:pt x="4518707" y="3939864"/>
                </a:lnTo>
                <a:lnTo>
                  <a:pt x="451870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3486583" y="3085173"/>
            <a:ext cx="4518707" cy="3939865"/>
          </a:xfrm>
          <a:custGeom>
            <a:avLst/>
            <a:gdLst/>
            <a:ahLst/>
            <a:cxnLst/>
            <a:rect r="r" b="b" t="t" l="l"/>
            <a:pathLst>
              <a:path h="3939865" w="4518707">
                <a:moveTo>
                  <a:pt x="0" y="0"/>
                </a:moveTo>
                <a:lnTo>
                  <a:pt x="4518707" y="0"/>
                </a:lnTo>
                <a:lnTo>
                  <a:pt x="4518707" y="3939864"/>
                </a:lnTo>
                <a:lnTo>
                  <a:pt x="0" y="39398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488343" y="-989670"/>
            <a:ext cx="1080715" cy="2956684"/>
            <a:chOff x="0" y="0"/>
            <a:chExt cx="284633" cy="77871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84633" cy="778715"/>
            </a:xfrm>
            <a:custGeom>
              <a:avLst/>
              <a:gdLst/>
              <a:ahLst/>
              <a:cxnLst/>
              <a:rect r="r" b="b" t="t" l="l"/>
              <a:pathLst>
                <a:path h="778715" w="284633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4468512" y="-353712"/>
            <a:ext cx="10994424" cy="10994424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sq">
              <a:solidFill>
                <a:srgbClr val="FD622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9140065"/>
            <a:ext cx="945880" cy="236470"/>
          </a:xfrm>
          <a:custGeom>
            <a:avLst/>
            <a:gdLst/>
            <a:ahLst/>
            <a:cxnLst/>
            <a:rect r="r" b="b" t="t" l="l"/>
            <a:pathLst>
              <a:path h="236470" w="945880">
                <a:moveTo>
                  <a:pt x="0" y="0"/>
                </a:moveTo>
                <a:lnTo>
                  <a:pt x="945880" y="0"/>
                </a:lnTo>
                <a:lnTo>
                  <a:pt x="945880" y="236470"/>
                </a:lnTo>
                <a:lnTo>
                  <a:pt x="0" y="2364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6384897" y="5379918"/>
            <a:ext cx="6059445" cy="6059445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6220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720762" y="6964430"/>
            <a:ext cx="2000810" cy="4114800"/>
          </a:xfrm>
          <a:custGeom>
            <a:avLst/>
            <a:gdLst/>
            <a:ahLst/>
            <a:cxnLst/>
            <a:rect r="r" b="b" t="t" l="l"/>
            <a:pathLst>
              <a:path h="4114800" w="2000810">
                <a:moveTo>
                  <a:pt x="0" y="0"/>
                </a:moveTo>
                <a:lnTo>
                  <a:pt x="2000810" y="0"/>
                </a:lnTo>
                <a:lnTo>
                  <a:pt x="200081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3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204881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1762088" y="-9632634"/>
            <a:ext cx="10994424" cy="1099442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14350" cap="sq">
              <a:solidFill>
                <a:srgbClr val="FD6220">
                  <a:alpha val="11765"/>
                </a:srgbClr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3373132" y="4114076"/>
            <a:ext cx="12198237" cy="2291464"/>
            <a:chOff x="0" y="0"/>
            <a:chExt cx="3212705" cy="6035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3212704" cy="603513"/>
            </a:xfrm>
            <a:custGeom>
              <a:avLst/>
              <a:gdLst/>
              <a:ahLst/>
              <a:cxnLst/>
              <a:rect r="r" b="b" t="t" l="l"/>
              <a:pathLst>
                <a:path h="603513" w="3212704">
                  <a:moveTo>
                    <a:pt x="0" y="0"/>
                  </a:moveTo>
                  <a:lnTo>
                    <a:pt x="3212704" y="0"/>
                  </a:lnTo>
                  <a:lnTo>
                    <a:pt x="3212704" y="603513"/>
                  </a:lnTo>
                  <a:lnTo>
                    <a:pt x="0" y="603513"/>
                  </a:lnTo>
                  <a:close/>
                </a:path>
              </a:pathLst>
            </a:custGeom>
            <a:solidFill>
              <a:srgbClr val="FFFEFE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28575"/>
              <a:ext cx="3212705" cy="6320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80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3892492" y="4221993"/>
            <a:ext cx="11159517" cy="18660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70"/>
              </a:lnSpc>
              <a:spcBef>
                <a:spcPct val="0"/>
              </a:spcBef>
            </a:pPr>
            <a:r>
              <a:rPr lang="en-US" b="true" sz="10907" spc="1527">
                <a:solidFill>
                  <a:srgbClr val="191919"/>
                </a:solidFill>
                <a:latin typeface="Gotham Bold"/>
                <a:ea typeface="Gotham Bold"/>
                <a:cs typeface="Gotham Bold"/>
                <a:sym typeface="Gotham Bold"/>
              </a:rPr>
              <a:t>FEATURES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-9965724" y="-1383136"/>
            <a:ext cx="10994424" cy="10994424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14350" cap="sq">
              <a:solidFill>
                <a:srgbClr val="FD6220">
                  <a:alpha val="11765"/>
                </a:srgbClr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DAGqPmwcr5k</dc:identifier>
  <dcterms:modified xsi:type="dcterms:W3CDTF">2011-08-01T06:04:30Z</dcterms:modified>
  <cp:revision>1</cp:revision>
  <dc:title> Mechanic Workshop presentation</dc:title>
</cp:coreProperties>
</file>