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2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</p:sldIdLst>
  <p:sldSz cy="5143500" cx="9144000"/>
  <p:notesSz cx="6858000" cy="9144000"/>
  <p:embeddedFontLst>
    <p:embeddedFont>
      <p:font typeface="Roboto"/>
      <p:regular r:id="rId36"/>
      <p:bold r:id="rId37"/>
      <p:italic r:id="rId38"/>
      <p:boldItalic r:id="rId39"/>
    </p:embeddedFont>
    <p:embeddedFont>
      <p:font typeface="Bebas Neue"/>
      <p:regular r:id="rId40"/>
    </p:embeddedFont>
    <p:embeddedFont>
      <p:font typeface="Fira Sans Extra Condensed Medium"/>
      <p:regular r:id="rId41"/>
      <p:bold r:id="rId42"/>
      <p:italic r:id="rId43"/>
      <p:boldItalic r:id="rId44"/>
    </p:embeddedFont>
    <p:embeddedFont>
      <p:font typeface="Fira Sans Extra Condensed"/>
      <p:regular r:id="rId45"/>
      <p:bold r:id="rId46"/>
      <p:italic r:id="rId47"/>
      <p:boldItalic r:id="rId48"/>
    </p:embeddedFont>
    <p:embeddedFont>
      <p:font typeface="Fira Sans Extra Condensed SemiBold"/>
      <p:regular r:id="rId49"/>
      <p:bold r:id="rId50"/>
      <p:italic r:id="rId51"/>
      <p:boldItalic r:id="rId5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BebasNeue-regular.fntdata"/><Relationship Id="rId42" Type="http://schemas.openxmlformats.org/officeDocument/2006/relationships/font" Target="fonts/FiraSansExtraCondensedMedium-bold.fntdata"/><Relationship Id="rId41" Type="http://schemas.openxmlformats.org/officeDocument/2006/relationships/font" Target="fonts/FiraSansExtraCondensedMedium-regular.fntdata"/><Relationship Id="rId44" Type="http://schemas.openxmlformats.org/officeDocument/2006/relationships/font" Target="fonts/FiraSansExtraCondensedMedium-boldItalic.fntdata"/><Relationship Id="rId43" Type="http://schemas.openxmlformats.org/officeDocument/2006/relationships/font" Target="fonts/FiraSansExtraCondensedMedium-italic.fntdata"/><Relationship Id="rId46" Type="http://schemas.openxmlformats.org/officeDocument/2006/relationships/font" Target="fonts/FiraSansExtraCondensed-bold.fntdata"/><Relationship Id="rId45" Type="http://schemas.openxmlformats.org/officeDocument/2006/relationships/font" Target="fonts/FiraSansExtraCondensed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48" Type="http://schemas.openxmlformats.org/officeDocument/2006/relationships/font" Target="fonts/FiraSansExtraCondensed-boldItalic.fntdata"/><Relationship Id="rId47" Type="http://schemas.openxmlformats.org/officeDocument/2006/relationships/font" Target="fonts/FiraSansExtraCondensed-italic.fntdata"/><Relationship Id="rId49" Type="http://schemas.openxmlformats.org/officeDocument/2006/relationships/font" Target="fonts/FiraSansExtraCondensedSemiBold-regular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7" Type="http://schemas.openxmlformats.org/officeDocument/2006/relationships/font" Target="fonts/Roboto-bold.fntdata"/><Relationship Id="rId36" Type="http://schemas.openxmlformats.org/officeDocument/2006/relationships/font" Target="fonts/Roboto-regular.fntdata"/><Relationship Id="rId39" Type="http://schemas.openxmlformats.org/officeDocument/2006/relationships/font" Target="fonts/Roboto-boldItalic.fntdata"/><Relationship Id="rId38" Type="http://schemas.openxmlformats.org/officeDocument/2006/relationships/font" Target="fonts/Roboto-italic.fntdata"/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9" Type="http://schemas.openxmlformats.org/officeDocument/2006/relationships/slide" Target="slides/slide25.xml"/><Relationship Id="rId51" Type="http://schemas.openxmlformats.org/officeDocument/2006/relationships/font" Target="fonts/FiraSansExtraCondensedSemiBold-italic.fntdata"/><Relationship Id="rId50" Type="http://schemas.openxmlformats.org/officeDocument/2006/relationships/font" Target="fonts/FiraSansExtraCondensedSemiBold-bold.fntdata"/><Relationship Id="rId52" Type="http://schemas.openxmlformats.org/officeDocument/2006/relationships/font" Target="fonts/FiraSansExtraCondensedSemiBold-boldItalic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" name="Google Shape;49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1d9ce8c6de3_0_1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1d9ce8c6de3_0_1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1d9ce8c6de3_0_1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1d9ce8c6de3_0_1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1d9ce8c6de3_0_2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1d9ce8c6de3_0_2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1d9ce8c6de3_0_4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1d9ce8c6de3_0_4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1d9ce8c6de3_0_4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1d9ce8c6de3_0_4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f0e7c1b14b_0_2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f0e7c1b14b_0_2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1d9ce8c6de3_0_5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" name="Google Shape;399;g1d9ce8c6de3_0_5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1d9ce8c6de3_0_6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1d9ce8c6de3_0_6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1d9ce8c6de3_0_8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6" name="Google Shape;416;g1d9ce8c6de3_0_8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1d9ce8c6de3_0_5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1d9ce8c6de3_0_5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f0e7c1b14b_0_3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f0e7c1b14b_0_3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g1d9ce8c6de3_0_6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7" name="Google Shape;447;g1d9ce8c6de3_0_6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1d9ce8c6de3_0_6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4" name="Google Shape;464;g1d9ce8c6de3_0_6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1d9ce8c6de3_0_7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1" name="Google Shape;481;g1d9ce8c6de3_0_7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1d9ce8c6de3_0_7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8" name="Google Shape;498;g1d9ce8c6de3_0_7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g1d9ce8c6de3_0_7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5" name="Google Shape;515;g1d9ce8c6de3_0_7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g1d9ce8c6de3_0_7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8" name="Google Shape;528;g1d9ce8c6de3_0_7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g1d9ce8c6de3_0_8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2" name="Google Shape;542;g1d9ce8c6de3_0_8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g1d9ce8c6de3_0_8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5" name="Google Shape;555;g1d9ce8c6de3_0_8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g1d9ce8c6de3_0_8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8" name="Google Shape;568;g1d9ce8c6de3_0_8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1d9ce8c6de3_0_9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3" name="Google Shape;583;g1d9ce8c6de3_0_9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1d9ce8c6de3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1d9ce8c6de3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6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g1d6c2e3a501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8" name="Google Shape;598;g1d6c2e3a501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1d9ce8c6de3_0_9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6" name="Google Shape;616;g1d9ce8c6de3_0_9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1d9ce8c6de3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1d9ce8c6de3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1d9ce8c6de3_0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1d9ce8c6de3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f0e7c1b14b_0_6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f0e7c1b14b_0_6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1d9ce8c6de3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1d9ce8c6de3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1d9ce8c6de3_0_1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1d9ce8c6de3_0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1d9ce8c6de3_0_1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1d9ce8c6de3_0_1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type="ctrTitle"/>
          </p:nvPr>
        </p:nvSpPr>
        <p:spPr>
          <a:xfrm>
            <a:off x="867500" y="1162650"/>
            <a:ext cx="4780200" cy="218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" type="subTitle"/>
          </p:nvPr>
        </p:nvSpPr>
        <p:spPr>
          <a:xfrm>
            <a:off x="867500" y="3418950"/>
            <a:ext cx="4359000" cy="409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1"/>
          <p:cNvSpPr txBox="1"/>
          <p:nvPr>
            <p:ph hasCustomPrompt="1" type="title"/>
          </p:nvPr>
        </p:nvSpPr>
        <p:spPr>
          <a:xfrm>
            <a:off x="1284000" y="1558475"/>
            <a:ext cx="6576000" cy="1511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38" name="Google Shape;38;p11"/>
          <p:cNvSpPr txBox="1"/>
          <p:nvPr>
            <p:ph idx="1" type="subTitle"/>
          </p:nvPr>
        </p:nvSpPr>
        <p:spPr>
          <a:xfrm>
            <a:off x="1284000" y="3069625"/>
            <a:ext cx="6576000" cy="71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3"/>
          <p:cNvSpPr txBox="1"/>
          <p:nvPr>
            <p:ph idx="1" type="subTitle"/>
          </p:nvPr>
        </p:nvSpPr>
        <p:spPr>
          <a:xfrm>
            <a:off x="720000" y="1212525"/>
            <a:ext cx="2907600" cy="135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42" name="Google Shape;42;p13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BLANK_1_1_1_1_1_1_2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4"/>
          <p:cNvSpPr txBox="1"/>
          <p:nvPr>
            <p:ph type="ctrTitle"/>
          </p:nvPr>
        </p:nvSpPr>
        <p:spPr>
          <a:xfrm>
            <a:off x="2429950" y="669825"/>
            <a:ext cx="4284000" cy="99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45" name="Google Shape;45;p14"/>
          <p:cNvSpPr txBox="1"/>
          <p:nvPr>
            <p:ph idx="1" type="subTitle"/>
          </p:nvPr>
        </p:nvSpPr>
        <p:spPr>
          <a:xfrm>
            <a:off x="2425075" y="1704550"/>
            <a:ext cx="4293900" cy="182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BLANK_1_1_1_1_1_1_1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title"/>
          </p:nvPr>
        </p:nvSpPr>
        <p:spPr>
          <a:xfrm>
            <a:off x="720000" y="2179625"/>
            <a:ext cx="77040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3" name="Google Shape;13;p3"/>
          <p:cNvSpPr txBox="1"/>
          <p:nvPr>
            <p:ph hasCustomPrompt="1" idx="2" type="title"/>
          </p:nvPr>
        </p:nvSpPr>
        <p:spPr>
          <a:xfrm>
            <a:off x="2996550" y="1337825"/>
            <a:ext cx="31509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/>
          <p:nvPr>
            <p:ph idx="1" type="subTitle"/>
          </p:nvPr>
        </p:nvSpPr>
        <p:spPr>
          <a:xfrm>
            <a:off x="2391925" y="3132175"/>
            <a:ext cx="4360200" cy="71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7" name="Google Shape;17;p4"/>
          <p:cNvSpPr txBox="1"/>
          <p:nvPr>
            <p:ph idx="1" type="body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indent="-3048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>
                <a:solidFill>
                  <a:srgbClr val="434343"/>
                </a:solidFill>
              </a:defRPr>
            </a:lvl2pPr>
            <a:lvl3pPr indent="-3048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>
                <a:solidFill>
                  <a:srgbClr val="434343"/>
                </a:solidFill>
              </a:defRPr>
            </a:lvl3pPr>
            <a:lvl4pPr indent="-3048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>
                <a:solidFill>
                  <a:srgbClr val="434343"/>
                </a:solidFill>
              </a:defRPr>
            </a:lvl4pPr>
            <a:lvl5pPr indent="-3048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>
                <a:solidFill>
                  <a:srgbClr val="434343"/>
                </a:solidFill>
              </a:defRPr>
            </a:lvl5pPr>
            <a:lvl6pPr indent="-3048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>
                <a:solidFill>
                  <a:srgbClr val="434343"/>
                </a:solidFill>
              </a:defRPr>
            </a:lvl6pPr>
            <a:lvl7pPr indent="-3048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>
                <a:solidFill>
                  <a:srgbClr val="434343"/>
                </a:solidFill>
              </a:defRPr>
            </a:lvl7pPr>
            <a:lvl8pPr indent="-3048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>
                <a:solidFill>
                  <a:srgbClr val="434343"/>
                </a:solidFill>
              </a:defRPr>
            </a:lvl8pPr>
            <a:lvl9pPr indent="-3048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>
                <a:solidFill>
                  <a:srgbClr val="434343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/>
          <p:nvPr>
            <p:ph idx="1" type="subTitle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0" name="Google Shape;20;p5"/>
          <p:cNvSpPr txBox="1"/>
          <p:nvPr>
            <p:ph idx="2" type="subTitle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1" name="Google Shape;21;p5"/>
          <p:cNvSpPr txBox="1"/>
          <p:nvPr>
            <p:ph idx="3" type="subTitle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4" type="subTitle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/>
          <p:nvPr>
            <p:ph type="title"/>
          </p:nvPr>
        </p:nvSpPr>
        <p:spPr>
          <a:xfrm>
            <a:off x="720000" y="387096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8" name="Google Shape;28;p7"/>
          <p:cNvSpPr txBox="1"/>
          <p:nvPr>
            <p:ph idx="1" type="body"/>
          </p:nvPr>
        </p:nvSpPr>
        <p:spPr>
          <a:xfrm>
            <a:off x="720000" y="1152475"/>
            <a:ext cx="33222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Char char="●"/>
              <a:defRPr sz="1400">
                <a:solidFill>
                  <a:srgbClr val="434343"/>
                </a:solidFill>
              </a:defRPr>
            </a:lvl1pPr>
            <a:lvl2pPr indent="-3048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>
                <a:solidFill>
                  <a:srgbClr val="434343"/>
                </a:solidFill>
              </a:defRPr>
            </a:lvl2pPr>
            <a:lvl3pPr indent="-3048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>
                <a:solidFill>
                  <a:srgbClr val="434343"/>
                </a:solidFill>
              </a:defRPr>
            </a:lvl3pPr>
            <a:lvl4pPr indent="-3048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>
                <a:solidFill>
                  <a:srgbClr val="434343"/>
                </a:solidFill>
              </a:defRPr>
            </a:lvl4pPr>
            <a:lvl5pPr indent="-3048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>
                <a:solidFill>
                  <a:srgbClr val="434343"/>
                </a:solidFill>
              </a:defRPr>
            </a:lvl5pPr>
            <a:lvl6pPr indent="-3048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>
                <a:solidFill>
                  <a:srgbClr val="434343"/>
                </a:solidFill>
              </a:defRPr>
            </a:lvl6pPr>
            <a:lvl7pPr indent="-3048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●"/>
              <a:defRPr>
                <a:solidFill>
                  <a:srgbClr val="434343"/>
                </a:solidFill>
              </a:defRPr>
            </a:lvl7pPr>
            <a:lvl8pPr indent="-3048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○"/>
              <a:defRPr>
                <a:solidFill>
                  <a:srgbClr val="434343"/>
                </a:solidFill>
              </a:defRPr>
            </a:lvl8pPr>
            <a:lvl9pPr indent="-3048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Char char="■"/>
              <a:defRPr>
                <a:solidFill>
                  <a:srgbClr val="434343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/>
          <p:nvPr>
            <p:ph type="title"/>
          </p:nvPr>
        </p:nvSpPr>
        <p:spPr>
          <a:xfrm>
            <a:off x="1388100" y="1307100"/>
            <a:ext cx="6367800" cy="252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 txBox="1"/>
          <p:nvPr>
            <p:ph type="title"/>
          </p:nvPr>
        </p:nvSpPr>
        <p:spPr>
          <a:xfrm>
            <a:off x="720000" y="367423"/>
            <a:ext cx="77040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33" name="Google Shape;33;p9"/>
          <p:cNvSpPr txBox="1"/>
          <p:nvPr>
            <p:ph idx="1" type="subTitle"/>
          </p:nvPr>
        </p:nvSpPr>
        <p:spPr>
          <a:xfrm>
            <a:off x="2241550" y="1348750"/>
            <a:ext cx="4661100" cy="168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0"/>
          <p:cNvSpPr txBox="1"/>
          <p:nvPr>
            <p:ph type="title"/>
          </p:nvPr>
        </p:nvSpPr>
        <p:spPr>
          <a:xfrm>
            <a:off x="720000" y="2285400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 SemiBold"/>
              <a:buNone/>
              <a:defRPr sz="35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 SemiBold"/>
              <a:buNone/>
              <a:defRPr sz="35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 SemiBold"/>
              <a:buNone/>
              <a:defRPr sz="35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 SemiBold"/>
              <a:buNone/>
              <a:defRPr sz="35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 SemiBold"/>
              <a:buNone/>
              <a:defRPr sz="35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 SemiBold"/>
              <a:buNone/>
              <a:defRPr sz="35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 SemiBold"/>
              <a:buNone/>
              <a:defRPr sz="35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 SemiBold"/>
              <a:buNone/>
              <a:defRPr sz="35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Fira Sans Extra Condensed SemiBold"/>
              <a:buNone/>
              <a:defRPr sz="3500">
                <a:solidFill>
                  <a:schemeClr val="dk1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048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048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048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048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048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■"/>
              <a:def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048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●"/>
              <a:def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048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"/>
              <a:buChar char="○"/>
              <a:def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048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Roboto"/>
              <a:buChar char="■"/>
              <a:def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1.png"/><Relationship Id="rId4" Type="http://schemas.openxmlformats.org/officeDocument/2006/relationships/image" Target="../media/image9.png"/><Relationship Id="rId5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Relationship Id="rId4" Type="http://schemas.openxmlformats.org/officeDocument/2006/relationships/image" Target="../media/image4.png"/><Relationship Id="rId5" Type="http://schemas.openxmlformats.org/officeDocument/2006/relationships/image" Target="../media/image2.png"/><Relationship Id="rId6" Type="http://schemas.openxmlformats.org/officeDocument/2006/relationships/image" Target="../media/image15.png"/><Relationship Id="rId7" Type="http://schemas.openxmlformats.org/officeDocument/2006/relationships/image" Target="../media/image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6.png"/><Relationship Id="rId6" Type="http://schemas.openxmlformats.org/officeDocument/2006/relationships/image" Target="../media/image36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8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7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9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6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4.png"/><Relationship Id="rId4" Type="http://schemas.openxmlformats.org/officeDocument/2006/relationships/image" Target="../media/image31.png"/><Relationship Id="rId5" Type="http://schemas.openxmlformats.org/officeDocument/2006/relationships/image" Target="../media/image32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9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6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5.jpg"/><Relationship Id="rId4" Type="http://schemas.openxmlformats.org/officeDocument/2006/relationships/image" Target="../media/image28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0.png"/><Relationship Id="rId4" Type="http://schemas.openxmlformats.org/officeDocument/2006/relationships/image" Target="../media/image34.png"/><Relationship Id="rId5" Type="http://schemas.openxmlformats.org/officeDocument/2006/relationships/image" Target="../media/image3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Relationship Id="rId4" Type="http://schemas.openxmlformats.org/officeDocument/2006/relationships/image" Target="../media/image25.png"/><Relationship Id="rId5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png"/><Relationship Id="rId4" Type="http://schemas.openxmlformats.org/officeDocument/2006/relationships/image" Target="../media/image22.png"/><Relationship Id="rId5" Type="http://schemas.openxmlformats.org/officeDocument/2006/relationships/image" Target="../media/image11.png"/><Relationship Id="rId6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6"/>
          <p:cNvSpPr txBox="1"/>
          <p:nvPr>
            <p:ph type="ctrTitle"/>
          </p:nvPr>
        </p:nvSpPr>
        <p:spPr>
          <a:xfrm>
            <a:off x="1499725" y="969775"/>
            <a:ext cx="2250900" cy="143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700"/>
              <a:t>Mr. Pen</a:t>
            </a:r>
            <a:r>
              <a:rPr lang="en" sz="5700"/>
              <a:t> </a:t>
            </a:r>
            <a:endParaRPr sz="5700"/>
          </a:p>
        </p:txBody>
      </p:sp>
      <p:sp>
        <p:nvSpPr>
          <p:cNvPr id="52" name="Google Shape;52;p16"/>
          <p:cNvSpPr txBox="1"/>
          <p:nvPr>
            <p:ph idx="1" type="subTitle"/>
          </p:nvPr>
        </p:nvSpPr>
        <p:spPr>
          <a:xfrm>
            <a:off x="728300" y="2324125"/>
            <a:ext cx="3900900" cy="1940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An </a:t>
            </a:r>
            <a:r>
              <a:rPr lang="en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automated</a:t>
            </a:r>
            <a:r>
              <a:rPr lang="en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 </a:t>
            </a:r>
            <a:r>
              <a:rPr lang="en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approach</a:t>
            </a:r>
            <a:r>
              <a:rPr lang="en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 to smart typing</a:t>
            </a:r>
            <a:endParaRPr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Supervisor: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Dr. Anas Toma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Students: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Amr J. Eshtiwi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Ahmed A. Al-Qerem</a:t>
            </a:r>
            <a:endParaRPr/>
          </a:p>
        </p:txBody>
      </p:sp>
      <p:sp>
        <p:nvSpPr>
          <p:cNvPr id="53" name="Google Shape;53;p16"/>
          <p:cNvSpPr/>
          <p:nvPr/>
        </p:nvSpPr>
        <p:spPr>
          <a:xfrm>
            <a:off x="-300035" y="-392988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4" name="Google Shape;54;p16"/>
          <p:cNvGrpSpPr/>
          <p:nvPr/>
        </p:nvGrpSpPr>
        <p:grpSpPr>
          <a:xfrm>
            <a:off x="4950368" y="737199"/>
            <a:ext cx="3139955" cy="3583372"/>
            <a:chOff x="5474900" y="1114525"/>
            <a:chExt cx="2028133" cy="2314690"/>
          </a:xfrm>
        </p:grpSpPr>
        <p:sp>
          <p:nvSpPr>
            <p:cNvPr id="55" name="Google Shape;55;p16"/>
            <p:cNvSpPr/>
            <p:nvPr/>
          </p:nvSpPr>
          <p:spPr>
            <a:xfrm flipH="1">
              <a:off x="5730027" y="1126483"/>
              <a:ext cx="1773006" cy="1881192"/>
            </a:xfrm>
            <a:custGeom>
              <a:rect b="b" l="l" r="r" t="t"/>
              <a:pathLst>
                <a:path extrusionOk="0" h="98958" w="93267">
                  <a:moveTo>
                    <a:pt x="10044" y="1"/>
                  </a:moveTo>
                  <a:cubicBezTo>
                    <a:pt x="8566" y="1"/>
                    <a:pt x="6825" y="553"/>
                    <a:pt x="5004" y="2288"/>
                  </a:cubicBezTo>
                  <a:cubicBezTo>
                    <a:pt x="0" y="7092"/>
                    <a:pt x="4337" y="11562"/>
                    <a:pt x="4337" y="11562"/>
                  </a:cubicBezTo>
                  <a:lnTo>
                    <a:pt x="71818" y="86182"/>
                  </a:lnTo>
                  <a:cubicBezTo>
                    <a:pt x="75754" y="90552"/>
                    <a:pt x="80658" y="93954"/>
                    <a:pt x="86128" y="96122"/>
                  </a:cubicBezTo>
                  <a:lnTo>
                    <a:pt x="93267" y="98958"/>
                  </a:lnTo>
                  <a:lnTo>
                    <a:pt x="93267" y="98958"/>
                  </a:lnTo>
                  <a:lnTo>
                    <a:pt x="90698" y="91152"/>
                  </a:lnTo>
                  <a:cubicBezTo>
                    <a:pt x="89031" y="86082"/>
                    <a:pt x="86295" y="81345"/>
                    <a:pt x="82726" y="77409"/>
                  </a:cubicBezTo>
                  <a:lnTo>
                    <a:pt x="14411" y="1688"/>
                  </a:lnTo>
                  <a:cubicBezTo>
                    <a:pt x="14411" y="1688"/>
                    <a:pt x="12629" y="1"/>
                    <a:pt x="100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16"/>
            <p:cNvSpPr/>
            <p:nvPr/>
          </p:nvSpPr>
          <p:spPr>
            <a:xfrm flipH="1">
              <a:off x="5730027" y="1126483"/>
              <a:ext cx="1773006" cy="1881192"/>
            </a:xfrm>
            <a:custGeom>
              <a:rect b="b" l="l" r="r" t="t"/>
              <a:pathLst>
                <a:path extrusionOk="0" h="98958" w="93267">
                  <a:moveTo>
                    <a:pt x="10044" y="1"/>
                  </a:moveTo>
                  <a:cubicBezTo>
                    <a:pt x="8566" y="1"/>
                    <a:pt x="6825" y="553"/>
                    <a:pt x="5004" y="2288"/>
                  </a:cubicBezTo>
                  <a:cubicBezTo>
                    <a:pt x="0" y="7092"/>
                    <a:pt x="4337" y="11562"/>
                    <a:pt x="4337" y="11562"/>
                  </a:cubicBezTo>
                  <a:lnTo>
                    <a:pt x="71818" y="86182"/>
                  </a:lnTo>
                  <a:cubicBezTo>
                    <a:pt x="75754" y="90552"/>
                    <a:pt x="80658" y="93954"/>
                    <a:pt x="86128" y="96122"/>
                  </a:cubicBezTo>
                  <a:lnTo>
                    <a:pt x="93267" y="98958"/>
                  </a:lnTo>
                  <a:lnTo>
                    <a:pt x="93267" y="98958"/>
                  </a:lnTo>
                  <a:lnTo>
                    <a:pt x="90698" y="91152"/>
                  </a:lnTo>
                  <a:cubicBezTo>
                    <a:pt x="89031" y="86082"/>
                    <a:pt x="86295" y="81345"/>
                    <a:pt x="82726" y="77409"/>
                  </a:cubicBezTo>
                  <a:lnTo>
                    <a:pt x="14411" y="1688"/>
                  </a:lnTo>
                  <a:cubicBezTo>
                    <a:pt x="14411" y="1688"/>
                    <a:pt x="12629" y="1"/>
                    <a:pt x="100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" name="Google Shape;57;p16"/>
            <p:cNvSpPr/>
            <p:nvPr/>
          </p:nvSpPr>
          <p:spPr>
            <a:xfrm flipH="1">
              <a:off x="5730655" y="1152223"/>
              <a:ext cx="1772378" cy="1854825"/>
            </a:xfrm>
            <a:custGeom>
              <a:rect b="b" l="l" r="r" t="t"/>
              <a:pathLst>
                <a:path extrusionOk="0" h="97571" w="93234">
                  <a:moveTo>
                    <a:pt x="6138" y="0"/>
                  </a:moveTo>
                  <a:cubicBezTo>
                    <a:pt x="5738" y="301"/>
                    <a:pt x="5371" y="567"/>
                    <a:pt x="5004" y="968"/>
                  </a:cubicBezTo>
                  <a:cubicBezTo>
                    <a:pt x="0" y="5738"/>
                    <a:pt x="4337" y="10208"/>
                    <a:pt x="4337" y="10208"/>
                  </a:cubicBezTo>
                  <a:lnTo>
                    <a:pt x="71785" y="84794"/>
                  </a:lnTo>
                  <a:cubicBezTo>
                    <a:pt x="75754" y="89198"/>
                    <a:pt x="80625" y="92567"/>
                    <a:pt x="86095" y="94735"/>
                  </a:cubicBezTo>
                  <a:lnTo>
                    <a:pt x="93234" y="97570"/>
                  </a:lnTo>
                  <a:lnTo>
                    <a:pt x="93234" y="97570"/>
                  </a:lnTo>
                  <a:lnTo>
                    <a:pt x="613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16"/>
            <p:cNvSpPr/>
            <p:nvPr/>
          </p:nvSpPr>
          <p:spPr>
            <a:xfrm flipH="1">
              <a:off x="5716699" y="1114525"/>
              <a:ext cx="1750194" cy="1905201"/>
            </a:xfrm>
            <a:custGeom>
              <a:rect b="b" l="l" r="r" t="t"/>
              <a:pathLst>
                <a:path extrusionOk="0" h="100221" w="92067">
                  <a:moveTo>
                    <a:pt x="8097" y="1"/>
                  </a:moveTo>
                  <a:cubicBezTo>
                    <a:pt x="6482" y="1"/>
                    <a:pt x="4592" y="601"/>
                    <a:pt x="2636" y="2484"/>
                  </a:cubicBezTo>
                  <a:cubicBezTo>
                    <a:pt x="968" y="4085"/>
                    <a:pt x="101" y="5853"/>
                    <a:pt x="34" y="7721"/>
                  </a:cubicBezTo>
                  <a:cubicBezTo>
                    <a:pt x="1" y="10556"/>
                    <a:pt x="1869" y="12524"/>
                    <a:pt x="1969" y="12591"/>
                  </a:cubicBezTo>
                  <a:lnTo>
                    <a:pt x="69450" y="87244"/>
                  </a:lnTo>
                  <a:cubicBezTo>
                    <a:pt x="73420" y="91614"/>
                    <a:pt x="78423" y="95117"/>
                    <a:pt x="83994" y="97318"/>
                  </a:cubicBezTo>
                  <a:lnTo>
                    <a:pt x="91132" y="100154"/>
                  </a:lnTo>
                  <a:cubicBezTo>
                    <a:pt x="91199" y="100220"/>
                    <a:pt x="91299" y="100220"/>
                    <a:pt x="91366" y="100220"/>
                  </a:cubicBezTo>
                  <a:cubicBezTo>
                    <a:pt x="91499" y="100220"/>
                    <a:pt x="91666" y="100120"/>
                    <a:pt x="91833" y="100054"/>
                  </a:cubicBezTo>
                  <a:cubicBezTo>
                    <a:pt x="92000" y="99887"/>
                    <a:pt x="92066" y="99620"/>
                    <a:pt x="92000" y="99386"/>
                  </a:cubicBezTo>
                  <a:lnTo>
                    <a:pt x="89398" y="91581"/>
                  </a:lnTo>
                  <a:cubicBezTo>
                    <a:pt x="88230" y="88045"/>
                    <a:pt x="86562" y="84709"/>
                    <a:pt x="84494" y="81674"/>
                  </a:cubicBezTo>
                  <a:cubicBezTo>
                    <a:pt x="84370" y="81487"/>
                    <a:pt x="84168" y="81378"/>
                    <a:pt x="83970" y="81378"/>
                  </a:cubicBezTo>
                  <a:cubicBezTo>
                    <a:pt x="83848" y="81378"/>
                    <a:pt x="83728" y="81419"/>
                    <a:pt x="83627" y="81507"/>
                  </a:cubicBezTo>
                  <a:cubicBezTo>
                    <a:pt x="83327" y="81707"/>
                    <a:pt x="83227" y="82074"/>
                    <a:pt x="83460" y="82374"/>
                  </a:cubicBezTo>
                  <a:cubicBezTo>
                    <a:pt x="85495" y="85310"/>
                    <a:pt x="87063" y="88545"/>
                    <a:pt x="88197" y="91948"/>
                  </a:cubicBezTo>
                  <a:lnTo>
                    <a:pt x="90332" y="98452"/>
                  </a:lnTo>
                  <a:lnTo>
                    <a:pt x="90332" y="98452"/>
                  </a:lnTo>
                  <a:lnTo>
                    <a:pt x="84461" y="96117"/>
                  </a:lnTo>
                  <a:cubicBezTo>
                    <a:pt x="79057" y="94016"/>
                    <a:pt x="74220" y="90580"/>
                    <a:pt x="70351" y="86344"/>
                  </a:cubicBezTo>
                  <a:lnTo>
                    <a:pt x="2903" y="11724"/>
                  </a:lnTo>
                  <a:cubicBezTo>
                    <a:pt x="2836" y="11724"/>
                    <a:pt x="1869" y="10690"/>
                    <a:pt x="1468" y="9155"/>
                  </a:cubicBezTo>
                  <a:cubicBezTo>
                    <a:pt x="935" y="7154"/>
                    <a:pt x="1635" y="5186"/>
                    <a:pt x="3503" y="3384"/>
                  </a:cubicBezTo>
                  <a:cubicBezTo>
                    <a:pt x="5187" y="1778"/>
                    <a:pt x="6787" y="1268"/>
                    <a:pt x="8141" y="1268"/>
                  </a:cubicBezTo>
                  <a:cubicBezTo>
                    <a:pt x="10328" y="1268"/>
                    <a:pt x="11870" y="2599"/>
                    <a:pt x="12076" y="2784"/>
                  </a:cubicBezTo>
                  <a:lnTo>
                    <a:pt x="77323" y="75102"/>
                  </a:lnTo>
                  <a:cubicBezTo>
                    <a:pt x="77429" y="75244"/>
                    <a:pt x="77592" y="75320"/>
                    <a:pt x="77761" y="75320"/>
                  </a:cubicBezTo>
                  <a:cubicBezTo>
                    <a:pt x="77910" y="75320"/>
                    <a:pt x="78065" y="75261"/>
                    <a:pt x="78190" y="75136"/>
                  </a:cubicBezTo>
                  <a:cubicBezTo>
                    <a:pt x="78423" y="74936"/>
                    <a:pt x="78490" y="74535"/>
                    <a:pt x="78223" y="74268"/>
                  </a:cubicBezTo>
                  <a:lnTo>
                    <a:pt x="12977" y="1883"/>
                  </a:lnTo>
                  <a:lnTo>
                    <a:pt x="12943" y="1850"/>
                  </a:lnTo>
                  <a:cubicBezTo>
                    <a:pt x="12901" y="1829"/>
                    <a:pt x="10917" y="1"/>
                    <a:pt x="8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16"/>
            <p:cNvSpPr/>
            <p:nvPr/>
          </p:nvSpPr>
          <p:spPr>
            <a:xfrm flipH="1">
              <a:off x="5729942" y="2975389"/>
              <a:ext cx="34256" cy="32355"/>
            </a:xfrm>
            <a:custGeom>
              <a:rect b="b" l="l" r="r" t="t"/>
              <a:pathLst>
                <a:path extrusionOk="0" h="1702" w="1802">
                  <a:moveTo>
                    <a:pt x="1235" y="0"/>
                  </a:moveTo>
                  <a:lnTo>
                    <a:pt x="1" y="934"/>
                  </a:lnTo>
                  <a:lnTo>
                    <a:pt x="1802" y="1702"/>
                  </a:lnTo>
                  <a:lnTo>
                    <a:pt x="1235" y="0"/>
                  </a:lnTo>
                  <a:close/>
                </a:path>
              </a:pathLst>
            </a:custGeom>
            <a:solidFill>
              <a:srgbClr val="1C1A5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" name="Google Shape;60;p16"/>
            <p:cNvSpPr/>
            <p:nvPr/>
          </p:nvSpPr>
          <p:spPr>
            <a:xfrm flipH="1">
              <a:off x="5474900" y="3019725"/>
              <a:ext cx="289305" cy="409490"/>
            </a:xfrm>
            <a:custGeom>
              <a:rect b="b" l="l" r="r" t="t"/>
              <a:pathLst>
                <a:path extrusionOk="0" h="10378" w="9374">
                  <a:moveTo>
                    <a:pt x="1671" y="0"/>
                  </a:moveTo>
                  <a:cubicBezTo>
                    <a:pt x="1360" y="0"/>
                    <a:pt x="1065" y="225"/>
                    <a:pt x="1034" y="537"/>
                  </a:cubicBezTo>
                  <a:cubicBezTo>
                    <a:pt x="1001" y="737"/>
                    <a:pt x="867" y="971"/>
                    <a:pt x="701" y="1204"/>
                  </a:cubicBezTo>
                  <a:lnTo>
                    <a:pt x="434" y="1571"/>
                  </a:lnTo>
                  <a:cubicBezTo>
                    <a:pt x="67" y="2272"/>
                    <a:pt x="0" y="3139"/>
                    <a:pt x="601" y="3673"/>
                  </a:cubicBezTo>
                  <a:cubicBezTo>
                    <a:pt x="996" y="3983"/>
                    <a:pt x="1486" y="4007"/>
                    <a:pt x="1830" y="4007"/>
                  </a:cubicBezTo>
                  <a:cubicBezTo>
                    <a:pt x="1893" y="4007"/>
                    <a:pt x="1950" y="4006"/>
                    <a:pt x="2002" y="4006"/>
                  </a:cubicBezTo>
                  <a:cubicBezTo>
                    <a:pt x="2502" y="3973"/>
                    <a:pt x="3002" y="3956"/>
                    <a:pt x="3503" y="3956"/>
                  </a:cubicBezTo>
                  <a:cubicBezTo>
                    <a:pt x="4003" y="3956"/>
                    <a:pt x="4503" y="3973"/>
                    <a:pt x="5004" y="4006"/>
                  </a:cubicBezTo>
                  <a:cubicBezTo>
                    <a:pt x="6171" y="4073"/>
                    <a:pt x="7439" y="4273"/>
                    <a:pt x="7839" y="5040"/>
                  </a:cubicBezTo>
                  <a:cubicBezTo>
                    <a:pt x="8039" y="5507"/>
                    <a:pt x="8039" y="5874"/>
                    <a:pt x="7839" y="6308"/>
                  </a:cubicBezTo>
                  <a:cubicBezTo>
                    <a:pt x="7105" y="7809"/>
                    <a:pt x="3903" y="8843"/>
                    <a:pt x="2735" y="9143"/>
                  </a:cubicBezTo>
                  <a:cubicBezTo>
                    <a:pt x="2402" y="9210"/>
                    <a:pt x="2202" y="9544"/>
                    <a:pt x="2268" y="9877"/>
                  </a:cubicBezTo>
                  <a:cubicBezTo>
                    <a:pt x="2368" y="10177"/>
                    <a:pt x="2602" y="10378"/>
                    <a:pt x="2902" y="10378"/>
                  </a:cubicBezTo>
                  <a:cubicBezTo>
                    <a:pt x="2936" y="10378"/>
                    <a:pt x="3002" y="10378"/>
                    <a:pt x="3102" y="10244"/>
                  </a:cubicBezTo>
                  <a:cubicBezTo>
                    <a:pt x="3569" y="10177"/>
                    <a:pt x="7906" y="9043"/>
                    <a:pt x="9040" y="6742"/>
                  </a:cubicBezTo>
                  <a:cubicBezTo>
                    <a:pt x="9373" y="6041"/>
                    <a:pt x="9373" y="5241"/>
                    <a:pt x="9040" y="4473"/>
                  </a:cubicBezTo>
                  <a:cubicBezTo>
                    <a:pt x="8339" y="2906"/>
                    <a:pt x="6371" y="2805"/>
                    <a:pt x="5170" y="2705"/>
                  </a:cubicBezTo>
                  <a:cubicBezTo>
                    <a:pt x="4637" y="2689"/>
                    <a:pt x="4103" y="2680"/>
                    <a:pt x="3574" y="2680"/>
                  </a:cubicBezTo>
                  <a:cubicBezTo>
                    <a:pt x="3044" y="2680"/>
                    <a:pt x="2519" y="2689"/>
                    <a:pt x="2002" y="2705"/>
                  </a:cubicBezTo>
                  <a:cubicBezTo>
                    <a:pt x="1868" y="2705"/>
                    <a:pt x="1568" y="2705"/>
                    <a:pt x="1501" y="2672"/>
                  </a:cubicBezTo>
                  <a:cubicBezTo>
                    <a:pt x="1434" y="2672"/>
                    <a:pt x="1401" y="2405"/>
                    <a:pt x="1568" y="2172"/>
                  </a:cubicBezTo>
                  <a:cubicBezTo>
                    <a:pt x="1668" y="2072"/>
                    <a:pt x="1701" y="1972"/>
                    <a:pt x="1768" y="1871"/>
                  </a:cubicBezTo>
                  <a:cubicBezTo>
                    <a:pt x="2002" y="1538"/>
                    <a:pt x="2202" y="1171"/>
                    <a:pt x="2268" y="704"/>
                  </a:cubicBezTo>
                  <a:cubicBezTo>
                    <a:pt x="2335" y="370"/>
                    <a:pt x="2068" y="37"/>
                    <a:pt x="1735" y="3"/>
                  </a:cubicBezTo>
                  <a:cubicBezTo>
                    <a:pt x="1713" y="1"/>
                    <a:pt x="1692" y="0"/>
                    <a:pt x="16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" name="Google Shape;61;p16"/>
            <p:cNvSpPr/>
            <p:nvPr/>
          </p:nvSpPr>
          <p:spPr>
            <a:xfrm flipH="1">
              <a:off x="6776941" y="1271135"/>
              <a:ext cx="627159" cy="691432"/>
            </a:xfrm>
            <a:custGeom>
              <a:rect b="b" l="l" r="r" t="t"/>
              <a:pathLst>
                <a:path extrusionOk="0" h="36372" w="32991">
                  <a:moveTo>
                    <a:pt x="2139" y="1"/>
                  </a:moveTo>
                  <a:cubicBezTo>
                    <a:pt x="1691" y="1"/>
                    <a:pt x="1236" y="161"/>
                    <a:pt x="867" y="484"/>
                  </a:cubicBezTo>
                  <a:cubicBezTo>
                    <a:pt x="67" y="1151"/>
                    <a:pt x="0" y="2352"/>
                    <a:pt x="701" y="3152"/>
                  </a:cubicBezTo>
                  <a:lnTo>
                    <a:pt x="29454" y="35709"/>
                  </a:lnTo>
                  <a:cubicBezTo>
                    <a:pt x="29817" y="36144"/>
                    <a:pt x="30337" y="36372"/>
                    <a:pt x="30865" y="36372"/>
                  </a:cubicBezTo>
                  <a:cubicBezTo>
                    <a:pt x="31308" y="36372"/>
                    <a:pt x="31757" y="36211"/>
                    <a:pt x="32123" y="35876"/>
                  </a:cubicBezTo>
                  <a:cubicBezTo>
                    <a:pt x="32890" y="35242"/>
                    <a:pt x="32990" y="34008"/>
                    <a:pt x="32290" y="33207"/>
                  </a:cubicBezTo>
                  <a:lnTo>
                    <a:pt x="3536" y="650"/>
                  </a:lnTo>
                  <a:cubicBezTo>
                    <a:pt x="3176" y="219"/>
                    <a:pt x="2662" y="1"/>
                    <a:pt x="21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" name="Google Shape;62;p16"/>
            <p:cNvSpPr/>
            <p:nvPr/>
          </p:nvSpPr>
          <p:spPr>
            <a:xfrm flipH="1">
              <a:off x="6764261" y="1236479"/>
              <a:ext cx="626532" cy="691375"/>
            </a:xfrm>
            <a:custGeom>
              <a:rect b="b" l="l" r="r" t="t"/>
              <a:pathLst>
                <a:path extrusionOk="0" h="36369" w="32958">
                  <a:moveTo>
                    <a:pt x="2140" y="0"/>
                  </a:moveTo>
                  <a:cubicBezTo>
                    <a:pt x="1695" y="0"/>
                    <a:pt x="1250" y="153"/>
                    <a:pt x="901" y="472"/>
                  </a:cubicBezTo>
                  <a:cubicBezTo>
                    <a:pt x="101" y="1139"/>
                    <a:pt x="1" y="2373"/>
                    <a:pt x="734" y="3140"/>
                  </a:cubicBezTo>
                  <a:lnTo>
                    <a:pt x="29455" y="35730"/>
                  </a:lnTo>
                  <a:cubicBezTo>
                    <a:pt x="29819" y="36149"/>
                    <a:pt x="30341" y="36369"/>
                    <a:pt x="30871" y="36369"/>
                  </a:cubicBezTo>
                  <a:cubicBezTo>
                    <a:pt x="31313" y="36369"/>
                    <a:pt x="31759" y="36216"/>
                    <a:pt x="32123" y="35897"/>
                  </a:cubicBezTo>
                  <a:cubicBezTo>
                    <a:pt x="32924" y="35163"/>
                    <a:pt x="32957" y="33996"/>
                    <a:pt x="32290" y="33195"/>
                  </a:cubicBezTo>
                  <a:lnTo>
                    <a:pt x="3570" y="639"/>
                  </a:lnTo>
                  <a:cubicBezTo>
                    <a:pt x="3206" y="220"/>
                    <a:pt x="2674" y="0"/>
                    <a:pt x="21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" name="Google Shape;63;p16"/>
            <p:cNvSpPr/>
            <p:nvPr/>
          </p:nvSpPr>
          <p:spPr>
            <a:xfrm flipH="1">
              <a:off x="6750954" y="1224996"/>
              <a:ext cx="652518" cy="714187"/>
            </a:xfrm>
            <a:custGeom>
              <a:rect b="b" l="l" r="r" t="t"/>
              <a:pathLst>
                <a:path extrusionOk="0" h="37569" w="34325">
                  <a:moveTo>
                    <a:pt x="2802" y="1209"/>
                  </a:moveTo>
                  <a:cubicBezTo>
                    <a:pt x="3136" y="1209"/>
                    <a:pt x="3470" y="1376"/>
                    <a:pt x="3770" y="1610"/>
                  </a:cubicBezTo>
                  <a:lnTo>
                    <a:pt x="32490" y="34200"/>
                  </a:lnTo>
                  <a:cubicBezTo>
                    <a:pt x="32957" y="34733"/>
                    <a:pt x="32924" y="35534"/>
                    <a:pt x="32357" y="35968"/>
                  </a:cubicBezTo>
                  <a:cubicBezTo>
                    <a:pt x="32163" y="36189"/>
                    <a:pt x="31901" y="36318"/>
                    <a:pt x="31627" y="36318"/>
                  </a:cubicBezTo>
                  <a:cubicBezTo>
                    <a:pt x="31571" y="36318"/>
                    <a:pt x="31513" y="36313"/>
                    <a:pt x="31456" y="36301"/>
                  </a:cubicBezTo>
                  <a:cubicBezTo>
                    <a:pt x="31123" y="36301"/>
                    <a:pt x="30789" y="36134"/>
                    <a:pt x="30589" y="35901"/>
                  </a:cubicBezTo>
                  <a:lnTo>
                    <a:pt x="1835" y="3344"/>
                  </a:lnTo>
                  <a:cubicBezTo>
                    <a:pt x="1401" y="2810"/>
                    <a:pt x="1435" y="2010"/>
                    <a:pt x="1968" y="1543"/>
                  </a:cubicBezTo>
                  <a:cubicBezTo>
                    <a:pt x="2235" y="1343"/>
                    <a:pt x="2502" y="1209"/>
                    <a:pt x="2802" y="1209"/>
                  </a:cubicBezTo>
                  <a:close/>
                  <a:moveTo>
                    <a:pt x="2806" y="0"/>
                  </a:moveTo>
                  <a:cubicBezTo>
                    <a:pt x="2211" y="0"/>
                    <a:pt x="1612" y="211"/>
                    <a:pt x="1135" y="642"/>
                  </a:cubicBezTo>
                  <a:cubicBezTo>
                    <a:pt x="100" y="1543"/>
                    <a:pt x="0" y="3144"/>
                    <a:pt x="934" y="4178"/>
                  </a:cubicBezTo>
                  <a:lnTo>
                    <a:pt x="29655" y="36735"/>
                  </a:lnTo>
                  <a:cubicBezTo>
                    <a:pt x="30155" y="37268"/>
                    <a:pt x="30822" y="37569"/>
                    <a:pt x="31523" y="37569"/>
                  </a:cubicBezTo>
                  <a:cubicBezTo>
                    <a:pt x="32123" y="37569"/>
                    <a:pt x="32690" y="37402"/>
                    <a:pt x="33191" y="36935"/>
                  </a:cubicBezTo>
                  <a:cubicBezTo>
                    <a:pt x="34258" y="36034"/>
                    <a:pt x="34325" y="34433"/>
                    <a:pt x="33424" y="33399"/>
                  </a:cubicBezTo>
                  <a:lnTo>
                    <a:pt x="4670" y="842"/>
                  </a:lnTo>
                  <a:cubicBezTo>
                    <a:pt x="4186" y="286"/>
                    <a:pt x="3498" y="0"/>
                    <a:pt x="28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4" name="Google Shape;64;p16"/>
          <p:cNvSpPr/>
          <p:nvPr/>
        </p:nvSpPr>
        <p:spPr>
          <a:xfrm rot="10800000">
            <a:off x="6303165" y="2631187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5"/>
          <p:cNvSpPr/>
          <p:nvPr/>
        </p:nvSpPr>
        <p:spPr>
          <a:xfrm>
            <a:off x="-423723" y="-478713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25"/>
          <p:cNvSpPr/>
          <p:nvPr/>
        </p:nvSpPr>
        <p:spPr>
          <a:xfrm rot="10800000">
            <a:off x="6179477" y="2545462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25"/>
          <p:cNvSpPr txBox="1"/>
          <p:nvPr/>
        </p:nvSpPr>
        <p:spPr>
          <a:xfrm>
            <a:off x="1081100" y="3126575"/>
            <a:ext cx="1268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Servo motor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4" name="Google Shape;264;p25"/>
          <p:cNvSpPr txBox="1"/>
          <p:nvPr/>
        </p:nvSpPr>
        <p:spPr>
          <a:xfrm>
            <a:off x="4173575" y="3126575"/>
            <a:ext cx="1382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ESP 32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5" name="Google Shape;265;p25"/>
          <p:cNvSpPr txBox="1"/>
          <p:nvPr/>
        </p:nvSpPr>
        <p:spPr>
          <a:xfrm>
            <a:off x="6858000" y="3126575"/>
            <a:ext cx="1428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Sound Card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66" name="Google Shape;26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3671049" y="1109023"/>
            <a:ext cx="2387451" cy="147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9624" y="1117175"/>
            <a:ext cx="2264913" cy="1870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65025" y="1142925"/>
            <a:ext cx="1819275" cy="1819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6"/>
          <p:cNvSpPr txBox="1"/>
          <p:nvPr>
            <p:ph type="ctrTitle"/>
          </p:nvPr>
        </p:nvSpPr>
        <p:spPr>
          <a:xfrm>
            <a:off x="716775" y="2480075"/>
            <a:ext cx="3836100" cy="136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5700">
                <a:solidFill>
                  <a:schemeClr val="dk2"/>
                </a:solidFill>
              </a:rPr>
              <a:t>Construction</a:t>
            </a:r>
            <a:endParaRPr sz="5700">
              <a:solidFill>
                <a:schemeClr val="dk2"/>
              </a:solidFill>
            </a:endParaRPr>
          </a:p>
        </p:txBody>
      </p:sp>
      <p:grpSp>
        <p:nvGrpSpPr>
          <p:cNvPr id="274" name="Google Shape;274;p26"/>
          <p:cNvGrpSpPr/>
          <p:nvPr/>
        </p:nvGrpSpPr>
        <p:grpSpPr>
          <a:xfrm>
            <a:off x="4950368" y="737199"/>
            <a:ext cx="3139955" cy="3583372"/>
            <a:chOff x="5474900" y="1114525"/>
            <a:chExt cx="2028133" cy="2314690"/>
          </a:xfrm>
        </p:grpSpPr>
        <p:sp>
          <p:nvSpPr>
            <p:cNvPr id="275" name="Google Shape;275;p26"/>
            <p:cNvSpPr/>
            <p:nvPr/>
          </p:nvSpPr>
          <p:spPr>
            <a:xfrm flipH="1">
              <a:off x="5730027" y="1126483"/>
              <a:ext cx="1773006" cy="1881192"/>
            </a:xfrm>
            <a:custGeom>
              <a:rect b="b" l="l" r="r" t="t"/>
              <a:pathLst>
                <a:path extrusionOk="0" h="98958" w="93267">
                  <a:moveTo>
                    <a:pt x="10044" y="1"/>
                  </a:moveTo>
                  <a:cubicBezTo>
                    <a:pt x="8566" y="1"/>
                    <a:pt x="6825" y="553"/>
                    <a:pt x="5004" y="2288"/>
                  </a:cubicBezTo>
                  <a:cubicBezTo>
                    <a:pt x="0" y="7092"/>
                    <a:pt x="4337" y="11562"/>
                    <a:pt x="4337" y="11562"/>
                  </a:cubicBezTo>
                  <a:lnTo>
                    <a:pt x="71818" y="86182"/>
                  </a:lnTo>
                  <a:cubicBezTo>
                    <a:pt x="75754" y="90552"/>
                    <a:pt x="80658" y="93954"/>
                    <a:pt x="86128" y="96122"/>
                  </a:cubicBezTo>
                  <a:lnTo>
                    <a:pt x="93267" y="98958"/>
                  </a:lnTo>
                  <a:lnTo>
                    <a:pt x="93267" y="98958"/>
                  </a:lnTo>
                  <a:lnTo>
                    <a:pt x="90698" y="91152"/>
                  </a:lnTo>
                  <a:cubicBezTo>
                    <a:pt x="89031" y="86082"/>
                    <a:pt x="86295" y="81345"/>
                    <a:pt x="82726" y="77409"/>
                  </a:cubicBezTo>
                  <a:lnTo>
                    <a:pt x="14411" y="1688"/>
                  </a:lnTo>
                  <a:cubicBezTo>
                    <a:pt x="14411" y="1688"/>
                    <a:pt x="12629" y="1"/>
                    <a:pt x="100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6" name="Google Shape;276;p26"/>
            <p:cNvSpPr/>
            <p:nvPr/>
          </p:nvSpPr>
          <p:spPr>
            <a:xfrm flipH="1">
              <a:off x="5730027" y="1126483"/>
              <a:ext cx="1773006" cy="1881192"/>
            </a:xfrm>
            <a:custGeom>
              <a:rect b="b" l="l" r="r" t="t"/>
              <a:pathLst>
                <a:path extrusionOk="0" h="98958" w="93267">
                  <a:moveTo>
                    <a:pt x="10044" y="1"/>
                  </a:moveTo>
                  <a:cubicBezTo>
                    <a:pt x="8566" y="1"/>
                    <a:pt x="6825" y="553"/>
                    <a:pt x="5004" y="2288"/>
                  </a:cubicBezTo>
                  <a:cubicBezTo>
                    <a:pt x="0" y="7092"/>
                    <a:pt x="4337" y="11562"/>
                    <a:pt x="4337" y="11562"/>
                  </a:cubicBezTo>
                  <a:lnTo>
                    <a:pt x="71818" y="86182"/>
                  </a:lnTo>
                  <a:cubicBezTo>
                    <a:pt x="75754" y="90552"/>
                    <a:pt x="80658" y="93954"/>
                    <a:pt x="86128" y="96122"/>
                  </a:cubicBezTo>
                  <a:lnTo>
                    <a:pt x="93267" y="98958"/>
                  </a:lnTo>
                  <a:lnTo>
                    <a:pt x="93267" y="98958"/>
                  </a:lnTo>
                  <a:lnTo>
                    <a:pt x="90698" y="91152"/>
                  </a:lnTo>
                  <a:cubicBezTo>
                    <a:pt x="89031" y="86082"/>
                    <a:pt x="86295" y="81345"/>
                    <a:pt x="82726" y="77409"/>
                  </a:cubicBezTo>
                  <a:lnTo>
                    <a:pt x="14411" y="1688"/>
                  </a:lnTo>
                  <a:cubicBezTo>
                    <a:pt x="14411" y="1688"/>
                    <a:pt x="12629" y="1"/>
                    <a:pt x="100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7" name="Google Shape;277;p26"/>
            <p:cNvSpPr/>
            <p:nvPr/>
          </p:nvSpPr>
          <p:spPr>
            <a:xfrm flipH="1">
              <a:off x="5730655" y="1152223"/>
              <a:ext cx="1772378" cy="1854825"/>
            </a:xfrm>
            <a:custGeom>
              <a:rect b="b" l="l" r="r" t="t"/>
              <a:pathLst>
                <a:path extrusionOk="0" h="97571" w="93234">
                  <a:moveTo>
                    <a:pt x="6138" y="0"/>
                  </a:moveTo>
                  <a:cubicBezTo>
                    <a:pt x="5738" y="301"/>
                    <a:pt x="5371" y="567"/>
                    <a:pt x="5004" y="968"/>
                  </a:cubicBezTo>
                  <a:cubicBezTo>
                    <a:pt x="0" y="5738"/>
                    <a:pt x="4337" y="10208"/>
                    <a:pt x="4337" y="10208"/>
                  </a:cubicBezTo>
                  <a:lnTo>
                    <a:pt x="71785" y="84794"/>
                  </a:lnTo>
                  <a:cubicBezTo>
                    <a:pt x="75754" y="89198"/>
                    <a:pt x="80625" y="92567"/>
                    <a:pt x="86095" y="94735"/>
                  </a:cubicBezTo>
                  <a:lnTo>
                    <a:pt x="93234" y="97570"/>
                  </a:lnTo>
                  <a:lnTo>
                    <a:pt x="93234" y="97570"/>
                  </a:lnTo>
                  <a:lnTo>
                    <a:pt x="613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26"/>
            <p:cNvSpPr/>
            <p:nvPr/>
          </p:nvSpPr>
          <p:spPr>
            <a:xfrm flipH="1">
              <a:off x="5716699" y="1114525"/>
              <a:ext cx="1750194" cy="1905201"/>
            </a:xfrm>
            <a:custGeom>
              <a:rect b="b" l="l" r="r" t="t"/>
              <a:pathLst>
                <a:path extrusionOk="0" h="100221" w="92067">
                  <a:moveTo>
                    <a:pt x="8097" y="1"/>
                  </a:moveTo>
                  <a:cubicBezTo>
                    <a:pt x="6482" y="1"/>
                    <a:pt x="4592" y="601"/>
                    <a:pt x="2636" y="2484"/>
                  </a:cubicBezTo>
                  <a:cubicBezTo>
                    <a:pt x="968" y="4085"/>
                    <a:pt x="101" y="5853"/>
                    <a:pt x="34" y="7721"/>
                  </a:cubicBezTo>
                  <a:cubicBezTo>
                    <a:pt x="1" y="10556"/>
                    <a:pt x="1869" y="12524"/>
                    <a:pt x="1969" y="12591"/>
                  </a:cubicBezTo>
                  <a:lnTo>
                    <a:pt x="69450" y="87244"/>
                  </a:lnTo>
                  <a:cubicBezTo>
                    <a:pt x="73420" y="91614"/>
                    <a:pt x="78423" y="95117"/>
                    <a:pt x="83994" y="97318"/>
                  </a:cubicBezTo>
                  <a:lnTo>
                    <a:pt x="91132" y="100154"/>
                  </a:lnTo>
                  <a:cubicBezTo>
                    <a:pt x="91199" y="100220"/>
                    <a:pt x="91299" y="100220"/>
                    <a:pt x="91366" y="100220"/>
                  </a:cubicBezTo>
                  <a:cubicBezTo>
                    <a:pt x="91499" y="100220"/>
                    <a:pt x="91666" y="100120"/>
                    <a:pt x="91833" y="100054"/>
                  </a:cubicBezTo>
                  <a:cubicBezTo>
                    <a:pt x="92000" y="99887"/>
                    <a:pt x="92066" y="99620"/>
                    <a:pt x="92000" y="99386"/>
                  </a:cubicBezTo>
                  <a:lnTo>
                    <a:pt x="89398" y="91581"/>
                  </a:lnTo>
                  <a:cubicBezTo>
                    <a:pt x="88230" y="88045"/>
                    <a:pt x="86562" y="84709"/>
                    <a:pt x="84494" y="81674"/>
                  </a:cubicBezTo>
                  <a:cubicBezTo>
                    <a:pt x="84370" y="81487"/>
                    <a:pt x="84168" y="81378"/>
                    <a:pt x="83970" y="81378"/>
                  </a:cubicBezTo>
                  <a:cubicBezTo>
                    <a:pt x="83848" y="81378"/>
                    <a:pt x="83728" y="81419"/>
                    <a:pt x="83627" y="81507"/>
                  </a:cubicBezTo>
                  <a:cubicBezTo>
                    <a:pt x="83327" y="81707"/>
                    <a:pt x="83227" y="82074"/>
                    <a:pt x="83460" y="82374"/>
                  </a:cubicBezTo>
                  <a:cubicBezTo>
                    <a:pt x="85495" y="85310"/>
                    <a:pt x="87063" y="88545"/>
                    <a:pt x="88197" y="91948"/>
                  </a:cubicBezTo>
                  <a:lnTo>
                    <a:pt x="90332" y="98452"/>
                  </a:lnTo>
                  <a:lnTo>
                    <a:pt x="90332" y="98452"/>
                  </a:lnTo>
                  <a:lnTo>
                    <a:pt x="84461" y="96117"/>
                  </a:lnTo>
                  <a:cubicBezTo>
                    <a:pt x="79057" y="94016"/>
                    <a:pt x="74220" y="90580"/>
                    <a:pt x="70351" y="86344"/>
                  </a:cubicBezTo>
                  <a:lnTo>
                    <a:pt x="2903" y="11724"/>
                  </a:lnTo>
                  <a:cubicBezTo>
                    <a:pt x="2836" y="11724"/>
                    <a:pt x="1869" y="10690"/>
                    <a:pt x="1468" y="9155"/>
                  </a:cubicBezTo>
                  <a:cubicBezTo>
                    <a:pt x="935" y="7154"/>
                    <a:pt x="1635" y="5186"/>
                    <a:pt x="3503" y="3384"/>
                  </a:cubicBezTo>
                  <a:cubicBezTo>
                    <a:pt x="5187" y="1778"/>
                    <a:pt x="6787" y="1268"/>
                    <a:pt x="8141" y="1268"/>
                  </a:cubicBezTo>
                  <a:cubicBezTo>
                    <a:pt x="10328" y="1268"/>
                    <a:pt x="11870" y="2599"/>
                    <a:pt x="12076" y="2784"/>
                  </a:cubicBezTo>
                  <a:lnTo>
                    <a:pt x="77323" y="75102"/>
                  </a:lnTo>
                  <a:cubicBezTo>
                    <a:pt x="77429" y="75244"/>
                    <a:pt x="77592" y="75320"/>
                    <a:pt x="77761" y="75320"/>
                  </a:cubicBezTo>
                  <a:cubicBezTo>
                    <a:pt x="77910" y="75320"/>
                    <a:pt x="78065" y="75261"/>
                    <a:pt x="78190" y="75136"/>
                  </a:cubicBezTo>
                  <a:cubicBezTo>
                    <a:pt x="78423" y="74936"/>
                    <a:pt x="78490" y="74535"/>
                    <a:pt x="78223" y="74268"/>
                  </a:cubicBezTo>
                  <a:lnTo>
                    <a:pt x="12977" y="1883"/>
                  </a:lnTo>
                  <a:lnTo>
                    <a:pt x="12943" y="1850"/>
                  </a:lnTo>
                  <a:cubicBezTo>
                    <a:pt x="12901" y="1829"/>
                    <a:pt x="10917" y="1"/>
                    <a:pt x="8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" name="Google Shape;279;p26"/>
            <p:cNvSpPr/>
            <p:nvPr/>
          </p:nvSpPr>
          <p:spPr>
            <a:xfrm flipH="1">
              <a:off x="5729942" y="2975389"/>
              <a:ext cx="34256" cy="32355"/>
            </a:xfrm>
            <a:custGeom>
              <a:rect b="b" l="l" r="r" t="t"/>
              <a:pathLst>
                <a:path extrusionOk="0" h="1702" w="1802">
                  <a:moveTo>
                    <a:pt x="1235" y="0"/>
                  </a:moveTo>
                  <a:lnTo>
                    <a:pt x="1" y="934"/>
                  </a:lnTo>
                  <a:lnTo>
                    <a:pt x="1802" y="1702"/>
                  </a:lnTo>
                  <a:lnTo>
                    <a:pt x="1235" y="0"/>
                  </a:lnTo>
                  <a:close/>
                </a:path>
              </a:pathLst>
            </a:custGeom>
            <a:solidFill>
              <a:srgbClr val="1C1A5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" name="Google Shape;280;p26"/>
            <p:cNvSpPr/>
            <p:nvPr/>
          </p:nvSpPr>
          <p:spPr>
            <a:xfrm flipH="1">
              <a:off x="5474900" y="3019725"/>
              <a:ext cx="289305" cy="409490"/>
            </a:xfrm>
            <a:custGeom>
              <a:rect b="b" l="l" r="r" t="t"/>
              <a:pathLst>
                <a:path extrusionOk="0" h="10378" w="9374">
                  <a:moveTo>
                    <a:pt x="1671" y="0"/>
                  </a:moveTo>
                  <a:cubicBezTo>
                    <a:pt x="1360" y="0"/>
                    <a:pt x="1065" y="225"/>
                    <a:pt x="1034" y="537"/>
                  </a:cubicBezTo>
                  <a:cubicBezTo>
                    <a:pt x="1001" y="737"/>
                    <a:pt x="867" y="971"/>
                    <a:pt x="701" y="1204"/>
                  </a:cubicBezTo>
                  <a:lnTo>
                    <a:pt x="434" y="1571"/>
                  </a:lnTo>
                  <a:cubicBezTo>
                    <a:pt x="67" y="2272"/>
                    <a:pt x="0" y="3139"/>
                    <a:pt x="601" y="3673"/>
                  </a:cubicBezTo>
                  <a:cubicBezTo>
                    <a:pt x="996" y="3983"/>
                    <a:pt x="1486" y="4007"/>
                    <a:pt x="1830" y="4007"/>
                  </a:cubicBezTo>
                  <a:cubicBezTo>
                    <a:pt x="1893" y="4007"/>
                    <a:pt x="1950" y="4006"/>
                    <a:pt x="2002" y="4006"/>
                  </a:cubicBezTo>
                  <a:cubicBezTo>
                    <a:pt x="2502" y="3973"/>
                    <a:pt x="3002" y="3956"/>
                    <a:pt x="3503" y="3956"/>
                  </a:cubicBezTo>
                  <a:cubicBezTo>
                    <a:pt x="4003" y="3956"/>
                    <a:pt x="4503" y="3973"/>
                    <a:pt x="5004" y="4006"/>
                  </a:cubicBezTo>
                  <a:cubicBezTo>
                    <a:pt x="6171" y="4073"/>
                    <a:pt x="7439" y="4273"/>
                    <a:pt x="7839" y="5040"/>
                  </a:cubicBezTo>
                  <a:cubicBezTo>
                    <a:pt x="8039" y="5507"/>
                    <a:pt x="8039" y="5874"/>
                    <a:pt x="7839" y="6308"/>
                  </a:cubicBezTo>
                  <a:cubicBezTo>
                    <a:pt x="7105" y="7809"/>
                    <a:pt x="3903" y="8843"/>
                    <a:pt x="2735" y="9143"/>
                  </a:cubicBezTo>
                  <a:cubicBezTo>
                    <a:pt x="2402" y="9210"/>
                    <a:pt x="2202" y="9544"/>
                    <a:pt x="2268" y="9877"/>
                  </a:cubicBezTo>
                  <a:cubicBezTo>
                    <a:pt x="2368" y="10177"/>
                    <a:pt x="2602" y="10378"/>
                    <a:pt x="2902" y="10378"/>
                  </a:cubicBezTo>
                  <a:cubicBezTo>
                    <a:pt x="2936" y="10378"/>
                    <a:pt x="3002" y="10378"/>
                    <a:pt x="3102" y="10244"/>
                  </a:cubicBezTo>
                  <a:cubicBezTo>
                    <a:pt x="3569" y="10177"/>
                    <a:pt x="7906" y="9043"/>
                    <a:pt x="9040" y="6742"/>
                  </a:cubicBezTo>
                  <a:cubicBezTo>
                    <a:pt x="9373" y="6041"/>
                    <a:pt x="9373" y="5241"/>
                    <a:pt x="9040" y="4473"/>
                  </a:cubicBezTo>
                  <a:cubicBezTo>
                    <a:pt x="8339" y="2906"/>
                    <a:pt x="6371" y="2805"/>
                    <a:pt x="5170" y="2705"/>
                  </a:cubicBezTo>
                  <a:cubicBezTo>
                    <a:pt x="4637" y="2689"/>
                    <a:pt x="4103" y="2680"/>
                    <a:pt x="3574" y="2680"/>
                  </a:cubicBezTo>
                  <a:cubicBezTo>
                    <a:pt x="3044" y="2680"/>
                    <a:pt x="2519" y="2689"/>
                    <a:pt x="2002" y="2705"/>
                  </a:cubicBezTo>
                  <a:cubicBezTo>
                    <a:pt x="1868" y="2705"/>
                    <a:pt x="1568" y="2705"/>
                    <a:pt x="1501" y="2672"/>
                  </a:cubicBezTo>
                  <a:cubicBezTo>
                    <a:pt x="1434" y="2672"/>
                    <a:pt x="1401" y="2405"/>
                    <a:pt x="1568" y="2172"/>
                  </a:cubicBezTo>
                  <a:cubicBezTo>
                    <a:pt x="1668" y="2072"/>
                    <a:pt x="1701" y="1972"/>
                    <a:pt x="1768" y="1871"/>
                  </a:cubicBezTo>
                  <a:cubicBezTo>
                    <a:pt x="2002" y="1538"/>
                    <a:pt x="2202" y="1171"/>
                    <a:pt x="2268" y="704"/>
                  </a:cubicBezTo>
                  <a:cubicBezTo>
                    <a:pt x="2335" y="370"/>
                    <a:pt x="2068" y="37"/>
                    <a:pt x="1735" y="3"/>
                  </a:cubicBezTo>
                  <a:cubicBezTo>
                    <a:pt x="1713" y="1"/>
                    <a:pt x="1692" y="0"/>
                    <a:pt x="16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26"/>
            <p:cNvSpPr/>
            <p:nvPr/>
          </p:nvSpPr>
          <p:spPr>
            <a:xfrm flipH="1">
              <a:off x="6776941" y="1271135"/>
              <a:ext cx="627159" cy="691432"/>
            </a:xfrm>
            <a:custGeom>
              <a:rect b="b" l="l" r="r" t="t"/>
              <a:pathLst>
                <a:path extrusionOk="0" h="36372" w="32991">
                  <a:moveTo>
                    <a:pt x="2139" y="1"/>
                  </a:moveTo>
                  <a:cubicBezTo>
                    <a:pt x="1691" y="1"/>
                    <a:pt x="1236" y="161"/>
                    <a:pt x="867" y="484"/>
                  </a:cubicBezTo>
                  <a:cubicBezTo>
                    <a:pt x="67" y="1151"/>
                    <a:pt x="0" y="2352"/>
                    <a:pt x="701" y="3152"/>
                  </a:cubicBezTo>
                  <a:lnTo>
                    <a:pt x="29454" y="35709"/>
                  </a:lnTo>
                  <a:cubicBezTo>
                    <a:pt x="29817" y="36144"/>
                    <a:pt x="30337" y="36372"/>
                    <a:pt x="30865" y="36372"/>
                  </a:cubicBezTo>
                  <a:cubicBezTo>
                    <a:pt x="31308" y="36372"/>
                    <a:pt x="31757" y="36211"/>
                    <a:pt x="32123" y="35876"/>
                  </a:cubicBezTo>
                  <a:cubicBezTo>
                    <a:pt x="32890" y="35242"/>
                    <a:pt x="32990" y="34008"/>
                    <a:pt x="32290" y="33207"/>
                  </a:cubicBezTo>
                  <a:lnTo>
                    <a:pt x="3536" y="650"/>
                  </a:lnTo>
                  <a:cubicBezTo>
                    <a:pt x="3176" y="219"/>
                    <a:pt x="2662" y="1"/>
                    <a:pt x="21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" name="Google Shape;282;p26"/>
            <p:cNvSpPr/>
            <p:nvPr/>
          </p:nvSpPr>
          <p:spPr>
            <a:xfrm flipH="1">
              <a:off x="6764261" y="1236479"/>
              <a:ext cx="626532" cy="691375"/>
            </a:xfrm>
            <a:custGeom>
              <a:rect b="b" l="l" r="r" t="t"/>
              <a:pathLst>
                <a:path extrusionOk="0" h="36369" w="32958">
                  <a:moveTo>
                    <a:pt x="2140" y="0"/>
                  </a:moveTo>
                  <a:cubicBezTo>
                    <a:pt x="1695" y="0"/>
                    <a:pt x="1250" y="153"/>
                    <a:pt x="901" y="472"/>
                  </a:cubicBezTo>
                  <a:cubicBezTo>
                    <a:pt x="101" y="1139"/>
                    <a:pt x="1" y="2373"/>
                    <a:pt x="734" y="3140"/>
                  </a:cubicBezTo>
                  <a:lnTo>
                    <a:pt x="29455" y="35730"/>
                  </a:lnTo>
                  <a:cubicBezTo>
                    <a:pt x="29819" y="36149"/>
                    <a:pt x="30341" y="36369"/>
                    <a:pt x="30871" y="36369"/>
                  </a:cubicBezTo>
                  <a:cubicBezTo>
                    <a:pt x="31313" y="36369"/>
                    <a:pt x="31759" y="36216"/>
                    <a:pt x="32123" y="35897"/>
                  </a:cubicBezTo>
                  <a:cubicBezTo>
                    <a:pt x="32924" y="35163"/>
                    <a:pt x="32957" y="33996"/>
                    <a:pt x="32290" y="33195"/>
                  </a:cubicBezTo>
                  <a:lnTo>
                    <a:pt x="3570" y="639"/>
                  </a:lnTo>
                  <a:cubicBezTo>
                    <a:pt x="3206" y="220"/>
                    <a:pt x="2674" y="0"/>
                    <a:pt x="21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" name="Google Shape;283;p26"/>
            <p:cNvSpPr/>
            <p:nvPr/>
          </p:nvSpPr>
          <p:spPr>
            <a:xfrm flipH="1">
              <a:off x="6750954" y="1224996"/>
              <a:ext cx="652518" cy="714187"/>
            </a:xfrm>
            <a:custGeom>
              <a:rect b="b" l="l" r="r" t="t"/>
              <a:pathLst>
                <a:path extrusionOk="0" h="37569" w="34325">
                  <a:moveTo>
                    <a:pt x="2802" y="1209"/>
                  </a:moveTo>
                  <a:cubicBezTo>
                    <a:pt x="3136" y="1209"/>
                    <a:pt x="3470" y="1376"/>
                    <a:pt x="3770" y="1610"/>
                  </a:cubicBezTo>
                  <a:lnTo>
                    <a:pt x="32490" y="34200"/>
                  </a:lnTo>
                  <a:cubicBezTo>
                    <a:pt x="32957" y="34733"/>
                    <a:pt x="32924" y="35534"/>
                    <a:pt x="32357" y="35968"/>
                  </a:cubicBezTo>
                  <a:cubicBezTo>
                    <a:pt x="32163" y="36189"/>
                    <a:pt x="31901" y="36318"/>
                    <a:pt x="31627" y="36318"/>
                  </a:cubicBezTo>
                  <a:cubicBezTo>
                    <a:pt x="31571" y="36318"/>
                    <a:pt x="31513" y="36313"/>
                    <a:pt x="31456" y="36301"/>
                  </a:cubicBezTo>
                  <a:cubicBezTo>
                    <a:pt x="31123" y="36301"/>
                    <a:pt x="30789" y="36134"/>
                    <a:pt x="30589" y="35901"/>
                  </a:cubicBezTo>
                  <a:lnTo>
                    <a:pt x="1835" y="3344"/>
                  </a:lnTo>
                  <a:cubicBezTo>
                    <a:pt x="1401" y="2810"/>
                    <a:pt x="1435" y="2010"/>
                    <a:pt x="1968" y="1543"/>
                  </a:cubicBezTo>
                  <a:cubicBezTo>
                    <a:pt x="2235" y="1343"/>
                    <a:pt x="2502" y="1209"/>
                    <a:pt x="2802" y="1209"/>
                  </a:cubicBezTo>
                  <a:close/>
                  <a:moveTo>
                    <a:pt x="2806" y="0"/>
                  </a:moveTo>
                  <a:cubicBezTo>
                    <a:pt x="2211" y="0"/>
                    <a:pt x="1612" y="211"/>
                    <a:pt x="1135" y="642"/>
                  </a:cubicBezTo>
                  <a:cubicBezTo>
                    <a:pt x="100" y="1543"/>
                    <a:pt x="0" y="3144"/>
                    <a:pt x="934" y="4178"/>
                  </a:cubicBezTo>
                  <a:lnTo>
                    <a:pt x="29655" y="36735"/>
                  </a:lnTo>
                  <a:cubicBezTo>
                    <a:pt x="30155" y="37268"/>
                    <a:pt x="30822" y="37569"/>
                    <a:pt x="31523" y="37569"/>
                  </a:cubicBezTo>
                  <a:cubicBezTo>
                    <a:pt x="32123" y="37569"/>
                    <a:pt x="32690" y="37402"/>
                    <a:pt x="33191" y="36935"/>
                  </a:cubicBezTo>
                  <a:cubicBezTo>
                    <a:pt x="34258" y="36034"/>
                    <a:pt x="34325" y="34433"/>
                    <a:pt x="33424" y="33399"/>
                  </a:cubicBezTo>
                  <a:lnTo>
                    <a:pt x="4670" y="842"/>
                  </a:lnTo>
                  <a:cubicBezTo>
                    <a:pt x="4186" y="286"/>
                    <a:pt x="3498" y="0"/>
                    <a:pt x="28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4" name="Google Shape;284;p26"/>
          <p:cNvSpPr txBox="1"/>
          <p:nvPr/>
        </p:nvSpPr>
        <p:spPr>
          <a:xfrm>
            <a:off x="1939175" y="1346900"/>
            <a:ext cx="1310100" cy="99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400">
                <a:solidFill>
                  <a:schemeClr val="dk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04</a:t>
            </a:r>
            <a:endParaRPr b="1" sz="5400">
              <a:solidFill>
                <a:schemeClr val="dk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285" name="Google Shape;285;p26"/>
          <p:cNvSpPr/>
          <p:nvPr/>
        </p:nvSpPr>
        <p:spPr>
          <a:xfrm>
            <a:off x="-423723" y="-478713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26"/>
          <p:cNvSpPr/>
          <p:nvPr/>
        </p:nvSpPr>
        <p:spPr>
          <a:xfrm rot="10800000">
            <a:off x="6179477" y="2545462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7"/>
          <p:cNvSpPr txBox="1"/>
          <p:nvPr>
            <p:ph type="title"/>
          </p:nvPr>
        </p:nvSpPr>
        <p:spPr>
          <a:xfrm>
            <a:off x="720000" y="387096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Mechanical</a:t>
            </a:r>
            <a:r>
              <a:rPr lang="en"/>
              <a:t> Parts</a:t>
            </a:r>
            <a:endParaRPr/>
          </a:p>
        </p:txBody>
      </p:sp>
      <p:sp>
        <p:nvSpPr>
          <p:cNvPr id="292" name="Google Shape;292;p27"/>
          <p:cNvSpPr/>
          <p:nvPr/>
        </p:nvSpPr>
        <p:spPr>
          <a:xfrm>
            <a:off x="-423723" y="-478713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93" name="Google Shape;29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42350" y="1465825"/>
            <a:ext cx="2678350" cy="2831150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27"/>
          <p:cNvSpPr/>
          <p:nvPr/>
        </p:nvSpPr>
        <p:spPr>
          <a:xfrm rot="10800000">
            <a:off x="6179477" y="2545462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27"/>
          <p:cNvSpPr/>
          <p:nvPr/>
        </p:nvSpPr>
        <p:spPr>
          <a:xfrm>
            <a:off x="1381700" y="1390750"/>
            <a:ext cx="1463100" cy="1463100"/>
          </a:xfrm>
          <a:prstGeom prst="blockArc">
            <a:avLst>
              <a:gd fmla="val 16223176" name="adj1"/>
              <a:gd fmla="val 1798590" name="adj2"/>
              <a:gd fmla="val 17601" name="adj3"/>
            </a:avLst>
          </a:prstGeom>
          <a:solidFill>
            <a:srgbClr val="58687A">
              <a:alpha val="494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27"/>
          <p:cNvSpPr/>
          <p:nvPr/>
        </p:nvSpPr>
        <p:spPr>
          <a:xfrm>
            <a:off x="1532300" y="1547050"/>
            <a:ext cx="1161900" cy="1150500"/>
          </a:xfrm>
          <a:prstGeom prst="donut">
            <a:avLst>
              <a:gd fmla="val 1573" name="adj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97" name="Google Shape;297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36713" y="1245763"/>
            <a:ext cx="1753075" cy="1753075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27"/>
          <p:cNvSpPr/>
          <p:nvPr/>
        </p:nvSpPr>
        <p:spPr>
          <a:xfrm>
            <a:off x="1501425" y="2998850"/>
            <a:ext cx="1463100" cy="1463100"/>
          </a:xfrm>
          <a:prstGeom prst="blockArc">
            <a:avLst>
              <a:gd fmla="val 16223176" name="adj1"/>
              <a:gd fmla="val 1798590" name="adj2"/>
              <a:gd fmla="val 17601" name="adj3"/>
            </a:avLst>
          </a:prstGeom>
          <a:solidFill>
            <a:srgbClr val="58687A">
              <a:alpha val="494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27"/>
          <p:cNvSpPr/>
          <p:nvPr/>
        </p:nvSpPr>
        <p:spPr>
          <a:xfrm>
            <a:off x="1652025" y="3155150"/>
            <a:ext cx="1161900" cy="1150500"/>
          </a:xfrm>
          <a:prstGeom prst="donut">
            <a:avLst>
              <a:gd fmla="val 1573" name="adj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00" name="Google Shape;300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51387" y="3083150"/>
            <a:ext cx="2034576" cy="1213832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27"/>
          <p:cNvSpPr/>
          <p:nvPr/>
        </p:nvSpPr>
        <p:spPr>
          <a:xfrm>
            <a:off x="3239550" y="1320800"/>
            <a:ext cx="1463100" cy="1463100"/>
          </a:xfrm>
          <a:prstGeom prst="blockArc">
            <a:avLst>
              <a:gd fmla="val 16223176" name="adj1"/>
              <a:gd fmla="val 1798590" name="adj2"/>
              <a:gd fmla="val 17601" name="adj3"/>
            </a:avLst>
          </a:prstGeom>
          <a:solidFill>
            <a:srgbClr val="58687A">
              <a:alpha val="494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27"/>
          <p:cNvSpPr/>
          <p:nvPr/>
        </p:nvSpPr>
        <p:spPr>
          <a:xfrm>
            <a:off x="3390150" y="1477100"/>
            <a:ext cx="1161900" cy="1150500"/>
          </a:xfrm>
          <a:prstGeom prst="donut">
            <a:avLst>
              <a:gd fmla="val 1573" name="adj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03" name="Google Shape;303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449200" y="1445437"/>
            <a:ext cx="1043793" cy="1213825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27"/>
          <p:cNvSpPr/>
          <p:nvPr/>
        </p:nvSpPr>
        <p:spPr>
          <a:xfrm>
            <a:off x="3294188" y="2998850"/>
            <a:ext cx="1463100" cy="1463100"/>
          </a:xfrm>
          <a:prstGeom prst="blockArc">
            <a:avLst>
              <a:gd fmla="val 16223176" name="adj1"/>
              <a:gd fmla="val 1798590" name="adj2"/>
              <a:gd fmla="val 17601" name="adj3"/>
            </a:avLst>
          </a:prstGeom>
          <a:solidFill>
            <a:srgbClr val="58687A">
              <a:alpha val="494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27"/>
          <p:cNvSpPr/>
          <p:nvPr/>
        </p:nvSpPr>
        <p:spPr>
          <a:xfrm>
            <a:off x="3444788" y="3155150"/>
            <a:ext cx="1161900" cy="1150500"/>
          </a:xfrm>
          <a:prstGeom prst="donut">
            <a:avLst>
              <a:gd fmla="val 1573" name="adj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06" name="Google Shape;306;p2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294198" y="2998850"/>
            <a:ext cx="1463100" cy="1463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28"/>
          <p:cNvSpPr txBox="1"/>
          <p:nvPr>
            <p:ph type="title"/>
          </p:nvPr>
        </p:nvSpPr>
        <p:spPr>
          <a:xfrm>
            <a:off x="720000" y="387096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Pen Holder</a:t>
            </a:r>
            <a:endParaRPr/>
          </a:p>
        </p:txBody>
      </p:sp>
      <p:sp>
        <p:nvSpPr>
          <p:cNvPr id="312" name="Google Shape;312;p28"/>
          <p:cNvSpPr/>
          <p:nvPr/>
        </p:nvSpPr>
        <p:spPr>
          <a:xfrm>
            <a:off x="-423723" y="-478713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28"/>
          <p:cNvSpPr/>
          <p:nvPr/>
        </p:nvSpPr>
        <p:spPr>
          <a:xfrm rot="10800000">
            <a:off x="6179477" y="2545462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14" name="Google Shape;314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3950" y="3102225"/>
            <a:ext cx="1546400" cy="1627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44475" y="1159975"/>
            <a:ext cx="1965350" cy="1749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38499" y="1868024"/>
            <a:ext cx="1546400" cy="17313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123050" y="1217951"/>
            <a:ext cx="3300951" cy="3300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29"/>
          <p:cNvSpPr txBox="1"/>
          <p:nvPr>
            <p:ph type="ctrTitle"/>
          </p:nvPr>
        </p:nvSpPr>
        <p:spPr>
          <a:xfrm>
            <a:off x="716775" y="2480075"/>
            <a:ext cx="3836100" cy="136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700">
                <a:solidFill>
                  <a:schemeClr val="accent2"/>
                </a:solidFill>
              </a:rPr>
              <a:t>Machine</a:t>
            </a:r>
            <a:endParaRPr sz="5700">
              <a:solidFill>
                <a:schemeClr val="accent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700">
                <a:solidFill>
                  <a:schemeClr val="accent2"/>
                </a:solidFill>
              </a:rPr>
              <a:t>Strategy</a:t>
            </a:r>
            <a:endParaRPr sz="5700">
              <a:solidFill>
                <a:schemeClr val="accent2"/>
              </a:solidFill>
            </a:endParaRPr>
          </a:p>
        </p:txBody>
      </p:sp>
      <p:grpSp>
        <p:nvGrpSpPr>
          <p:cNvPr id="323" name="Google Shape;323;p29"/>
          <p:cNvGrpSpPr/>
          <p:nvPr/>
        </p:nvGrpSpPr>
        <p:grpSpPr>
          <a:xfrm>
            <a:off x="4950368" y="737199"/>
            <a:ext cx="3139955" cy="3583372"/>
            <a:chOff x="5474900" y="1114525"/>
            <a:chExt cx="2028133" cy="2314690"/>
          </a:xfrm>
        </p:grpSpPr>
        <p:sp>
          <p:nvSpPr>
            <p:cNvPr id="324" name="Google Shape;324;p29"/>
            <p:cNvSpPr/>
            <p:nvPr/>
          </p:nvSpPr>
          <p:spPr>
            <a:xfrm flipH="1">
              <a:off x="5730027" y="1126483"/>
              <a:ext cx="1773006" cy="1881192"/>
            </a:xfrm>
            <a:custGeom>
              <a:rect b="b" l="l" r="r" t="t"/>
              <a:pathLst>
                <a:path extrusionOk="0" h="98958" w="93267">
                  <a:moveTo>
                    <a:pt x="10044" y="1"/>
                  </a:moveTo>
                  <a:cubicBezTo>
                    <a:pt x="8566" y="1"/>
                    <a:pt x="6825" y="553"/>
                    <a:pt x="5004" y="2288"/>
                  </a:cubicBezTo>
                  <a:cubicBezTo>
                    <a:pt x="0" y="7092"/>
                    <a:pt x="4337" y="11562"/>
                    <a:pt x="4337" y="11562"/>
                  </a:cubicBezTo>
                  <a:lnTo>
                    <a:pt x="71818" y="86182"/>
                  </a:lnTo>
                  <a:cubicBezTo>
                    <a:pt x="75754" y="90552"/>
                    <a:pt x="80658" y="93954"/>
                    <a:pt x="86128" y="96122"/>
                  </a:cubicBezTo>
                  <a:lnTo>
                    <a:pt x="93267" y="98958"/>
                  </a:lnTo>
                  <a:lnTo>
                    <a:pt x="93267" y="98958"/>
                  </a:lnTo>
                  <a:lnTo>
                    <a:pt x="90698" y="91152"/>
                  </a:lnTo>
                  <a:cubicBezTo>
                    <a:pt x="89031" y="86082"/>
                    <a:pt x="86295" y="81345"/>
                    <a:pt x="82726" y="77409"/>
                  </a:cubicBezTo>
                  <a:lnTo>
                    <a:pt x="14411" y="1688"/>
                  </a:lnTo>
                  <a:cubicBezTo>
                    <a:pt x="14411" y="1688"/>
                    <a:pt x="12629" y="1"/>
                    <a:pt x="100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" name="Google Shape;325;p29"/>
            <p:cNvSpPr/>
            <p:nvPr/>
          </p:nvSpPr>
          <p:spPr>
            <a:xfrm flipH="1">
              <a:off x="5730027" y="1126483"/>
              <a:ext cx="1773006" cy="1881192"/>
            </a:xfrm>
            <a:custGeom>
              <a:rect b="b" l="l" r="r" t="t"/>
              <a:pathLst>
                <a:path extrusionOk="0" h="98958" w="93267">
                  <a:moveTo>
                    <a:pt x="10044" y="1"/>
                  </a:moveTo>
                  <a:cubicBezTo>
                    <a:pt x="8566" y="1"/>
                    <a:pt x="6825" y="553"/>
                    <a:pt x="5004" y="2288"/>
                  </a:cubicBezTo>
                  <a:cubicBezTo>
                    <a:pt x="0" y="7092"/>
                    <a:pt x="4337" y="11562"/>
                    <a:pt x="4337" y="11562"/>
                  </a:cubicBezTo>
                  <a:lnTo>
                    <a:pt x="71818" y="86182"/>
                  </a:lnTo>
                  <a:cubicBezTo>
                    <a:pt x="75754" y="90552"/>
                    <a:pt x="80658" y="93954"/>
                    <a:pt x="86128" y="96122"/>
                  </a:cubicBezTo>
                  <a:lnTo>
                    <a:pt x="93267" y="98958"/>
                  </a:lnTo>
                  <a:lnTo>
                    <a:pt x="93267" y="98958"/>
                  </a:lnTo>
                  <a:lnTo>
                    <a:pt x="90698" y="91152"/>
                  </a:lnTo>
                  <a:cubicBezTo>
                    <a:pt x="89031" y="86082"/>
                    <a:pt x="86295" y="81345"/>
                    <a:pt x="82726" y="77409"/>
                  </a:cubicBezTo>
                  <a:lnTo>
                    <a:pt x="14411" y="1688"/>
                  </a:lnTo>
                  <a:cubicBezTo>
                    <a:pt x="14411" y="1688"/>
                    <a:pt x="12629" y="1"/>
                    <a:pt x="100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" name="Google Shape;326;p29"/>
            <p:cNvSpPr/>
            <p:nvPr/>
          </p:nvSpPr>
          <p:spPr>
            <a:xfrm flipH="1">
              <a:off x="5730655" y="1152223"/>
              <a:ext cx="1772378" cy="1854825"/>
            </a:xfrm>
            <a:custGeom>
              <a:rect b="b" l="l" r="r" t="t"/>
              <a:pathLst>
                <a:path extrusionOk="0" h="97571" w="93234">
                  <a:moveTo>
                    <a:pt x="6138" y="0"/>
                  </a:moveTo>
                  <a:cubicBezTo>
                    <a:pt x="5738" y="301"/>
                    <a:pt x="5371" y="567"/>
                    <a:pt x="5004" y="968"/>
                  </a:cubicBezTo>
                  <a:cubicBezTo>
                    <a:pt x="0" y="5738"/>
                    <a:pt x="4337" y="10208"/>
                    <a:pt x="4337" y="10208"/>
                  </a:cubicBezTo>
                  <a:lnTo>
                    <a:pt x="71785" y="84794"/>
                  </a:lnTo>
                  <a:cubicBezTo>
                    <a:pt x="75754" y="89198"/>
                    <a:pt x="80625" y="92567"/>
                    <a:pt x="86095" y="94735"/>
                  </a:cubicBezTo>
                  <a:lnTo>
                    <a:pt x="93234" y="97570"/>
                  </a:lnTo>
                  <a:lnTo>
                    <a:pt x="93234" y="97570"/>
                  </a:lnTo>
                  <a:lnTo>
                    <a:pt x="613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" name="Google Shape;327;p29"/>
            <p:cNvSpPr/>
            <p:nvPr/>
          </p:nvSpPr>
          <p:spPr>
            <a:xfrm flipH="1">
              <a:off x="5716699" y="1114525"/>
              <a:ext cx="1750194" cy="1905201"/>
            </a:xfrm>
            <a:custGeom>
              <a:rect b="b" l="l" r="r" t="t"/>
              <a:pathLst>
                <a:path extrusionOk="0" h="100221" w="92067">
                  <a:moveTo>
                    <a:pt x="8097" y="1"/>
                  </a:moveTo>
                  <a:cubicBezTo>
                    <a:pt x="6482" y="1"/>
                    <a:pt x="4592" y="601"/>
                    <a:pt x="2636" y="2484"/>
                  </a:cubicBezTo>
                  <a:cubicBezTo>
                    <a:pt x="968" y="4085"/>
                    <a:pt x="101" y="5853"/>
                    <a:pt x="34" y="7721"/>
                  </a:cubicBezTo>
                  <a:cubicBezTo>
                    <a:pt x="1" y="10556"/>
                    <a:pt x="1869" y="12524"/>
                    <a:pt x="1969" y="12591"/>
                  </a:cubicBezTo>
                  <a:lnTo>
                    <a:pt x="69450" y="87244"/>
                  </a:lnTo>
                  <a:cubicBezTo>
                    <a:pt x="73420" y="91614"/>
                    <a:pt x="78423" y="95117"/>
                    <a:pt x="83994" y="97318"/>
                  </a:cubicBezTo>
                  <a:lnTo>
                    <a:pt x="91132" y="100154"/>
                  </a:lnTo>
                  <a:cubicBezTo>
                    <a:pt x="91199" y="100220"/>
                    <a:pt x="91299" y="100220"/>
                    <a:pt x="91366" y="100220"/>
                  </a:cubicBezTo>
                  <a:cubicBezTo>
                    <a:pt x="91499" y="100220"/>
                    <a:pt x="91666" y="100120"/>
                    <a:pt x="91833" y="100054"/>
                  </a:cubicBezTo>
                  <a:cubicBezTo>
                    <a:pt x="92000" y="99887"/>
                    <a:pt x="92066" y="99620"/>
                    <a:pt x="92000" y="99386"/>
                  </a:cubicBezTo>
                  <a:lnTo>
                    <a:pt x="89398" y="91581"/>
                  </a:lnTo>
                  <a:cubicBezTo>
                    <a:pt x="88230" y="88045"/>
                    <a:pt x="86562" y="84709"/>
                    <a:pt x="84494" y="81674"/>
                  </a:cubicBezTo>
                  <a:cubicBezTo>
                    <a:pt x="84370" y="81487"/>
                    <a:pt x="84168" y="81378"/>
                    <a:pt x="83970" y="81378"/>
                  </a:cubicBezTo>
                  <a:cubicBezTo>
                    <a:pt x="83848" y="81378"/>
                    <a:pt x="83728" y="81419"/>
                    <a:pt x="83627" y="81507"/>
                  </a:cubicBezTo>
                  <a:cubicBezTo>
                    <a:pt x="83327" y="81707"/>
                    <a:pt x="83227" y="82074"/>
                    <a:pt x="83460" y="82374"/>
                  </a:cubicBezTo>
                  <a:cubicBezTo>
                    <a:pt x="85495" y="85310"/>
                    <a:pt x="87063" y="88545"/>
                    <a:pt x="88197" y="91948"/>
                  </a:cubicBezTo>
                  <a:lnTo>
                    <a:pt x="90332" y="98452"/>
                  </a:lnTo>
                  <a:lnTo>
                    <a:pt x="90332" y="98452"/>
                  </a:lnTo>
                  <a:lnTo>
                    <a:pt x="84461" y="96117"/>
                  </a:lnTo>
                  <a:cubicBezTo>
                    <a:pt x="79057" y="94016"/>
                    <a:pt x="74220" y="90580"/>
                    <a:pt x="70351" y="86344"/>
                  </a:cubicBezTo>
                  <a:lnTo>
                    <a:pt x="2903" y="11724"/>
                  </a:lnTo>
                  <a:cubicBezTo>
                    <a:pt x="2836" y="11724"/>
                    <a:pt x="1869" y="10690"/>
                    <a:pt x="1468" y="9155"/>
                  </a:cubicBezTo>
                  <a:cubicBezTo>
                    <a:pt x="935" y="7154"/>
                    <a:pt x="1635" y="5186"/>
                    <a:pt x="3503" y="3384"/>
                  </a:cubicBezTo>
                  <a:cubicBezTo>
                    <a:pt x="5187" y="1778"/>
                    <a:pt x="6787" y="1268"/>
                    <a:pt x="8141" y="1268"/>
                  </a:cubicBezTo>
                  <a:cubicBezTo>
                    <a:pt x="10328" y="1268"/>
                    <a:pt x="11870" y="2599"/>
                    <a:pt x="12076" y="2784"/>
                  </a:cubicBezTo>
                  <a:lnTo>
                    <a:pt x="77323" y="75102"/>
                  </a:lnTo>
                  <a:cubicBezTo>
                    <a:pt x="77429" y="75244"/>
                    <a:pt x="77592" y="75320"/>
                    <a:pt x="77761" y="75320"/>
                  </a:cubicBezTo>
                  <a:cubicBezTo>
                    <a:pt x="77910" y="75320"/>
                    <a:pt x="78065" y="75261"/>
                    <a:pt x="78190" y="75136"/>
                  </a:cubicBezTo>
                  <a:cubicBezTo>
                    <a:pt x="78423" y="74936"/>
                    <a:pt x="78490" y="74535"/>
                    <a:pt x="78223" y="74268"/>
                  </a:cubicBezTo>
                  <a:lnTo>
                    <a:pt x="12977" y="1883"/>
                  </a:lnTo>
                  <a:lnTo>
                    <a:pt x="12943" y="1850"/>
                  </a:lnTo>
                  <a:cubicBezTo>
                    <a:pt x="12901" y="1829"/>
                    <a:pt x="10917" y="1"/>
                    <a:pt x="8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8" name="Google Shape;328;p29"/>
            <p:cNvSpPr/>
            <p:nvPr/>
          </p:nvSpPr>
          <p:spPr>
            <a:xfrm flipH="1">
              <a:off x="5729942" y="2975389"/>
              <a:ext cx="34256" cy="32355"/>
            </a:xfrm>
            <a:custGeom>
              <a:rect b="b" l="l" r="r" t="t"/>
              <a:pathLst>
                <a:path extrusionOk="0" h="1702" w="1802">
                  <a:moveTo>
                    <a:pt x="1235" y="0"/>
                  </a:moveTo>
                  <a:lnTo>
                    <a:pt x="1" y="934"/>
                  </a:lnTo>
                  <a:lnTo>
                    <a:pt x="1802" y="1702"/>
                  </a:lnTo>
                  <a:lnTo>
                    <a:pt x="1235" y="0"/>
                  </a:lnTo>
                  <a:close/>
                </a:path>
              </a:pathLst>
            </a:custGeom>
            <a:solidFill>
              <a:srgbClr val="1C1A5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" name="Google Shape;329;p29"/>
            <p:cNvSpPr/>
            <p:nvPr/>
          </p:nvSpPr>
          <p:spPr>
            <a:xfrm flipH="1">
              <a:off x="5474900" y="3019725"/>
              <a:ext cx="289305" cy="409490"/>
            </a:xfrm>
            <a:custGeom>
              <a:rect b="b" l="l" r="r" t="t"/>
              <a:pathLst>
                <a:path extrusionOk="0" h="10378" w="9374">
                  <a:moveTo>
                    <a:pt x="1671" y="0"/>
                  </a:moveTo>
                  <a:cubicBezTo>
                    <a:pt x="1360" y="0"/>
                    <a:pt x="1065" y="225"/>
                    <a:pt x="1034" y="537"/>
                  </a:cubicBezTo>
                  <a:cubicBezTo>
                    <a:pt x="1001" y="737"/>
                    <a:pt x="867" y="971"/>
                    <a:pt x="701" y="1204"/>
                  </a:cubicBezTo>
                  <a:lnTo>
                    <a:pt x="434" y="1571"/>
                  </a:lnTo>
                  <a:cubicBezTo>
                    <a:pt x="67" y="2272"/>
                    <a:pt x="0" y="3139"/>
                    <a:pt x="601" y="3673"/>
                  </a:cubicBezTo>
                  <a:cubicBezTo>
                    <a:pt x="996" y="3983"/>
                    <a:pt x="1486" y="4007"/>
                    <a:pt x="1830" y="4007"/>
                  </a:cubicBezTo>
                  <a:cubicBezTo>
                    <a:pt x="1893" y="4007"/>
                    <a:pt x="1950" y="4006"/>
                    <a:pt x="2002" y="4006"/>
                  </a:cubicBezTo>
                  <a:cubicBezTo>
                    <a:pt x="2502" y="3973"/>
                    <a:pt x="3002" y="3956"/>
                    <a:pt x="3503" y="3956"/>
                  </a:cubicBezTo>
                  <a:cubicBezTo>
                    <a:pt x="4003" y="3956"/>
                    <a:pt x="4503" y="3973"/>
                    <a:pt x="5004" y="4006"/>
                  </a:cubicBezTo>
                  <a:cubicBezTo>
                    <a:pt x="6171" y="4073"/>
                    <a:pt x="7439" y="4273"/>
                    <a:pt x="7839" y="5040"/>
                  </a:cubicBezTo>
                  <a:cubicBezTo>
                    <a:pt x="8039" y="5507"/>
                    <a:pt x="8039" y="5874"/>
                    <a:pt x="7839" y="6308"/>
                  </a:cubicBezTo>
                  <a:cubicBezTo>
                    <a:pt x="7105" y="7809"/>
                    <a:pt x="3903" y="8843"/>
                    <a:pt x="2735" y="9143"/>
                  </a:cubicBezTo>
                  <a:cubicBezTo>
                    <a:pt x="2402" y="9210"/>
                    <a:pt x="2202" y="9544"/>
                    <a:pt x="2268" y="9877"/>
                  </a:cubicBezTo>
                  <a:cubicBezTo>
                    <a:pt x="2368" y="10177"/>
                    <a:pt x="2602" y="10378"/>
                    <a:pt x="2902" y="10378"/>
                  </a:cubicBezTo>
                  <a:cubicBezTo>
                    <a:pt x="2936" y="10378"/>
                    <a:pt x="3002" y="10378"/>
                    <a:pt x="3102" y="10244"/>
                  </a:cubicBezTo>
                  <a:cubicBezTo>
                    <a:pt x="3569" y="10177"/>
                    <a:pt x="7906" y="9043"/>
                    <a:pt x="9040" y="6742"/>
                  </a:cubicBezTo>
                  <a:cubicBezTo>
                    <a:pt x="9373" y="6041"/>
                    <a:pt x="9373" y="5241"/>
                    <a:pt x="9040" y="4473"/>
                  </a:cubicBezTo>
                  <a:cubicBezTo>
                    <a:pt x="8339" y="2906"/>
                    <a:pt x="6371" y="2805"/>
                    <a:pt x="5170" y="2705"/>
                  </a:cubicBezTo>
                  <a:cubicBezTo>
                    <a:pt x="4637" y="2689"/>
                    <a:pt x="4103" y="2680"/>
                    <a:pt x="3574" y="2680"/>
                  </a:cubicBezTo>
                  <a:cubicBezTo>
                    <a:pt x="3044" y="2680"/>
                    <a:pt x="2519" y="2689"/>
                    <a:pt x="2002" y="2705"/>
                  </a:cubicBezTo>
                  <a:cubicBezTo>
                    <a:pt x="1868" y="2705"/>
                    <a:pt x="1568" y="2705"/>
                    <a:pt x="1501" y="2672"/>
                  </a:cubicBezTo>
                  <a:cubicBezTo>
                    <a:pt x="1434" y="2672"/>
                    <a:pt x="1401" y="2405"/>
                    <a:pt x="1568" y="2172"/>
                  </a:cubicBezTo>
                  <a:cubicBezTo>
                    <a:pt x="1668" y="2072"/>
                    <a:pt x="1701" y="1972"/>
                    <a:pt x="1768" y="1871"/>
                  </a:cubicBezTo>
                  <a:cubicBezTo>
                    <a:pt x="2002" y="1538"/>
                    <a:pt x="2202" y="1171"/>
                    <a:pt x="2268" y="704"/>
                  </a:cubicBezTo>
                  <a:cubicBezTo>
                    <a:pt x="2335" y="370"/>
                    <a:pt x="2068" y="37"/>
                    <a:pt x="1735" y="3"/>
                  </a:cubicBezTo>
                  <a:cubicBezTo>
                    <a:pt x="1713" y="1"/>
                    <a:pt x="1692" y="0"/>
                    <a:pt x="16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0" name="Google Shape;330;p29"/>
            <p:cNvSpPr/>
            <p:nvPr/>
          </p:nvSpPr>
          <p:spPr>
            <a:xfrm flipH="1">
              <a:off x="6776941" y="1271135"/>
              <a:ext cx="627159" cy="691432"/>
            </a:xfrm>
            <a:custGeom>
              <a:rect b="b" l="l" r="r" t="t"/>
              <a:pathLst>
                <a:path extrusionOk="0" h="36372" w="32991">
                  <a:moveTo>
                    <a:pt x="2139" y="1"/>
                  </a:moveTo>
                  <a:cubicBezTo>
                    <a:pt x="1691" y="1"/>
                    <a:pt x="1236" y="161"/>
                    <a:pt x="867" y="484"/>
                  </a:cubicBezTo>
                  <a:cubicBezTo>
                    <a:pt x="67" y="1151"/>
                    <a:pt x="0" y="2352"/>
                    <a:pt x="701" y="3152"/>
                  </a:cubicBezTo>
                  <a:lnTo>
                    <a:pt x="29454" y="35709"/>
                  </a:lnTo>
                  <a:cubicBezTo>
                    <a:pt x="29817" y="36144"/>
                    <a:pt x="30337" y="36372"/>
                    <a:pt x="30865" y="36372"/>
                  </a:cubicBezTo>
                  <a:cubicBezTo>
                    <a:pt x="31308" y="36372"/>
                    <a:pt x="31757" y="36211"/>
                    <a:pt x="32123" y="35876"/>
                  </a:cubicBezTo>
                  <a:cubicBezTo>
                    <a:pt x="32890" y="35242"/>
                    <a:pt x="32990" y="34008"/>
                    <a:pt x="32290" y="33207"/>
                  </a:cubicBezTo>
                  <a:lnTo>
                    <a:pt x="3536" y="650"/>
                  </a:lnTo>
                  <a:cubicBezTo>
                    <a:pt x="3176" y="219"/>
                    <a:pt x="2662" y="1"/>
                    <a:pt x="21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1" name="Google Shape;331;p29"/>
            <p:cNvSpPr/>
            <p:nvPr/>
          </p:nvSpPr>
          <p:spPr>
            <a:xfrm flipH="1">
              <a:off x="6764261" y="1236479"/>
              <a:ext cx="626532" cy="691375"/>
            </a:xfrm>
            <a:custGeom>
              <a:rect b="b" l="l" r="r" t="t"/>
              <a:pathLst>
                <a:path extrusionOk="0" h="36369" w="32958">
                  <a:moveTo>
                    <a:pt x="2140" y="0"/>
                  </a:moveTo>
                  <a:cubicBezTo>
                    <a:pt x="1695" y="0"/>
                    <a:pt x="1250" y="153"/>
                    <a:pt x="901" y="472"/>
                  </a:cubicBezTo>
                  <a:cubicBezTo>
                    <a:pt x="101" y="1139"/>
                    <a:pt x="1" y="2373"/>
                    <a:pt x="734" y="3140"/>
                  </a:cubicBezTo>
                  <a:lnTo>
                    <a:pt x="29455" y="35730"/>
                  </a:lnTo>
                  <a:cubicBezTo>
                    <a:pt x="29819" y="36149"/>
                    <a:pt x="30341" y="36369"/>
                    <a:pt x="30871" y="36369"/>
                  </a:cubicBezTo>
                  <a:cubicBezTo>
                    <a:pt x="31313" y="36369"/>
                    <a:pt x="31759" y="36216"/>
                    <a:pt x="32123" y="35897"/>
                  </a:cubicBezTo>
                  <a:cubicBezTo>
                    <a:pt x="32924" y="35163"/>
                    <a:pt x="32957" y="33996"/>
                    <a:pt x="32290" y="33195"/>
                  </a:cubicBezTo>
                  <a:lnTo>
                    <a:pt x="3570" y="639"/>
                  </a:lnTo>
                  <a:cubicBezTo>
                    <a:pt x="3206" y="220"/>
                    <a:pt x="2674" y="0"/>
                    <a:pt x="21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2" name="Google Shape;332;p29"/>
            <p:cNvSpPr/>
            <p:nvPr/>
          </p:nvSpPr>
          <p:spPr>
            <a:xfrm flipH="1">
              <a:off x="6750954" y="1224996"/>
              <a:ext cx="652518" cy="714187"/>
            </a:xfrm>
            <a:custGeom>
              <a:rect b="b" l="l" r="r" t="t"/>
              <a:pathLst>
                <a:path extrusionOk="0" h="37569" w="34325">
                  <a:moveTo>
                    <a:pt x="2802" y="1209"/>
                  </a:moveTo>
                  <a:cubicBezTo>
                    <a:pt x="3136" y="1209"/>
                    <a:pt x="3470" y="1376"/>
                    <a:pt x="3770" y="1610"/>
                  </a:cubicBezTo>
                  <a:lnTo>
                    <a:pt x="32490" y="34200"/>
                  </a:lnTo>
                  <a:cubicBezTo>
                    <a:pt x="32957" y="34733"/>
                    <a:pt x="32924" y="35534"/>
                    <a:pt x="32357" y="35968"/>
                  </a:cubicBezTo>
                  <a:cubicBezTo>
                    <a:pt x="32163" y="36189"/>
                    <a:pt x="31901" y="36318"/>
                    <a:pt x="31627" y="36318"/>
                  </a:cubicBezTo>
                  <a:cubicBezTo>
                    <a:pt x="31571" y="36318"/>
                    <a:pt x="31513" y="36313"/>
                    <a:pt x="31456" y="36301"/>
                  </a:cubicBezTo>
                  <a:cubicBezTo>
                    <a:pt x="31123" y="36301"/>
                    <a:pt x="30789" y="36134"/>
                    <a:pt x="30589" y="35901"/>
                  </a:cubicBezTo>
                  <a:lnTo>
                    <a:pt x="1835" y="3344"/>
                  </a:lnTo>
                  <a:cubicBezTo>
                    <a:pt x="1401" y="2810"/>
                    <a:pt x="1435" y="2010"/>
                    <a:pt x="1968" y="1543"/>
                  </a:cubicBezTo>
                  <a:cubicBezTo>
                    <a:pt x="2235" y="1343"/>
                    <a:pt x="2502" y="1209"/>
                    <a:pt x="2802" y="1209"/>
                  </a:cubicBezTo>
                  <a:close/>
                  <a:moveTo>
                    <a:pt x="2806" y="0"/>
                  </a:moveTo>
                  <a:cubicBezTo>
                    <a:pt x="2211" y="0"/>
                    <a:pt x="1612" y="211"/>
                    <a:pt x="1135" y="642"/>
                  </a:cubicBezTo>
                  <a:cubicBezTo>
                    <a:pt x="100" y="1543"/>
                    <a:pt x="0" y="3144"/>
                    <a:pt x="934" y="4178"/>
                  </a:cubicBezTo>
                  <a:lnTo>
                    <a:pt x="29655" y="36735"/>
                  </a:lnTo>
                  <a:cubicBezTo>
                    <a:pt x="30155" y="37268"/>
                    <a:pt x="30822" y="37569"/>
                    <a:pt x="31523" y="37569"/>
                  </a:cubicBezTo>
                  <a:cubicBezTo>
                    <a:pt x="32123" y="37569"/>
                    <a:pt x="32690" y="37402"/>
                    <a:pt x="33191" y="36935"/>
                  </a:cubicBezTo>
                  <a:cubicBezTo>
                    <a:pt x="34258" y="36034"/>
                    <a:pt x="34325" y="34433"/>
                    <a:pt x="33424" y="33399"/>
                  </a:cubicBezTo>
                  <a:lnTo>
                    <a:pt x="4670" y="842"/>
                  </a:lnTo>
                  <a:cubicBezTo>
                    <a:pt x="4186" y="286"/>
                    <a:pt x="3498" y="0"/>
                    <a:pt x="28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33" name="Google Shape;333;p29"/>
          <p:cNvSpPr txBox="1"/>
          <p:nvPr/>
        </p:nvSpPr>
        <p:spPr>
          <a:xfrm>
            <a:off x="1939175" y="1346900"/>
            <a:ext cx="1310100" cy="99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4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05</a:t>
            </a:r>
            <a:endParaRPr b="1" sz="5400">
              <a:solidFill>
                <a:schemeClr val="accen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334" name="Google Shape;334;p29"/>
          <p:cNvSpPr/>
          <p:nvPr/>
        </p:nvSpPr>
        <p:spPr>
          <a:xfrm>
            <a:off x="-423723" y="-478713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29"/>
          <p:cNvSpPr/>
          <p:nvPr/>
        </p:nvSpPr>
        <p:spPr>
          <a:xfrm rot="10800000">
            <a:off x="6179477" y="2545462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30"/>
          <p:cNvSpPr txBox="1"/>
          <p:nvPr>
            <p:ph type="title"/>
          </p:nvPr>
        </p:nvSpPr>
        <p:spPr>
          <a:xfrm>
            <a:off x="720000" y="387096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Steps Flow</a:t>
            </a:r>
            <a:endParaRPr/>
          </a:p>
        </p:txBody>
      </p:sp>
      <p:grpSp>
        <p:nvGrpSpPr>
          <p:cNvPr id="341" name="Google Shape;341;p30"/>
          <p:cNvGrpSpPr/>
          <p:nvPr/>
        </p:nvGrpSpPr>
        <p:grpSpPr>
          <a:xfrm>
            <a:off x="1284175" y="1033549"/>
            <a:ext cx="2401175" cy="2529601"/>
            <a:chOff x="1284175" y="1033549"/>
            <a:chExt cx="2401175" cy="2529601"/>
          </a:xfrm>
        </p:grpSpPr>
        <p:grpSp>
          <p:nvGrpSpPr>
            <p:cNvPr id="342" name="Google Shape;342;p30"/>
            <p:cNvGrpSpPr/>
            <p:nvPr/>
          </p:nvGrpSpPr>
          <p:grpSpPr>
            <a:xfrm>
              <a:off x="1536200" y="1033549"/>
              <a:ext cx="1828800" cy="1795851"/>
              <a:chOff x="1536200" y="1033549"/>
              <a:chExt cx="1828800" cy="1795851"/>
            </a:xfrm>
          </p:grpSpPr>
          <p:sp>
            <p:nvSpPr>
              <p:cNvPr id="343" name="Google Shape;343;p30"/>
              <p:cNvSpPr txBox="1"/>
              <p:nvPr/>
            </p:nvSpPr>
            <p:spPr>
              <a:xfrm>
                <a:off x="1536200" y="1033549"/>
                <a:ext cx="1828800" cy="57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2000">
                    <a:solidFill>
                      <a:schemeClr val="accent2"/>
                    </a:solidFill>
                    <a:highlight>
                      <a:schemeClr val="lt1"/>
                    </a:highlight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Recognize voice</a:t>
                </a:r>
                <a:endParaRPr b="1" sz="2000">
                  <a:solidFill>
                    <a:schemeClr val="accent2"/>
                  </a:solidFill>
                  <a:highlight>
                    <a:schemeClr val="lt1"/>
                  </a:highlight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344" name="Google Shape;344;p30"/>
              <p:cNvSpPr txBox="1"/>
              <p:nvPr/>
            </p:nvSpPr>
            <p:spPr>
              <a:xfrm>
                <a:off x="1681925" y="1999300"/>
                <a:ext cx="1537500" cy="830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rgbClr val="242424"/>
                    </a:solidFill>
                    <a:latin typeface="Roboto"/>
                    <a:ea typeface="Roboto"/>
                    <a:cs typeface="Roboto"/>
                    <a:sym typeface="Roboto"/>
                  </a:rPr>
                  <a:t>Detect which mode should the system Enter</a:t>
                </a:r>
                <a:endParaRPr>
                  <a:solidFill>
                    <a:srgbClr val="242424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345" name="Google Shape;345;p30"/>
            <p:cNvGrpSpPr/>
            <p:nvPr/>
          </p:nvGrpSpPr>
          <p:grpSpPr>
            <a:xfrm>
              <a:off x="1284175" y="1535856"/>
              <a:ext cx="2401175" cy="2027294"/>
              <a:chOff x="1284175" y="1535856"/>
              <a:chExt cx="2401175" cy="2027294"/>
            </a:xfrm>
          </p:grpSpPr>
          <p:grpSp>
            <p:nvGrpSpPr>
              <p:cNvPr id="346" name="Google Shape;346;p30"/>
              <p:cNvGrpSpPr/>
              <p:nvPr/>
            </p:nvGrpSpPr>
            <p:grpSpPr>
              <a:xfrm>
                <a:off x="1284175" y="1535856"/>
                <a:ext cx="2330750" cy="2027294"/>
                <a:chOff x="1284175" y="1535856"/>
                <a:chExt cx="2330750" cy="2027294"/>
              </a:xfrm>
            </p:grpSpPr>
            <p:grpSp>
              <p:nvGrpSpPr>
                <p:cNvPr id="347" name="Google Shape;347;p30"/>
                <p:cNvGrpSpPr/>
                <p:nvPr/>
              </p:nvGrpSpPr>
              <p:grpSpPr>
                <a:xfrm>
                  <a:off x="1284175" y="1609810"/>
                  <a:ext cx="2330750" cy="1953340"/>
                  <a:chOff x="1284175" y="1609810"/>
                  <a:chExt cx="2330750" cy="1953340"/>
                </a:xfrm>
              </p:grpSpPr>
              <p:sp>
                <p:nvSpPr>
                  <p:cNvPr id="348" name="Google Shape;348;p30"/>
                  <p:cNvSpPr/>
                  <p:nvPr/>
                </p:nvSpPr>
                <p:spPr>
                  <a:xfrm>
                    <a:off x="1284175" y="1990250"/>
                    <a:ext cx="868800" cy="830100"/>
                  </a:xfrm>
                  <a:prstGeom prst="arc">
                    <a:avLst>
                      <a:gd fmla="val 8316671" name="adj1"/>
                      <a:gd fmla="val 12985080" name="adj2"/>
                    </a:avLst>
                  </a:prstGeom>
                  <a:noFill/>
                  <a:ln cap="flat" cmpd="sng" w="19050">
                    <a:solidFill>
                      <a:schemeClr val="accent2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49" name="Google Shape;349;p30"/>
                  <p:cNvSpPr/>
                  <p:nvPr/>
                </p:nvSpPr>
                <p:spPr>
                  <a:xfrm>
                    <a:off x="2016175" y="2754950"/>
                    <a:ext cx="871800" cy="808200"/>
                  </a:xfrm>
                  <a:prstGeom prst="arc">
                    <a:avLst>
                      <a:gd fmla="val 2568671" name="adj1"/>
                      <a:gd fmla="val 8037917" name="adj2"/>
                    </a:avLst>
                  </a:prstGeom>
                  <a:noFill/>
                  <a:ln cap="flat" cmpd="sng" w="19050">
                    <a:solidFill>
                      <a:schemeClr val="accent2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cxnSp>
                <p:nvCxnSpPr>
                  <p:cNvPr id="350" name="Google Shape;350;p30"/>
                  <p:cNvCxnSpPr>
                    <a:stCxn id="348" idx="0"/>
                    <a:endCxn id="349" idx="2"/>
                  </p:cNvCxnSpPr>
                  <p:nvPr/>
                </p:nvCxnSpPr>
                <p:spPr>
                  <a:xfrm>
                    <a:off x="1399262" y="2686702"/>
                    <a:ext cx="762300" cy="773700"/>
                  </a:xfrm>
                  <a:prstGeom prst="straightConnector1">
                    <a:avLst/>
                  </a:prstGeom>
                  <a:noFill/>
                  <a:ln cap="flat" cmpd="sng" w="19050">
                    <a:solidFill>
                      <a:schemeClr val="accent2"/>
                    </a:solidFill>
                    <a:prstDash val="solid"/>
                    <a:round/>
                    <a:headEnd len="med" w="med" type="none"/>
                    <a:tailEnd len="med" w="med" type="none"/>
                  </a:ln>
                </p:spPr>
              </p:cxnSp>
              <p:cxnSp>
                <p:nvCxnSpPr>
                  <p:cNvPr id="351" name="Google Shape;351;p30"/>
                  <p:cNvCxnSpPr>
                    <a:endCxn id="348" idx="2"/>
                  </p:cNvCxnSpPr>
                  <p:nvPr/>
                </p:nvCxnSpPr>
                <p:spPr>
                  <a:xfrm flipH="1">
                    <a:off x="1374744" y="1940139"/>
                    <a:ext cx="193500" cy="211500"/>
                  </a:xfrm>
                  <a:prstGeom prst="straightConnector1">
                    <a:avLst/>
                  </a:prstGeom>
                  <a:noFill/>
                  <a:ln cap="flat" cmpd="sng" w="19050">
                    <a:solidFill>
                      <a:schemeClr val="accent2"/>
                    </a:solidFill>
                    <a:prstDash val="solid"/>
                    <a:round/>
                    <a:headEnd len="med" w="med" type="none"/>
                    <a:tailEnd len="med" w="med" type="none"/>
                  </a:ln>
                </p:spPr>
              </p:cxnSp>
              <p:cxnSp>
                <p:nvCxnSpPr>
                  <p:cNvPr id="352" name="Google Shape;352;p30"/>
                  <p:cNvCxnSpPr>
                    <a:endCxn id="353" idx="2"/>
                  </p:cNvCxnSpPr>
                  <p:nvPr/>
                </p:nvCxnSpPr>
                <p:spPr>
                  <a:xfrm flipH="1" rot="10800000">
                    <a:off x="2761164" y="2704301"/>
                    <a:ext cx="750900" cy="739800"/>
                  </a:xfrm>
                  <a:prstGeom prst="straightConnector1">
                    <a:avLst/>
                  </a:prstGeom>
                  <a:noFill/>
                  <a:ln cap="flat" cmpd="sng" w="19050">
                    <a:solidFill>
                      <a:schemeClr val="accent2"/>
                    </a:solidFill>
                    <a:prstDash val="solid"/>
                    <a:round/>
                    <a:headEnd len="med" w="med" type="none"/>
                    <a:tailEnd len="med" w="med" type="none"/>
                  </a:ln>
                </p:spPr>
              </p:cxnSp>
              <p:sp>
                <p:nvSpPr>
                  <p:cNvPr id="353" name="Google Shape;353;p30"/>
                  <p:cNvSpPr/>
                  <p:nvPr/>
                </p:nvSpPr>
                <p:spPr>
                  <a:xfrm rot="-5400000">
                    <a:off x="2774925" y="2009650"/>
                    <a:ext cx="871800" cy="808200"/>
                  </a:xfrm>
                  <a:prstGeom prst="arc">
                    <a:avLst>
                      <a:gd fmla="val 2568671" name="adj1"/>
                      <a:gd fmla="val 8037917" name="adj2"/>
                    </a:avLst>
                  </a:prstGeom>
                  <a:noFill/>
                  <a:ln cap="flat" cmpd="sng" w="19050">
                    <a:solidFill>
                      <a:schemeClr val="accent2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cxnSp>
                <p:nvCxnSpPr>
                  <p:cNvPr id="354" name="Google Shape;354;p30"/>
                  <p:cNvCxnSpPr>
                    <a:stCxn id="353" idx="0"/>
                  </p:cNvCxnSpPr>
                  <p:nvPr/>
                </p:nvCxnSpPr>
                <p:spPr>
                  <a:xfrm rot="10800000">
                    <a:off x="3002663" y="1609810"/>
                    <a:ext cx="493800" cy="495600"/>
                  </a:xfrm>
                  <a:prstGeom prst="straightConnector1">
                    <a:avLst/>
                  </a:prstGeom>
                  <a:noFill/>
                  <a:ln cap="flat" cmpd="sng" w="19050">
                    <a:solidFill>
                      <a:schemeClr val="accent2"/>
                    </a:solidFill>
                    <a:prstDash val="solid"/>
                    <a:round/>
                    <a:headEnd len="med" w="med" type="none"/>
                    <a:tailEnd len="med" w="med" type="none"/>
                  </a:ln>
                </p:spPr>
              </p:cxnSp>
            </p:grpSp>
            <p:grpSp>
              <p:nvGrpSpPr>
                <p:cNvPr id="355" name="Google Shape;355;p30"/>
                <p:cNvGrpSpPr/>
                <p:nvPr/>
              </p:nvGrpSpPr>
              <p:grpSpPr>
                <a:xfrm flipH="1">
                  <a:off x="1512291" y="1535856"/>
                  <a:ext cx="463438" cy="463438"/>
                  <a:chOff x="2900798" y="1222606"/>
                  <a:chExt cx="463438" cy="463438"/>
                </a:xfrm>
              </p:grpSpPr>
              <p:sp>
                <p:nvSpPr>
                  <p:cNvPr id="356" name="Google Shape;356;p30"/>
                  <p:cNvSpPr/>
                  <p:nvPr/>
                </p:nvSpPr>
                <p:spPr>
                  <a:xfrm>
                    <a:off x="2909775" y="1239675"/>
                    <a:ext cx="445375" cy="427425"/>
                  </a:xfrm>
                  <a:custGeom>
                    <a:rect b="b" l="l" r="r" t="t"/>
                    <a:pathLst>
                      <a:path extrusionOk="0" h="17097" w="17815">
                        <a:moveTo>
                          <a:pt x="0" y="4185"/>
                        </a:moveTo>
                        <a:lnTo>
                          <a:pt x="10282" y="14347"/>
                        </a:lnTo>
                        <a:lnTo>
                          <a:pt x="17815" y="17097"/>
                        </a:lnTo>
                        <a:lnTo>
                          <a:pt x="14945" y="10163"/>
                        </a:lnTo>
                        <a:lnTo>
                          <a:pt x="4782" y="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</p:sp>
              <p:sp>
                <p:nvSpPr>
                  <p:cNvPr id="357" name="Google Shape;357;p30"/>
                  <p:cNvSpPr/>
                  <p:nvPr/>
                </p:nvSpPr>
                <p:spPr>
                  <a:xfrm flipH="1">
                    <a:off x="2900798" y="1222606"/>
                    <a:ext cx="463438" cy="463438"/>
                  </a:xfrm>
                  <a:custGeom>
                    <a:rect b="b" l="l" r="r" t="t"/>
                    <a:pathLst>
                      <a:path extrusionOk="0" h="9551" w="9551">
                        <a:moveTo>
                          <a:pt x="7002" y="525"/>
                        </a:moveTo>
                        <a:lnTo>
                          <a:pt x="9002" y="2525"/>
                        </a:lnTo>
                        <a:lnTo>
                          <a:pt x="8121" y="3383"/>
                        </a:lnTo>
                        <a:lnTo>
                          <a:pt x="6145" y="1406"/>
                        </a:lnTo>
                        <a:lnTo>
                          <a:pt x="7002" y="525"/>
                        </a:lnTo>
                        <a:close/>
                        <a:moveTo>
                          <a:pt x="5883" y="1716"/>
                        </a:moveTo>
                        <a:lnTo>
                          <a:pt x="7169" y="3002"/>
                        </a:lnTo>
                        <a:lnTo>
                          <a:pt x="3620" y="6550"/>
                        </a:lnTo>
                        <a:lnTo>
                          <a:pt x="3930" y="6812"/>
                        </a:lnTo>
                        <a:lnTo>
                          <a:pt x="7478" y="3263"/>
                        </a:lnTo>
                        <a:lnTo>
                          <a:pt x="7883" y="3692"/>
                        </a:lnTo>
                        <a:lnTo>
                          <a:pt x="3930" y="7621"/>
                        </a:lnTo>
                        <a:lnTo>
                          <a:pt x="2048" y="8336"/>
                        </a:lnTo>
                        <a:lnTo>
                          <a:pt x="1215" y="7502"/>
                        </a:lnTo>
                        <a:lnTo>
                          <a:pt x="1834" y="5859"/>
                        </a:lnTo>
                        <a:lnTo>
                          <a:pt x="2763" y="6788"/>
                        </a:lnTo>
                        <a:lnTo>
                          <a:pt x="3072" y="6526"/>
                        </a:lnTo>
                        <a:lnTo>
                          <a:pt x="2072" y="5526"/>
                        </a:lnTo>
                        <a:lnTo>
                          <a:pt x="4763" y="2859"/>
                        </a:lnTo>
                        <a:lnTo>
                          <a:pt x="5478" y="3573"/>
                        </a:lnTo>
                        <a:lnTo>
                          <a:pt x="5740" y="3311"/>
                        </a:lnTo>
                        <a:lnTo>
                          <a:pt x="5025" y="2597"/>
                        </a:lnTo>
                        <a:lnTo>
                          <a:pt x="5335" y="2287"/>
                        </a:lnTo>
                        <a:lnTo>
                          <a:pt x="6049" y="3002"/>
                        </a:lnTo>
                        <a:lnTo>
                          <a:pt x="6335" y="2740"/>
                        </a:lnTo>
                        <a:lnTo>
                          <a:pt x="5621" y="2025"/>
                        </a:lnTo>
                        <a:lnTo>
                          <a:pt x="5883" y="1716"/>
                        </a:lnTo>
                        <a:close/>
                        <a:moveTo>
                          <a:pt x="1048" y="7907"/>
                        </a:moveTo>
                        <a:lnTo>
                          <a:pt x="1620" y="8479"/>
                        </a:lnTo>
                        <a:lnTo>
                          <a:pt x="691" y="8836"/>
                        </a:lnTo>
                        <a:lnTo>
                          <a:pt x="1048" y="7907"/>
                        </a:lnTo>
                        <a:close/>
                        <a:moveTo>
                          <a:pt x="7002" y="1"/>
                        </a:moveTo>
                        <a:lnTo>
                          <a:pt x="1572" y="5407"/>
                        </a:lnTo>
                        <a:lnTo>
                          <a:pt x="0" y="9550"/>
                        </a:lnTo>
                        <a:lnTo>
                          <a:pt x="4144" y="7979"/>
                        </a:lnTo>
                        <a:lnTo>
                          <a:pt x="8431" y="3692"/>
                        </a:lnTo>
                        <a:lnTo>
                          <a:pt x="9550" y="2549"/>
                        </a:lnTo>
                        <a:lnTo>
                          <a:pt x="7002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</p:grpSp>
          <p:sp>
            <p:nvSpPr>
              <p:cNvPr id="358" name="Google Shape;358;p30"/>
              <p:cNvSpPr/>
              <p:nvPr/>
            </p:nvSpPr>
            <p:spPr>
              <a:xfrm>
                <a:off x="3310424" y="2028567"/>
                <a:ext cx="374925" cy="771565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1" i="0">
                    <a:ln cap="flat" cmpd="sng" w="19050">
                      <a:solidFill>
                        <a:schemeClr val="accent2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chemeClr val="lt1"/>
                    </a:solidFill>
                    <a:latin typeface="Fira Sans Extra Condensed"/>
                  </a:rPr>
                  <a:t>1</a:t>
                </a:r>
              </a:p>
            </p:txBody>
          </p:sp>
        </p:grpSp>
      </p:grpSp>
      <p:grpSp>
        <p:nvGrpSpPr>
          <p:cNvPr id="359" name="Google Shape;359;p30"/>
          <p:cNvGrpSpPr/>
          <p:nvPr/>
        </p:nvGrpSpPr>
        <p:grpSpPr>
          <a:xfrm>
            <a:off x="5363331" y="1032350"/>
            <a:ext cx="2457122" cy="2530800"/>
            <a:chOff x="5363331" y="1032350"/>
            <a:chExt cx="2457122" cy="2530800"/>
          </a:xfrm>
        </p:grpSpPr>
        <p:grpSp>
          <p:nvGrpSpPr>
            <p:cNvPr id="360" name="Google Shape;360;p30"/>
            <p:cNvGrpSpPr/>
            <p:nvPr/>
          </p:nvGrpSpPr>
          <p:grpSpPr>
            <a:xfrm>
              <a:off x="5609282" y="1032350"/>
              <a:ext cx="1828800" cy="1797050"/>
              <a:chOff x="5609282" y="1032350"/>
              <a:chExt cx="1828800" cy="1797050"/>
            </a:xfrm>
          </p:grpSpPr>
          <p:sp>
            <p:nvSpPr>
              <p:cNvPr id="361" name="Google Shape;361;p30"/>
              <p:cNvSpPr txBox="1"/>
              <p:nvPr/>
            </p:nvSpPr>
            <p:spPr>
              <a:xfrm>
                <a:off x="5609282" y="1032350"/>
                <a:ext cx="1828800" cy="572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2000">
                    <a:solidFill>
                      <a:schemeClr val="dk2"/>
                    </a:solidFill>
                    <a:highlight>
                      <a:schemeClr val="lt1"/>
                    </a:highlight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Machine Movement </a:t>
                </a:r>
                <a:endParaRPr b="1" sz="2000">
                  <a:solidFill>
                    <a:schemeClr val="dk2"/>
                  </a:solidFill>
                  <a:highlight>
                    <a:schemeClr val="lt1"/>
                  </a:highlight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362" name="Google Shape;362;p30"/>
              <p:cNvSpPr txBox="1"/>
              <p:nvPr/>
            </p:nvSpPr>
            <p:spPr>
              <a:xfrm>
                <a:off x="5755275" y="1999300"/>
                <a:ext cx="1536900" cy="830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500">
                    <a:solidFill>
                      <a:srgbClr val="242424"/>
                    </a:solidFill>
                    <a:latin typeface="Roboto"/>
                    <a:ea typeface="Roboto"/>
                    <a:cs typeface="Roboto"/>
                    <a:sym typeface="Roboto"/>
                  </a:rPr>
                  <a:t>Moving the Machine</a:t>
                </a:r>
                <a:endParaRPr sz="1500">
                  <a:solidFill>
                    <a:srgbClr val="242424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363" name="Google Shape;363;p30"/>
            <p:cNvGrpSpPr/>
            <p:nvPr/>
          </p:nvGrpSpPr>
          <p:grpSpPr>
            <a:xfrm>
              <a:off x="5363331" y="1535856"/>
              <a:ext cx="2457122" cy="2027294"/>
              <a:chOff x="5363331" y="1535856"/>
              <a:chExt cx="2457122" cy="2027294"/>
            </a:xfrm>
          </p:grpSpPr>
          <p:grpSp>
            <p:nvGrpSpPr>
              <p:cNvPr id="364" name="Google Shape;364;p30"/>
              <p:cNvGrpSpPr/>
              <p:nvPr/>
            </p:nvGrpSpPr>
            <p:grpSpPr>
              <a:xfrm>
                <a:off x="5363331" y="1535856"/>
                <a:ext cx="2330750" cy="2027294"/>
                <a:chOff x="1284175" y="1535856"/>
                <a:chExt cx="2330750" cy="2027294"/>
              </a:xfrm>
            </p:grpSpPr>
            <p:grpSp>
              <p:nvGrpSpPr>
                <p:cNvPr id="365" name="Google Shape;365;p30"/>
                <p:cNvGrpSpPr/>
                <p:nvPr/>
              </p:nvGrpSpPr>
              <p:grpSpPr>
                <a:xfrm>
                  <a:off x="1284175" y="1609810"/>
                  <a:ext cx="2330750" cy="1953340"/>
                  <a:chOff x="1284175" y="1609810"/>
                  <a:chExt cx="2330750" cy="1953340"/>
                </a:xfrm>
              </p:grpSpPr>
              <p:sp>
                <p:nvSpPr>
                  <p:cNvPr id="366" name="Google Shape;366;p30"/>
                  <p:cNvSpPr/>
                  <p:nvPr/>
                </p:nvSpPr>
                <p:spPr>
                  <a:xfrm>
                    <a:off x="1284175" y="1990250"/>
                    <a:ext cx="868800" cy="830100"/>
                  </a:xfrm>
                  <a:prstGeom prst="arc">
                    <a:avLst>
                      <a:gd fmla="val 8316671" name="adj1"/>
                      <a:gd fmla="val 12985080" name="adj2"/>
                    </a:avLst>
                  </a:prstGeom>
                  <a:noFill/>
                  <a:ln cap="flat" cmpd="sng" w="19050">
                    <a:solidFill>
                      <a:schemeClr val="dk2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67" name="Google Shape;367;p30"/>
                  <p:cNvSpPr/>
                  <p:nvPr/>
                </p:nvSpPr>
                <p:spPr>
                  <a:xfrm>
                    <a:off x="2016175" y="2754950"/>
                    <a:ext cx="871800" cy="808200"/>
                  </a:xfrm>
                  <a:prstGeom prst="arc">
                    <a:avLst>
                      <a:gd fmla="val 2568671" name="adj1"/>
                      <a:gd fmla="val 8037917" name="adj2"/>
                    </a:avLst>
                  </a:prstGeom>
                  <a:noFill/>
                  <a:ln cap="flat" cmpd="sng" w="19050">
                    <a:solidFill>
                      <a:schemeClr val="dk2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cxnSp>
                <p:nvCxnSpPr>
                  <p:cNvPr id="368" name="Google Shape;368;p30"/>
                  <p:cNvCxnSpPr>
                    <a:stCxn id="366" idx="0"/>
                    <a:endCxn id="367" idx="2"/>
                  </p:cNvCxnSpPr>
                  <p:nvPr/>
                </p:nvCxnSpPr>
                <p:spPr>
                  <a:xfrm>
                    <a:off x="1399262" y="2686702"/>
                    <a:ext cx="762300" cy="773700"/>
                  </a:xfrm>
                  <a:prstGeom prst="straightConnector1">
                    <a:avLst/>
                  </a:prstGeom>
                  <a:noFill/>
                  <a:ln cap="flat" cmpd="sng" w="19050">
                    <a:solidFill>
                      <a:schemeClr val="dk2"/>
                    </a:solidFill>
                    <a:prstDash val="solid"/>
                    <a:round/>
                    <a:headEnd len="med" w="med" type="none"/>
                    <a:tailEnd len="med" w="med" type="none"/>
                  </a:ln>
                </p:spPr>
              </p:cxnSp>
              <p:cxnSp>
                <p:nvCxnSpPr>
                  <p:cNvPr id="369" name="Google Shape;369;p30"/>
                  <p:cNvCxnSpPr>
                    <a:endCxn id="366" idx="2"/>
                  </p:cNvCxnSpPr>
                  <p:nvPr/>
                </p:nvCxnSpPr>
                <p:spPr>
                  <a:xfrm flipH="1">
                    <a:off x="1374744" y="1940139"/>
                    <a:ext cx="193500" cy="211500"/>
                  </a:xfrm>
                  <a:prstGeom prst="straightConnector1">
                    <a:avLst/>
                  </a:prstGeom>
                  <a:noFill/>
                  <a:ln cap="flat" cmpd="sng" w="19050">
                    <a:solidFill>
                      <a:schemeClr val="dk2"/>
                    </a:solidFill>
                    <a:prstDash val="solid"/>
                    <a:round/>
                    <a:headEnd len="med" w="med" type="none"/>
                    <a:tailEnd len="med" w="med" type="none"/>
                  </a:ln>
                </p:spPr>
              </p:cxnSp>
              <p:cxnSp>
                <p:nvCxnSpPr>
                  <p:cNvPr id="370" name="Google Shape;370;p30"/>
                  <p:cNvCxnSpPr>
                    <a:endCxn id="371" idx="2"/>
                  </p:cNvCxnSpPr>
                  <p:nvPr/>
                </p:nvCxnSpPr>
                <p:spPr>
                  <a:xfrm flipH="1" rot="10800000">
                    <a:off x="2761164" y="2704301"/>
                    <a:ext cx="750900" cy="739800"/>
                  </a:xfrm>
                  <a:prstGeom prst="straightConnector1">
                    <a:avLst/>
                  </a:prstGeom>
                  <a:noFill/>
                  <a:ln cap="flat" cmpd="sng" w="19050">
                    <a:solidFill>
                      <a:schemeClr val="dk2"/>
                    </a:solidFill>
                    <a:prstDash val="solid"/>
                    <a:round/>
                    <a:headEnd len="med" w="med" type="none"/>
                    <a:tailEnd len="med" w="med" type="none"/>
                  </a:ln>
                </p:spPr>
              </p:cxnSp>
              <p:sp>
                <p:nvSpPr>
                  <p:cNvPr id="371" name="Google Shape;371;p30"/>
                  <p:cNvSpPr/>
                  <p:nvPr/>
                </p:nvSpPr>
                <p:spPr>
                  <a:xfrm rot="-5400000">
                    <a:off x="2774925" y="2009650"/>
                    <a:ext cx="871800" cy="808200"/>
                  </a:xfrm>
                  <a:prstGeom prst="arc">
                    <a:avLst>
                      <a:gd fmla="val 2568671" name="adj1"/>
                      <a:gd fmla="val 8037917" name="adj2"/>
                    </a:avLst>
                  </a:prstGeom>
                  <a:noFill/>
                  <a:ln cap="flat" cmpd="sng" w="19050">
                    <a:solidFill>
                      <a:schemeClr val="dk2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cxnSp>
                <p:nvCxnSpPr>
                  <p:cNvPr id="372" name="Google Shape;372;p30"/>
                  <p:cNvCxnSpPr>
                    <a:stCxn id="371" idx="0"/>
                  </p:cNvCxnSpPr>
                  <p:nvPr/>
                </p:nvCxnSpPr>
                <p:spPr>
                  <a:xfrm rot="10800000">
                    <a:off x="3002663" y="1609810"/>
                    <a:ext cx="493800" cy="495600"/>
                  </a:xfrm>
                  <a:prstGeom prst="straightConnector1">
                    <a:avLst/>
                  </a:prstGeom>
                  <a:noFill/>
                  <a:ln cap="flat" cmpd="sng" w="19050">
                    <a:solidFill>
                      <a:schemeClr val="dk2"/>
                    </a:solidFill>
                    <a:prstDash val="solid"/>
                    <a:round/>
                    <a:headEnd len="med" w="med" type="none"/>
                    <a:tailEnd len="med" w="med" type="none"/>
                  </a:ln>
                </p:spPr>
              </p:cxnSp>
            </p:grpSp>
            <p:grpSp>
              <p:nvGrpSpPr>
                <p:cNvPr id="373" name="Google Shape;373;p30"/>
                <p:cNvGrpSpPr/>
                <p:nvPr/>
              </p:nvGrpSpPr>
              <p:grpSpPr>
                <a:xfrm flipH="1">
                  <a:off x="1512291" y="1535856"/>
                  <a:ext cx="463438" cy="463438"/>
                  <a:chOff x="2900798" y="1222606"/>
                  <a:chExt cx="463438" cy="463438"/>
                </a:xfrm>
              </p:grpSpPr>
              <p:sp>
                <p:nvSpPr>
                  <p:cNvPr id="374" name="Google Shape;374;p30"/>
                  <p:cNvSpPr/>
                  <p:nvPr/>
                </p:nvSpPr>
                <p:spPr>
                  <a:xfrm>
                    <a:off x="2909775" y="1239675"/>
                    <a:ext cx="445375" cy="427425"/>
                  </a:xfrm>
                  <a:custGeom>
                    <a:rect b="b" l="l" r="r" t="t"/>
                    <a:pathLst>
                      <a:path extrusionOk="0" h="17097" w="17815">
                        <a:moveTo>
                          <a:pt x="0" y="4185"/>
                        </a:moveTo>
                        <a:lnTo>
                          <a:pt x="10282" y="14347"/>
                        </a:lnTo>
                        <a:lnTo>
                          <a:pt x="17815" y="17097"/>
                        </a:lnTo>
                        <a:lnTo>
                          <a:pt x="14945" y="10163"/>
                        </a:lnTo>
                        <a:lnTo>
                          <a:pt x="4782" y="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 cap="flat" cmpd="sng" w="9525">
                    <a:solidFill>
                      <a:schemeClr val="dk2"/>
                    </a:solidFill>
                    <a:prstDash val="solid"/>
                    <a:round/>
                    <a:headEnd len="med" w="med" type="none"/>
                    <a:tailEnd len="med" w="med" type="none"/>
                  </a:ln>
                </p:spPr>
              </p:sp>
              <p:sp>
                <p:nvSpPr>
                  <p:cNvPr id="375" name="Google Shape;375;p30"/>
                  <p:cNvSpPr/>
                  <p:nvPr/>
                </p:nvSpPr>
                <p:spPr>
                  <a:xfrm flipH="1">
                    <a:off x="2900798" y="1222606"/>
                    <a:ext cx="463438" cy="463438"/>
                  </a:xfrm>
                  <a:custGeom>
                    <a:rect b="b" l="l" r="r" t="t"/>
                    <a:pathLst>
                      <a:path extrusionOk="0" h="9551" w="9551">
                        <a:moveTo>
                          <a:pt x="7002" y="525"/>
                        </a:moveTo>
                        <a:lnTo>
                          <a:pt x="9002" y="2525"/>
                        </a:lnTo>
                        <a:lnTo>
                          <a:pt x="8121" y="3383"/>
                        </a:lnTo>
                        <a:lnTo>
                          <a:pt x="6145" y="1406"/>
                        </a:lnTo>
                        <a:lnTo>
                          <a:pt x="7002" y="525"/>
                        </a:lnTo>
                        <a:close/>
                        <a:moveTo>
                          <a:pt x="5883" y="1716"/>
                        </a:moveTo>
                        <a:lnTo>
                          <a:pt x="7169" y="3002"/>
                        </a:lnTo>
                        <a:lnTo>
                          <a:pt x="3620" y="6550"/>
                        </a:lnTo>
                        <a:lnTo>
                          <a:pt x="3930" y="6812"/>
                        </a:lnTo>
                        <a:lnTo>
                          <a:pt x="7478" y="3263"/>
                        </a:lnTo>
                        <a:lnTo>
                          <a:pt x="7883" y="3692"/>
                        </a:lnTo>
                        <a:lnTo>
                          <a:pt x="3930" y="7621"/>
                        </a:lnTo>
                        <a:lnTo>
                          <a:pt x="2048" y="8336"/>
                        </a:lnTo>
                        <a:lnTo>
                          <a:pt x="1215" y="7502"/>
                        </a:lnTo>
                        <a:lnTo>
                          <a:pt x="1834" y="5859"/>
                        </a:lnTo>
                        <a:lnTo>
                          <a:pt x="2763" y="6788"/>
                        </a:lnTo>
                        <a:lnTo>
                          <a:pt x="3072" y="6526"/>
                        </a:lnTo>
                        <a:lnTo>
                          <a:pt x="2072" y="5526"/>
                        </a:lnTo>
                        <a:lnTo>
                          <a:pt x="4763" y="2859"/>
                        </a:lnTo>
                        <a:lnTo>
                          <a:pt x="5478" y="3573"/>
                        </a:lnTo>
                        <a:lnTo>
                          <a:pt x="5740" y="3311"/>
                        </a:lnTo>
                        <a:lnTo>
                          <a:pt x="5025" y="2597"/>
                        </a:lnTo>
                        <a:lnTo>
                          <a:pt x="5335" y="2287"/>
                        </a:lnTo>
                        <a:lnTo>
                          <a:pt x="6049" y="3002"/>
                        </a:lnTo>
                        <a:lnTo>
                          <a:pt x="6335" y="2740"/>
                        </a:lnTo>
                        <a:lnTo>
                          <a:pt x="5621" y="2025"/>
                        </a:lnTo>
                        <a:lnTo>
                          <a:pt x="5883" y="1716"/>
                        </a:lnTo>
                        <a:close/>
                        <a:moveTo>
                          <a:pt x="1048" y="7907"/>
                        </a:moveTo>
                        <a:lnTo>
                          <a:pt x="1620" y="8479"/>
                        </a:lnTo>
                        <a:lnTo>
                          <a:pt x="691" y="8836"/>
                        </a:lnTo>
                        <a:lnTo>
                          <a:pt x="1048" y="7907"/>
                        </a:lnTo>
                        <a:close/>
                        <a:moveTo>
                          <a:pt x="7002" y="1"/>
                        </a:moveTo>
                        <a:lnTo>
                          <a:pt x="1572" y="5407"/>
                        </a:lnTo>
                        <a:lnTo>
                          <a:pt x="0" y="9550"/>
                        </a:lnTo>
                        <a:lnTo>
                          <a:pt x="4144" y="7979"/>
                        </a:lnTo>
                        <a:lnTo>
                          <a:pt x="8431" y="3692"/>
                        </a:lnTo>
                        <a:lnTo>
                          <a:pt x="9550" y="2549"/>
                        </a:lnTo>
                        <a:lnTo>
                          <a:pt x="7002" y="1"/>
                        </a:ln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</p:grpSp>
          <p:sp>
            <p:nvSpPr>
              <p:cNvPr id="376" name="Google Shape;376;p30"/>
              <p:cNvSpPr/>
              <p:nvPr/>
            </p:nvSpPr>
            <p:spPr>
              <a:xfrm>
                <a:off x="7338080" y="2010278"/>
                <a:ext cx="482373" cy="808143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1" i="0">
                    <a:ln cap="flat" cmpd="sng" w="19050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chemeClr val="lt1"/>
                    </a:solidFill>
                    <a:latin typeface="Fira Sans Extra Condensed"/>
                  </a:rPr>
                  <a:t>3</a:t>
                </a:r>
              </a:p>
            </p:txBody>
          </p:sp>
        </p:grpSp>
      </p:grpSp>
      <p:grpSp>
        <p:nvGrpSpPr>
          <p:cNvPr id="377" name="Google Shape;377;p30"/>
          <p:cNvGrpSpPr/>
          <p:nvPr/>
        </p:nvGrpSpPr>
        <p:grpSpPr>
          <a:xfrm>
            <a:off x="3314326" y="2334451"/>
            <a:ext cx="2434828" cy="2344849"/>
            <a:chOff x="3314326" y="2334451"/>
            <a:chExt cx="2434828" cy="2344849"/>
          </a:xfrm>
        </p:grpSpPr>
        <p:grpSp>
          <p:nvGrpSpPr>
            <p:cNvPr id="378" name="Google Shape;378;p30"/>
            <p:cNvGrpSpPr/>
            <p:nvPr/>
          </p:nvGrpSpPr>
          <p:grpSpPr>
            <a:xfrm>
              <a:off x="3572775" y="3028959"/>
              <a:ext cx="1828800" cy="1650341"/>
              <a:chOff x="3572775" y="3028959"/>
              <a:chExt cx="1828800" cy="1650341"/>
            </a:xfrm>
          </p:grpSpPr>
          <p:sp>
            <p:nvSpPr>
              <p:cNvPr id="379" name="Google Shape;379;p30"/>
              <p:cNvSpPr txBox="1"/>
              <p:nvPr/>
            </p:nvSpPr>
            <p:spPr>
              <a:xfrm>
                <a:off x="3572775" y="4107800"/>
                <a:ext cx="1828800" cy="57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2000">
                    <a:solidFill>
                      <a:schemeClr val="accent5"/>
                    </a:solidFill>
                    <a:highlight>
                      <a:schemeClr val="lt1"/>
                    </a:highlight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Processing</a:t>
                </a:r>
                <a:endParaRPr b="1" sz="2000">
                  <a:solidFill>
                    <a:schemeClr val="accent5"/>
                  </a:solidFill>
                  <a:highlight>
                    <a:schemeClr val="lt1"/>
                  </a:highlight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380" name="Google Shape;380;p30"/>
              <p:cNvSpPr txBox="1"/>
              <p:nvPr/>
            </p:nvSpPr>
            <p:spPr>
              <a:xfrm>
                <a:off x="3719466" y="3028959"/>
                <a:ext cx="1536900" cy="830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rgbClr val="242424"/>
                    </a:solidFill>
                    <a:latin typeface="Roboto"/>
                    <a:ea typeface="Roboto"/>
                    <a:cs typeface="Roboto"/>
                    <a:sym typeface="Roboto"/>
                  </a:rPr>
                  <a:t>Do the algorithm for each Mode.</a:t>
                </a:r>
                <a:endParaRPr>
                  <a:solidFill>
                    <a:srgbClr val="242424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381" name="Google Shape;381;p30"/>
            <p:cNvGrpSpPr/>
            <p:nvPr/>
          </p:nvGrpSpPr>
          <p:grpSpPr>
            <a:xfrm>
              <a:off x="3314326" y="2334451"/>
              <a:ext cx="2434828" cy="2027294"/>
              <a:chOff x="3314326" y="2334451"/>
              <a:chExt cx="2434828" cy="2027294"/>
            </a:xfrm>
          </p:grpSpPr>
          <p:grpSp>
            <p:nvGrpSpPr>
              <p:cNvPr id="382" name="Google Shape;382;p30"/>
              <p:cNvGrpSpPr/>
              <p:nvPr/>
            </p:nvGrpSpPr>
            <p:grpSpPr>
              <a:xfrm>
                <a:off x="3314326" y="2334451"/>
                <a:ext cx="2330750" cy="2027294"/>
                <a:chOff x="3314326" y="2334451"/>
                <a:chExt cx="2330750" cy="2027294"/>
              </a:xfrm>
            </p:grpSpPr>
            <p:grpSp>
              <p:nvGrpSpPr>
                <p:cNvPr id="383" name="Google Shape;383;p30"/>
                <p:cNvGrpSpPr/>
                <p:nvPr/>
              </p:nvGrpSpPr>
              <p:grpSpPr>
                <a:xfrm flipH="1" rot="10800000">
                  <a:off x="3314326" y="2334451"/>
                  <a:ext cx="2330750" cy="1953399"/>
                  <a:chOff x="1284175" y="1609751"/>
                  <a:chExt cx="2330750" cy="1953399"/>
                </a:xfrm>
              </p:grpSpPr>
              <p:sp>
                <p:nvSpPr>
                  <p:cNvPr id="384" name="Google Shape;384;p30"/>
                  <p:cNvSpPr/>
                  <p:nvPr/>
                </p:nvSpPr>
                <p:spPr>
                  <a:xfrm>
                    <a:off x="1284175" y="1990250"/>
                    <a:ext cx="868800" cy="830100"/>
                  </a:xfrm>
                  <a:prstGeom prst="arc">
                    <a:avLst>
                      <a:gd fmla="val 8316671" name="adj1"/>
                      <a:gd fmla="val 12985080" name="adj2"/>
                    </a:avLst>
                  </a:prstGeom>
                  <a:noFill/>
                  <a:ln cap="flat" cmpd="sng" w="19050">
                    <a:solidFill>
                      <a:schemeClr val="accent5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sp>
                <p:nvSpPr>
                  <p:cNvPr id="385" name="Google Shape;385;p30"/>
                  <p:cNvSpPr/>
                  <p:nvPr/>
                </p:nvSpPr>
                <p:spPr>
                  <a:xfrm>
                    <a:off x="2016175" y="2754950"/>
                    <a:ext cx="871800" cy="808200"/>
                  </a:xfrm>
                  <a:prstGeom prst="arc">
                    <a:avLst>
                      <a:gd fmla="val 2568671" name="adj1"/>
                      <a:gd fmla="val 8037917" name="adj2"/>
                    </a:avLst>
                  </a:prstGeom>
                  <a:noFill/>
                  <a:ln cap="flat" cmpd="sng" w="19050">
                    <a:solidFill>
                      <a:schemeClr val="accent5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cxnSp>
                <p:nvCxnSpPr>
                  <p:cNvPr id="386" name="Google Shape;386;p30"/>
                  <p:cNvCxnSpPr>
                    <a:stCxn id="384" idx="0"/>
                    <a:endCxn id="385" idx="2"/>
                  </p:cNvCxnSpPr>
                  <p:nvPr/>
                </p:nvCxnSpPr>
                <p:spPr>
                  <a:xfrm>
                    <a:off x="1399262" y="2686702"/>
                    <a:ext cx="762300" cy="773700"/>
                  </a:xfrm>
                  <a:prstGeom prst="straightConnector1">
                    <a:avLst/>
                  </a:prstGeom>
                  <a:noFill/>
                  <a:ln cap="flat" cmpd="sng" w="19050">
                    <a:solidFill>
                      <a:schemeClr val="accent5"/>
                    </a:solidFill>
                    <a:prstDash val="solid"/>
                    <a:round/>
                    <a:headEnd len="med" w="med" type="none"/>
                    <a:tailEnd len="med" w="med" type="none"/>
                  </a:ln>
                </p:spPr>
              </p:cxnSp>
              <p:cxnSp>
                <p:nvCxnSpPr>
                  <p:cNvPr id="387" name="Google Shape;387;p30"/>
                  <p:cNvCxnSpPr>
                    <a:endCxn id="384" idx="2"/>
                  </p:cNvCxnSpPr>
                  <p:nvPr/>
                </p:nvCxnSpPr>
                <p:spPr>
                  <a:xfrm flipH="1">
                    <a:off x="1374744" y="1940139"/>
                    <a:ext cx="193500" cy="211500"/>
                  </a:xfrm>
                  <a:prstGeom prst="straightConnector1">
                    <a:avLst/>
                  </a:prstGeom>
                  <a:noFill/>
                  <a:ln cap="flat" cmpd="sng" w="19050">
                    <a:solidFill>
                      <a:schemeClr val="accent5"/>
                    </a:solidFill>
                    <a:prstDash val="solid"/>
                    <a:round/>
                    <a:headEnd len="med" w="med" type="none"/>
                    <a:tailEnd len="med" w="med" type="none"/>
                  </a:ln>
                </p:spPr>
              </p:cxnSp>
              <p:cxnSp>
                <p:nvCxnSpPr>
                  <p:cNvPr id="388" name="Google Shape;388;p30"/>
                  <p:cNvCxnSpPr>
                    <a:endCxn id="389" idx="2"/>
                  </p:cNvCxnSpPr>
                  <p:nvPr/>
                </p:nvCxnSpPr>
                <p:spPr>
                  <a:xfrm flipH="1" rot="10800000">
                    <a:off x="2761164" y="2704301"/>
                    <a:ext cx="750900" cy="739800"/>
                  </a:xfrm>
                  <a:prstGeom prst="straightConnector1">
                    <a:avLst/>
                  </a:prstGeom>
                  <a:noFill/>
                  <a:ln cap="flat" cmpd="sng" w="19050">
                    <a:solidFill>
                      <a:schemeClr val="accent5"/>
                    </a:solidFill>
                    <a:prstDash val="solid"/>
                    <a:round/>
                    <a:headEnd len="med" w="med" type="none"/>
                    <a:tailEnd len="med" w="med" type="none"/>
                  </a:ln>
                </p:spPr>
              </p:cxnSp>
              <p:sp>
                <p:nvSpPr>
                  <p:cNvPr id="389" name="Google Shape;389;p30"/>
                  <p:cNvSpPr/>
                  <p:nvPr/>
                </p:nvSpPr>
                <p:spPr>
                  <a:xfrm rot="-5400000">
                    <a:off x="2774925" y="2009650"/>
                    <a:ext cx="871800" cy="808200"/>
                  </a:xfrm>
                  <a:prstGeom prst="arc">
                    <a:avLst>
                      <a:gd fmla="val 5234364" name="adj1"/>
                      <a:gd fmla="val 8037917" name="adj2"/>
                    </a:avLst>
                  </a:prstGeom>
                  <a:noFill/>
                  <a:ln cap="flat" cmpd="sng" w="19050">
                    <a:solidFill>
                      <a:schemeClr val="accent5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  <p:cxnSp>
                <p:nvCxnSpPr>
                  <p:cNvPr id="390" name="Google Shape;390;p30"/>
                  <p:cNvCxnSpPr/>
                  <p:nvPr/>
                </p:nvCxnSpPr>
                <p:spPr>
                  <a:xfrm rot="10800000">
                    <a:off x="3002799" y="1609751"/>
                    <a:ext cx="459300" cy="449100"/>
                  </a:xfrm>
                  <a:prstGeom prst="straightConnector1">
                    <a:avLst/>
                  </a:prstGeom>
                  <a:noFill/>
                  <a:ln cap="flat" cmpd="sng" w="19050">
                    <a:solidFill>
                      <a:schemeClr val="accent5"/>
                    </a:solidFill>
                    <a:prstDash val="solid"/>
                    <a:round/>
                    <a:headEnd len="med" w="med" type="none"/>
                    <a:tailEnd len="med" w="med" type="none"/>
                  </a:ln>
                </p:spPr>
              </p:cxnSp>
            </p:grpSp>
            <p:grpSp>
              <p:nvGrpSpPr>
                <p:cNvPr id="391" name="Google Shape;391;p30"/>
                <p:cNvGrpSpPr/>
                <p:nvPr/>
              </p:nvGrpSpPr>
              <p:grpSpPr>
                <a:xfrm rot="10800000">
                  <a:off x="3542443" y="3898307"/>
                  <a:ext cx="463438" cy="463438"/>
                  <a:chOff x="2900798" y="1222606"/>
                  <a:chExt cx="463438" cy="463438"/>
                </a:xfrm>
              </p:grpSpPr>
              <p:sp>
                <p:nvSpPr>
                  <p:cNvPr id="392" name="Google Shape;392;p30"/>
                  <p:cNvSpPr/>
                  <p:nvPr/>
                </p:nvSpPr>
                <p:spPr>
                  <a:xfrm>
                    <a:off x="2909775" y="1239675"/>
                    <a:ext cx="445375" cy="427425"/>
                  </a:xfrm>
                  <a:custGeom>
                    <a:rect b="b" l="l" r="r" t="t"/>
                    <a:pathLst>
                      <a:path extrusionOk="0" h="17097" w="17815">
                        <a:moveTo>
                          <a:pt x="0" y="4185"/>
                        </a:moveTo>
                        <a:lnTo>
                          <a:pt x="10282" y="14347"/>
                        </a:lnTo>
                        <a:lnTo>
                          <a:pt x="17815" y="17097"/>
                        </a:lnTo>
                        <a:lnTo>
                          <a:pt x="14945" y="10163"/>
                        </a:lnTo>
                        <a:lnTo>
                          <a:pt x="4782" y="0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 cap="flat" cmpd="sng" w="9525">
                    <a:solidFill>
                      <a:schemeClr val="accent5"/>
                    </a:solidFill>
                    <a:prstDash val="solid"/>
                    <a:round/>
                    <a:headEnd len="med" w="med" type="none"/>
                    <a:tailEnd len="med" w="med" type="none"/>
                  </a:ln>
                </p:spPr>
              </p:sp>
              <p:sp>
                <p:nvSpPr>
                  <p:cNvPr id="393" name="Google Shape;393;p30"/>
                  <p:cNvSpPr/>
                  <p:nvPr/>
                </p:nvSpPr>
                <p:spPr>
                  <a:xfrm flipH="1">
                    <a:off x="2900798" y="1222606"/>
                    <a:ext cx="463438" cy="463438"/>
                  </a:xfrm>
                  <a:custGeom>
                    <a:rect b="b" l="l" r="r" t="t"/>
                    <a:pathLst>
                      <a:path extrusionOk="0" h="9551" w="9551">
                        <a:moveTo>
                          <a:pt x="7002" y="525"/>
                        </a:moveTo>
                        <a:lnTo>
                          <a:pt x="9002" y="2525"/>
                        </a:lnTo>
                        <a:lnTo>
                          <a:pt x="8121" y="3383"/>
                        </a:lnTo>
                        <a:lnTo>
                          <a:pt x="6145" y="1406"/>
                        </a:lnTo>
                        <a:lnTo>
                          <a:pt x="7002" y="525"/>
                        </a:lnTo>
                        <a:close/>
                        <a:moveTo>
                          <a:pt x="5883" y="1716"/>
                        </a:moveTo>
                        <a:lnTo>
                          <a:pt x="7169" y="3002"/>
                        </a:lnTo>
                        <a:lnTo>
                          <a:pt x="3620" y="6550"/>
                        </a:lnTo>
                        <a:lnTo>
                          <a:pt x="3930" y="6812"/>
                        </a:lnTo>
                        <a:lnTo>
                          <a:pt x="7478" y="3263"/>
                        </a:lnTo>
                        <a:lnTo>
                          <a:pt x="7883" y="3692"/>
                        </a:lnTo>
                        <a:lnTo>
                          <a:pt x="3930" y="7621"/>
                        </a:lnTo>
                        <a:lnTo>
                          <a:pt x="2048" y="8336"/>
                        </a:lnTo>
                        <a:lnTo>
                          <a:pt x="1215" y="7502"/>
                        </a:lnTo>
                        <a:lnTo>
                          <a:pt x="1834" y="5859"/>
                        </a:lnTo>
                        <a:lnTo>
                          <a:pt x="2763" y="6788"/>
                        </a:lnTo>
                        <a:lnTo>
                          <a:pt x="3072" y="6526"/>
                        </a:lnTo>
                        <a:lnTo>
                          <a:pt x="2072" y="5526"/>
                        </a:lnTo>
                        <a:lnTo>
                          <a:pt x="4763" y="2859"/>
                        </a:lnTo>
                        <a:lnTo>
                          <a:pt x="5478" y="3573"/>
                        </a:lnTo>
                        <a:lnTo>
                          <a:pt x="5740" y="3311"/>
                        </a:lnTo>
                        <a:lnTo>
                          <a:pt x="5025" y="2597"/>
                        </a:lnTo>
                        <a:lnTo>
                          <a:pt x="5335" y="2287"/>
                        </a:lnTo>
                        <a:lnTo>
                          <a:pt x="6049" y="3002"/>
                        </a:lnTo>
                        <a:lnTo>
                          <a:pt x="6335" y="2740"/>
                        </a:lnTo>
                        <a:lnTo>
                          <a:pt x="5621" y="2025"/>
                        </a:lnTo>
                        <a:lnTo>
                          <a:pt x="5883" y="1716"/>
                        </a:lnTo>
                        <a:close/>
                        <a:moveTo>
                          <a:pt x="1048" y="7907"/>
                        </a:moveTo>
                        <a:lnTo>
                          <a:pt x="1620" y="8479"/>
                        </a:lnTo>
                        <a:lnTo>
                          <a:pt x="691" y="8836"/>
                        </a:lnTo>
                        <a:lnTo>
                          <a:pt x="1048" y="7907"/>
                        </a:lnTo>
                        <a:close/>
                        <a:moveTo>
                          <a:pt x="7002" y="1"/>
                        </a:moveTo>
                        <a:lnTo>
                          <a:pt x="1572" y="5407"/>
                        </a:lnTo>
                        <a:lnTo>
                          <a:pt x="0" y="9550"/>
                        </a:lnTo>
                        <a:lnTo>
                          <a:pt x="4144" y="7979"/>
                        </a:lnTo>
                        <a:lnTo>
                          <a:pt x="8431" y="3692"/>
                        </a:lnTo>
                        <a:lnTo>
                          <a:pt x="9550" y="2549"/>
                        </a:lnTo>
                        <a:lnTo>
                          <a:pt x="7002" y="1"/>
                        </a:ln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</p:grpSp>
          <p:sp>
            <p:nvSpPr>
              <p:cNvPr id="394" name="Google Shape;394;p30"/>
              <p:cNvSpPr/>
              <p:nvPr/>
            </p:nvSpPr>
            <p:spPr>
              <a:xfrm>
                <a:off x="5277069" y="3049653"/>
                <a:ext cx="472086" cy="788711"/>
              </a:xfrm>
              <a:prstGeom prst="rect">
                <a:avLst/>
              </a:prstGeom>
            </p:spPr>
            <p:txBody>
              <a:bodyPr>
                <a:prstTxWarp prst="textPlain"/>
              </a:bodyPr>
              <a:lstStyle/>
              <a:p>
                <a:pPr lvl="0" algn="ctr"/>
                <a:r>
                  <a:rPr b="1" i="0">
                    <a:ln cap="flat" cmpd="sng" w="19050">
                      <a:solidFill>
                        <a:schemeClr val="accent5"/>
                      </a:solidFill>
                      <a:prstDash val="solid"/>
                      <a:round/>
                      <a:headEnd len="sm" w="sm" type="none"/>
                      <a:tailEnd len="sm" w="sm" type="none"/>
                    </a:ln>
                    <a:solidFill>
                      <a:schemeClr val="lt1"/>
                    </a:solidFill>
                    <a:latin typeface="Fira Sans Extra Condensed"/>
                  </a:rPr>
                  <a:t>2</a:t>
                </a:r>
              </a:p>
            </p:txBody>
          </p:sp>
        </p:grpSp>
      </p:grpSp>
      <p:sp>
        <p:nvSpPr>
          <p:cNvPr id="395" name="Google Shape;395;p30"/>
          <p:cNvSpPr/>
          <p:nvPr/>
        </p:nvSpPr>
        <p:spPr>
          <a:xfrm>
            <a:off x="-423723" y="-478713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p30"/>
          <p:cNvSpPr/>
          <p:nvPr/>
        </p:nvSpPr>
        <p:spPr>
          <a:xfrm rot="10800000">
            <a:off x="6179477" y="2545462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31"/>
          <p:cNvSpPr txBox="1"/>
          <p:nvPr>
            <p:ph type="title"/>
          </p:nvPr>
        </p:nvSpPr>
        <p:spPr>
          <a:xfrm>
            <a:off x="720000" y="387096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Steps Flow</a:t>
            </a:r>
            <a:endParaRPr/>
          </a:p>
        </p:txBody>
      </p:sp>
      <p:sp>
        <p:nvSpPr>
          <p:cNvPr id="402" name="Google Shape;402;p31"/>
          <p:cNvSpPr/>
          <p:nvPr/>
        </p:nvSpPr>
        <p:spPr>
          <a:xfrm>
            <a:off x="-423723" y="-478713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" name="Google Shape;403;p31"/>
          <p:cNvSpPr/>
          <p:nvPr/>
        </p:nvSpPr>
        <p:spPr>
          <a:xfrm rot="10800000">
            <a:off x="6179477" y="2545462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04" name="Google Shape;404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0000" y="1297075"/>
            <a:ext cx="3818250" cy="3216950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31"/>
          <p:cNvSpPr txBox="1"/>
          <p:nvPr/>
        </p:nvSpPr>
        <p:spPr>
          <a:xfrm>
            <a:off x="5362875" y="1869700"/>
            <a:ext cx="25596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Sending to </a:t>
            </a:r>
            <a:r>
              <a:rPr lang="en" sz="240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executing</a:t>
            </a:r>
            <a:r>
              <a:rPr lang="en" sz="240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 part With Bluetooth </a:t>
            </a:r>
            <a:endParaRPr sz="2400"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communication</a:t>
            </a:r>
            <a:endParaRPr sz="2400"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2"/>
          <p:cNvSpPr txBox="1"/>
          <p:nvPr>
            <p:ph type="title"/>
          </p:nvPr>
        </p:nvSpPr>
        <p:spPr>
          <a:xfrm>
            <a:off x="720000" y="387096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Start point</a:t>
            </a:r>
            <a:endParaRPr/>
          </a:p>
        </p:txBody>
      </p:sp>
      <p:sp>
        <p:nvSpPr>
          <p:cNvPr id="411" name="Google Shape;411;p32"/>
          <p:cNvSpPr/>
          <p:nvPr/>
        </p:nvSpPr>
        <p:spPr>
          <a:xfrm>
            <a:off x="-423723" y="-478713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p32"/>
          <p:cNvSpPr/>
          <p:nvPr/>
        </p:nvSpPr>
        <p:spPr>
          <a:xfrm rot="10800000">
            <a:off x="6179477" y="2545462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13" name="Google Shape;41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94550" y="1843074"/>
            <a:ext cx="4354900" cy="2269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33"/>
          <p:cNvSpPr/>
          <p:nvPr/>
        </p:nvSpPr>
        <p:spPr>
          <a:xfrm>
            <a:off x="-423723" y="-478713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Google Shape;419;p33"/>
          <p:cNvSpPr/>
          <p:nvPr/>
        </p:nvSpPr>
        <p:spPr>
          <a:xfrm rot="10800000">
            <a:off x="6179477" y="2545462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p33"/>
          <p:cNvSpPr/>
          <p:nvPr/>
        </p:nvSpPr>
        <p:spPr>
          <a:xfrm flipH="1" rot="5400000">
            <a:off x="1612202" y="107852"/>
            <a:ext cx="417900" cy="773400"/>
          </a:xfrm>
          <a:prstGeom prst="roundRect">
            <a:avLst>
              <a:gd fmla="val 16667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1" name="Google Shape;421;p33"/>
          <p:cNvGrpSpPr/>
          <p:nvPr/>
        </p:nvGrpSpPr>
        <p:grpSpPr>
          <a:xfrm flipH="1" rot="5400000">
            <a:off x="2049403" y="-423523"/>
            <a:ext cx="576324" cy="1805956"/>
            <a:chOff x="2186986" y="1587359"/>
            <a:chExt cx="576324" cy="1805956"/>
          </a:xfrm>
        </p:grpSpPr>
        <p:sp>
          <p:nvSpPr>
            <p:cNvPr id="422" name="Google Shape;422;p33"/>
            <p:cNvSpPr/>
            <p:nvPr/>
          </p:nvSpPr>
          <p:spPr>
            <a:xfrm>
              <a:off x="2352225" y="1588675"/>
              <a:ext cx="242700" cy="168600"/>
            </a:xfrm>
            <a:prstGeom prst="triangle">
              <a:avLst>
                <a:gd fmla="val 5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3" name="Google Shape;423;p33"/>
            <p:cNvSpPr/>
            <p:nvPr/>
          </p:nvSpPr>
          <p:spPr>
            <a:xfrm flipH="1" rot="10800000">
              <a:off x="2186986" y="1587359"/>
              <a:ext cx="576324" cy="1805956"/>
            </a:xfrm>
            <a:custGeom>
              <a:rect b="b" l="l" r="r" t="t"/>
              <a:pathLst>
                <a:path extrusionOk="0" h="9407" w="3002">
                  <a:moveTo>
                    <a:pt x="2739" y="1834"/>
                  </a:moveTo>
                  <a:lnTo>
                    <a:pt x="2739" y="7478"/>
                  </a:lnTo>
                  <a:lnTo>
                    <a:pt x="1453" y="9145"/>
                  </a:lnTo>
                  <a:lnTo>
                    <a:pt x="263" y="7597"/>
                  </a:lnTo>
                  <a:lnTo>
                    <a:pt x="1358" y="7597"/>
                  </a:lnTo>
                  <a:cubicBezTo>
                    <a:pt x="1429" y="7597"/>
                    <a:pt x="1453" y="7573"/>
                    <a:pt x="1453" y="7502"/>
                  </a:cubicBezTo>
                  <a:cubicBezTo>
                    <a:pt x="1453" y="7454"/>
                    <a:pt x="1406" y="7430"/>
                    <a:pt x="1358" y="7430"/>
                  </a:cubicBezTo>
                  <a:lnTo>
                    <a:pt x="167" y="7430"/>
                  </a:lnTo>
                  <a:lnTo>
                    <a:pt x="167" y="1834"/>
                  </a:lnTo>
                  <a:lnTo>
                    <a:pt x="1358" y="1834"/>
                  </a:lnTo>
                  <a:lnTo>
                    <a:pt x="1358" y="6239"/>
                  </a:lnTo>
                  <a:cubicBezTo>
                    <a:pt x="1358" y="6287"/>
                    <a:pt x="1406" y="6311"/>
                    <a:pt x="1453" y="6311"/>
                  </a:cubicBezTo>
                  <a:cubicBezTo>
                    <a:pt x="1525" y="6311"/>
                    <a:pt x="1549" y="6263"/>
                    <a:pt x="1549" y="6239"/>
                  </a:cubicBezTo>
                  <a:lnTo>
                    <a:pt x="1549" y="1834"/>
                  </a:lnTo>
                  <a:close/>
                  <a:moveTo>
                    <a:pt x="120" y="0"/>
                  </a:moveTo>
                  <a:cubicBezTo>
                    <a:pt x="48" y="0"/>
                    <a:pt x="24" y="72"/>
                    <a:pt x="24" y="95"/>
                  </a:cubicBezTo>
                  <a:lnTo>
                    <a:pt x="24" y="1000"/>
                  </a:lnTo>
                  <a:cubicBezTo>
                    <a:pt x="24" y="1048"/>
                    <a:pt x="96" y="1072"/>
                    <a:pt x="120" y="1072"/>
                  </a:cubicBezTo>
                  <a:cubicBezTo>
                    <a:pt x="167" y="1072"/>
                    <a:pt x="191" y="1048"/>
                    <a:pt x="191" y="1000"/>
                  </a:cubicBezTo>
                  <a:lnTo>
                    <a:pt x="191" y="214"/>
                  </a:lnTo>
                  <a:lnTo>
                    <a:pt x="2787" y="214"/>
                  </a:lnTo>
                  <a:lnTo>
                    <a:pt x="2787" y="1619"/>
                  </a:lnTo>
                  <a:lnTo>
                    <a:pt x="96" y="1619"/>
                  </a:lnTo>
                  <a:cubicBezTo>
                    <a:pt x="24" y="1619"/>
                    <a:pt x="1" y="1667"/>
                    <a:pt x="1" y="1715"/>
                  </a:cubicBezTo>
                  <a:lnTo>
                    <a:pt x="1" y="7502"/>
                  </a:lnTo>
                  <a:cubicBezTo>
                    <a:pt x="1" y="7549"/>
                    <a:pt x="1" y="7549"/>
                    <a:pt x="24" y="7573"/>
                  </a:cubicBezTo>
                  <a:lnTo>
                    <a:pt x="1406" y="9383"/>
                  </a:lnTo>
                  <a:cubicBezTo>
                    <a:pt x="1429" y="9407"/>
                    <a:pt x="1453" y="9407"/>
                    <a:pt x="1477" y="9407"/>
                  </a:cubicBezTo>
                  <a:cubicBezTo>
                    <a:pt x="1501" y="9407"/>
                    <a:pt x="1549" y="9407"/>
                    <a:pt x="1572" y="9383"/>
                  </a:cubicBezTo>
                  <a:lnTo>
                    <a:pt x="2977" y="7597"/>
                  </a:lnTo>
                  <a:cubicBezTo>
                    <a:pt x="2977" y="7573"/>
                    <a:pt x="3001" y="7573"/>
                    <a:pt x="3001" y="7549"/>
                  </a:cubicBezTo>
                  <a:lnTo>
                    <a:pt x="3001" y="1715"/>
                  </a:lnTo>
                  <a:cubicBezTo>
                    <a:pt x="3001" y="1667"/>
                    <a:pt x="3001" y="1667"/>
                    <a:pt x="2977" y="1643"/>
                  </a:cubicBezTo>
                  <a:cubicBezTo>
                    <a:pt x="2977" y="1619"/>
                    <a:pt x="3001" y="1619"/>
                    <a:pt x="3001" y="1596"/>
                  </a:cubicBezTo>
                  <a:lnTo>
                    <a:pt x="3001" y="95"/>
                  </a:lnTo>
                  <a:cubicBezTo>
                    <a:pt x="3001" y="48"/>
                    <a:pt x="2930" y="0"/>
                    <a:pt x="290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24" name="Google Shape;424;p33"/>
          <p:cNvSpPr txBox="1"/>
          <p:nvPr/>
        </p:nvSpPr>
        <p:spPr>
          <a:xfrm>
            <a:off x="3235875" y="83975"/>
            <a:ext cx="43695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Processing mode one</a:t>
            </a:r>
            <a:endParaRPr sz="32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25" name="Google Shape;425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40062" y="1701999"/>
            <a:ext cx="2252200" cy="2252200"/>
          </a:xfrm>
          <a:prstGeom prst="rect">
            <a:avLst/>
          </a:prstGeom>
          <a:noFill/>
          <a:ln>
            <a:noFill/>
          </a:ln>
        </p:spPr>
      </p:pic>
      <p:sp>
        <p:nvSpPr>
          <p:cNvPr id="426" name="Google Shape;426;p33"/>
          <p:cNvSpPr txBox="1"/>
          <p:nvPr/>
        </p:nvSpPr>
        <p:spPr>
          <a:xfrm>
            <a:off x="3844650" y="2274225"/>
            <a:ext cx="1618800" cy="100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300">
                <a:solidFill>
                  <a:schemeClr val="accent5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WITH</a:t>
            </a:r>
            <a:endParaRPr sz="5300">
              <a:solidFill>
                <a:schemeClr val="accent5"/>
              </a:solidFill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sp>
        <p:nvSpPr>
          <p:cNvPr id="427" name="Google Shape;427;p33"/>
          <p:cNvSpPr txBox="1"/>
          <p:nvPr/>
        </p:nvSpPr>
        <p:spPr>
          <a:xfrm>
            <a:off x="5475550" y="1952625"/>
            <a:ext cx="2193900" cy="16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Kalman Filter</a:t>
            </a:r>
            <a:endParaRPr sz="4600"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34"/>
          <p:cNvSpPr/>
          <p:nvPr/>
        </p:nvSpPr>
        <p:spPr>
          <a:xfrm>
            <a:off x="-423723" y="-478713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" name="Google Shape;433;p34"/>
          <p:cNvSpPr/>
          <p:nvPr/>
        </p:nvSpPr>
        <p:spPr>
          <a:xfrm rot="10800000">
            <a:off x="6179477" y="2545462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4" name="Google Shape;434;p34"/>
          <p:cNvSpPr/>
          <p:nvPr/>
        </p:nvSpPr>
        <p:spPr>
          <a:xfrm flipH="1" rot="5400000">
            <a:off x="1612202" y="107852"/>
            <a:ext cx="417900" cy="773400"/>
          </a:xfrm>
          <a:prstGeom prst="roundRect">
            <a:avLst>
              <a:gd fmla="val 16667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35" name="Google Shape;435;p34"/>
          <p:cNvGrpSpPr/>
          <p:nvPr/>
        </p:nvGrpSpPr>
        <p:grpSpPr>
          <a:xfrm flipH="1" rot="5400000">
            <a:off x="2049403" y="-423523"/>
            <a:ext cx="576324" cy="1805956"/>
            <a:chOff x="2186986" y="1587359"/>
            <a:chExt cx="576324" cy="1805956"/>
          </a:xfrm>
        </p:grpSpPr>
        <p:sp>
          <p:nvSpPr>
            <p:cNvPr id="436" name="Google Shape;436;p34"/>
            <p:cNvSpPr/>
            <p:nvPr/>
          </p:nvSpPr>
          <p:spPr>
            <a:xfrm>
              <a:off x="2352225" y="1588675"/>
              <a:ext cx="242700" cy="168600"/>
            </a:xfrm>
            <a:prstGeom prst="triangle">
              <a:avLst>
                <a:gd fmla="val 5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7" name="Google Shape;437;p34"/>
            <p:cNvSpPr/>
            <p:nvPr/>
          </p:nvSpPr>
          <p:spPr>
            <a:xfrm flipH="1" rot="10800000">
              <a:off x="2186986" y="1587359"/>
              <a:ext cx="576324" cy="1805956"/>
            </a:xfrm>
            <a:custGeom>
              <a:rect b="b" l="l" r="r" t="t"/>
              <a:pathLst>
                <a:path extrusionOk="0" h="9407" w="3002">
                  <a:moveTo>
                    <a:pt x="2739" y="1834"/>
                  </a:moveTo>
                  <a:lnTo>
                    <a:pt x="2739" y="7478"/>
                  </a:lnTo>
                  <a:lnTo>
                    <a:pt x="1453" y="9145"/>
                  </a:lnTo>
                  <a:lnTo>
                    <a:pt x="263" y="7597"/>
                  </a:lnTo>
                  <a:lnTo>
                    <a:pt x="1358" y="7597"/>
                  </a:lnTo>
                  <a:cubicBezTo>
                    <a:pt x="1429" y="7597"/>
                    <a:pt x="1453" y="7573"/>
                    <a:pt x="1453" y="7502"/>
                  </a:cubicBezTo>
                  <a:cubicBezTo>
                    <a:pt x="1453" y="7454"/>
                    <a:pt x="1406" y="7430"/>
                    <a:pt x="1358" y="7430"/>
                  </a:cubicBezTo>
                  <a:lnTo>
                    <a:pt x="167" y="7430"/>
                  </a:lnTo>
                  <a:lnTo>
                    <a:pt x="167" y="1834"/>
                  </a:lnTo>
                  <a:lnTo>
                    <a:pt x="1358" y="1834"/>
                  </a:lnTo>
                  <a:lnTo>
                    <a:pt x="1358" y="6239"/>
                  </a:lnTo>
                  <a:cubicBezTo>
                    <a:pt x="1358" y="6287"/>
                    <a:pt x="1406" y="6311"/>
                    <a:pt x="1453" y="6311"/>
                  </a:cubicBezTo>
                  <a:cubicBezTo>
                    <a:pt x="1525" y="6311"/>
                    <a:pt x="1549" y="6263"/>
                    <a:pt x="1549" y="6239"/>
                  </a:cubicBezTo>
                  <a:lnTo>
                    <a:pt x="1549" y="1834"/>
                  </a:lnTo>
                  <a:close/>
                  <a:moveTo>
                    <a:pt x="120" y="0"/>
                  </a:moveTo>
                  <a:cubicBezTo>
                    <a:pt x="48" y="0"/>
                    <a:pt x="24" y="72"/>
                    <a:pt x="24" y="95"/>
                  </a:cubicBezTo>
                  <a:lnTo>
                    <a:pt x="24" y="1000"/>
                  </a:lnTo>
                  <a:cubicBezTo>
                    <a:pt x="24" y="1048"/>
                    <a:pt x="96" y="1072"/>
                    <a:pt x="120" y="1072"/>
                  </a:cubicBezTo>
                  <a:cubicBezTo>
                    <a:pt x="167" y="1072"/>
                    <a:pt x="191" y="1048"/>
                    <a:pt x="191" y="1000"/>
                  </a:cubicBezTo>
                  <a:lnTo>
                    <a:pt x="191" y="214"/>
                  </a:lnTo>
                  <a:lnTo>
                    <a:pt x="2787" y="214"/>
                  </a:lnTo>
                  <a:lnTo>
                    <a:pt x="2787" y="1619"/>
                  </a:lnTo>
                  <a:lnTo>
                    <a:pt x="96" y="1619"/>
                  </a:lnTo>
                  <a:cubicBezTo>
                    <a:pt x="24" y="1619"/>
                    <a:pt x="1" y="1667"/>
                    <a:pt x="1" y="1715"/>
                  </a:cubicBezTo>
                  <a:lnTo>
                    <a:pt x="1" y="7502"/>
                  </a:lnTo>
                  <a:cubicBezTo>
                    <a:pt x="1" y="7549"/>
                    <a:pt x="1" y="7549"/>
                    <a:pt x="24" y="7573"/>
                  </a:cubicBezTo>
                  <a:lnTo>
                    <a:pt x="1406" y="9383"/>
                  </a:lnTo>
                  <a:cubicBezTo>
                    <a:pt x="1429" y="9407"/>
                    <a:pt x="1453" y="9407"/>
                    <a:pt x="1477" y="9407"/>
                  </a:cubicBezTo>
                  <a:cubicBezTo>
                    <a:pt x="1501" y="9407"/>
                    <a:pt x="1549" y="9407"/>
                    <a:pt x="1572" y="9383"/>
                  </a:cubicBezTo>
                  <a:lnTo>
                    <a:pt x="2977" y="7597"/>
                  </a:lnTo>
                  <a:cubicBezTo>
                    <a:pt x="2977" y="7573"/>
                    <a:pt x="3001" y="7573"/>
                    <a:pt x="3001" y="7549"/>
                  </a:cubicBezTo>
                  <a:lnTo>
                    <a:pt x="3001" y="1715"/>
                  </a:lnTo>
                  <a:cubicBezTo>
                    <a:pt x="3001" y="1667"/>
                    <a:pt x="3001" y="1667"/>
                    <a:pt x="2977" y="1643"/>
                  </a:cubicBezTo>
                  <a:cubicBezTo>
                    <a:pt x="2977" y="1619"/>
                    <a:pt x="3001" y="1619"/>
                    <a:pt x="3001" y="1596"/>
                  </a:cubicBezTo>
                  <a:lnTo>
                    <a:pt x="3001" y="95"/>
                  </a:lnTo>
                  <a:cubicBezTo>
                    <a:pt x="3001" y="48"/>
                    <a:pt x="2930" y="0"/>
                    <a:pt x="290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38" name="Google Shape;438;p34"/>
          <p:cNvSpPr txBox="1"/>
          <p:nvPr/>
        </p:nvSpPr>
        <p:spPr>
          <a:xfrm>
            <a:off x="3235875" y="83975"/>
            <a:ext cx="43695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800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Processing mode one</a:t>
            </a:r>
            <a:endParaRPr sz="32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439" name="Google Shape;439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07850" y="1928950"/>
            <a:ext cx="5079800" cy="2603075"/>
          </a:xfrm>
          <a:prstGeom prst="rect">
            <a:avLst/>
          </a:prstGeom>
          <a:noFill/>
          <a:ln>
            <a:noFill/>
          </a:ln>
        </p:spPr>
      </p:pic>
      <p:sp>
        <p:nvSpPr>
          <p:cNvPr id="440" name="Google Shape;440;p34"/>
          <p:cNvSpPr txBox="1"/>
          <p:nvPr/>
        </p:nvSpPr>
        <p:spPr>
          <a:xfrm>
            <a:off x="2928100" y="1254225"/>
            <a:ext cx="33882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Eight possibilities of movement</a:t>
            </a:r>
            <a:endParaRPr sz="2100"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441" name="Google Shape;441;p34"/>
          <p:cNvSpPr/>
          <p:nvPr/>
        </p:nvSpPr>
        <p:spPr>
          <a:xfrm>
            <a:off x="717050" y="2981925"/>
            <a:ext cx="945900" cy="945900"/>
          </a:xfrm>
          <a:prstGeom prst="blockArc">
            <a:avLst>
              <a:gd fmla="val 16223176" name="adj1"/>
              <a:gd fmla="val 9652819" name="adj2"/>
              <a:gd fmla="val 18486" name="adj3"/>
            </a:avLst>
          </a:prstGeom>
          <a:solidFill>
            <a:srgbClr val="BE3626">
              <a:alpha val="528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2" name="Google Shape;442;p34"/>
          <p:cNvSpPr/>
          <p:nvPr/>
        </p:nvSpPr>
        <p:spPr>
          <a:xfrm>
            <a:off x="814424" y="3082984"/>
            <a:ext cx="751200" cy="744000"/>
          </a:xfrm>
          <a:prstGeom prst="donut">
            <a:avLst>
              <a:gd fmla="val 1573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3" name="Google Shape;443;p34"/>
          <p:cNvSpPr txBox="1"/>
          <p:nvPr/>
        </p:nvSpPr>
        <p:spPr>
          <a:xfrm>
            <a:off x="973250" y="2994025"/>
            <a:ext cx="433500" cy="9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7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1</a:t>
            </a:r>
            <a:endParaRPr sz="2300">
              <a:solidFill>
                <a:schemeClr val="accent2"/>
              </a:solidFill>
            </a:endParaRPr>
          </a:p>
        </p:txBody>
      </p:sp>
      <p:sp>
        <p:nvSpPr>
          <p:cNvPr id="444" name="Google Shape;444;p34"/>
          <p:cNvSpPr txBox="1"/>
          <p:nvPr/>
        </p:nvSpPr>
        <p:spPr>
          <a:xfrm>
            <a:off x="313925" y="4000225"/>
            <a:ext cx="18648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Forward movement</a:t>
            </a:r>
            <a:endParaRPr sz="2000">
              <a:solidFill>
                <a:schemeClr val="accen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/>
          <p:nvPr>
            <p:ph type="title"/>
          </p:nvPr>
        </p:nvSpPr>
        <p:spPr>
          <a:xfrm>
            <a:off x="720000" y="387096"/>
            <a:ext cx="770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Table of Content</a:t>
            </a:r>
            <a:endParaRPr/>
          </a:p>
        </p:txBody>
      </p:sp>
      <p:sp>
        <p:nvSpPr>
          <p:cNvPr id="70" name="Google Shape;70;p17"/>
          <p:cNvSpPr txBox="1"/>
          <p:nvPr/>
        </p:nvSpPr>
        <p:spPr>
          <a:xfrm>
            <a:off x="1585925" y="1334375"/>
            <a:ext cx="1152000" cy="2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Main Idea</a:t>
            </a:r>
            <a:endParaRPr b="1" sz="2000">
              <a:solidFill>
                <a:schemeClr val="accent5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71" name="Google Shape;71;p17"/>
          <p:cNvSpPr txBox="1"/>
          <p:nvPr/>
        </p:nvSpPr>
        <p:spPr>
          <a:xfrm>
            <a:off x="6471050" y="1334375"/>
            <a:ext cx="964200" cy="2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Feature</a:t>
            </a:r>
            <a:endParaRPr b="1" sz="2000">
              <a:solidFill>
                <a:schemeClr val="accent5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72" name="Google Shape;72;p17"/>
          <p:cNvSpPr txBox="1"/>
          <p:nvPr/>
        </p:nvSpPr>
        <p:spPr>
          <a:xfrm>
            <a:off x="1600200" y="2475300"/>
            <a:ext cx="13662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Hardware Component</a:t>
            </a:r>
            <a:endParaRPr b="1" sz="2000">
              <a:solidFill>
                <a:schemeClr val="dk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73" name="Google Shape;73;p17"/>
          <p:cNvSpPr txBox="1"/>
          <p:nvPr/>
        </p:nvSpPr>
        <p:spPr>
          <a:xfrm>
            <a:off x="1661950" y="3667125"/>
            <a:ext cx="1152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Machine</a:t>
            </a:r>
            <a:endParaRPr b="1" sz="2000">
              <a:solidFill>
                <a:schemeClr val="accen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Strategy</a:t>
            </a:r>
            <a:endParaRPr b="1" sz="2000">
              <a:solidFill>
                <a:schemeClr val="accen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74" name="Google Shape;74;p17"/>
          <p:cNvSpPr txBox="1"/>
          <p:nvPr/>
        </p:nvSpPr>
        <p:spPr>
          <a:xfrm>
            <a:off x="6253925" y="3656400"/>
            <a:ext cx="1152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Future Work</a:t>
            </a:r>
            <a:endParaRPr b="1" sz="2000">
              <a:solidFill>
                <a:schemeClr val="accen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75" name="Google Shape;75;p17"/>
          <p:cNvSpPr txBox="1"/>
          <p:nvPr/>
        </p:nvSpPr>
        <p:spPr>
          <a:xfrm>
            <a:off x="6013850" y="2692425"/>
            <a:ext cx="1512000" cy="2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Construction</a:t>
            </a:r>
            <a:endParaRPr b="1" sz="2000">
              <a:solidFill>
                <a:schemeClr val="dk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grpSp>
        <p:nvGrpSpPr>
          <p:cNvPr id="76" name="Google Shape;76;p17"/>
          <p:cNvGrpSpPr/>
          <p:nvPr/>
        </p:nvGrpSpPr>
        <p:grpSpPr>
          <a:xfrm>
            <a:off x="2809650" y="1266363"/>
            <a:ext cx="3524699" cy="3105570"/>
            <a:chOff x="2809650" y="1266363"/>
            <a:chExt cx="3524699" cy="3105570"/>
          </a:xfrm>
        </p:grpSpPr>
        <p:grpSp>
          <p:nvGrpSpPr>
            <p:cNvPr id="77" name="Google Shape;77;p17"/>
            <p:cNvGrpSpPr/>
            <p:nvPr/>
          </p:nvGrpSpPr>
          <p:grpSpPr>
            <a:xfrm>
              <a:off x="3991805" y="1760610"/>
              <a:ext cx="1160391" cy="1411527"/>
              <a:chOff x="1768821" y="3361108"/>
              <a:chExt cx="278739" cy="339073"/>
            </a:xfrm>
          </p:grpSpPr>
          <p:sp>
            <p:nvSpPr>
              <p:cNvPr id="78" name="Google Shape;78;p17"/>
              <p:cNvSpPr/>
              <p:nvPr/>
            </p:nvSpPr>
            <p:spPr>
              <a:xfrm>
                <a:off x="1784374" y="3549744"/>
                <a:ext cx="32218" cy="21564"/>
              </a:xfrm>
              <a:custGeom>
                <a:rect b="b" l="l" r="r" t="t"/>
                <a:pathLst>
                  <a:path extrusionOk="0" h="678" w="1013">
                    <a:moveTo>
                      <a:pt x="830" y="1"/>
                    </a:moveTo>
                    <a:cubicBezTo>
                      <a:pt x="804" y="1"/>
                      <a:pt x="776" y="8"/>
                      <a:pt x="750" y="23"/>
                    </a:cubicBezTo>
                    <a:lnTo>
                      <a:pt x="143" y="380"/>
                    </a:lnTo>
                    <a:cubicBezTo>
                      <a:pt x="0" y="451"/>
                      <a:pt x="48" y="677"/>
                      <a:pt x="214" y="677"/>
                    </a:cubicBezTo>
                    <a:cubicBezTo>
                      <a:pt x="238" y="677"/>
                      <a:pt x="274" y="677"/>
                      <a:pt x="286" y="665"/>
                    </a:cubicBezTo>
                    <a:lnTo>
                      <a:pt x="893" y="308"/>
                    </a:lnTo>
                    <a:cubicBezTo>
                      <a:pt x="1000" y="261"/>
                      <a:pt x="1012" y="154"/>
                      <a:pt x="976" y="82"/>
                    </a:cubicBezTo>
                    <a:cubicBezTo>
                      <a:pt x="944" y="33"/>
                      <a:pt x="889" y="1"/>
                      <a:pt x="83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chemeClr val="dk2"/>
                  </a:solidFill>
                </a:endParaRPr>
              </a:p>
            </p:txBody>
          </p:sp>
          <p:sp>
            <p:nvSpPr>
              <p:cNvPr id="79" name="Google Shape;79;p17"/>
              <p:cNvSpPr/>
              <p:nvPr/>
            </p:nvSpPr>
            <p:spPr>
              <a:xfrm>
                <a:off x="1998326" y="3551652"/>
                <a:ext cx="32218" cy="21532"/>
              </a:xfrm>
              <a:custGeom>
                <a:rect b="b" l="l" r="r" t="t"/>
                <a:pathLst>
                  <a:path extrusionOk="0" h="677" w="1013">
                    <a:moveTo>
                      <a:pt x="199" y="0"/>
                    </a:moveTo>
                    <a:cubicBezTo>
                      <a:pt x="141" y="0"/>
                      <a:pt x="80" y="33"/>
                      <a:pt x="48" y="82"/>
                    </a:cubicBezTo>
                    <a:cubicBezTo>
                      <a:pt x="0" y="153"/>
                      <a:pt x="36" y="260"/>
                      <a:pt x="107" y="308"/>
                    </a:cubicBezTo>
                    <a:cubicBezTo>
                      <a:pt x="726" y="665"/>
                      <a:pt x="714" y="677"/>
                      <a:pt x="810" y="677"/>
                    </a:cubicBezTo>
                    <a:cubicBezTo>
                      <a:pt x="953" y="677"/>
                      <a:pt x="1012" y="451"/>
                      <a:pt x="881" y="379"/>
                    </a:cubicBezTo>
                    <a:lnTo>
                      <a:pt x="274" y="22"/>
                    </a:lnTo>
                    <a:cubicBezTo>
                      <a:pt x="251" y="7"/>
                      <a:pt x="226" y="0"/>
                      <a:pt x="1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chemeClr val="dk2"/>
                  </a:solidFill>
                </a:endParaRPr>
              </a:p>
            </p:txBody>
          </p:sp>
          <p:sp>
            <p:nvSpPr>
              <p:cNvPr id="80" name="Google Shape;80;p17"/>
              <p:cNvSpPr/>
              <p:nvPr/>
            </p:nvSpPr>
            <p:spPr>
              <a:xfrm>
                <a:off x="1826007" y="3466383"/>
                <a:ext cx="142041" cy="233799"/>
              </a:xfrm>
              <a:custGeom>
                <a:rect b="b" l="l" r="r" t="t"/>
                <a:pathLst>
                  <a:path extrusionOk="0" h="7351" w="4466">
                    <a:moveTo>
                      <a:pt x="1715" y="346"/>
                    </a:moveTo>
                    <a:cubicBezTo>
                      <a:pt x="1882" y="346"/>
                      <a:pt x="2013" y="489"/>
                      <a:pt x="2013" y="643"/>
                    </a:cubicBezTo>
                    <a:lnTo>
                      <a:pt x="2013" y="941"/>
                    </a:lnTo>
                    <a:lnTo>
                      <a:pt x="1668" y="941"/>
                    </a:lnTo>
                    <a:cubicBezTo>
                      <a:pt x="1501" y="941"/>
                      <a:pt x="1370" y="810"/>
                      <a:pt x="1370" y="643"/>
                    </a:cubicBezTo>
                    <a:cubicBezTo>
                      <a:pt x="1370" y="489"/>
                      <a:pt x="1501" y="346"/>
                      <a:pt x="1668" y="346"/>
                    </a:cubicBezTo>
                    <a:close/>
                    <a:moveTo>
                      <a:pt x="3573" y="346"/>
                    </a:moveTo>
                    <a:cubicBezTo>
                      <a:pt x="3739" y="346"/>
                      <a:pt x="3870" y="489"/>
                      <a:pt x="3870" y="643"/>
                    </a:cubicBezTo>
                    <a:cubicBezTo>
                      <a:pt x="3870" y="810"/>
                      <a:pt x="3739" y="941"/>
                      <a:pt x="3573" y="941"/>
                    </a:cubicBezTo>
                    <a:lnTo>
                      <a:pt x="3239" y="941"/>
                    </a:lnTo>
                    <a:lnTo>
                      <a:pt x="3239" y="643"/>
                    </a:lnTo>
                    <a:cubicBezTo>
                      <a:pt x="3239" y="489"/>
                      <a:pt x="3370" y="346"/>
                      <a:pt x="3537" y="346"/>
                    </a:cubicBezTo>
                    <a:close/>
                    <a:moveTo>
                      <a:pt x="3727" y="4370"/>
                    </a:moveTo>
                    <a:lnTo>
                      <a:pt x="3727" y="5049"/>
                    </a:lnTo>
                    <a:lnTo>
                      <a:pt x="1513" y="5049"/>
                    </a:lnTo>
                    <a:lnTo>
                      <a:pt x="1513" y="4370"/>
                    </a:lnTo>
                    <a:close/>
                    <a:moveTo>
                      <a:pt x="3739" y="5370"/>
                    </a:moveTo>
                    <a:lnTo>
                      <a:pt x="3739" y="5799"/>
                    </a:lnTo>
                    <a:lnTo>
                      <a:pt x="3727" y="5799"/>
                    </a:lnTo>
                    <a:cubicBezTo>
                      <a:pt x="3727" y="5930"/>
                      <a:pt x="3620" y="6037"/>
                      <a:pt x="3489" y="6037"/>
                    </a:cubicBezTo>
                    <a:lnTo>
                      <a:pt x="1763" y="6037"/>
                    </a:lnTo>
                    <a:cubicBezTo>
                      <a:pt x="1620" y="6037"/>
                      <a:pt x="1525" y="5930"/>
                      <a:pt x="1525" y="5799"/>
                    </a:cubicBezTo>
                    <a:lnTo>
                      <a:pt x="1525" y="5370"/>
                    </a:lnTo>
                    <a:close/>
                    <a:moveTo>
                      <a:pt x="1656" y="0"/>
                    </a:moveTo>
                    <a:cubicBezTo>
                      <a:pt x="1310" y="0"/>
                      <a:pt x="1037" y="286"/>
                      <a:pt x="1037" y="631"/>
                    </a:cubicBezTo>
                    <a:cubicBezTo>
                      <a:pt x="1037" y="977"/>
                      <a:pt x="1310" y="1262"/>
                      <a:pt x="1656" y="1262"/>
                    </a:cubicBezTo>
                    <a:lnTo>
                      <a:pt x="2001" y="1262"/>
                    </a:lnTo>
                    <a:lnTo>
                      <a:pt x="2001" y="2548"/>
                    </a:lnTo>
                    <a:cubicBezTo>
                      <a:pt x="2001" y="2644"/>
                      <a:pt x="2072" y="2715"/>
                      <a:pt x="2168" y="2715"/>
                    </a:cubicBezTo>
                    <a:cubicBezTo>
                      <a:pt x="2251" y="2715"/>
                      <a:pt x="2322" y="2644"/>
                      <a:pt x="2322" y="2548"/>
                    </a:cubicBezTo>
                    <a:lnTo>
                      <a:pt x="2322" y="1262"/>
                    </a:lnTo>
                    <a:lnTo>
                      <a:pt x="2906" y="1262"/>
                    </a:lnTo>
                    <a:lnTo>
                      <a:pt x="2906" y="4037"/>
                    </a:lnTo>
                    <a:lnTo>
                      <a:pt x="2322" y="4037"/>
                    </a:lnTo>
                    <a:lnTo>
                      <a:pt x="2322" y="3191"/>
                    </a:lnTo>
                    <a:cubicBezTo>
                      <a:pt x="2322" y="3108"/>
                      <a:pt x="2251" y="3025"/>
                      <a:pt x="2168" y="3025"/>
                    </a:cubicBezTo>
                    <a:cubicBezTo>
                      <a:pt x="2072" y="3025"/>
                      <a:pt x="2001" y="3108"/>
                      <a:pt x="2001" y="3191"/>
                    </a:cubicBezTo>
                    <a:lnTo>
                      <a:pt x="2001" y="4060"/>
                    </a:lnTo>
                    <a:lnTo>
                      <a:pt x="1513" y="4060"/>
                    </a:lnTo>
                    <a:cubicBezTo>
                      <a:pt x="1489" y="3596"/>
                      <a:pt x="1298" y="3167"/>
                      <a:pt x="941" y="2846"/>
                    </a:cubicBezTo>
                    <a:cubicBezTo>
                      <a:pt x="679" y="2608"/>
                      <a:pt x="465" y="2310"/>
                      <a:pt x="334" y="1989"/>
                    </a:cubicBezTo>
                    <a:cubicBezTo>
                      <a:pt x="305" y="1930"/>
                      <a:pt x="235" y="1887"/>
                      <a:pt x="165" y="1887"/>
                    </a:cubicBezTo>
                    <a:cubicBezTo>
                      <a:pt x="150" y="1887"/>
                      <a:pt x="135" y="1889"/>
                      <a:pt x="120" y="1893"/>
                    </a:cubicBezTo>
                    <a:cubicBezTo>
                      <a:pt x="48" y="1929"/>
                      <a:pt x="1" y="2036"/>
                      <a:pt x="36" y="2108"/>
                    </a:cubicBezTo>
                    <a:cubicBezTo>
                      <a:pt x="179" y="2477"/>
                      <a:pt x="417" y="2810"/>
                      <a:pt x="715" y="3084"/>
                    </a:cubicBezTo>
                    <a:cubicBezTo>
                      <a:pt x="1001" y="3358"/>
                      <a:pt x="1179" y="3727"/>
                      <a:pt x="1179" y="4120"/>
                    </a:cubicBezTo>
                    <a:lnTo>
                      <a:pt x="1179" y="5823"/>
                    </a:lnTo>
                    <a:cubicBezTo>
                      <a:pt x="1179" y="6096"/>
                      <a:pt x="1358" y="6311"/>
                      <a:pt x="1608" y="6382"/>
                    </a:cubicBezTo>
                    <a:cubicBezTo>
                      <a:pt x="1608" y="6513"/>
                      <a:pt x="1644" y="6644"/>
                      <a:pt x="1703" y="6775"/>
                    </a:cubicBezTo>
                    <a:cubicBezTo>
                      <a:pt x="1738" y="6837"/>
                      <a:pt x="1793" y="6872"/>
                      <a:pt x="1848" y="6872"/>
                    </a:cubicBezTo>
                    <a:cubicBezTo>
                      <a:pt x="1868" y="6872"/>
                      <a:pt x="1887" y="6868"/>
                      <a:pt x="1906" y="6858"/>
                    </a:cubicBezTo>
                    <a:cubicBezTo>
                      <a:pt x="1989" y="6811"/>
                      <a:pt x="2025" y="6715"/>
                      <a:pt x="1989" y="6644"/>
                    </a:cubicBezTo>
                    <a:cubicBezTo>
                      <a:pt x="1953" y="6573"/>
                      <a:pt x="1930" y="6477"/>
                      <a:pt x="1930" y="6394"/>
                    </a:cubicBezTo>
                    <a:lnTo>
                      <a:pt x="3263" y="6394"/>
                    </a:lnTo>
                    <a:cubicBezTo>
                      <a:pt x="3243" y="6759"/>
                      <a:pt x="2922" y="7025"/>
                      <a:pt x="2575" y="7025"/>
                    </a:cubicBezTo>
                    <a:cubicBezTo>
                      <a:pt x="2503" y="7025"/>
                      <a:pt x="2430" y="7014"/>
                      <a:pt x="2358" y="6989"/>
                    </a:cubicBezTo>
                    <a:cubicBezTo>
                      <a:pt x="2336" y="6981"/>
                      <a:pt x="2314" y="6977"/>
                      <a:pt x="2294" y="6977"/>
                    </a:cubicBezTo>
                    <a:cubicBezTo>
                      <a:pt x="2227" y="6977"/>
                      <a:pt x="2171" y="7018"/>
                      <a:pt x="2144" y="7073"/>
                    </a:cubicBezTo>
                    <a:cubicBezTo>
                      <a:pt x="2120" y="7168"/>
                      <a:pt x="2168" y="7251"/>
                      <a:pt x="2239" y="7287"/>
                    </a:cubicBezTo>
                    <a:cubicBezTo>
                      <a:pt x="2356" y="7330"/>
                      <a:pt x="2473" y="7350"/>
                      <a:pt x="2588" y="7350"/>
                    </a:cubicBezTo>
                    <a:cubicBezTo>
                      <a:pt x="3106" y="7350"/>
                      <a:pt x="3563" y="6940"/>
                      <a:pt x="3573" y="6394"/>
                    </a:cubicBezTo>
                    <a:cubicBezTo>
                      <a:pt x="3835" y="6334"/>
                      <a:pt x="4013" y="6108"/>
                      <a:pt x="4013" y="5846"/>
                    </a:cubicBezTo>
                    <a:lnTo>
                      <a:pt x="4013" y="4156"/>
                    </a:lnTo>
                    <a:cubicBezTo>
                      <a:pt x="4013" y="3798"/>
                      <a:pt x="4144" y="3465"/>
                      <a:pt x="4370" y="3203"/>
                    </a:cubicBezTo>
                    <a:cubicBezTo>
                      <a:pt x="4466" y="3108"/>
                      <a:pt x="4454" y="3001"/>
                      <a:pt x="4394" y="2941"/>
                    </a:cubicBezTo>
                    <a:cubicBezTo>
                      <a:pt x="4366" y="2913"/>
                      <a:pt x="4326" y="2898"/>
                      <a:pt x="4287" y="2898"/>
                    </a:cubicBezTo>
                    <a:cubicBezTo>
                      <a:pt x="4243" y="2898"/>
                      <a:pt x="4199" y="2916"/>
                      <a:pt x="4168" y="2953"/>
                    </a:cubicBezTo>
                    <a:cubicBezTo>
                      <a:pt x="3906" y="3251"/>
                      <a:pt x="3739" y="3644"/>
                      <a:pt x="3727" y="4060"/>
                    </a:cubicBezTo>
                    <a:lnTo>
                      <a:pt x="3239" y="4060"/>
                    </a:lnTo>
                    <a:lnTo>
                      <a:pt x="3239" y="1262"/>
                    </a:lnTo>
                    <a:lnTo>
                      <a:pt x="3573" y="1262"/>
                    </a:lnTo>
                    <a:cubicBezTo>
                      <a:pt x="3918" y="1262"/>
                      <a:pt x="4204" y="977"/>
                      <a:pt x="4204" y="631"/>
                    </a:cubicBezTo>
                    <a:cubicBezTo>
                      <a:pt x="4204" y="286"/>
                      <a:pt x="3918" y="0"/>
                      <a:pt x="3573" y="0"/>
                    </a:cubicBezTo>
                    <a:lnTo>
                      <a:pt x="3537" y="0"/>
                    </a:lnTo>
                    <a:cubicBezTo>
                      <a:pt x="3192" y="0"/>
                      <a:pt x="2906" y="286"/>
                      <a:pt x="2906" y="631"/>
                    </a:cubicBezTo>
                    <a:lnTo>
                      <a:pt x="2906" y="929"/>
                    </a:lnTo>
                    <a:lnTo>
                      <a:pt x="2322" y="929"/>
                    </a:lnTo>
                    <a:lnTo>
                      <a:pt x="2322" y="631"/>
                    </a:lnTo>
                    <a:cubicBezTo>
                      <a:pt x="2322" y="286"/>
                      <a:pt x="2049" y="0"/>
                      <a:pt x="170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chemeClr val="dk2"/>
                  </a:solidFill>
                </a:endParaRPr>
              </a:p>
            </p:txBody>
          </p:sp>
          <p:sp>
            <p:nvSpPr>
              <p:cNvPr id="81" name="Google Shape;81;p17"/>
              <p:cNvSpPr/>
              <p:nvPr/>
            </p:nvSpPr>
            <p:spPr>
              <a:xfrm>
                <a:off x="1820345" y="3409706"/>
                <a:ext cx="177631" cy="144236"/>
              </a:xfrm>
              <a:custGeom>
                <a:rect b="b" l="l" r="r" t="t"/>
                <a:pathLst>
                  <a:path extrusionOk="0" h="4535" w="5585">
                    <a:moveTo>
                      <a:pt x="2818" y="1"/>
                    </a:moveTo>
                    <a:cubicBezTo>
                      <a:pt x="1382" y="1"/>
                      <a:pt x="0" y="1113"/>
                      <a:pt x="0" y="2782"/>
                    </a:cubicBezTo>
                    <a:cubicBezTo>
                      <a:pt x="0" y="2937"/>
                      <a:pt x="24" y="3080"/>
                      <a:pt x="36" y="3223"/>
                    </a:cubicBezTo>
                    <a:cubicBezTo>
                      <a:pt x="47" y="3299"/>
                      <a:pt x="107" y="3355"/>
                      <a:pt x="190" y="3355"/>
                    </a:cubicBezTo>
                    <a:cubicBezTo>
                      <a:pt x="198" y="3355"/>
                      <a:pt x="206" y="3355"/>
                      <a:pt x="214" y="3354"/>
                    </a:cubicBezTo>
                    <a:cubicBezTo>
                      <a:pt x="298" y="3342"/>
                      <a:pt x="357" y="3259"/>
                      <a:pt x="345" y="3175"/>
                    </a:cubicBezTo>
                    <a:cubicBezTo>
                      <a:pt x="333" y="3044"/>
                      <a:pt x="310" y="2925"/>
                      <a:pt x="310" y="2782"/>
                    </a:cubicBezTo>
                    <a:cubicBezTo>
                      <a:pt x="310" y="1416"/>
                      <a:pt x="1429" y="318"/>
                      <a:pt x="2779" y="318"/>
                    </a:cubicBezTo>
                    <a:cubicBezTo>
                      <a:pt x="2793" y="318"/>
                      <a:pt x="2807" y="318"/>
                      <a:pt x="2822" y="318"/>
                    </a:cubicBezTo>
                    <a:cubicBezTo>
                      <a:pt x="4143" y="330"/>
                      <a:pt x="5227" y="1437"/>
                      <a:pt x="5239" y="2759"/>
                    </a:cubicBezTo>
                    <a:lnTo>
                      <a:pt x="5239" y="2782"/>
                    </a:lnTo>
                    <a:cubicBezTo>
                      <a:pt x="5239" y="3318"/>
                      <a:pt x="5060" y="3842"/>
                      <a:pt x="4751" y="4271"/>
                    </a:cubicBezTo>
                    <a:cubicBezTo>
                      <a:pt x="4691" y="4354"/>
                      <a:pt x="4703" y="4437"/>
                      <a:pt x="4775" y="4497"/>
                    </a:cubicBezTo>
                    <a:cubicBezTo>
                      <a:pt x="4809" y="4522"/>
                      <a:pt x="4844" y="4534"/>
                      <a:pt x="4877" y="4534"/>
                    </a:cubicBezTo>
                    <a:cubicBezTo>
                      <a:pt x="4923" y="4534"/>
                      <a:pt x="4966" y="4510"/>
                      <a:pt x="5001" y="4461"/>
                    </a:cubicBezTo>
                    <a:cubicBezTo>
                      <a:pt x="5370" y="3973"/>
                      <a:pt x="5572" y="3390"/>
                      <a:pt x="5572" y="2782"/>
                    </a:cubicBezTo>
                    <a:cubicBezTo>
                      <a:pt x="5584" y="2782"/>
                      <a:pt x="5584" y="2771"/>
                      <a:pt x="5584" y="2759"/>
                    </a:cubicBezTo>
                    <a:cubicBezTo>
                      <a:pt x="5572" y="2032"/>
                      <a:pt x="5286" y="1342"/>
                      <a:pt x="4763" y="818"/>
                    </a:cubicBezTo>
                    <a:cubicBezTo>
                      <a:pt x="4198" y="253"/>
                      <a:pt x="3502" y="1"/>
                      <a:pt x="281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chemeClr val="dk2"/>
                  </a:solidFill>
                </a:endParaRPr>
              </a:p>
            </p:txBody>
          </p:sp>
          <p:sp>
            <p:nvSpPr>
              <p:cNvPr id="82" name="Google Shape;82;p17"/>
              <p:cNvSpPr/>
              <p:nvPr/>
            </p:nvSpPr>
            <p:spPr>
              <a:xfrm>
                <a:off x="1904406" y="3361108"/>
                <a:ext cx="10241" cy="32982"/>
              </a:xfrm>
              <a:custGeom>
                <a:rect b="b" l="l" r="r" t="t"/>
                <a:pathLst>
                  <a:path extrusionOk="0" h="1037" w="322">
                    <a:moveTo>
                      <a:pt x="155" y="0"/>
                    </a:moveTo>
                    <a:cubicBezTo>
                      <a:pt x="72" y="0"/>
                      <a:pt x="0" y="72"/>
                      <a:pt x="0" y="167"/>
                    </a:cubicBezTo>
                    <a:lnTo>
                      <a:pt x="0" y="870"/>
                    </a:lnTo>
                    <a:cubicBezTo>
                      <a:pt x="0" y="965"/>
                      <a:pt x="72" y="1036"/>
                      <a:pt x="155" y="1036"/>
                    </a:cubicBezTo>
                    <a:cubicBezTo>
                      <a:pt x="250" y="1036"/>
                      <a:pt x="322" y="965"/>
                      <a:pt x="322" y="870"/>
                    </a:cubicBezTo>
                    <a:lnTo>
                      <a:pt x="322" y="167"/>
                    </a:lnTo>
                    <a:cubicBezTo>
                      <a:pt x="310" y="60"/>
                      <a:pt x="250" y="0"/>
                      <a:pt x="15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chemeClr val="dk2"/>
                  </a:solidFill>
                </a:endParaRPr>
              </a:p>
            </p:txBody>
          </p:sp>
          <p:sp>
            <p:nvSpPr>
              <p:cNvPr id="83" name="Google Shape;83;p17"/>
              <p:cNvSpPr/>
              <p:nvPr/>
            </p:nvSpPr>
            <p:spPr>
              <a:xfrm>
                <a:off x="1836248" y="3378219"/>
                <a:ext cx="23504" cy="29865"/>
              </a:xfrm>
              <a:custGeom>
                <a:rect b="b" l="l" r="r" t="t"/>
                <a:pathLst>
                  <a:path extrusionOk="0" h="939" w="739">
                    <a:moveTo>
                      <a:pt x="181" y="0"/>
                    </a:moveTo>
                    <a:cubicBezTo>
                      <a:pt x="154" y="0"/>
                      <a:pt x="125" y="7"/>
                      <a:pt x="95" y="22"/>
                    </a:cubicBezTo>
                    <a:cubicBezTo>
                      <a:pt x="24" y="70"/>
                      <a:pt x="0" y="165"/>
                      <a:pt x="36" y="248"/>
                    </a:cubicBezTo>
                    <a:lnTo>
                      <a:pt x="393" y="855"/>
                    </a:lnTo>
                    <a:cubicBezTo>
                      <a:pt x="429" y="903"/>
                      <a:pt x="488" y="939"/>
                      <a:pt x="536" y="939"/>
                    </a:cubicBezTo>
                    <a:cubicBezTo>
                      <a:pt x="667" y="939"/>
                      <a:pt x="738" y="796"/>
                      <a:pt x="679" y="701"/>
                    </a:cubicBezTo>
                    <a:lnTo>
                      <a:pt x="322" y="82"/>
                    </a:lnTo>
                    <a:cubicBezTo>
                      <a:pt x="289" y="33"/>
                      <a:pt x="239" y="0"/>
                      <a:pt x="18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chemeClr val="dk2"/>
                  </a:solidFill>
                </a:endParaRPr>
              </a:p>
            </p:txBody>
          </p:sp>
          <p:sp>
            <p:nvSpPr>
              <p:cNvPr id="84" name="Google Shape;84;p17"/>
              <p:cNvSpPr/>
              <p:nvPr/>
            </p:nvSpPr>
            <p:spPr>
              <a:xfrm>
                <a:off x="1787014" y="3427072"/>
                <a:ext cx="31073" cy="21691"/>
              </a:xfrm>
              <a:custGeom>
                <a:rect b="b" l="l" r="r" t="t"/>
                <a:pathLst>
                  <a:path extrusionOk="0" h="682" w="977">
                    <a:moveTo>
                      <a:pt x="187" y="0"/>
                    </a:moveTo>
                    <a:cubicBezTo>
                      <a:pt x="129" y="0"/>
                      <a:pt x="69" y="32"/>
                      <a:pt x="36" y="81"/>
                    </a:cubicBezTo>
                    <a:cubicBezTo>
                      <a:pt x="0" y="153"/>
                      <a:pt x="24" y="260"/>
                      <a:pt x="96" y="308"/>
                    </a:cubicBezTo>
                    <a:lnTo>
                      <a:pt x="715" y="665"/>
                    </a:lnTo>
                    <a:cubicBezTo>
                      <a:pt x="737" y="676"/>
                      <a:pt x="762" y="681"/>
                      <a:pt x="788" y="681"/>
                    </a:cubicBezTo>
                    <a:cubicBezTo>
                      <a:pt x="846" y="681"/>
                      <a:pt x="904" y="655"/>
                      <a:pt x="929" y="605"/>
                    </a:cubicBezTo>
                    <a:cubicBezTo>
                      <a:pt x="977" y="510"/>
                      <a:pt x="953" y="427"/>
                      <a:pt x="870" y="379"/>
                    </a:cubicBezTo>
                    <a:lnTo>
                      <a:pt x="262" y="22"/>
                    </a:lnTo>
                    <a:cubicBezTo>
                      <a:pt x="240" y="7"/>
                      <a:pt x="214" y="0"/>
                      <a:pt x="18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chemeClr val="dk2"/>
                  </a:solidFill>
                </a:endParaRPr>
              </a:p>
            </p:txBody>
          </p:sp>
          <p:sp>
            <p:nvSpPr>
              <p:cNvPr id="85" name="Google Shape;85;p17"/>
              <p:cNvSpPr/>
              <p:nvPr/>
            </p:nvSpPr>
            <p:spPr>
              <a:xfrm>
                <a:off x="1768821" y="3494021"/>
                <a:ext cx="33363" cy="10623"/>
              </a:xfrm>
              <a:custGeom>
                <a:rect b="b" l="l" r="r" t="t"/>
                <a:pathLst>
                  <a:path extrusionOk="0" h="334" w="1049">
                    <a:moveTo>
                      <a:pt x="168" y="1"/>
                    </a:moveTo>
                    <a:cubicBezTo>
                      <a:pt x="72" y="1"/>
                      <a:pt x="1" y="72"/>
                      <a:pt x="1" y="167"/>
                    </a:cubicBezTo>
                    <a:cubicBezTo>
                      <a:pt x="1" y="251"/>
                      <a:pt x="72" y="334"/>
                      <a:pt x="168" y="334"/>
                    </a:cubicBezTo>
                    <a:lnTo>
                      <a:pt x="882" y="334"/>
                    </a:lnTo>
                    <a:cubicBezTo>
                      <a:pt x="965" y="334"/>
                      <a:pt x="1049" y="251"/>
                      <a:pt x="1049" y="167"/>
                    </a:cubicBezTo>
                    <a:cubicBezTo>
                      <a:pt x="1049" y="72"/>
                      <a:pt x="965" y="1"/>
                      <a:pt x="88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chemeClr val="dk2"/>
                  </a:solidFill>
                </a:endParaRPr>
              </a:p>
            </p:txBody>
          </p:sp>
          <p:sp>
            <p:nvSpPr>
              <p:cNvPr id="86" name="Google Shape;86;p17"/>
              <p:cNvSpPr/>
              <p:nvPr/>
            </p:nvSpPr>
            <p:spPr>
              <a:xfrm>
                <a:off x="2014610" y="3495930"/>
                <a:ext cx="32950" cy="10623"/>
              </a:xfrm>
              <a:custGeom>
                <a:rect b="b" l="l" r="r" t="t"/>
                <a:pathLst>
                  <a:path extrusionOk="0" h="334" w="1036">
                    <a:moveTo>
                      <a:pt x="167" y="0"/>
                    </a:moveTo>
                    <a:cubicBezTo>
                      <a:pt x="71" y="0"/>
                      <a:pt x="0" y="71"/>
                      <a:pt x="0" y="167"/>
                    </a:cubicBezTo>
                    <a:cubicBezTo>
                      <a:pt x="0" y="250"/>
                      <a:pt x="71" y="333"/>
                      <a:pt x="167" y="333"/>
                    </a:cubicBezTo>
                    <a:lnTo>
                      <a:pt x="881" y="333"/>
                    </a:lnTo>
                    <a:cubicBezTo>
                      <a:pt x="964" y="333"/>
                      <a:pt x="1036" y="250"/>
                      <a:pt x="1036" y="167"/>
                    </a:cubicBezTo>
                    <a:cubicBezTo>
                      <a:pt x="1024" y="71"/>
                      <a:pt x="953" y="0"/>
                      <a:pt x="88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chemeClr val="dk2"/>
                  </a:solidFill>
                </a:endParaRPr>
              </a:p>
            </p:txBody>
          </p:sp>
          <p:sp>
            <p:nvSpPr>
              <p:cNvPr id="87" name="Google Shape;87;p17"/>
              <p:cNvSpPr/>
              <p:nvPr/>
            </p:nvSpPr>
            <p:spPr>
              <a:xfrm>
                <a:off x="1999439" y="3428948"/>
                <a:ext cx="31105" cy="21882"/>
              </a:xfrm>
              <a:custGeom>
                <a:rect b="b" l="l" r="r" t="t"/>
                <a:pathLst>
                  <a:path extrusionOk="0" h="688" w="978">
                    <a:moveTo>
                      <a:pt x="795" y="1"/>
                    </a:moveTo>
                    <a:cubicBezTo>
                      <a:pt x="769" y="1"/>
                      <a:pt x="741" y="8"/>
                      <a:pt x="715" y="22"/>
                    </a:cubicBezTo>
                    <a:lnTo>
                      <a:pt x="108" y="380"/>
                    </a:lnTo>
                    <a:cubicBezTo>
                      <a:pt x="25" y="427"/>
                      <a:pt x="1" y="511"/>
                      <a:pt x="48" y="606"/>
                    </a:cubicBezTo>
                    <a:cubicBezTo>
                      <a:pt x="73" y="655"/>
                      <a:pt x="125" y="687"/>
                      <a:pt x="183" y="687"/>
                    </a:cubicBezTo>
                    <a:cubicBezTo>
                      <a:pt x="209" y="687"/>
                      <a:pt x="237" y="680"/>
                      <a:pt x="263" y="665"/>
                    </a:cubicBezTo>
                    <a:lnTo>
                      <a:pt x="882" y="308"/>
                    </a:lnTo>
                    <a:cubicBezTo>
                      <a:pt x="953" y="249"/>
                      <a:pt x="977" y="153"/>
                      <a:pt x="941" y="82"/>
                    </a:cubicBezTo>
                    <a:cubicBezTo>
                      <a:pt x="909" y="33"/>
                      <a:pt x="854" y="1"/>
                      <a:pt x="79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chemeClr val="dk2"/>
                  </a:solidFill>
                </a:endParaRPr>
              </a:p>
            </p:txBody>
          </p:sp>
          <p:sp>
            <p:nvSpPr>
              <p:cNvPr id="88" name="Google Shape;88;p17"/>
              <p:cNvSpPr/>
              <p:nvPr/>
            </p:nvSpPr>
            <p:spPr>
              <a:xfrm>
                <a:off x="1958156" y="3379269"/>
                <a:ext cx="23917" cy="29579"/>
              </a:xfrm>
              <a:custGeom>
                <a:rect b="b" l="l" r="r" t="t"/>
                <a:pathLst>
                  <a:path extrusionOk="0" h="930" w="752">
                    <a:moveTo>
                      <a:pt x="562" y="0"/>
                    </a:moveTo>
                    <a:cubicBezTo>
                      <a:pt x="506" y="0"/>
                      <a:pt x="449" y="30"/>
                      <a:pt x="418" y="84"/>
                    </a:cubicBezTo>
                    <a:lnTo>
                      <a:pt x="61" y="691"/>
                    </a:lnTo>
                    <a:cubicBezTo>
                      <a:pt x="1" y="799"/>
                      <a:pt x="72" y="930"/>
                      <a:pt x="191" y="930"/>
                    </a:cubicBezTo>
                    <a:cubicBezTo>
                      <a:pt x="251" y="930"/>
                      <a:pt x="299" y="894"/>
                      <a:pt x="334" y="858"/>
                    </a:cubicBezTo>
                    <a:lnTo>
                      <a:pt x="692" y="239"/>
                    </a:lnTo>
                    <a:cubicBezTo>
                      <a:pt x="751" y="168"/>
                      <a:pt x="715" y="72"/>
                      <a:pt x="644" y="25"/>
                    </a:cubicBezTo>
                    <a:cubicBezTo>
                      <a:pt x="619" y="8"/>
                      <a:pt x="591" y="0"/>
                      <a:pt x="56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chemeClr val="dk2"/>
                  </a:solidFill>
                </a:endParaRPr>
              </a:p>
            </p:txBody>
          </p:sp>
        </p:grpSp>
        <p:grpSp>
          <p:nvGrpSpPr>
            <p:cNvPr id="89" name="Google Shape;89;p17"/>
            <p:cNvGrpSpPr/>
            <p:nvPr/>
          </p:nvGrpSpPr>
          <p:grpSpPr>
            <a:xfrm>
              <a:off x="4399640" y="4071004"/>
              <a:ext cx="344654" cy="300929"/>
              <a:chOff x="5718454" y="2979991"/>
              <a:chExt cx="208313" cy="152223"/>
            </a:xfrm>
          </p:grpSpPr>
          <p:sp>
            <p:nvSpPr>
              <p:cNvPr id="90" name="Google Shape;90;p17"/>
              <p:cNvSpPr/>
              <p:nvPr/>
            </p:nvSpPr>
            <p:spPr>
              <a:xfrm>
                <a:off x="5718454" y="2979991"/>
                <a:ext cx="208313" cy="115098"/>
              </a:xfrm>
              <a:custGeom>
                <a:rect b="b" l="l" r="r" t="t"/>
                <a:pathLst>
                  <a:path extrusionOk="0" h="3382" w="6121">
                    <a:moveTo>
                      <a:pt x="0" y="0"/>
                    </a:moveTo>
                    <a:lnTo>
                      <a:pt x="2144" y="3382"/>
                    </a:lnTo>
                    <a:lnTo>
                      <a:pt x="3930" y="3382"/>
                    </a:lnTo>
                    <a:lnTo>
                      <a:pt x="6121" y="0"/>
                    </a:lnTo>
                    <a:close/>
                  </a:path>
                </a:pathLst>
              </a:custGeom>
              <a:solidFill>
                <a:schemeClr val="lt1"/>
              </a:solidFill>
              <a:ln cap="flat" cmpd="sng" w="38100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chemeClr val="dk2"/>
                  </a:solidFill>
                </a:endParaRPr>
              </a:p>
            </p:txBody>
          </p:sp>
          <p:sp>
            <p:nvSpPr>
              <p:cNvPr id="91" name="Google Shape;91;p17"/>
              <p:cNvSpPr/>
              <p:nvPr/>
            </p:nvSpPr>
            <p:spPr>
              <a:xfrm>
                <a:off x="5805169" y="3104613"/>
                <a:ext cx="34067" cy="27600"/>
              </a:xfrm>
              <a:custGeom>
                <a:rect b="b" l="l" r="r" t="t"/>
                <a:pathLst>
                  <a:path extrusionOk="0" h="811" w="1001">
                    <a:moveTo>
                      <a:pt x="1" y="0"/>
                    </a:moveTo>
                    <a:lnTo>
                      <a:pt x="501" y="810"/>
                    </a:lnTo>
                    <a:lnTo>
                      <a:pt x="1001" y="0"/>
                    </a:lnTo>
                    <a:close/>
                  </a:path>
                </a:pathLst>
              </a:custGeom>
              <a:solidFill>
                <a:schemeClr val="lt1"/>
              </a:solidFill>
              <a:ln cap="flat" cmpd="sng" w="38100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chemeClr val="dk2"/>
                  </a:solidFill>
                </a:endParaRPr>
              </a:p>
            </p:txBody>
          </p:sp>
        </p:grpSp>
        <p:sp>
          <p:nvSpPr>
            <p:cNvPr id="92" name="Google Shape;92;p17"/>
            <p:cNvSpPr/>
            <p:nvPr/>
          </p:nvSpPr>
          <p:spPr>
            <a:xfrm>
              <a:off x="4399660" y="2998200"/>
              <a:ext cx="344700" cy="1120200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381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2"/>
                </a:solidFill>
              </a:endParaRPr>
            </a:p>
          </p:txBody>
        </p:sp>
        <p:sp>
          <p:nvSpPr>
            <p:cNvPr id="93" name="Google Shape;93;p17"/>
            <p:cNvSpPr/>
            <p:nvPr/>
          </p:nvSpPr>
          <p:spPr>
            <a:xfrm>
              <a:off x="5724450" y="1266363"/>
              <a:ext cx="609900" cy="595500"/>
            </a:xfrm>
            <a:prstGeom prst="ellipse">
              <a:avLst/>
            </a:prstGeom>
            <a:solidFill>
              <a:schemeClr val="lt1"/>
            </a:solidFill>
            <a:ln cap="flat" cmpd="sng" w="381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17"/>
            <p:cNvSpPr/>
            <p:nvPr/>
          </p:nvSpPr>
          <p:spPr>
            <a:xfrm>
              <a:off x="2809650" y="1266363"/>
              <a:ext cx="609900" cy="595500"/>
            </a:xfrm>
            <a:prstGeom prst="ellipse">
              <a:avLst/>
            </a:prstGeom>
            <a:solidFill>
              <a:schemeClr val="lt1"/>
            </a:solidFill>
            <a:ln cap="flat" cmpd="sng" w="38100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" name="Google Shape;95;p17"/>
            <p:cNvSpPr/>
            <p:nvPr/>
          </p:nvSpPr>
          <p:spPr>
            <a:xfrm>
              <a:off x="5724450" y="3649098"/>
              <a:ext cx="609900" cy="595500"/>
            </a:xfrm>
            <a:prstGeom prst="ellipse">
              <a:avLst/>
            </a:prstGeom>
            <a:solidFill>
              <a:schemeClr val="lt1"/>
            </a:solidFill>
            <a:ln cap="flat" cmpd="sng" w="381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" name="Google Shape;96;p17"/>
            <p:cNvSpPr/>
            <p:nvPr/>
          </p:nvSpPr>
          <p:spPr>
            <a:xfrm>
              <a:off x="2809650" y="3649098"/>
              <a:ext cx="609900" cy="595500"/>
            </a:xfrm>
            <a:prstGeom prst="ellipse">
              <a:avLst/>
            </a:prstGeom>
            <a:solidFill>
              <a:schemeClr val="lt1"/>
            </a:solidFill>
            <a:ln cap="flat" cmpd="sng" w="381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97" name="Google Shape;97;p17"/>
            <p:cNvCxnSpPr>
              <a:endCxn id="94" idx="4"/>
            </p:cNvCxnSpPr>
            <p:nvPr/>
          </p:nvCxnSpPr>
          <p:spPr>
            <a:xfrm flipH="1">
              <a:off x="3114600" y="1850763"/>
              <a:ext cx="1180200" cy="11100"/>
            </a:xfrm>
            <a:prstGeom prst="bentConnector4">
              <a:avLst>
                <a:gd fmla="val 37081" name="adj1"/>
                <a:gd fmla="val 2245270" name="adj2"/>
              </a:avLst>
            </a:prstGeom>
            <a:noFill/>
            <a:ln cap="flat" cmpd="sng" w="38100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98" name="Google Shape;98;p17"/>
            <p:cNvCxnSpPr>
              <a:endCxn id="93" idx="4"/>
            </p:cNvCxnSpPr>
            <p:nvPr/>
          </p:nvCxnSpPr>
          <p:spPr>
            <a:xfrm>
              <a:off x="4845900" y="1850763"/>
              <a:ext cx="1183500" cy="11100"/>
            </a:xfrm>
            <a:prstGeom prst="bentConnector4">
              <a:avLst>
                <a:gd fmla="val 37117" name="adj1"/>
                <a:gd fmla="val 2245270" name="adj2"/>
              </a:avLst>
            </a:prstGeom>
            <a:noFill/>
            <a:ln cap="flat" cmpd="sng" w="38100">
              <a:solidFill>
                <a:schemeClr val="accent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99" name="Google Shape;99;p17"/>
            <p:cNvCxnSpPr>
              <a:endCxn id="100" idx="6"/>
            </p:cNvCxnSpPr>
            <p:nvPr/>
          </p:nvCxnSpPr>
          <p:spPr>
            <a:xfrm flipH="1">
              <a:off x="3657288" y="2620596"/>
              <a:ext cx="418800" cy="194700"/>
            </a:xfrm>
            <a:prstGeom prst="bentConnector3">
              <a:avLst>
                <a:gd fmla="val 1066" name="adj1"/>
              </a:avLst>
            </a:prstGeom>
            <a:noFill/>
            <a:ln cap="flat" cmpd="sng" w="38100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01" name="Google Shape;101;p17"/>
            <p:cNvCxnSpPr>
              <a:endCxn id="102" idx="2"/>
            </p:cNvCxnSpPr>
            <p:nvPr/>
          </p:nvCxnSpPr>
          <p:spPr>
            <a:xfrm>
              <a:off x="5055437" y="2629596"/>
              <a:ext cx="366900" cy="185700"/>
            </a:xfrm>
            <a:prstGeom prst="bentConnector3">
              <a:avLst>
                <a:gd fmla="val -3" name="adj1"/>
              </a:avLst>
            </a:prstGeom>
            <a:noFill/>
            <a:ln cap="flat" cmpd="sng" w="38100">
              <a:solidFill>
                <a:schemeClr val="dk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03" name="Google Shape;103;p17"/>
            <p:cNvCxnSpPr>
              <a:endCxn id="96" idx="0"/>
            </p:cNvCxnSpPr>
            <p:nvPr/>
          </p:nvCxnSpPr>
          <p:spPr>
            <a:xfrm rot="10800000">
              <a:off x="3114600" y="3649098"/>
              <a:ext cx="1118100" cy="54900"/>
            </a:xfrm>
            <a:prstGeom prst="bentConnector4">
              <a:avLst>
                <a:gd fmla="val 36363" name="adj1"/>
                <a:gd fmla="val 533743" name="adj2"/>
              </a:avLst>
            </a:prstGeom>
            <a:noFill/>
            <a:ln cap="flat" cmpd="sng" w="38100">
              <a:solidFill>
                <a:schemeClr val="accen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04" name="Google Shape;104;p17"/>
            <p:cNvCxnSpPr>
              <a:endCxn id="95" idx="0"/>
            </p:cNvCxnSpPr>
            <p:nvPr/>
          </p:nvCxnSpPr>
          <p:spPr>
            <a:xfrm flipH="1" rot="10800000">
              <a:off x="4909800" y="3649098"/>
              <a:ext cx="1119600" cy="51000"/>
            </a:xfrm>
            <a:prstGeom prst="bentConnector4">
              <a:avLst>
                <a:gd fmla="val 36381" name="adj1"/>
                <a:gd fmla="val 566912" name="adj2"/>
              </a:avLst>
            </a:prstGeom>
            <a:noFill/>
            <a:ln cap="flat" cmpd="sng" w="38100">
              <a:solidFill>
                <a:schemeClr val="accent2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sp>
          <p:nvSpPr>
            <p:cNvPr id="102" name="Google Shape;102;p17"/>
            <p:cNvSpPr/>
            <p:nvPr/>
          </p:nvSpPr>
          <p:spPr>
            <a:xfrm>
              <a:off x="5422337" y="2517546"/>
              <a:ext cx="609900" cy="595500"/>
            </a:xfrm>
            <a:prstGeom prst="ellipse">
              <a:avLst/>
            </a:prstGeom>
            <a:solidFill>
              <a:schemeClr val="lt1"/>
            </a:solidFill>
            <a:ln cap="flat" cmpd="sng" w="3810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" name="Google Shape;100;p17"/>
            <p:cNvSpPr/>
            <p:nvPr/>
          </p:nvSpPr>
          <p:spPr>
            <a:xfrm>
              <a:off x="3047388" y="2517546"/>
              <a:ext cx="609900" cy="595500"/>
            </a:xfrm>
            <a:prstGeom prst="ellipse">
              <a:avLst/>
            </a:prstGeom>
            <a:solidFill>
              <a:schemeClr val="lt1"/>
            </a:solidFill>
            <a:ln cap="flat" cmpd="sng" w="38100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17"/>
            <p:cNvSpPr/>
            <p:nvPr/>
          </p:nvSpPr>
          <p:spPr>
            <a:xfrm>
              <a:off x="4475285" y="3049775"/>
              <a:ext cx="31500" cy="1021200"/>
            </a:xfrm>
            <a:prstGeom prst="roundRect">
              <a:avLst>
                <a:gd fmla="val 36587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" name="Google Shape;106;p17"/>
            <p:cNvSpPr txBox="1"/>
            <p:nvPr/>
          </p:nvSpPr>
          <p:spPr>
            <a:xfrm>
              <a:off x="2858400" y="1364025"/>
              <a:ext cx="5124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100">
                  <a:solidFill>
                    <a:schemeClr val="accent5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01</a:t>
              </a:r>
              <a:endParaRPr b="1" sz="2100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07" name="Google Shape;107;p17"/>
            <p:cNvSpPr txBox="1"/>
            <p:nvPr/>
          </p:nvSpPr>
          <p:spPr>
            <a:xfrm>
              <a:off x="5773200" y="1364025"/>
              <a:ext cx="5124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100">
                  <a:solidFill>
                    <a:schemeClr val="accent5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02</a:t>
              </a:r>
              <a:endParaRPr b="1" sz="2100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08" name="Google Shape;108;p17"/>
            <p:cNvSpPr txBox="1"/>
            <p:nvPr/>
          </p:nvSpPr>
          <p:spPr>
            <a:xfrm>
              <a:off x="3099725" y="2615200"/>
              <a:ext cx="5124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100">
                  <a:solidFill>
                    <a:schemeClr val="dk2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03</a:t>
              </a:r>
              <a:endParaRPr b="1" sz="2100">
                <a:solidFill>
                  <a:schemeClr val="dk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09" name="Google Shape;109;p17"/>
            <p:cNvSpPr txBox="1"/>
            <p:nvPr/>
          </p:nvSpPr>
          <p:spPr>
            <a:xfrm>
              <a:off x="5471075" y="2615200"/>
              <a:ext cx="5124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100">
                  <a:solidFill>
                    <a:schemeClr val="dk2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04</a:t>
              </a:r>
              <a:endParaRPr b="1" sz="2100">
                <a:solidFill>
                  <a:schemeClr val="dk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10" name="Google Shape;110;p17"/>
            <p:cNvSpPr txBox="1"/>
            <p:nvPr/>
          </p:nvSpPr>
          <p:spPr>
            <a:xfrm>
              <a:off x="2858400" y="3746748"/>
              <a:ext cx="5124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100">
                  <a:solidFill>
                    <a:schemeClr val="accent2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05</a:t>
              </a:r>
              <a:endParaRPr b="1" sz="21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11" name="Google Shape;111;p17"/>
            <p:cNvSpPr txBox="1"/>
            <p:nvPr/>
          </p:nvSpPr>
          <p:spPr>
            <a:xfrm>
              <a:off x="5773200" y="3746748"/>
              <a:ext cx="5124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100">
                  <a:solidFill>
                    <a:schemeClr val="accent2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06</a:t>
              </a:r>
              <a:endParaRPr b="1" sz="21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sp>
        <p:nvSpPr>
          <p:cNvPr id="112" name="Google Shape;112;p17"/>
          <p:cNvSpPr/>
          <p:nvPr/>
        </p:nvSpPr>
        <p:spPr>
          <a:xfrm>
            <a:off x="-300035" y="-392988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17"/>
          <p:cNvSpPr/>
          <p:nvPr/>
        </p:nvSpPr>
        <p:spPr>
          <a:xfrm rot="10800000">
            <a:off x="6303165" y="2631187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35"/>
          <p:cNvSpPr/>
          <p:nvPr/>
        </p:nvSpPr>
        <p:spPr>
          <a:xfrm>
            <a:off x="-423723" y="-478713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0" name="Google Shape;450;p35"/>
          <p:cNvSpPr/>
          <p:nvPr/>
        </p:nvSpPr>
        <p:spPr>
          <a:xfrm rot="10800000">
            <a:off x="6179477" y="2545462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1" name="Google Shape;451;p35"/>
          <p:cNvSpPr/>
          <p:nvPr/>
        </p:nvSpPr>
        <p:spPr>
          <a:xfrm flipH="1" rot="5400000">
            <a:off x="1612202" y="107852"/>
            <a:ext cx="417900" cy="773400"/>
          </a:xfrm>
          <a:prstGeom prst="roundRect">
            <a:avLst>
              <a:gd fmla="val 16667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52" name="Google Shape;452;p35"/>
          <p:cNvGrpSpPr/>
          <p:nvPr/>
        </p:nvGrpSpPr>
        <p:grpSpPr>
          <a:xfrm flipH="1" rot="5400000">
            <a:off x="2049403" y="-423523"/>
            <a:ext cx="576324" cy="1805956"/>
            <a:chOff x="2186986" y="1587359"/>
            <a:chExt cx="576324" cy="1805956"/>
          </a:xfrm>
        </p:grpSpPr>
        <p:sp>
          <p:nvSpPr>
            <p:cNvPr id="453" name="Google Shape;453;p35"/>
            <p:cNvSpPr/>
            <p:nvPr/>
          </p:nvSpPr>
          <p:spPr>
            <a:xfrm>
              <a:off x="2352225" y="1588675"/>
              <a:ext cx="242700" cy="168600"/>
            </a:xfrm>
            <a:prstGeom prst="triangle">
              <a:avLst>
                <a:gd fmla="val 5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4" name="Google Shape;454;p35"/>
            <p:cNvSpPr/>
            <p:nvPr/>
          </p:nvSpPr>
          <p:spPr>
            <a:xfrm flipH="1" rot="10800000">
              <a:off x="2186986" y="1587359"/>
              <a:ext cx="576324" cy="1805956"/>
            </a:xfrm>
            <a:custGeom>
              <a:rect b="b" l="l" r="r" t="t"/>
              <a:pathLst>
                <a:path extrusionOk="0" h="9407" w="3002">
                  <a:moveTo>
                    <a:pt x="2739" y="1834"/>
                  </a:moveTo>
                  <a:lnTo>
                    <a:pt x="2739" y="7478"/>
                  </a:lnTo>
                  <a:lnTo>
                    <a:pt x="1453" y="9145"/>
                  </a:lnTo>
                  <a:lnTo>
                    <a:pt x="263" y="7597"/>
                  </a:lnTo>
                  <a:lnTo>
                    <a:pt x="1358" y="7597"/>
                  </a:lnTo>
                  <a:cubicBezTo>
                    <a:pt x="1429" y="7597"/>
                    <a:pt x="1453" y="7573"/>
                    <a:pt x="1453" y="7502"/>
                  </a:cubicBezTo>
                  <a:cubicBezTo>
                    <a:pt x="1453" y="7454"/>
                    <a:pt x="1406" y="7430"/>
                    <a:pt x="1358" y="7430"/>
                  </a:cubicBezTo>
                  <a:lnTo>
                    <a:pt x="167" y="7430"/>
                  </a:lnTo>
                  <a:lnTo>
                    <a:pt x="167" y="1834"/>
                  </a:lnTo>
                  <a:lnTo>
                    <a:pt x="1358" y="1834"/>
                  </a:lnTo>
                  <a:lnTo>
                    <a:pt x="1358" y="6239"/>
                  </a:lnTo>
                  <a:cubicBezTo>
                    <a:pt x="1358" y="6287"/>
                    <a:pt x="1406" y="6311"/>
                    <a:pt x="1453" y="6311"/>
                  </a:cubicBezTo>
                  <a:cubicBezTo>
                    <a:pt x="1525" y="6311"/>
                    <a:pt x="1549" y="6263"/>
                    <a:pt x="1549" y="6239"/>
                  </a:cubicBezTo>
                  <a:lnTo>
                    <a:pt x="1549" y="1834"/>
                  </a:lnTo>
                  <a:close/>
                  <a:moveTo>
                    <a:pt x="120" y="0"/>
                  </a:moveTo>
                  <a:cubicBezTo>
                    <a:pt x="48" y="0"/>
                    <a:pt x="24" y="72"/>
                    <a:pt x="24" y="95"/>
                  </a:cubicBezTo>
                  <a:lnTo>
                    <a:pt x="24" y="1000"/>
                  </a:lnTo>
                  <a:cubicBezTo>
                    <a:pt x="24" y="1048"/>
                    <a:pt x="96" y="1072"/>
                    <a:pt x="120" y="1072"/>
                  </a:cubicBezTo>
                  <a:cubicBezTo>
                    <a:pt x="167" y="1072"/>
                    <a:pt x="191" y="1048"/>
                    <a:pt x="191" y="1000"/>
                  </a:cubicBezTo>
                  <a:lnTo>
                    <a:pt x="191" y="214"/>
                  </a:lnTo>
                  <a:lnTo>
                    <a:pt x="2787" y="214"/>
                  </a:lnTo>
                  <a:lnTo>
                    <a:pt x="2787" y="1619"/>
                  </a:lnTo>
                  <a:lnTo>
                    <a:pt x="96" y="1619"/>
                  </a:lnTo>
                  <a:cubicBezTo>
                    <a:pt x="24" y="1619"/>
                    <a:pt x="1" y="1667"/>
                    <a:pt x="1" y="1715"/>
                  </a:cubicBezTo>
                  <a:lnTo>
                    <a:pt x="1" y="7502"/>
                  </a:lnTo>
                  <a:cubicBezTo>
                    <a:pt x="1" y="7549"/>
                    <a:pt x="1" y="7549"/>
                    <a:pt x="24" y="7573"/>
                  </a:cubicBezTo>
                  <a:lnTo>
                    <a:pt x="1406" y="9383"/>
                  </a:lnTo>
                  <a:cubicBezTo>
                    <a:pt x="1429" y="9407"/>
                    <a:pt x="1453" y="9407"/>
                    <a:pt x="1477" y="9407"/>
                  </a:cubicBezTo>
                  <a:cubicBezTo>
                    <a:pt x="1501" y="9407"/>
                    <a:pt x="1549" y="9407"/>
                    <a:pt x="1572" y="9383"/>
                  </a:cubicBezTo>
                  <a:lnTo>
                    <a:pt x="2977" y="7597"/>
                  </a:lnTo>
                  <a:cubicBezTo>
                    <a:pt x="2977" y="7573"/>
                    <a:pt x="3001" y="7573"/>
                    <a:pt x="3001" y="7549"/>
                  </a:cubicBezTo>
                  <a:lnTo>
                    <a:pt x="3001" y="1715"/>
                  </a:lnTo>
                  <a:cubicBezTo>
                    <a:pt x="3001" y="1667"/>
                    <a:pt x="3001" y="1667"/>
                    <a:pt x="2977" y="1643"/>
                  </a:cubicBezTo>
                  <a:cubicBezTo>
                    <a:pt x="2977" y="1619"/>
                    <a:pt x="3001" y="1619"/>
                    <a:pt x="3001" y="1596"/>
                  </a:cubicBezTo>
                  <a:lnTo>
                    <a:pt x="3001" y="95"/>
                  </a:lnTo>
                  <a:cubicBezTo>
                    <a:pt x="3001" y="48"/>
                    <a:pt x="2930" y="0"/>
                    <a:pt x="290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5" name="Google Shape;455;p35"/>
          <p:cNvSpPr txBox="1"/>
          <p:nvPr/>
        </p:nvSpPr>
        <p:spPr>
          <a:xfrm>
            <a:off x="3235875" y="83975"/>
            <a:ext cx="43695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Processing mode one</a:t>
            </a:r>
            <a:endParaRPr sz="3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56" name="Google Shape;456;p35"/>
          <p:cNvSpPr txBox="1"/>
          <p:nvPr/>
        </p:nvSpPr>
        <p:spPr>
          <a:xfrm>
            <a:off x="2928100" y="1254225"/>
            <a:ext cx="33882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Eight possibilities of movement</a:t>
            </a:r>
            <a:endParaRPr sz="2100"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457" name="Google Shape;457;p35"/>
          <p:cNvSpPr/>
          <p:nvPr/>
        </p:nvSpPr>
        <p:spPr>
          <a:xfrm>
            <a:off x="717050" y="2981925"/>
            <a:ext cx="945900" cy="945900"/>
          </a:xfrm>
          <a:prstGeom prst="blockArc">
            <a:avLst>
              <a:gd fmla="val 16223176" name="adj1"/>
              <a:gd fmla="val 9652819" name="adj2"/>
              <a:gd fmla="val 18486" name="adj3"/>
            </a:avLst>
          </a:prstGeom>
          <a:solidFill>
            <a:srgbClr val="BE3626">
              <a:alpha val="528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8" name="Google Shape;458;p35"/>
          <p:cNvSpPr/>
          <p:nvPr/>
        </p:nvSpPr>
        <p:spPr>
          <a:xfrm>
            <a:off x="814424" y="3082984"/>
            <a:ext cx="751200" cy="744000"/>
          </a:xfrm>
          <a:prstGeom prst="donut">
            <a:avLst>
              <a:gd fmla="val 1573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9" name="Google Shape;459;p35"/>
          <p:cNvSpPr txBox="1"/>
          <p:nvPr/>
        </p:nvSpPr>
        <p:spPr>
          <a:xfrm>
            <a:off x="973250" y="2994025"/>
            <a:ext cx="433500" cy="9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7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2</a:t>
            </a:r>
            <a:endParaRPr sz="2300">
              <a:solidFill>
                <a:schemeClr val="accent2"/>
              </a:solidFill>
            </a:endParaRPr>
          </a:p>
        </p:txBody>
      </p:sp>
      <p:pic>
        <p:nvPicPr>
          <p:cNvPr id="460" name="Google Shape;460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72288" y="1831725"/>
            <a:ext cx="5572125" cy="2867025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Google Shape;461;p35"/>
          <p:cNvSpPr txBox="1"/>
          <p:nvPr/>
        </p:nvSpPr>
        <p:spPr>
          <a:xfrm>
            <a:off x="313925" y="4000225"/>
            <a:ext cx="19896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Backward</a:t>
            </a:r>
            <a:r>
              <a:rPr lang="en" sz="17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 movement</a:t>
            </a:r>
            <a:endParaRPr sz="2000">
              <a:solidFill>
                <a:schemeClr val="accen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36"/>
          <p:cNvSpPr/>
          <p:nvPr/>
        </p:nvSpPr>
        <p:spPr>
          <a:xfrm>
            <a:off x="-423723" y="-478713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7" name="Google Shape;467;p36"/>
          <p:cNvSpPr/>
          <p:nvPr/>
        </p:nvSpPr>
        <p:spPr>
          <a:xfrm rot="10800000">
            <a:off x="6179477" y="2545462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8" name="Google Shape;468;p36"/>
          <p:cNvSpPr/>
          <p:nvPr/>
        </p:nvSpPr>
        <p:spPr>
          <a:xfrm flipH="1" rot="5400000">
            <a:off x="1612202" y="107852"/>
            <a:ext cx="417900" cy="773400"/>
          </a:xfrm>
          <a:prstGeom prst="roundRect">
            <a:avLst>
              <a:gd fmla="val 16667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69" name="Google Shape;469;p36"/>
          <p:cNvGrpSpPr/>
          <p:nvPr/>
        </p:nvGrpSpPr>
        <p:grpSpPr>
          <a:xfrm flipH="1" rot="5400000">
            <a:off x="2049403" y="-423523"/>
            <a:ext cx="576324" cy="1805956"/>
            <a:chOff x="2186986" y="1587359"/>
            <a:chExt cx="576324" cy="1805956"/>
          </a:xfrm>
        </p:grpSpPr>
        <p:sp>
          <p:nvSpPr>
            <p:cNvPr id="470" name="Google Shape;470;p36"/>
            <p:cNvSpPr/>
            <p:nvPr/>
          </p:nvSpPr>
          <p:spPr>
            <a:xfrm>
              <a:off x="2352225" y="1588675"/>
              <a:ext cx="242700" cy="168600"/>
            </a:xfrm>
            <a:prstGeom prst="triangle">
              <a:avLst>
                <a:gd fmla="val 5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" name="Google Shape;471;p36"/>
            <p:cNvSpPr/>
            <p:nvPr/>
          </p:nvSpPr>
          <p:spPr>
            <a:xfrm flipH="1" rot="10800000">
              <a:off x="2186986" y="1587359"/>
              <a:ext cx="576324" cy="1805956"/>
            </a:xfrm>
            <a:custGeom>
              <a:rect b="b" l="l" r="r" t="t"/>
              <a:pathLst>
                <a:path extrusionOk="0" h="9407" w="3002">
                  <a:moveTo>
                    <a:pt x="2739" y="1834"/>
                  </a:moveTo>
                  <a:lnTo>
                    <a:pt x="2739" y="7478"/>
                  </a:lnTo>
                  <a:lnTo>
                    <a:pt x="1453" y="9145"/>
                  </a:lnTo>
                  <a:lnTo>
                    <a:pt x="263" y="7597"/>
                  </a:lnTo>
                  <a:lnTo>
                    <a:pt x="1358" y="7597"/>
                  </a:lnTo>
                  <a:cubicBezTo>
                    <a:pt x="1429" y="7597"/>
                    <a:pt x="1453" y="7573"/>
                    <a:pt x="1453" y="7502"/>
                  </a:cubicBezTo>
                  <a:cubicBezTo>
                    <a:pt x="1453" y="7454"/>
                    <a:pt x="1406" y="7430"/>
                    <a:pt x="1358" y="7430"/>
                  </a:cubicBezTo>
                  <a:lnTo>
                    <a:pt x="167" y="7430"/>
                  </a:lnTo>
                  <a:lnTo>
                    <a:pt x="167" y="1834"/>
                  </a:lnTo>
                  <a:lnTo>
                    <a:pt x="1358" y="1834"/>
                  </a:lnTo>
                  <a:lnTo>
                    <a:pt x="1358" y="6239"/>
                  </a:lnTo>
                  <a:cubicBezTo>
                    <a:pt x="1358" y="6287"/>
                    <a:pt x="1406" y="6311"/>
                    <a:pt x="1453" y="6311"/>
                  </a:cubicBezTo>
                  <a:cubicBezTo>
                    <a:pt x="1525" y="6311"/>
                    <a:pt x="1549" y="6263"/>
                    <a:pt x="1549" y="6239"/>
                  </a:cubicBezTo>
                  <a:lnTo>
                    <a:pt x="1549" y="1834"/>
                  </a:lnTo>
                  <a:close/>
                  <a:moveTo>
                    <a:pt x="120" y="0"/>
                  </a:moveTo>
                  <a:cubicBezTo>
                    <a:pt x="48" y="0"/>
                    <a:pt x="24" y="72"/>
                    <a:pt x="24" y="95"/>
                  </a:cubicBezTo>
                  <a:lnTo>
                    <a:pt x="24" y="1000"/>
                  </a:lnTo>
                  <a:cubicBezTo>
                    <a:pt x="24" y="1048"/>
                    <a:pt x="96" y="1072"/>
                    <a:pt x="120" y="1072"/>
                  </a:cubicBezTo>
                  <a:cubicBezTo>
                    <a:pt x="167" y="1072"/>
                    <a:pt x="191" y="1048"/>
                    <a:pt x="191" y="1000"/>
                  </a:cubicBezTo>
                  <a:lnTo>
                    <a:pt x="191" y="214"/>
                  </a:lnTo>
                  <a:lnTo>
                    <a:pt x="2787" y="214"/>
                  </a:lnTo>
                  <a:lnTo>
                    <a:pt x="2787" y="1619"/>
                  </a:lnTo>
                  <a:lnTo>
                    <a:pt x="96" y="1619"/>
                  </a:lnTo>
                  <a:cubicBezTo>
                    <a:pt x="24" y="1619"/>
                    <a:pt x="1" y="1667"/>
                    <a:pt x="1" y="1715"/>
                  </a:cubicBezTo>
                  <a:lnTo>
                    <a:pt x="1" y="7502"/>
                  </a:lnTo>
                  <a:cubicBezTo>
                    <a:pt x="1" y="7549"/>
                    <a:pt x="1" y="7549"/>
                    <a:pt x="24" y="7573"/>
                  </a:cubicBezTo>
                  <a:lnTo>
                    <a:pt x="1406" y="9383"/>
                  </a:lnTo>
                  <a:cubicBezTo>
                    <a:pt x="1429" y="9407"/>
                    <a:pt x="1453" y="9407"/>
                    <a:pt x="1477" y="9407"/>
                  </a:cubicBezTo>
                  <a:cubicBezTo>
                    <a:pt x="1501" y="9407"/>
                    <a:pt x="1549" y="9407"/>
                    <a:pt x="1572" y="9383"/>
                  </a:cubicBezTo>
                  <a:lnTo>
                    <a:pt x="2977" y="7597"/>
                  </a:lnTo>
                  <a:cubicBezTo>
                    <a:pt x="2977" y="7573"/>
                    <a:pt x="3001" y="7573"/>
                    <a:pt x="3001" y="7549"/>
                  </a:cubicBezTo>
                  <a:lnTo>
                    <a:pt x="3001" y="1715"/>
                  </a:lnTo>
                  <a:cubicBezTo>
                    <a:pt x="3001" y="1667"/>
                    <a:pt x="3001" y="1667"/>
                    <a:pt x="2977" y="1643"/>
                  </a:cubicBezTo>
                  <a:cubicBezTo>
                    <a:pt x="2977" y="1619"/>
                    <a:pt x="3001" y="1619"/>
                    <a:pt x="3001" y="1596"/>
                  </a:cubicBezTo>
                  <a:lnTo>
                    <a:pt x="3001" y="95"/>
                  </a:lnTo>
                  <a:cubicBezTo>
                    <a:pt x="3001" y="48"/>
                    <a:pt x="2930" y="0"/>
                    <a:pt x="290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72" name="Google Shape;472;p36"/>
          <p:cNvSpPr txBox="1"/>
          <p:nvPr/>
        </p:nvSpPr>
        <p:spPr>
          <a:xfrm>
            <a:off x="3235875" y="83975"/>
            <a:ext cx="43695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Processing mode one</a:t>
            </a:r>
            <a:endParaRPr sz="3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73" name="Google Shape;473;p36"/>
          <p:cNvSpPr txBox="1"/>
          <p:nvPr/>
        </p:nvSpPr>
        <p:spPr>
          <a:xfrm>
            <a:off x="2928100" y="1254225"/>
            <a:ext cx="33882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Eight possibilities of movement</a:t>
            </a:r>
            <a:endParaRPr sz="2100"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474" name="Google Shape;474;p36"/>
          <p:cNvSpPr/>
          <p:nvPr/>
        </p:nvSpPr>
        <p:spPr>
          <a:xfrm>
            <a:off x="717050" y="2981925"/>
            <a:ext cx="945900" cy="945900"/>
          </a:xfrm>
          <a:prstGeom prst="blockArc">
            <a:avLst>
              <a:gd fmla="val 16223176" name="adj1"/>
              <a:gd fmla="val 9652819" name="adj2"/>
              <a:gd fmla="val 18486" name="adj3"/>
            </a:avLst>
          </a:prstGeom>
          <a:solidFill>
            <a:srgbClr val="BE3626">
              <a:alpha val="528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5" name="Google Shape;475;p36"/>
          <p:cNvSpPr/>
          <p:nvPr/>
        </p:nvSpPr>
        <p:spPr>
          <a:xfrm>
            <a:off x="814424" y="3082984"/>
            <a:ext cx="751200" cy="744000"/>
          </a:xfrm>
          <a:prstGeom prst="donut">
            <a:avLst>
              <a:gd fmla="val 1573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6" name="Google Shape;476;p36"/>
          <p:cNvSpPr txBox="1"/>
          <p:nvPr/>
        </p:nvSpPr>
        <p:spPr>
          <a:xfrm>
            <a:off x="973250" y="2994025"/>
            <a:ext cx="433500" cy="9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7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3</a:t>
            </a:r>
            <a:endParaRPr sz="2300">
              <a:solidFill>
                <a:schemeClr val="accent2"/>
              </a:solidFill>
            </a:endParaRPr>
          </a:p>
        </p:txBody>
      </p:sp>
      <p:pic>
        <p:nvPicPr>
          <p:cNvPr id="477" name="Google Shape;477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69500" y="2015675"/>
            <a:ext cx="5105400" cy="2647950"/>
          </a:xfrm>
          <a:prstGeom prst="rect">
            <a:avLst/>
          </a:prstGeom>
          <a:noFill/>
          <a:ln>
            <a:noFill/>
          </a:ln>
        </p:spPr>
      </p:pic>
      <p:sp>
        <p:nvSpPr>
          <p:cNvPr id="478" name="Google Shape;478;p36"/>
          <p:cNvSpPr txBox="1"/>
          <p:nvPr/>
        </p:nvSpPr>
        <p:spPr>
          <a:xfrm>
            <a:off x="542525" y="4000225"/>
            <a:ext cx="18648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Left</a:t>
            </a:r>
            <a:r>
              <a:rPr lang="en" sz="17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 movement</a:t>
            </a:r>
            <a:endParaRPr sz="2000">
              <a:solidFill>
                <a:schemeClr val="accen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37"/>
          <p:cNvSpPr/>
          <p:nvPr/>
        </p:nvSpPr>
        <p:spPr>
          <a:xfrm>
            <a:off x="-423723" y="-478713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4" name="Google Shape;484;p37"/>
          <p:cNvSpPr/>
          <p:nvPr/>
        </p:nvSpPr>
        <p:spPr>
          <a:xfrm rot="10800000">
            <a:off x="6179477" y="2545462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5" name="Google Shape;485;p37"/>
          <p:cNvSpPr/>
          <p:nvPr/>
        </p:nvSpPr>
        <p:spPr>
          <a:xfrm flipH="1" rot="5400000">
            <a:off x="1612202" y="107852"/>
            <a:ext cx="417900" cy="773400"/>
          </a:xfrm>
          <a:prstGeom prst="roundRect">
            <a:avLst>
              <a:gd fmla="val 16667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86" name="Google Shape;486;p37"/>
          <p:cNvGrpSpPr/>
          <p:nvPr/>
        </p:nvGrpSpPr>
        <p:grpSpPr>
          <a:xfrm flipH="1" rot="5400000">
            <a:off x="2049403" y="-423523"/>
            <a:ext cx="576324" cy="1805956"/>
            <a:chOff x="2186986" y="1587359"/>
            <a:chExt cx="576324" cy="1805956"/>
          </a:xfrm>
        </p:grpSpPr>
        <p:sp>
          <p:nvSpPr>
            <p:cNvPr id="487" name="Google Shape;487;p37"/>
            <p:cNvSpPr/>
            <p:nvPr/>
          </p:nvSpPr>
          <p:spPr>
            <a:xfrm>
              <a:off x="2352225" y="1588675"/>
              <a:ext cx="242700" cy="168600"/>
            </a:xfrm>
            <a:prstGeom prst="triangle">
              <a:avLst>
                <a:gd fmla="val 5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8" name="Google Shape;488;p37"/>
            <p:cNvSpPr/>
            <p:nvPr/>
          </p:nvSpPr>
          <p:spPr>
            <a:xfrm flipH="1" rot="10800000">
              <a:off x="2186986" y="1587359"/>
              <a:ext cx="576324" cy="1805956"/>
            </a:xfrm>
            <a:custGeom>
              <a:rect b="b" l="l" r="r" t="t"/>
              <a:pathLst>
                <a:path extrusionOk="0" h="9407" w="3002">
                  <a:moveTo>
                    <a:pt x="2739" y="1834"/>
                  </a:moveTo>
                  <a:lnTo>
                    <a:pt x="2739" y="7478"/>
                  </a:lnTo>
                  <a:lnTo>
                    <a:pt x="1453" y="9145"/>
                  </a:lnTo>
                  <a:lnTo>
                    <a:pt x="263" y="7597"/>
                  </a:lnTo>
                  <a:lnTo>
                    <a:pt x="1358" y="7597"/>
                  </a:lnTo>
                  <a:cubicBezTo>
                    <a:pt x="1429" y="7597"/>
                    <a:pt x="1453" y="7573"/>
                    <a:pt x="1453" y="7502"/>
                  </a:cubicBezTo>
                  <a:cubicBezTo>
                    <a:pt x="1453" y="7454"/>
                    <a:pt x="1406" y="7430"/>
                    <a:pt x="1358" y="7430"/>
                  </a:cubicBezTo>
                  <a:lnTo>
                    <a:pt x="167" y="7430"/>
                  </a:lnTo>
                  <a:lnTo>
                    <a:pt x="167" y="1834"/>
                  </a:lnTo>
                  <a:lnTo>
                    <a:pt x="1358" y="1834"/>
                  </a:lnTo>
                  <a:lnTo>
                    <a:pt x="1358" y="6239"/>
                  </a:lnTo>
                  <a:cubicBezTo>
                    <a:pt x="1358" y="6287"/>
                    <a:pt x="1406" y="6311"/>
                    <a:pt x="1453" y="6311"/>
                  </a:cubicBezTo>
                  <a:cubicBezTo>
                    <a:pt x="1525" y="6311"/>
                    <a:pt x="1549" y="6263"/>
                    <a:pt x="1549" y="6239"/>
                  </a:cubicBezTo>
                  <a:lnTo>
                    <a:pt x="1549" y="1834"/>
                  </a:lnTo>
                  <a:close/>
                  <a:moveTo>
                    <a:pt x="120" y="0"/>
                  </a:moveTo>
                  <a:cubicBezTo>
                    <a:pt x="48" y="0"/>
                    <a:pt x="24" y="72"/>
                    <a:pt x="24" y="95"/>
                  </a:cubicBezTo>
                  <a:lnTo>
                    <a:pt x="24" y="1000"/>
                  </a:lnTo>
                  <a:cubicBezTo>
                    <a:pt x="24" y="1048"/>
                    <a:pt x="96" y="1072"/>
                    <a:pt x="120" y="1072"/>
                  </a:cubicBezTo>
                  <a:cubicBezTo>
                    <a:pt x="167" y="1072"/>
                    <a:pt x="191" y="1048"/>
                    <a:pt x="191" y="1000"/>
                  </a:cubicBezTo>
                  <a:lnTo>
                    <a:pt x="191" y="214"/>
                  </a:lnTo>
                  <a:lnTo>
                    <a:pt x="2787" y="214"/>
                  </a:lnTo>
                  <a:lnTo>
                    <a:pt x="2787" y="1619"/>
                  </a:lnTo>
                  <a:lnTo>
                    <a:pt x="96" y="1619"/>
                  </a:lnTo>
                  <a:cubicBezTo>
                    <a:pt x="24" y="1619"/>
                    <a:pt x="1" y="1667"/>
                    <a:pt x="1" y="1715"/>
                  </a:cubicBezTo>
                  <a:lnTo>
                    <a:pt x="1" y="7502"/>
                  </a:lnTo>
                  <a:cubicBezTo>
                    <a:pt x="1" y="7549"/>
                    <a:pt x="1" y="7549"/>
                    <a:pt x="24" y="7573"/>
                  </a:cubicBezTo>
                  <a:lnTo>
                    <a:pt x="1406" y="9383"/>
                  </a:lnTo>
                  <a:cubicBezTo>
                    <a:pt x="1429" y="9407"/>
                    <a:pt x="1453" y="9407"/>
                    <a:pt x="1477" y="9407"/>
                  </a:cubicBezTo>
                  <a:cubicBezTo>
                    <a:pt x="1501" y="9407"/>
                    <a:pt x="1549" y="9407"/>
                    <a:pt x="1572" y="9383"/>
                  </a:cubicBezTo>
                  <a:lnTo>
                    <a:pt x="2977" y="7597"/>
                  </a:lnTo>
                  <a:cubicBezTo>
                    <a:pt x="2977" y="7573"/>
                    <a:pt x="3001" y="7573"/>
                    <a:pt x="3001" y="7549"/>
                  </a:cubicBezTo>
                  <a:lnTo>
                    <a:pt x="3001" y="1715"/>
                  </a:lnTo>
                  <a:cubicBezTo>
                    <a:pt x="3001" y="1667"/>
                    <a:pt x="3001" y="1667"/>
                    <a:pt x="2977" y="1643"/>
                  </a:cubicBezTo>
                  <a:cubicBezTo>
                    <a:pt x="2977" y="1619"/>
                    <a:pt x="3001" y="1619"/>
                    <a:pt x="3001" y="1596"/>
                  </a:cubicBezTo>
                  <a:lnTo>
                    <a:pt x="3001" y="95"/>
                  </a:lnTo>
                  <a:cubicBezTo>
                    <a:pt x="3001" y="48"/>
                    <a:pt x="2930" y="0"/>
                    <a:pt x="290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89" name="Google Shape;489;p37"/>
          <p:cNvSpPr txBox="1"/>
          <p:nvPr/>
        </p:nvSpPr>
        <p:spPr>
          <a:xfrm>
            <a:off x="3235875" y="83975"/>
            <a:ext cx="43695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Processing mode one</a:t>
            </a:r>
            <a:endParaRPr sz="3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90" name="Google Shape;490;p37"/>
          <p:cNvSpPr txBox="1"/>
          <p:nvPr/>
        </p:nvSpPr>
        <p:spPr>
          <a:xfrm>
            <a:off x="2928100" y="1254225"/>
            <a:ext cx="33882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Eight possibilities of movement</a:t>
            </a:r>
            <a:endParaRPr sz="2100"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491" name="Google Shape;491;p37"/>
          <p:cNvSpPr/>
          <p:nvPr/>
        </p:nvSpPr>
        <p:spPr>
          <a:xfrm>
            <a:off x="793250" y="2981925"/>
            <a:ext cx="945900" cy="945900"/>
          </a:xfrm>
          <a:prstGeom prst="blockArc">
            <a:avLst>
              <a:gd fmla="val 16223176" name="adj1"/>
              <a:gd fmla="val 9652819" name="adj2"/>
              <a:gd fmla="val 18486" name="adj3"/>
            </a:avLst>
          </a:prstGeom>
          <a:solidFill>
            <a:srgbClr val="BE3626">
              <a:alpha val="528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2" name="Google Shape;492;p37"/>
          <p:cNvSpPr/>
          <p:nvPr/>
        </p:nvSpPr>
        <p:spPr>
          <a:xfrm>
            <a:off x="890624" y="3082984"/>
            <a:ext cx="751200" cy="744000"/>
          </a:xfrm>
          <a:prstGeom prst="donut">
            <a:avLst>
              <a:gd fmla="val 1573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3" name="Google Shape;493;p37"/>
          <p:cNvSpPr txBox="1"/>
          <p:nvPr/>
        </p:nvSpPr>
        <p:spPr>
          <a:xfrm>
            <a:off x="1049450" y="2994025"/>
            <a:ext cx="433500" cy="9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7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4</a:t>
            </a:r>
            <a:endParaRPr sz="2300">
              <a:solidFill>
                <a:schemeClr val="accent2"/>
              </a:solidFill>
            </a:endParaRPr>
          </a:p>
        </p:txBody>
      </p:sp>
      <p:pic>
        <p:nvPicPr>
          <p:cNvPr id="494" name="Google Shape;494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50425" y="1884013"/>
            <a:ext cx="5543550" cy="2657475"/>
          </a:xfrm>
          <a:prstGeom prst="rect">
            <a:avLst/>
          </a:prstGeom>
          <a:noFill/>
          <a:ln>
            <a:noFill/>
          </a:ln>
        </p:spPr>
      </p:pic>
      <p:sp>
        <p:nvSpPr>
          <p:cNvPr id="495" name="Google Shape;495;p37"/>
          <p:cNvSpPr txBox="1"/>
          <p:nvPr/>
        </p:nvSpPr>
        <p:spPr>
          <a:xfrm>
            <a:off x="618725" y="4000225"/>
            <a:ext cx="18648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Right</a:t>
            </a:r>
            <a:r>
              <a:rPr lang="en" sz="17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 movement</a:t>
            </a:r>
            <a:endParaRPr sz="2000">
              <a:solidFill>
                <a:schemeClr val="accen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38"/>
          <p:cNvSpPr/>
          <p:nvPr/>
        </p:nvSpPr>
        <p:spPr>
          <a:xfrm>
            <a:off x="-423723" y="-478713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1" name="Google Shape;501;p38"/>
          <p:cNvSpPr/>
          <p:nvPr/>
        </p:nvSpPr>
        <p:spPr>
          <a:xfrm rot="10800000">
            <a:off x="6179477" y="2545462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2" name="Google Shape;502;p38"/>
          <p:cNvSpPr/>
          <p:nvPr/>
        </p:nvSpPr>
        <p:spPr>
          <a:xfrm flipH="1" rot="5400000">
            <a:off x="1612202" y="107852"/>
            <a:ext cx="417900" cy="773400"/>
          </a:xfrm>
          <a:prstGeom prst="roundRect">
            <a:avLst>
              <a:gd fmla="val 16667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03" name="Google Shape;503;p38"/>
          <p:cNvGrpSpPr/>
          <p:nvPr/>
        </p:nvGrpSpPr>
        <p:grpSpPr>
          <a:xfrm flipH="1" rot="5400000">
            <a:off x="2049403" y="-423523"/>
            <a:ext cx="576324" cy="1805956"/>
            <a:chOff x="2186986" y="1587359"/>
            <a:chExt cx="576324" cy="1805956"/>
          </a:xfrm>
        </p:grpSpPr>
        <p:sp>
          <p:nvSpPr>
            <p:cNvPr id="504" name="Google Shape;504;p38"/>
            <p:cNvSpPr/>
            <p:nvPr/>
          </p:nvSpPr>
          <p:spPr>
            <a:xfrm>
              <a:off x="2352225" y="1588675"/>
              <a:ext cx="242700" cy="168600"/>
            </a:xfrm>
            <a:prstGeom prst="triangle">
              <a:avLst>
                <a:gd fmla="val 5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5" name="Google Shape;505;p38"/>
            <p:cNvSpPr/>
            <p:nvPr/>
          </p:nvSpPr>
          <p:spPr>
            <a:xfrm flipH="1" rot="10800000">
              <a:off x="2186986" y="1587359"/>
              <a:ext cx="576324" cy="1805956"/>
            </a:xfrm>
            <a:custGeom>
              <a:rect b="b" l="l" r="r" t="t"/>
              <a:pathLst>
                <a:path extrusionOk="0" h="9407" w="3002">
                  <a:moveTo>
                    <a:pt x="2739" y="1834"/>
                  </a:moveTo>
                  <a:lnTo>
                    <a:pt x="2739" y="7478"/>
                  </a:lnTo>
                  <a:lnTo>
                    <a:pt x="1453" y="9145"/>
                  </a:lnTo>
                  <a:lnTo>
                    <a:pt x="263" y="7597"/>
                  </a:lnTo>
                  <a:lnTo>
                    <a:pt x="1358" y="7597"/>
                  </a:lnTo>
                  <a:cubicBezTo>
                    <a:pt x="1429" y="7597"/>
                    <a:pt x="1453" y="7573"/>
                    <a:pt x="1453" y="7502"/>
                  </a:cubicBezTo>
                  <a:cubicBezTo>
                    <a:pt x="1453" y="7454"/>
                    <a:pt x="1406" y="7430"/>
                    <a:pt x="1358" y="7430"/>
                  </a:cubicBezTo>
                  <a:lnTo>
                    <a:pt x="167" y="7430"/>
                  </a:lnTo>
                  <a:lnTo>
                    <a:pt x="167" y="1834"/>
                  </a:lnTo>
                  <a:lnTo>
                    <a:pt x="1358" y="1834"/>
                  </a:lnTo>
                  <a:lnTo>
                    <a:pt x="1358" y="6239"/>
                  </a:lnTo>
                  <a:cubicBezTo>
                    <a:pt x="1358" y="6287"/>
                    <a:pt x="1406" y="6311"/>
                    <a:pt x="1453" y="6311"/>
                  </a:cubicBezTo>
                  <a:cubicBezTo>
                    <a:pt x="1525" y="6311"/>
                    <a:pt x="1549" y="6263"/>
                    <a:pt x="1549" y="6239"/>
                  </a:cubicBezTo>
                  <a:lnTo>
                    <a:pt x="1549" y="1834"/>
                  </a:lnTo>
                  <a:close/>
                  <a:moveTo>
                    <a:pt x="120" y="0"/>
                  </a:moveTo>
                  <a:cubicBezTo>
                    <a:pt x="48" y="0"/>
                    <a:pt x="24" y="72"/>
                    <a:pt x="24" y="95"/>
                  </a:cubicBezTo>
                  <a:lnTo>
                    <a:pt x="24" y="1000"/>
                  </a:lnTo>
                  <a:cubicBezTo>
                    <a:pt x="24" y="1048"/>
                    <a:pt x="96" y="1072"/>
                    <a:pt x="120" y="1072"/>
                  </a:cubicBezTo>
                  <a:cubicBezTo>
                    <a:pt x="167" y="1072"/>
                    <a:pt x="191" y="1048"/>
                    <a:pt x="191" y="1000"/>
                  </a:cubicBezTo>
                  <a:lnTo>
                    <a:pt x="191" y="214"/>
                  </a:lnTo>
                  <a:lnTo>
                    <a:pt x="2787" y="214"/>
                  </a:lnTo>
                  <a:lnTo>
                    <a:pt x="2787" y="1619"/>
                  </a:lnTo>
                  <a:lnTo>
                    <a:pt x="96" y="1619"/>
                  </a:lnTo>
                  <a:cubicBezTo>
                    <a:pt x="24" y="1619"/>
                    <a:pt x="1" y="1667"/>
                    <a:pt x="1" y="1715"/>
                  </a:cubicBezTo>
                  <a:lnTo>
                    <a:pt x="1" y="7502"/>
                  </a:lnTo>
                  <a:cubicBezTo>
                    <a:pt x="1" y="7549"/>
                    <a:pt x="1" y="7549"/>
                    <a:pt x="24" y="7573"/>
                  </a:cubicBezTo>
                  <a:lnTo>
                    <a:pt x="1406" y="9383"/>
                  </a:lnTo>
                  <a:cubicBezTo>
                    <a:pt x="1429" y="9407"/>
                    <a:pt x="1453" y="9407"/>
                    <a:pt x="1477" y="9407"/>
                  </a:cubicBezTo>
                  <a:cubicBezTo>
                    <a:pt x="1501" y="9407"/>
                    <a:pt x="1549" y="9407"/>
                    <a:pt x="1572" y="9383"/>
                  </a:cubicBezTo>
                  <a:lnTo>
                    <a:pt x="2977" y="7597"/>
                  </a:lnTo>
                  <a:cubicBezTo>
                    <a:pt x="2977" y="7573"/>
                    <a:pt x="3001" y="7573"/>
                    <a:pt x="3001" y="7549"/>
                  </a:cubicBezTo>
                  <a:lnTo>
                    <a:pt x="3001" y="1715"/>
                  </a:lnTo>
                  <a:cubicBezTo>
                    <a:pt x="3001" y="1667"/>
                    <a:pt x="3001" y="1667"/>
                    <a:pt x="2977" y="1643"/>
                  </a:cubicBezTo>
                  <a:cubicBezTo>
                    <a:pt x="2977" y="1619"/>
                    <a:pt x="3001" y="1619"/>
                    <a:pt x="3001" y="1596"/>
                  </a:cubicBezTo>
                  <a:lnTo>
                    <a:pt x="3001" y="95"/>
                  </a:lnTo>
                  <a:cubicBezTo>
                    <a:pt x="3001" y="48"/>
                    <a:pt x="2930" y="0"/>
                    <a:pt x="290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06" name="Google Shape;506;p38"/>
          <p:cNvSpPr txBox="1"/>
          <p:nvPr/>
        </p:nvSpPr>
        <p:spPr>
          <a:xfrm>
            <a:off x="3235875" y="83975"/>
            <a:ext cx="43695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Processing mode one</a:t>
            </a:r>
            <a:endParaRPr sz="3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07" name="Google Shape;507;p38"/>
          <p:cNvSpPr txBox="1"/>
          <p:nvPr/>
        </p:nvSpPr>
        <p:spPr>
          <a:xfrm>
            <a:off x="2928100" y="1254225"/>
            <a:ext cx="33882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Eight possibilities of movement</a:t>
            </a:r>
            <a:endParaRPr sz="2100"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508" name="Google Shape;508;p38"/>
          <p:cNvSpPr/>
          <p:nvPr/>
        </p:nvSpPr>
        <p:spPr>
          <a:xfrm>
            <a:off x="793250" y="2981925"/>
            <a:ext cx="945900" cy="945900"/>
          </a:xfrm>
          <a:prstGeom prst="blockArc">
            <a:avLst>
              <a:gd fmla="val 16223176" name="adj1"/>
              <a:gd fmla="val 9652819" name="adj2"/>
              <a:gd fmla="val 18486" name="adj3"/>
            </a:avLst>
          </a:prstGeom>
          <a:solidFill>
            <a:srgbClr val="BE3626">
              <a:alpha val="528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9" name="Google Shape;509;p38"/>
          <p:cNvSpPr/>
          <p:nvPr/>
        </p:nvSpPr>
        <p:spPr>
          <a:xfrm>
            <a:off x="890624" y="3082984"/>
            <a:ext cx="751200" cy="744000"/>
          </a:xfrm>
          <a:prstGeom prst="donut">
            <a:avLst>
              <a:gd fmla="val 1573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0" name="Google Shape;510;p38"/>
          <p:cNvSpPr txBox="1"/>
          <p:nvPr/>
        </p:nvSpPr>
        <p:spPr>
          <a:xfrm>
            <a:off x="1049450" y="2994025"/>
            <a:ext cx="433500" cy="9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7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5</a:t>
            </a:r>
            <a:endParaRPr sz="2300">
              <a:solidFill>
                <a:schemeClr val="accent2"/>
              </a:solidFill>
            </a:endParaRPr>
          </a:p>
        </p:txBody>
      </p:sp>
      <p:pic>
        <p:nvPicPr>
          <p:cNvPr id="511" name="Google Shape;511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07850" y="1967375"/>
            <a:ext cx="4976275" cy="2731900"/>
          </a:xfrm>
          <a:prstGeom prst="rect">
            <a:avLst/>
          </a:prstGeom>
          <a:noFill/>
          <a:ln>
            <a:noFill/>
          </a:ln>
        </p:spPr>
      </p:pic>
      <p:sp>
        <p:nvSpPr>
          <p:cNvPr id="512" name="Google Shape;512;p38"/>
          <p:cNvSpPr txBox="1"/>
          <p:nvPr/>
        </p:nvSpPr>
        <p:spPr>
          <a:xfrm>
            <a:off x="313925" y="4000225"/>
            <a:ext cx="22212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Four common directions</a:t>
            </a:r>
            <a:endParaRPr sz="1700">
              <a:solidFill>
                <a:schemeClr val="accent2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39"/>
          <p:cNvSpPr/>
          <p:nvPr/>
        </p:nvSpPr>
        <p:spPr>
          <a:xfrm>
            <a:off x="-423723" y="-478713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8" name="Google Shape;518;p39"/>
          <p:cNvSpPr/>
          <p:nvPr/>
        </p:nvSpPr>
        <p:spPr>
          <a:xfrm rot="10800000">
            <a:off x="6179477" y="2545462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9" name="Google Shape;519;p39"/>
          <p:cNvSpPr/>
          <p:nvPr/>
        </p:nvSpPr>
        <p:spPr>
          <a:xfrm flipH="1" rot="5400000">
            <a:off x="1612202" y="107852"/>
            <a:ext cx="417900" cy="773400"/>
          </a:xfrm>
          <a:prstGeom prst="roundRect">
            <a:avLst>
              <a:gd fmla="val 16667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20" name="Google Shape;520;p39"/>
          <p:cNvGrpSpPr/>
          <p:nvPr/>
        </p:nvGrpSpPr>
        <p:grpSpPr>
          <a:xfrm flipH="1" rot="5400000">
            <a:off x="2049403" y="-423523"/>
            <a:ext cx="576324" cy="1805956"/>
            <a:chOff x="2186986" y="1587359"/>
            <a:chExt cx="576324" cy="1805956"/>
          </a:xfrm>
        </p:grpSpPr>
        <p:sp>
          <p:nvSpPr>
            <p:cNvPr id="521" name="Google Shape;521;p39"/>
            <p:cNvSpPr/>
            <p:nvPr/>
          </p:nvSpPr>
          <p:spPr>
            <a:xfrm>
              <a:off x="2352225" y="1588675"/>
              <a:ext cx="242700" cy="168600"/>
            </a:xfrm>
            <a:prstGeom prst="triangle">
              <a:avLst>
                <a:gd fmla="val 5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2" name="Google Shape;522;p39"/>
            <p:cNvSpPr/>
            <p:nvPr/>
          </p:nvSpPr>
          <p:spPr>
            <a:xfrm flipH="1" rot="10800000">
              <a:off x="2186986" y="1587359"/>
              <a:ext cx="576324" cy="1805956"/>
            </a:xfrm>
            <a:custGeom>
              <a:rect b="b" l="l" r="r" t="t"/>
              <a:pathLst>
                <a:path extrusionOk="0" h="9407" w="3002">
                  <a:moveTo>
                    <a:pt x="2739" y="1834"/>
                  </a:moveTo>
                  <a:lnTo>
                    <a:pt x="2739" y="7478"/>
                  </a:lnTo>
                  <a:lnTo>
                    <a:pt x="1453" y="9145"/>
                  </a:lnTo>
                  <a:lnTo>
                    <a:pt x="263" y="7597"/>
                  </a:lnTo>
                  <a:lnTo>
                    <a:pt x="1358" y="7597"/>
                  </a:lnTo>
                  <a:cubicBezTo>
                    <a:pt x="1429" y="7597"/>
                    <a:pt x="1453" y="7573"/>
                    <a:pt x="1453" y="7502"/>
                  </a:cubicBezTo>
                  <a:cubicBezTo>
                    <a:pt x="1453" y="7454"/>
                    <a:pt x="1406" y="7430"/>
                    <a:pt x="1358" y="7430"/>
                  </a:cubicBezTo>
                  <a:lnTo>
                    <a:pt x="167" y="7430"/>
                  </a:lnTo>
                  <a:lnTo>
                    <a:pt x="167" y="1834"/>
                  </a:lnTo>
                  <a:lnTo>
                    <a:pt x="1358" y="1834"/>
                  </a:lnTo>
                  <a:lnTo>
                    <a:pt x="1358" y="6239"/>
                  </a:lnTo>
                  <a:cubicBezTo>
                    <a:pt x="1358" y="6287"/>
                    <a:pt x="1406" y="6311"/>
                    <a:pt x="1453" y="6311"/>
                  </a:cubicBezTo>
                  <a:cubicBezTo>
                    <a:pt x="1525" y="6311"/>
                    <a:pt x="1549" y="6263"/>
                    <a:pt x="1549" y="6239"/>
                  </a:cubicBezTo>
                  <a:lnTo>
                    <a:pt x="1549" y="1834"/>
                  </a:lnTo>
                  <a:close/>
                  <a:moveTo>
                    <a:pt x="120" y="0"/>
                  </a:moveTo>
                  <a:cubicBezTo>
                    <a:pt x="48" y="0"/>
                    <a:pt x="24" y="72"/>
                    <a:pt x="24" y="95"/>
                  </a:cubicBezTo>
                  <a:lnTo>
                    <a:pt x="24" y="1000"/>
                  </a:lnTo>
                  <a:cubicBezTo>
                    <a:pt x="24" y="1048"/>
                    <a:pt x="96" y="1072"/>
                    <a:pt x="120" y="1072"/>
                  </a:cubicBezTo>
                  <a:cubicBezTo>
                    <a:pt x="167" y="1072"/>
                    <a:pt x="191" y="1048"/>
                    <a:pt x="191" y="1000"/>
                  </a:cubicBezTo>
                  <a:lnTo>
                    <a:pt x="191" y="214"/>
                  </a:lnTo>
                  <a:lnTo>
                    <a:pt x="2787" y="214"/>
                  </a:lnTo>
                  <a:lnTo>
                    <a:pt x="2787" y="1619"/>
                  </a:lnTo>
                  <a:lnTo>
                    <a:pt x="96" y="1619"/>
                  </a:lnTo>
                  <a:cubicBezTo>
                    <a:pt x="24" y="1619"/>
                    <a:pt x="1" y="1667"/>
                    <a:pt x="1" y="1715"/>
                  </a:cubicBezTo>
                  <a:lnTo>
                    <a:pt x="1" y="7502"/>
                  </a:lnTo>
                  <a:cubicBezTo>
                    <a:pt x="1" y="7549"/>
                    <a:pt x="1" y="7549"/>
                    <a:pt x="24" y="7573"/>
                  </a:cubicBezTo>
                  <a:lnTo>
                    <a:pt x="1406" y="9383"/>
                  </a:lnTo>
                  <a:cubicBezTo>
                    <a:pt x="1429" y="9407"/>
                    <a:pt x="1453" y="9407"/>
                    <a:pt x="1477" y="9407"/>
                  </a:cubicBezTo>
                  <a:cubicBezTo>
                    <a:pt x="1501" y="9407"/>
                    <a:pt x="1549" y="9407"/>
                    <a:pt x="1572" y="9383"/>
                  </a:cubicBezTo>
                  <a:lnTo>
                    <a:pt x="2977" y="7597"/>
                  </a:lnTo>
                  <a:cubicBezTo>
                    <a:pt x="2977" y="7573"/>
                    <a:pt x="3001" y="7573"/>
                    <a:pt x="3001" y="7549"/>
                  </a:cubicBezTo>
                  <a:lnTo>
                    <a:pt x="3001" y="1715"/>
                  </a:lnTo>
                  <a:cubicBezTo>
                    <a:pt x="3001" y="1667"/>
                    <a:pt x="3001" y="1667"/>
                    <a:pt x="2977" y="1643"/>
                  </a:cubicBezTo>
                  <a:cubicBezTo>
                    <a:pt x="2977" y="1619"/>
                    <a:pt x="3001" y="1619"/>
                    <a:pt x="3001" y="1596"/>
                  </a:cubicBezTo>
                  <a:lnTo>
                    <a:pt x="3001" y="95"/>
                  </a:lnTo>
                  <a:cubicBezTo>
                    <a:pt x="3001" y="48"/>
                    <a:pt x="2930" y="0"/>
                    <a:pt x="290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3" name="Google Shape;523;p39"/>
          <p:cNvSpPr txBox="1"/>
          <p:nvPr/>
        </p:nvSpPr>
        <p:spPr>
          <a:xfrm>
            <a:off x="3235875" y="83975"/>
            <a:ext cx="43695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Processing mode one</a:t>
            </a:r>
            <a:endParaRPr sz="32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24" name="Google Shape;524;p39"/>
          <p:cNvSpPr txBox="1"/>
          <p:nvPr/>
        </p:nvSpPr>
        <p:spPr>
          <a:xfrm>
            <a:off x="1310025" y="1994550"/>
            <a:ext cx="5942100" cy="21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Fira Sans Extra Condensed Medium"/>
              <a:buChar char="●"/>
            </a:pPr>
            <a:r>
              <a:rPr lang="en" sz="21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UP              </a:t>
            </a:r>
            <a:r>
              <a:rPr lang="en" sz="2100">
                <a:solidFill>
                  <a:schemeClr val="accent5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 —-----------------</a:t>
            </a:r>
            <a:endParaRPr sz="2100">
              <a:solidFill>
                <a:schemeClr val="accent5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Fira Sans Extra Condensed Medium"/>
              <a:buChar char="●"/>
            </a:pPr>
            <a:r>
              <a:rPr lang="en" sz="21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Down         </a:t>
            </a:r>
            <a:r>
              <a:rPr lang="en" sz="2100">
                <a:solidFill>
                  <a:schemeClr val="accent5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—-----------------</a:t>
            </a:r>
            <a:endParaRPr sz="2100">
              <a:solidFill>
                <a:schemeClr val="accent5"/>
              </a:solidFill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Fira Sans Extra Condensed Medium"/>
              <a:buChar char="●"/>
            </a:pPr>
            <a:r>
              <a:rPr lang="en" sz="21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Disconnect </a:t>
            </a:r>
            <a:r>
              <a:rPr lang="en" sz="2100">
                <a:solidFill>
                  <a:schemeClr val="accent5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—----------------</a:t>
            </a:r>
            <a:r>
              <a:rPr lang="en" sz="21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     choosing Mode</a:t>
            </a:r>
            <a:endParaRPr sz="2100"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pic>
        <p:nvPicPr>
          <p:cNvPr id="525" name="Google Shape;525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60175" y="1200875"/>
            <a:ext cx="1940925" cy="1940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40"/>
          <p:cNvSpPr/>
          <p:nvPr/>
        </p:nvSpPr>
        <p:spPr>
          <a:xfrm>
            <a:off x="-423723" y="-478713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1" name="Google Shape;531;p40"/>
          <p:cNvSpPr/>
          <p:nvPr/>
        </p:nvSpPr>
        <p:spPr>
          <a:xfrm rot="10800000">
            <a:off x="6179477" y="2545462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2" name="Google Shape;532;p40"/>
          <p:cNvSpPr/>
          <p:nvPr/>
        </p:nvSpPr>
        <p:spPr>
          <a:xfrm flipH="1" rot="5400000">
            <a:off x="1612202" y="107852"/>
            <a:ext cx="417900" cy="773400"/>
          </a:xfrm>
          <a:prstGeom prst="roundRect">
            <a:avLst>
              <a:gd fmla="val 16667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33" name="Google Shape;533;p40"/>
          <p:cNvGrpSpPr/>
          <p:nvPr/>
        </p:nvGrpSpPr>
        <p:grpSpPr>
          <a:xfrm flipH="1" rot="5400000">
            <a:off x="2049403" y="-423523"/>
            <a:ext cx="576324" cy="1805956"/>
            <a:chOff x="2186986" y="1587359"/>
            <a:chExt cx="576324" cy="1805956"/>
          </a:xfrm>
        </p:grpSpPr>
        <p:sp>
          <p:nvSpPr>
            <p:cNvPr id="534" name="Google Shape;534;p40"/>
            <p:cNvSpPr/>
            <p:nvPr/>
          </p:nvSpPr>
          <p:spPr>
            <a:xfrm>
              <a:off x="2352225" y="1588675"/>
              <a:ext cx="242700" cy="168600"/>
            </a:xfrm>
            <a:prstGeom prst="triangle">
              <a:avLst>
                <a:gd fmla="val 5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5" name="Google Shape;535;p40"/>
            <p:cNvSpPr/>
            <p:nvPr/>
          </p:nvSpPr>
          <p:spPr>
            <a:xfrm flipH="1" rot="10800000">
              <a:off x="2186986" y="1587359"/>
              <a:ext cx="576324" cy="1805956"/>
            </a:xfrm>
            <a:custGeom>
              <a:rect b="b" l="l" r="r" t="t"/>
              <a:pathLst>
                <a:path extrusionOk="0" h="9407" w="3002">
                  <a:moveTo>
                    <a:pt x="2739" y="1834"/>
                  </a:moveTo>
                  <a:lnTo>
                    <a:pt x="2739" y="7478"/>
                  </a:lnTo>
                  <a:lnTo>
                    <a:pt x="1453" y="9145"/>
                  </a:lnTo>
                  <a:lnTo>
                    <a:pt x="263" y="7597"/>
                  </a:lnTo>
                  <a:lnTo>
                    <a:pt x="1358" y="7597"/>
                  </a:lnTo>
                  <a:cubicBezTo>
                    <a:pt x="1429" y="7597"/>
                    <a:pt x="1453" y="7573"/>
                    <a:pt x="1453" y="7502"/>
                  </a:cubicBezTo>
                  <a:cubicBezTo>
                    <a:pt x="1453" y="7454"/>
                    <a:pt x="1406" y="7430"/>
                    <a:pt x="1358" y="7430"/>
                  </a:cubicBezTo>
                  <a:lnTo>
                    <a:pt x="167" y="7430"/>
                  </a:lnTo>
                  <a:lnTo>
                    <a:pt x="167" y="1834"/>
                  </a:lnTo>
                  <a:lnTo>
                    <a:pt x="1358" y="1834"/>
                  </a:lnTo>
                  <a:lnTo>
                    <a:pt x="1358" y="6239"/>
                  </a:lnTo>
                  <a:cubicBezTo>
                    <a:pt x="1358" y="6287"/>
                    <a:pt x="1406" y="6311"/>
                    <a:pt x="1453" y="6311"/>
                  </a:cubicBezTo>
                  <a:cubicBezTo>
                    <a:pt x="1525" y="6311"/>
                    <a:pt x="1549" y="6263"/>
                    <a:pt x="1549" y="6239"/>
                  </a:cubicBezTo>
                  <a:lnTo>
                    <a:pt x="1549" y="1834"/>
                  </a:lnTo>
                  <a:close/>
                  <a:moveTo>
                    <a:pt x="120" y="0"/>
                  </a:moveTo>
                  <a:cubicBezTo>
                    <a:pt x="48" y="0"/>
                    <a:pt x="24" y="72"/>
                    <a:pt x="24" y="95"/>
                  </a:cubicBezTo>
                  <a:lnTo>
                    <a:pt x="24" y="1000"/>
                  </a:lnTo>
                  <a:cubicBezTo>
                    <a:pt x="24" y="1048"/>
                    <a:pt x="96" y="1072"/>
                    <a:pt x="120" y="1072"/>
                  </a:cubicBezTo>
                  <a:cubicBezTo>
                    <a:pt x="167" y="1072"/>
                    <a:pt x="191" y="1048"/>
                    <a:pt x="191" y="1000"/>
                  </a:cubicBezTo>
                  <a:lnTo>
                    <a:pt x="191" y="214"/>
                  </a:lnTo>
                  <a:lnTo>
                    <a:pt x="2787" y="214"/>
                  </a:lnTo>
                  <a:lnTo>
                    <a:pt x="2787" y="1619"/>
                  </a:lnTo>
                  <a:lnTo>
                    <a:pt x="96" y="1619"/>
                  </a:lnTo>
                  <a:cubicBezTo>
                    <a:pt x="24" y="1619"/>
                    <a:pt x="1" y="1667"/>
                    <a:pt x="1" y="1715"/>
                  </a:cubicBezTo>
                  <a:lnTo>
                    <a:pt x="1" y="7502"/>
                  </a:lnTo>
                  <a:cubicBezTo>
                    <a:pt x="1" y="7549"/>
                    <a:pt x="1" y="7549"/>
                    <a:pt x="24" y="7573"/>
                  </a:cubicBezTo>
                  <a:lnTo>
                    <a:pt x="1406" y="9383"/>
                  </a:lnTo>
                  <a:cubicBezTo>
                    <a:pt x="1429" y="9407"/>
                    <a:pt x="1453" y="9407"/>
                    <a:pt x="1477" y="9407"/>
                  </a:cubicBezTo>
                  <a:cubicBezTo>
                    <a:pt x="1501" y="9407"/>
                    <a:pt x="1549" y="9407"/>
                    <a:pt x="1572" y="9383"/>
                  </a:cubicBezTo>
                  <a:lnTo>
                    <a:pt x="2977" y="7597"/>
                  </a:lnTo>
                  <a:cubicBezTo>
                    <a:pt x="2977" y="7573"/>
                    <a:pt x="3001" y="7573"/>
                    <a:pt x="3001" y="7549"/>
                  </a:cubicBezTo>
                  <a:lnTo>
                    <a:pt x="3001" y="1715"/>
                  </a:lnTo>
                  <a:cubicBezTo>
                    <a:pt x="3001" y="1667"/>
                    <a:pt x="3001" y="1667"/>
                    <a:pt x="2977" y="1643"/>
                  </a:cubicBezTo>
                  <a:cubicBezTo>
                    <a:pt x="2977" y="1619"/>
                    <a:pt x="3001" y="1619"/>
                    <a:pt x="3001" y="1596"/>
                  </a:cubicBezTo>
                  <a:lnTo>
                    <a:pt x="3001" y="95"/>
                  </a:lnTo>
                  <a:cubicBezTo>
                    <a:pt x="3001" y="48"/>
                    <a:pt x="2930" y="0"/>
                    <a:pt x="290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36" name="Google Shape;536;p40"/>
          <p:cNvSpPr txBox="1"/>
          <p:nvPr/>
        </p:nvSpPr>
        <p:spPr>
          <a:xfrm>
            <a:off x="3235875" y="83975"/>
            <a:ext cx="43695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mode one Example</a:t>
            </a:r>
            <a:endParaRPr sz="32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37" name="Google Shape;537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842976" y="1530187"/>
            <a:ext cx="1956349" cy="2257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38" name="Google Shape;538;p40"/>
          <p:cNvPicPr preferRelativeResize="0"/>
          <p:nvPr/>
        </p:nvPicPr>
        <p:blipFill rotWithShape="1">
          <a:blip r:embed="rId4">
            <a:alphaModFix/>
          </a:blip>
          <a:srcRect b="44376" l="37845" r="0" t="11277"/>
          <a:stretch/>
        </p:blipFill>
        <p:spPr>
          <a:xfrm rot="-5400000">
            <a:off x="3719061" y="1431701"/>
            <a:ext cx="1935000" cy="245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39" name="Google Shape;539;p40"/>
          <p:cNvPicPr preferRelativeResize="0"/>
          <p:nvPr/>
        </p:nvPicPr>
        <p:blipFill rotWithShape="1">
          <a:blip r:embed="rId5">
            <a:alphaModFix/>
          </a:blip>
          <a:srcRect b="35256" l="9082" r="9610" t="27123"/>
          <a:stretch/>
        </p:blipFill>
        <p:spPr>
          <a:xfrm>
            <a:off x="6301400" y="1691350"/>
            <a:ext cx="2352349" cy="19350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41"/>
          <p:cNvSpPr/>
          <p:nvPr/>
        </p:nvSpPr>
        <p:spPr>
          <a:xfrm>
            <a:off x="-423723" y="-478713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5" name="Google Shape;545;p41"/>
          <p:cNvSpPr/>
          <p:nvPr/>
        </p:nvSpPr>
        <p:spPr>
          <a:xfrm rot="10800000">
            <a:off x="6179477" y="2545462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6" name="Google Shape;546;p41"/>
          <p:cNvSpPr txBox="1"/>
          <p:nvPr/>
        </p:nvSpPr>
        <p:spPr>
          <a:xfrm>
            <a:off x="3235875" y="83975"/>
            <a:ext cx="43695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Processing mode two</a:t>
            </a:r>
            <a:endParaRPr sz="3200">
              <a:solidFill>
                <a:schemeClr val="accen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47" name="Google Shape;547;p41"/>
          <p:cNvSpPr/>
          <p:nvPr/>
        </p:nvSpPr>
        <p:spPr>
          <a:xfrm flipH="1" rot="5400000">
            <a:off x="1607533" y="82021"/>
            <a:ext cx="417900" cy="7734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48" name="Google Shape;548;p41"/>
          <p:cNvGrpSpPr/>
          <p:nvPr/>
        </p:nvGrpSpPr>
        <p:grpSpPr>
          <a:xfrm flipH="1" rot="5400000">
            <a:off x="2044735" y="-434261"/>
            <a:ext cx="576324" cy="1805956"/>
            <a:chOff x="4330355" y="1587359"/>
            <a:chExt cx="576324" cy="1805956"/>
          </a:xfrm>
        </p:grpSpPr>
        <p:sp>
          <p:nvSpPr>
            <p:cNvPr id="549" name="Google Shape;549;p41"/>
            <p:cNvSpPr/>
            <p:nvPr/>
          </p:nvSpPr>
          <p:spPr>
            <a:xfrm>
              <a:off x="4497166" y="1588675"/>
              <a:ext cx="242700" cy="168600"/>
            </a:xfrm>
            <a:prstGeom prst="triangle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0" name="Google Shape;550;p41"/>
            <p:cNvSpPr/>
            <p:nvPr/>
          </p:nvSpPr>
          <p:spPr>
            <a:xfrm flipH="1" rot="10800000">
              <a:off x="4330355" y="1587359"/>
              <a:ext cx="576324" cy="1805956"/>
            </a:xfrm>
            <a:custGeom>
              <a:rect b="b" l="l" r="r" t="t"/>
              <a:pathLst>
                <a:path extrusionOk="0" h="9407" w="3002">
                  <a:moveTo>
                    <a:pt x="2739" y="1834"/>
                  </a:moveTo>
                  <a:lnTo>
                    <a:pt x="2739" y="7478"/>
                  </a:lnTo>
                  <a:lnTo>
                    <a:pt x="1453" y="9145"/>
                  </a:lnTo>
                  <a:lnTo>
                    <a:pt x="263" y="7597"/>
                  </a:lnTo>
                  <a:lnTo>
                    <a:pt x="1358" y="7597"/>
                  </a:lnTo>
                  <a:cubicBezTo>
                    <a:pt x="1429" y="7597"/>
                    <a:pt x="1453" y="7573"/>
                    <a:pt x="1453" y="7502"/>
                  </a:cubicBezTo>
                  <a:cubicBezTo>
                    <a:pt x="1453" y="7454"/>
                    <a:pt x="1406" y="7430"/>
                    <a:pt x="1358" y="7430"/>
                  </a:cubicBezTo>
                  <a:lnTo>
                    <a:pt x="167" y="7430"/>
                  </a:lnTo>
                  <a:lnTo>
                    <a:pt x="167" y="1834"/>
                  </a:lnTo>
                  <a:lnTo>
                    <a:pt x="1358" y="1834"/>
                  </a:lnTo>
                  <a:lnTo>
                    <a:pt x="1358" y="6239"/>
                  </a:lnTo>
                  <a:cubicBezTo>
                    <a:pt x="1358" y="6287"/>
                    <a:pt x="1406" y="6311"/>
                    <a:pt x="1453" y="6311"/>
                  </a:cubicBezTo>
                  <a:cubicBezTo>
                    <a:pt x="1525" y="6311"/>
                    <a:pt x="1549" y="6263"/>
                    <a:pt x="1549" y="6239"/>
                  </a:cubicBezTo>
                  <a:lnTo>
                    <a:pt x="1549" y="1834"/>
                  </a:lnTo>
                  <a:close/>
                  <a:moveTo>
                    <a:pt x="120" y="0"/>
                  </a:moveTo>
                  <a:cubicBezTo>
                    <a:pt x="48" y="0"/>
                    <a:pt x="24" y="72"/>
                    <a:pt x="24" y="95"/>
                  </a:cubicBezTo>
                  <a:lnTo>
                    <a:pt x="24" y="1000"/>
                  </a:lnTo>
                  <a:cubicBezTo>
                    <a:pt x="24" y="1048"/>
                    <a:pt x="96" y="1072"/>
                    <a:pt x="120" y="1072"/>
                  </a:cubicBezTo>
                  <a:cubicBezTo>
                    <a:pt x="167" y="1072"/>
                    <a:pt x="191" y="1048"/>
                    <a:pt x="191" y="1000"/>
                  </a:cubicBezTo>
                  <a:lnTo>
                    <a:pt x="191" y="214"/>
                  </a:lnTo>
                  <a:lnTo>
                    <a:pt x="2787" y="214"/>
                  </a:lnTo>
                  <a:lnTo>
                    <a:pt x="2787" y="1619"/>
                  </a:lnTo>
                  <a:lnTo>
                    <a:pt x="96" y="1619"/>
                  </a:lnTo>
                  <a:cubicBezTo>
                    <a:pt x="24" y="1619"/>
                    <a:pt x="1" y="1667"/>
                    <a:pt x="1" y="1715"/>
                  </a:cubicBezTo>
                  <a:lnTo>
                    <a:pt x="1" y="7502"/>
                  </a:lnTo>
                  <a:cubicBezTo>
                    <a:pt x="1" y="7549"/>
                    <a:pt x="1" y="7549"/>
                    <a:pt x="24" y="7573"/>
                  </a:cubicBezTo>
                  <a:lnTo>
                    <a:pt x="1406" y="9383"/>
                  </a:lnTo>
                  <a:cubicBezTo>
                    <a:pt x="1429" y="9407"/>
                    <a:pt x="1453" y="9407"/>
                    <a:pt x="1477" y="9407"/>
                  </a:cubicBezTo>
                  <a:cubicBezTo>
                    <a:pt x="1501" y="9407"/>
                    <a:pt x="1549" y="9407"/>
                    <a:pt x="1572" y="9383"/>
                  </a:cubicBezTo>
                  <a:lnTo>
                    <a:pt x="2977" y="7597"/>
                  </a:lnTo>
                  <a:cubicBezTo>
                    <a:pt x="2977" y="7573"/>
                    <a:pt x="3001" y="7573"/>
                    <a:pt x="3001" y="7549"/>
                  </a:cubicBezTo>
                  <a:lnTo>
                    <a:pt x="3001" y="1715"/>
                  </a:lnTo>
                  <a:cubicBezTo>
                    <a:pt x="3001" y="1667"/>
                    <a:pt x="3001" y="1667"/>
                    <a:pt x="2977" y="1643"/>
                  </a:cubicBezTo>
                  <a:cubicBezTo>
                    <a:pt x="2977" y="1619"/>
                    <a:pt x="3001" y="1619"/>
                    <a:pt x="3001" y="1596"/>
                  </a:cubicBezTo>
                  <a:lnTo>
                    <a:pt x="3001" y="95"/>
                  </a:lnTo>
                  <a:cubicBezTo>
                    <a:pt x="3001" y="48"/>
                    <a:pt x="2930" y="0"/>
                    <a:pt x="290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51" name="Google Shape;551;p41"/>
          <p:cNvSpPr txBox="1"/>
          <p:nvPr/>
        </p:nvSpPr>
        <p:spPr>
          <a:xfrm>
            <a:off x="1502025" y="1443075"/>
            <a:ext cx="14625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Start with …</a:t>
            </a:r>
            <a:endParaRPr sz="2000"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pic>
        <p:nvPicPr>
          <p:cNvPr id="552" name="Google Shape;552;p41"/>
          <p:cNvPicPr preferRelativeResize="0"/>
          <p:nvPr/>
        </p:nvPicPr>
        <p:blipFill rotWithShape="1">
          <a:blip r:embed="rId3">
            <a:alphaModFix/>
          </a:blip>
          <a:srcRect b="25733" l="8244" r="12560" t="31611"/>
          <a:stretch/>
        </p:blipFill>
        <p:spPr>
          <a:xfrm>
            <a:off x="3050775" y="1613725"/>
            <a:ext cx="3042449" cy="2913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42"/>
          <p:cNvSpPr/>
          <p:nvPr/>
        </p:nvSpPr>
        <p:spPr>
          <a:xfrm>
            <a:off x="-423723" y="-478713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8" name="Google Shape;558;p42"/>
          <p:cNvSpPr/>
          <p:nvPr/>
        </p:nvSpPr>
        <p:spPr>
          <a:xfrm rot="10800000">
            <a:off x="6179477" y="2545462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9" name="Google Shape;559;p42"/>
          <p:cNvSpPr txBox="1"/>
          <p:nvPr/>
        </p:nvSpPr>
        <p:spPr>
          <a:xfrm>
            <a:off x="3235875" y="83975"/>
            <a:ext cx="43695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Processing mode two</a:t>
            </a:r>
            <a:endParaRPr sz="3200">
              <a:solidFill>
                <a:schemeClr val="accen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60" name="Google Shape;560;p42"/>
          <p:cNvSpPr/>
          <p:nvPr/>
        </p:nvSpPr>
        <p:spPr>
          <a:xfrm flipH="1" rot="5400000">
            <a:off x="1607533" y="82021"/>
            <a:ext cx="417900" cy="7734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61" name="Google Shape;561;p42"/>
          <p:cNvGrpSpPr/>
          <p:nvPr/>
        </p:nvGrpSpPr>
        <p:grpSpPr>
          <a:xfrm flipH="1" rot="5400000">
            <a:off x="2044735" y="-434261"/>
            <a:ext cx="576324" cy="1805956"/>
            <a:chOff x="4330355" y="1587359"/>
            <a:chExt cx="576324" cy="1805956"/>
          </a:xfrm>
        </p:grpSpPr>
        <p:sp>
          <p:nvSpPr>
            <p:cNvPr id="562" name="Google Shape;562;p42"/>
            <p:cNvSpPr/>
            <p:nvPr/>
          </p:nvSpPr>
          <p:spPr>
            <a:xfrm>
              <a:off x="4497166" y="1588675"/>
              <a:ext cx="242700" cy="168600"/>
            </a:xfrm>
            <a:prstGeom prst="triangle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3" name="Google Shape;563;p42"/>
            <p:cNvSpPr/>
            <p:nvPr/>
          </p:nvSpPr>
          <p:spPr>
            <a:xfrm flipH="1" rot="10800000">
              <a:off x="4330355" y="1587359"/>
              <a:ext cx="576324" cy="1805956"/>
            </a:xfrm>
            <a:custGeom>
              <a:rect b="b" l="l" r="r" t="t"/>
              <a:pathLst>
                <a:path extrusionOk="0" h="9407" w="3002">
                  <a:moveTo>
                    <a:pt x="2739" y="1834"/>
                  </a:moveTo>
                  <a:lnTo>
                    <a:pt x="2739" y="7478"/>
                  </a:lnTo>
                  <a:lnTo>
                    <a:pt x="1453" y="9145"/>
                  </a:lnTo>
                  <a:lnTo>
                    <a:pt x="263" y="7597"/>
                  </a:lnTo>
                  <a:lnTo>
                    <a:pt x="1358" y="7597"/>
                  </a:lnTo>
                  <a:cubicBezTo>
                    <a:pt x="1429" y="7597"/>
                    <a:pt x="1453" y="7573"/>
                    <a:pt x="1453" y="7502"/>
                  </a:cubicBezTo>
                  <a:cubicBezTo>
                    <a:pt x="1453" y="7454"/>
                    <a:pt x="1406" y="7430"/>
                    <a:pt x="1358" y="7430"/>
                  </a:cubicBezTo>
                  <a:lnTo>
                    <a:pt x="167" y="7430"/>
                  </a:lnTo>
                  <a:lnTo>
                    <a:pt x="167" y="1834"/>
                  </a:lnTo>
                  <a:lnTo>
                    <a:pt x="1358" y="1834"/>
                  </a:lnTo>
                  <a:lnTo>
                    <a:pt x="1358" y="6239"/>
                  </a:lnTo>
                  <a:cubicBezTo>
                    <a:pt x="1358" y="6287"/>
                    <a:pt x="1406" y="6311"/>
                    <a:pt x="1453" y="6311"/>
                  </a:cubicBezTo>
                  <a:cubicBezTo>
                    <a:pt x="1525" y="6311"/>
                    <a:pt x="1549" y="6263"/>
                    <a:pt x="1549" y="6239"/>
                  </a:cubicBezTo>
                  <a:lnTo>
                    <a:pt x="1549" y="1834"/>
                  </a:lnTo>
                  <a:close/>
                  <a:moveTo>
                    <a:pt x="120" y="0"/>
                  </a:moveTo>
                  <a:cubicBezTo>
                    <a:pt x="48" y="0"/>
                    <a:pt x="24" y="72"/>
                    <a:pt x="24" y="95"/>
                  </a:cubicBezTo>
                  <a:lnTo>
                    <a:pt x="24" y="1000"/>
                  </a:lnTo>
                  <a:cubicBezTo>
                    <a:pt x="24" y="1048"/>
                    <a:pt x="96" y="1072"/>
                    <a:pt x="120" y="1072"/>
                  </a:cubicBezTo>
                  <a:cubicBezTo>
                    <a:pt x="167" y="1072"/>
                    <a:pt x="191" y="1048"/>
                    <a:pt x="191" y="1000"/>
                  </a:cubicBezTo>
                  <a:lnTo>
                    <a:pt x="191" y="214"/>
                  </a:lnTo>
                  <a:lnTo>
                    <a:pt x="2787" y="214"/>
                  </a:lnTo>
                  <a:lnTo>
                    <a:pt x="2787" y="1619"/>
                  </a:lnTo>
                  <a:lnTo>
                    <a:pt x="96" y="1619"/>
                  </a:lnTo>
                  <a:cubicBezTo>
                    <a:pt x="24" y="1619"/>
                    <a:pt x="1" y="1667"/>
                    <a:pt x="1" y="1715"/>
                  </a:cubicBezTo>
                  <a:lnTo>
                    <a:pt x="1" y="7502"/>
                  </a:lnTo>
                  <a:cubicBezTo>
                    <a:pt x="1" y="7549"/>
                    <a:pt x="1" y="7549"/>
                    <a:pt x="24" y="7573"/>
                  </a:cubicBezTo>
                  <a:lnTo>
                    <a:pt x="1406" y="9383"/>
                  </a:lnTo>
                  <a:cubicBezTo>
                    <a:pt x="1429" y="9407"/>
                    <a:pt x="1453" y="9407"/>
                    <a:pt x="1477" y="9407"/>
                  </a:cubicBezTo>
                  <a:cubicBezTo>
                    <a:pt x="1501" y="9407"/>
                    <a:pt x="1549" y="9407"/>
                    <a:pt x="1572" y="9383"/>
                  </a:cubicBezTo>
                  <a:lnTo>
                    <a:pt x="2977" y="7597"/>
                  </a:lnTo>
                  <a:cubicBezTo>
                    <a:pt x="2977" y="7573"/>
                    <a:pt x="3001" y="7573"/>
                    <a:pt x="3001" y="7549"/>
                  </a:cubicBezTo>
                  <a:lnTo>
                    <a:pt x="3001" y="1715"/>
                  </a:lnTo>
                  <a:cubicBezTo>
                    <a:pt x="3001" y="1667"/>
                    <a:pt x="3001" y="1667"/>
                    <a:pt x="2977" y="1643"/>
                  </a:cubicBezTo>
                  <a:cubicBezTo>
                    <a:pt x="2977" y="1619"/>
                    <a:pt x="3001" y="1619"/>
                    <a:pt x="3001" y="1596"/>
                  </a:cubicBezTo>
                  <a:lnTo>
                    <a:pt x="3001" y="95"/>
                  </a:lnTo>
                  <a:cubicBezTo>
                    <a:pt x="3001" y="48"/>
                    <a:pt x="2930" y="0"/>
                    <a:pt x="290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64" name="Google Shape;564;p42"/>
          <p:cNvSpPr txBox="1"/>
          <p:nvPr/>
        </p:nvSpPr>
        <p:spPr>
          <a:xfrm>
            <a:off x="1023825" y="2369863"/>
            <a:ext cx="21357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By Calculate the Absolute point for each blink ….</a:t>
            </a:r>
            <a:endParaRPr sz="2000"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pic>
        <p:nvPicPr>
          <p:cNvPr id="565" name="Google Shape;565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52750" y="1166813"/>
            <a:ext cx="3543300" cy="3114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43"/>
          <p:cNvSpPr/>
          <p:nvPr/>
        </p:nvSpPr>
        <p:spPr>
          <a:xfrm>
            <a:off x="-423723" y="-478713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1" name="Google Shape;571;p43"/>
          <p:cNvSpPr/>
          <p:nvPr/>
        </p:nvSpPr>
        <p:spPr>
          <a:xfrm rot="10800000">
            <a:off x="6179477" y="2545462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2" name="Google Shape;572;p43"/>
          <p:cNvSpPr txBox="1"/>
          <p:nvPr/>
        </p:nvSpPr>
        <p:spPr>
          <a:xfrm>
            <a:off x="3235875" y="83975"/>
            <a:ext cx="43695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Processing mode two</a:t>
            </a:r>
            <a:endParaRPr sz="3200">
              <a:solidFill>
                <a:schemeClr val="accen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73" name="Google Shape;573;p43"/>
          <p:cNvSpPr/>
          <p:nvPr/>
        </p:nvSpPr>
        <p:spPr>
          <a:xfrm flipH="1" rot="5400000">
            <a:off x="1607533" y="82021"/>
            <a:ext cx="417900" cy="7734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74" name="Google Shape;574;p43"/>
          <p:cNvGrpSpPr/>
          <p:nvPr/>
        </p:nvGrpSpPr>
        <p:grpSpPr>
          <a:xfrm flipH="1" rot="5400000">
            <a:off x="2044735" y="-434261"/>
            <a:ext cx="576324" cy="1805956"/>
            <a:chOff x="4330355" y="1587359"/>
            <a:chExt cx="576324" cy="1805956"/>
          </a:xfrm>
        </p:grpSpPr>
        <p:sp>
          <p:nvSpPr>
            <p:cNvPr id="575" name="Google Shape;575;p43"/>
            <p:cNvSpPr/>
            <p:nvPr/>
          </p:nvSpPr>
          <p:spPr>
            <a:xfrm>
              <a:off x="4497166" y="1588675"/>
              <a:ext cx="242700" cy="168600"/>
            </a:xfrm>
            <a:prstGeom prst="triangle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" name="Google Shape;576;p43"/>
            <p:cNvSpPr/>
            <p:nvPr/>
          </p:nvSpPr>
          <p:spPr>
            <a:xfrm flipH="1" rot="10800000">
              <a:off x="4330355" y="1587359"/>
              <a:ext cx="576324" cy="1805956"/>
            </a:xfrm>
            <a:custGeom>
              <a:rect b="b" l="l" r="r" t="t"/>
              <a:pathLst>
                <a:path extrusionOk="0" h="9407" w="3002">
                  <a:moveTo>
                    <a:pt x="2739" y="1834"/>
                  </a:moveTo>
                  <a:lnTo>
                    <a:pt x="2739" y="7478"/>
                  </a:lnTo>
                  <a:lnTo>
                    <a:pt x="1453" y="9145"/>
                  </a:lnTo>
                  <a:lnTo>
                    <a:pt x="263" y="7597"/>
                  </a:lnTo>
                  <a:lnTo>
                    <a:pt x="1358" y="7597"/>
                  </a:lnTo>
                  <a:cubicBezTo>
                    <a:pt x="1429" y="7597"/>
                    <a:pt x="1453" y="7573"/>
                    <a:pt x="1453" y="7502"/>
                  </a:cubicBezTo>
                  <a:cubicBezTo>
                    <a:pt x="1453" y="7454"/>
                    <a:pt x="1406" y="7430"/>
                    <a:pt x="1358" y="7430"/>
                  </a:cubicBezTo>
                  <a:lnTo>
                    <a:pt x="167" y="7430"/>
                  </a:lnTo>
                  <a:lnTo>
                    <a:pt x="167" y="1834"/>
                  </a:lnTo>
                  <a:lnTo>
                    <a:pt x="1358" y="1834"/>
                  </a:lnTo>
                  <a:lnTo>
                    <a:pt x="1358" y="6239"/>
                  </a:lnTo>
                  <a:cubicBezTo>
                    <a:pt x="1358" y="6287"/>
                    <a:pt x="1406" y="6311"/>
                    <a:pt x="1453" y="6311"/>
                  </a:cubicBezTo>
                  <a:cubicBezTo>
                    <a:pt x="1525" y="6311"/>
                    <a:pt x="1549" y="6263"/>
                    <a:pt x="1549" y="6239"/>
                  </a:cubicBezTo>
                  <a:lnTo>
                    <a:pt x="1549" y="1834"/>
                  </a:lnTo>
                  <a:close/>
                  <a:moveTo>
                    <a:pt x="120" y="0"/>
                  </a:moveTo>
                  <a:cubicBezTo>
                    <a:pt x="48" y="0"/>
                    <a:pt x="24" y="72"/>
                    <a:pt x="24" y="95"/>
                  </a:cubicBezTo>
                  <a:lnTo>
                    <a:pt x="24" y="1000"/>
                  </a:lnTo>
                  <a:cubicBezTo>
                    <a:pt x="24" y="1048"/>
                    <a:pt x="96" y="1072"/>
                    <a:pt x="120" y="1072"/>
                  </a:cubicBezTo>
                  <a:cubicBezTo>
                    <a:pt x="167" y="1072"/>
                    <a:pt x="191" y="1048"/>
                    <a:pt x="191" y="1000"/>
                  </a:cubicBezTo>
                  <a:lnTo>
                    <a:pt x="191" y="214"/>
                  </a:lnTo>
                  <a:lnTo>
                    <a:pt x="2787" y="214"/>
                  </a:lnTo>
                  <a:lnTo>
                    <a:pt x="2787" y="1619"/>
                  </a:lnTo>
                  <a:lnTo>
                    <a:pt x="96" y="1619"/>
                  </a:lnTo>
                  <a:cubicBezTo>
                    <a:pt x="24" y="1619"/>
                    <a:pt x="1" y="1667"/>
                    <a:pt x="1" y="1715"/>
                  </a:cubicBezTo>
                  <a:lnTo>
                    <a:pt x="1" y="7502"/>
                  </a:lnTo>
                  <a:cubicBezTo>
                    <a:pt x="1" y="7549"/>
                    <a:pt x="1" y="7549"/>
                    <a:pt x="24" y="7573"/>
                  </a:cubicBezTo>
                  <a:lnTo>
                    <a:pt x="1406" y="9383"/>
                  </a:lnTo>
                  <a:cubicBezTo>
                    <a:pt x="1429" y="9407"/>
                    <a:pt x="1453" y="9407"/>
                    <a:pt x="1477" y="9407"/>
                  </a:cubicBezTo>
                  <a:cubicBezTo>
                    <a:pt x="1501" y="9407"/>
                    <a:pt x="1549" y="9407"/>
                    <a:pt x="1572" y="9383"/>
                  </a:cubicBezTo>
                  <a:lnTo>
                    <a:pt x="2977" y="7597"/>
                  </a:lnTo>
                  <a:cubicBezTo>
                    <a:pt x="2977" y="7573"/>
                    <a:pt x="3001" y="7573"/>
                    <a:pt x="3001" y="7549"/>
                  </a:cubicBezTo>
                  <a:lnTo>
                    <a:pt x="3001" y="1715"/>
                  </a:lnTo>
                  <a:cubicBezTo>
                    <a:pt x="3001" y="1667"/>
                    <a:pt x="3001" y="1667"/>
                    <a:pt x="2977" y="1643"/>
                  </a:cubicBezTo>
                  <a:cubicBezTo>
                    <a:pt x="2977" y="1619"/>
                    <a:pt x="3001" y="1619"/>
                    <a:pt x="3001" y="1596"/>
                  </a:cubicBezTo>
                  <a:lnTo>
                    <a:pt x="3001" y="95"/>
                  </a:lnTo>
                  <a:cubicBezTo>
                    <a:pt x="3001" y="48"/>
                    <a:pt x="2930" y="0"/>
                    <a:pt x="290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577" name="Google Shape;577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35925" y="1476575"/>
            <a:ext cx="2513549" cy="2376748"/>
          </a:xfrm>
          <a:prstGeom prst="rect">
            <a:avLst/>
          </a:prstGeom>
          <a:noFill/>
          <a:ln>
            <a:noFill/>
          </a:ln>
        </p:spPr>
      </p:pic>
      <p:sp>
        <p:nvSpPr>
          <p:cNvPr id="578" name="Google Shape;578;p43"/>
          <p:cNvSpPr txBox="1"/>
          <p:nvPr/>
        </p:nvSpPr>
        <p:spPr>
          <a:xfrm>
            <a:off x="2264150" y="3905075"/>
            <a:ext cx="12339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By voice</a:t>
            </a:r>
            <a:endParaRPr sz="1900"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pic>
        <p:nvPicPr>
          <p:cNvPr id="579" name="Google Shape;579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00099" y="1476575"/>
            <a:ext cx="2469202" cy="2376750"/>
          </a:xfrm>
          <a:prstGeom prst="rect">
            <a:avLst/>
          </a:prstGeom>
          <a:noFill/>
          <a:ln>
            <a:noFill/>
          </a:ln>
        </p:spPr>
      </p:pic>
      <p:sp>
        <p:nvSpPr>
          <p:cNvPr id="580" name="Google Shape;580;p43"/>
          <p:cNvSpPr txBox="1"/>
          <p:nvPr/>
        </p:nvSpPr>
        <p:spPr>
          <a:xfrm>
            <a:off x="5058175" y="3911200"/>
            <a:ext cx="23574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By Machine </a:t>
            </a:r>
            <a:endParaRPr sz="1900"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(Alpha Beta algorithm)</a:t>
            </a:r>
            <a:endParaRPr sz="1900"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44"/>
          <p:cNvSpPr/>
          <p:nvPr/>
        </p:nvSpPr>
        <p:spPr>
          <a:xfrm>
            <a:off x="-423723" y="-478713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6" name="Google Shape;586;p44"/>
          <p:cNvSpPr/>
          <p:nvPr/>
        </p:nvSpPr>
        <p:spPr>
          <a:xfrm rot="10800000">
            <a:off x="6179477" y="2545462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7" name="Google Shape;587;p44"/>
          <p:cNvSpPr txBox="1"/>
          <p:nvPr/>
        </p:nvSpPr>
        <p:spPr>
          <a:xfrm>
            <a:off x="3235875" y="83975"/>
            <a:ext cx="46623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dk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Processing mode three</a:t>
            </a:r>
            <a:endParaRPr sz="32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88" name="Google Shape;588;p44"/>
          <p:cNvSpPr/>
          <p:nvPr/>
        </p:nvSpPr>
        <p:spPr>
          <a:xfrm flipH="1" rot="5400000">
            <a:off x="1607533" y="82021"/>
            <a:ext cx="417900" cy="773400"/>
          </a:xfrm>
          <a:prstGeom prst="roundRect">
            <a:avLst>
              <a:gd fmla="val 16667" name="adj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89" name="Google Shape;589;p44"/>
          <p:cNvGrpSpPr/>
          <p:nvPr/>
        </p:nvGrpSpPr>
        <p:grpSpPr>
          <a:xfrm flipH="1" rot="5400000">
            <a:off x="2044581" y="-434243"/>
            <a:ext cx="576324" cy="1805956"/>
            <a:chOff x="6487206" y="1587359"/>
            <a:chExt cx="576324" cy="1805956"/>
          </a:xfrm>
        </p:grpSpPr>
        <p:sp>
          <p:nvSpPr>
            <p:cNvPr id="590" name="Google Shape;590;p44"/>
            <p:cNvSpPr/>
            <p:nvPr/>
          </p:nvSpPr>
          <p:spPr>
            <a:xfrm>
              <a:off x="6654018" y="1588675"/>
              <a:ext cx="242700" cy="168600"/>
            </a:xfrm>
            <a:prstGeom prst="triangle">
              <a:avLst>
                <a:gd fmla="val 50000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1" name="Google Shape;591;p44"/>
            <p:cNvSpPr/>
            <p:nvPr/>
          </p:nvSpPr>
          <p:spPr>
            <a:xfrm flipH="1" rot="10800000">
              <a:off x="6487206" y="1587359"/>
              <a:ext cx="576324" cy="1805956"/>
            </a:xfrm>
            <a:custGeom>
              <a:rect b="b" l="l" r="r" t="t"/>
              <a:pathLst>
                <a:path extrusionOk="0" h="9407" w="3002">
                  <a:moveTo>
                    <a:pt x="2739" y="1834"/>
                  </a:moveTo>
                  <a:lnTo>
                    <a:pt x="2739" y="7478"/>
                  </a:lnTo>
                  <a:lnTo>
                    <a:pt x="1453" y="9145"/>
                  </a:lnTo>
                  <a:lnTo>
                    <a:pt x="263" y="7597"/>
                  </a:lnTo>
                  <a:lnTo>
                    <a:pt x="1358" y="7597"/>
                  </a:lnTo>
                  <a:cubicBezTo>
                    <a:pt x="1429" y="7597"/>
                    <a:pt x="1453" y="7573"/>
                    <a:pt x="1453" y="7502"/>
                  </a:cubicBezTo>
                  <a:cubicBezTo>
                    <a:pt x="1453" y="7454"/>
                    <a:pt x="1406" y="7430"/>
                    <a:pt x="1358" y="7430"/>
                  </a:cubicBezTo>
                  <a:lnTo>
                    <a:pt x="167" y="7430"/>
                  </a:lnTo>
                  <a:lnTo>
                    <a:pt x="167" y="1834"/>
                  </a:lnTo>
                  <a:lnTo>
                    <a:pt x="1358" y="1834"/>
                  </a:lnTo>
                  <a:lnTo>
                    <a:pt x="1358" y="6239"/>
                  </a:lnTo>
                  <a:cubicBezTo>
                    <a:pt x="1358" y="6287"/>
                    <a:pt x="1406" y="6311"/>
                    <a:pt x="1453" y="6311"/>
                  </a:cubicBezTo>
                  <a:cubicBezTo>
                    <a:pt x="1525" y="6311"/>
                    <a:pt x="1549" y="6263"/>
                    <a:pt x="1549" y="6239"/>
                  </a:cubicBezTo>
                  <a:lnTo>
                    <a:pt x="1549" y="1834"/>
                  </a:lnTo>
                  <a:close/>
                  <a:moveTo>
                    <a:pt x="120" y="0"/>
                  </a:moveTo>
                  <a:cubicBezTo>
                    <a:pt x="48" y="0"/>
                    <a:pt x="24" y="72"/>
                    <a:pt x="24" y="95"/>
                  </a:cubicBezTo>
                  <a:lnTo>
                    <a:pt x="24" y="1000"/>
                  </a:lnTo>
                  <a:cubicBezTo>
                    <a:pt x="24" y="1048"/>
                    <a:pt x="96" y="1072"/>
                    <a:pt x="120" y="1072"/>
                  </a:cubicBezTo>
                  <a:cubicBezTo>
                    <a:pt x="167" y="1072"/>
                    <a:pt x="191" y="1048"/>
                    <a:pt x="191" y="1000"/>
                  </a:cubicBezTo>
                  <a:lnTo>
                    <a:pt x="191" y="214"/>
                  </a:lnTo>
                  <a:lnTo>
                    <a:pt x="2787" y="214"/>
                  </a:lnTo>
                  <a:lnTo>
                    <a:pt x="2787" y="1619"/>
                  </a:lnTo>
                  <a:lnTo>
                    <a:pt x="96" y="1619"/>
                  </a:lnTo>
                  <a:cubicBezTo>
                    <a:pt x="24" y="1619"/>
                    <a:pt x="1" y="1667"/>
                    <a:pt x="1" y="1715"/>
                  </a:cubicBezTo>
                  <a:lnTo>
                    <a:pt x="1" y="7502"/>
                  </a:lnTo>
                  <a:cubicBezTo>
                    <a:pt x="1" y="7549"/>
                    <a:pt x="1" y="7549"/>
                    <a:pt x="24" y="7573"/>
                  </a:cubicBezTo>
                  <a:lnTo>
                    <a:pt x="1406" y="9383"/>
                  </a:lnTo>
                  <a:cubicBezTo>
                    <a:pt x="1429" y="9407"/>
                    <a:pt x="1453" y="9407"/>
                    <a:pt x="1477" y="9407"/>
                  </a:cubicBezTo>
                  <a:cubicBezTo>
                    <a:pt x="1501" y="9407"/>
                    <a:pt x="1549" y="9407"/>
                    <a:pt x="1572" y="9383"/>
                  </a:cubicBezTo>
                  <a:lnTo>
                    <a:pt x="2977" y="7597"/>
                  </a:lnTo>
                  <a:cubicBezTo>
                    <a:pt x="2977" y="7573"/>
                    <a:pt x="3001" y="7573"/>
                    <a:pt x="3001" y="7549"/>
                  </a:cubicBezTo>
                  <a:lnTo>
                    <a:pt x="3001" y="1715"/>
                  </a:lnTo>
                  <a:cubicBezTo>
                    <a:pt x="3001" y="1667"/>
                    <a:pt x="3001" y="1667"/>
                    <a:pt x="2977" y="1643"/>
                  </a:cubicBezTo>
                  <a:cubicBezTo>
                    <a:pt x="2977" y="1619"/>
                    <a:pt x="3001" y="1619"/>
                    <a:pt x="3001" y="1596"/>
                  </a:cubicBezTo>
                  <a:lnTo>
                    <a:pt x="3001" y="95"/>
                  </a:lnTo>
                  <a:cubicBezTo>
                    <a:pt x="3001" y="48"/>
                    <a:pt x="2930" y="0"/>
                    <a:pt x="290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2" name="Google Shape;592;p44"/>
          <p:cNvSpPr txBox="1"/>
          <p:nvPr/>
        </p:nvSpPr>
        <p:spPr>
          <a:xfrm>
            <a:off x="1066125" y="2545450"/>
            <a:ext cx="21696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By TextToGcode library from python</a:t>
            </a:r>
            <a:endParaRPr sz="1900">
              <a:latin typeface="Fira Sans Extra Condensed SemiBold"/>
              <a:ea typeface="Fira Sans Extra Condensed SemiBold"/>
              <a:cs typeface="Fira Sans Extra Condensed SemiBold"/>
              <a:sym typeface="Fira Sans Extra Condensed SemiBold"/>
            </a:endParaRPr>
          </a:p>
        </p:txBody>
      </p:sp>
      <p:pic>
        <p:nvPicPr>
          <p:cNvPr id="593" name="Google Shape;593;p44"/>
          <p:cNvPicPr preferRelativeResize="0"/>
          <p:nvPr/>
        </p:nvPicPr>
        <p:blipFill rotWithShape="1">
          <a:blip r:embed="rId3">
            <a:alphaModFix/>
          </a:blip>
          <a:srcRect b="0" l="11948" r="38614" t="0"/>
          <a:stretch/>
        </p:blipFill>
        <p:spPr>
          <a:xfrm rot="-5400000">
            <a:off x="5288825" y="42442"/>
            <a:ext cx="1108224" cy="3985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94" name="Google Shape;594;p44"/>
          <p:cNvPicPr preferRelativeResize="0"/>
          <p:nvPr/>
        </p:nvPicPr>
        <p:blipFill rotWithShape="1">
          <a:blip r:embed="rId4">
            <a:alphaModFix/>
          </a:blip>
          <a:srcRect b="34235" l="0" r="0" t="30509"/>
          <a:stretch/>
        </p:blipFill>
        <p:spPr>
          <a:xfrm>
            <a:off x="3850325" y="2660725"/>
            <a:ext cx="3985224" cy="1053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5" name="Google Shape;595;p44"/>
          <p:cNvPicPr preferRelativeResize="0"/>
          <p:nvPr/>
        </p:nvPicPr>
        <p:blipFill rotWithShape="1">
          <a:blip r:embed="rId5">
            <a:alphaModFix/>
          </a:blip>
          <a:srcRect b="17525" l="21643" r="42060" t="0"/>
          <a:stretch/>
        </p:blipFill>
        <p:spPr>
          <a:xfrm rot="-5400000">
            <a:off x="5382026" y="2190025"/>
            <a:ext cx="1050149" cy="42422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8"/>
          <p:cNvSpPr txBox="1"/>
          <p:nvPr>
            <p:ph type="ctrTitle"/>
          </p:nvPr>
        </p:nvSpPr>
        <p:spPr>
          <a:xfrm>
            <a:off x="1253725" y="2175275"/>
            <a:ext cx="3086100" cy="136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700">
                <a:solidFill>
                  <a:schemeClr val="accent5"/>
                </a:solidFill>
              </a:rPr>
              <a:t>Main Idea</a:t>
            </a:r>
            <a:r>
              <a:rPr lang="en" sz="5700">
                <a:solidFill>
                  <a:schemeClr val="accent5"/>
                </a:solidFill>
              </a:rPr>
              <a:t> </a:t>
            </a:r>
            <a:endParaRPr sz="5700">
              <a:solidFill>
                <a:schemeClr val="accent5"/>
              </a:solidFill>
            </a:endParaRPr>
          </a:p>
        </p:txBody>
      </p:sp>
      <p:grpSp>
        <p:nvGrpSpPr>
          <p:cNvPr id="119" name="Google Shape;119;p18"/>
          <p:cNvGrpSpPr/>
          <p:nvPr/>
        </p:nvGrpSpPr>
        <p:grpSpPr>
          <a:xfrm>
            <a:off x="4950368" y="737199"/>
            <a:ext cx="3139955" cy="3583372"/>
            <a:chOff x="5474900" y="1114525"/>
            <a:chExt cx="2028133" cy="2314690"/>
          </a:xfrm>
        </p:grpSpPr>
        <p:sp>
          <p:nvSpPr>
            <p:cNvPr id="120" name="Google Shape;120;p18"/>
            <p:cNvSpPr/>
            <p:nvPr/>
          </p:nvSpPr>
          <p:spPr>
            <a:xfrm flipH="1">
              <a:off x="5730027" y="1126483"/>
              <a:ext cx="1773006" cy="1881192"/>
            </a:xfrm>
            <a:custGeom>
              <a:rect b="b" l="l" r="r" t="t"/>
              <a:pathLst>
                <a:path extrusionOk="0" h="98958" w="93267">
                  <a:moveTo>
                    <a:pt x="10044" y="1"/>
                  </a:moveTo>
                  <a:cubicBezTo>
                    <a:pt x="8566" y="1"/>
                    <a:pt x="6825" y="553"/>
                    <a:pt x="5004" y="2288"/>
                  </a:cubicBezTo>
                  <a:cubicBezTo>
                    <a:pt x="0" y="7092"/>
                    <a:pt x="4337" y="11562"/>
                    <a:pt x="4337" y="11562"/>
                  </a:cubicBezTo>
                  <a:lnTo>
                    <a:pt x="71818" y="86182"/>
                  </a:lnTo>
                  <a:cubicBezTo>
                    <a:pt x="75754" y="90552"/>
                    <a:pt x="80658" y="93954"/>
                    <a:pt x="86128" y="96122"/>
                  </a:cubicBezTo>
                  <a:lnTo>
                    <a:pt x="93267" y="98958"/>
                  </a:lnTo>
                  <a:lnTo>
                    <a:pt x="93267" y="98958"/>
                  </a:lnTo>
                  <a:lnTo>
                    <a:pt x="90698" y="91152"/>
                  </a:lnTo>
                  <a:cubicBezTo>
                    <a:pt x="89031" y="86082"/>
                    <a:pt x="86295" y="81345"/>
                    <a:pt x="82726" y="77409"/>
                  </a:cubicBezTo>
                  <a:lnTo>
                    <a:pt x="14411" y="1688"/>
                  </a:lnTo>
                  <a:cubicBezTo>
                    <a:pt x="14411" y="1688"/>
                    <a:pt x="12629" y="1"/>
                    <a:pt x="100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18"/>
            <p:cNvSpPr/>
            <p:nvPr/>
          </p:nvSpPr>
          <p:spPr>
            <a:xfrm flipH="1">
              <a:off x="5730027" y="1126483"/>
              <a:ext cx="1773006" cy="1881192"/>
            </a:xfrm>
            <a:custGeom>
              <a:rect b="b" l="l" r="r" t="t"/>
              <a:pathLst>
                <a:path extrusionOk="0" h="98958" w="93267">
                  <a:moveTo>
                    <a:pt x="10044" y="1"/>
                  </a:moveTo>
                  <a:cubicBezTo>
                    <a:pt x="8566" y="1"/>
                    <a:pt x="6825" y="553"/>
                    <a:pt x="5004" y="2288"/>
                  </a:cubicBezTo>
                  <a:cubicBezTo>
                    <a:pt x="0" y="7092"/>
                    <a:pt x="4337" y="11562"/>
                    <a:pt x="4337" y="11562"/>
                  </a:cubicBezTo>
                  <a:lnTo>
                    <a:pt x="71818" y="86182"/>
                  </a:lnTo>
                  <a:cubicBezTo>
                    <a:pt x="75754" y="90552"/>
                    <a:pt x="80658" y="93954"/>
                    <a:pt x="86128" y="96122"/>
                  </a:cubicBezTo>
                  <a:lnTo>
                    <a:pt x="93267" y="98958"/>
                  </a:lnTo>
                  <a:lnTo>
                    <a:pt x="93267" y="98958"/>
                  </a:lnTo>
                  <a:lnTo>
                    <a:pt x="90698" y="91152"/>
                  </a:lnTo>
                  <a:cubicBezTo>
                    <a:pt x="89031" y="86082"/>
                    <a:pt x="86295" y="81345"/>
                    <a:pt x="82726" y="77409"/>
                  </a:cubicBezTo>
                  <a:lnTo>
                    <a:pt x="14411" y="1688"/>
                  </a:lnTo>
                  <a:cubicBezTo>
                    <a:pt x="14411" y="1688"/>
                    <a:pt x="12629" y="1"/>
                    <a:pt x="100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18"/>
            <p:cNvSpPr/>
            <p:nvPr/>
          </p:nvSpPr>
          <p:spPr>
            <a:xfrm flipH="1">
              <a:off x="5730655" y="1152223"/>
              <a:ext cx="1772378" cy="1854825"/>
            </a:xfrm>
            <a:custGeom>
              <a:rect b="b" l="l" r="r" t="t"/>
              <a:pathLst>
                <a:path extrusionOk="0" h="97571" w="93234">
                  <a:moveTo>
                    <a:pt x="6138" y="0"/>
                  </a:moveTo>
                  <a:cubicBezTo>
                    <a:pt x="5738" y="301"/>
                    <a:pt x="5371" y="567"/>
                    <a:pt x="5004" y="968"/>
                  </a:cubicBezTo>
                  <a:cubicBezTo>
                    <a:pt x="0" y="5738"/>
                    <a:pt x="4337" y="10208"/>
                    <a:pt x="4337" y="10208"/>
                  </a:cubicBezTo>
                  <a:lnTo>
                    <a:pt x="71785" y="84794"/>
                  </a:lnTo>
                  <a:cubicBezTo>
                    <a:pt x="75754" y="89198"/>
                    <a:pt x="80625" y="92567"/>
                    <a:pt x="86095" y="94735"/>
                  </a:cubicBezTo>
                  <a:lnTo>
                    <a:pt x="93234" y="97570"/>
                  </a:lnTo>
                  <a:lnTo>
                    <a:pt x="93234" y="97570"/>
                  </a:lnTo>
                  <a:lnTo>
                    <a:pt x="613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18"/>
            <p:cNvSpPr/>
            <p:nvPr/>
          </p:nvSpPr>
          <p:spPr>
            <a:xfrm flipH="1">
              <a:off x="5716699" y="1114525"/>
              <a:ext cx="1750194" cy="1905201"/>
            </a:xfrm>
            <a:custGeom>
              <a:rect b="b" l="l" r="r" t="t"/>
              <a:pathLst>
                <a:path extrusionOk="0" h="100221" w="92067">
                  <a:moveTo>
                    <a:pt x="8097" y="1"/>
                  </a:moveTo>
                  <a:cubicBezTo>
                    <a:pt x="6482" y="1"/>
                    <a:pt x="4592" y="601"/>
                    <a:pt x="2636" y="2484"/>
                  </a:cubicBezTo>
                  <a:cubicBezTo>
                    <a:pt x="968" y="4085"/>
                    <a:pt x="101" y="5853"/>
                    <a:pt x="34" y="7721"/>
                  </a:cubicBezTo>
                  <a:cubicBezTo>
                    <a:pt x="1" y="10556"/>
                    <a:pt x="1869" y="12524"/>
                    <a:pt x="1969" y="12591"/>
                  </a:cubicBezTo>
                  <a:lnTo>
                    <a:pt x="69450" y="87244"/>
                  </a:lnTo>
                  <a:cubicBezTo>
                    <a:pt x="73420" y="91614"/>
                    <a:pt x="78423" y="95117"/>
                    <a:pt x="83994" y="97318"/>
                  </a:cubicBezTo>
                  <a:lnTo>
                    <a:pt x="91132" y="100154"/>
                  </a:lnTo>
                  <a:cubicBezTo>
                    <a:pt x="91199" y="100220"/>
                    <a:pt x="91299" y="100220"/>
                    <a:pt x="91366" y="100220"/>
                  </a:cubicBezTo>
                  <a:cubicBezTo>
                    <a:pt x="91499" y="100220"/>
                    <a:pt x="91666" y="100120"/>
                    <a:pt x="91833" y="100054"/>
                  </a:cubicBezTo>
                  <a:cubicBezTo>
                    <a:pt x="92000" y="99887"/>
                    <a:pt x="92066" y="99620"/>
                    <a:pt x="92000" y="99386"/>
                  </a:cubicBezTo>
                  <a:lnTo>
                    <a:pt x="89398" y="91581"/>
                  </a:lnTo>
                  <a:cubicBezTo>
                    <a:pt x="88230" y="88045"/>
                    <a:pt x="86562" y="84709"/>
                    <a:pt x="84494" y="81674"/>
                  </a:cubicBezTo>
                  <a:cubicBezTo>
                    <a:pt x="84370" y="81487"/>
                    <a:pt x="84168" y="81378"/>
                    <a:pt x="83970" y="81378"/>
                  </a:cubicBezTo>
                  <a:cubicBezTo>
                    <a:pt x="83848" y="81378"/>
                    <a:pt x="83728" y="81419"/>
                    <a:pt x="83627" y="81507"/>
                  </a:cubicBezTo>
                  <a:cubicBezTo>
                    <a:pt x="83327" y="81707"/>
                    <a:pt x="83227" y="82074"/>
                    <a:pt x="83460" y="82374"/>
                  </a:cubicBezTo>
                  <a:cubicBezTo>
                    <a:pt x="85495" y="85310"/>
                    <a:pt x="87063" y="88545"/>
                    <a:pt x="88197" y="91948"/>
                  </a:cubicBezTo>
                  <a:lnTo>
                    <a:pt x="90332" y="98452"/>
                  </a:lnTo>
                  <a:lnTo>
                    <a:pt x="90332" y="98452"/>
                  </a:lnTo>
                  <a:lnTo>
                    <a:pt x="84461" y="96117"/>
                  </a:lnTo>
                  <a:cubicBezTo>
                    <a:pt x="79057" y="94016"/>
                    <a:pt x="74220" y="90580"/>
                    <a:pt x="70351" y="86344"/>
                  </a:cubicBezTo>
                  <a:lnTo>
                    <a:pt x="2903" y="11724"/>
                  </a:lnTo>
                  <a:cubicBezTo>
                    <a:pt x="2836" y="11724"/>
                    <a:pt x="1869" y="10690"/>
                    <a:pt x="1468" y="9155"/>
                  </a:cubicBezTo>
                  <a:cubicBezTo>
                    <a:pt x="935" y="7154"/>
                    <a:pt x="1635" y="5186"/>
                    <a:pt x="3503" y="3384"/>
                  </a:cubicBezTo>
                  <a:cubicBezTo>
                    <a:pt x="5187" y="1778"/>
                    <a:pt x="6787" y="1268"/>
                    <a:pt x="8141" y="1268"/>
                  </a:cubicBezTo>
                  <a:cubicBezTo>
                    <a:pt x="10328" y="1268"/>
                    <a:pt x="11870" y="2599"/>
                    <a:pt x="12076" y="2784"/>
                  </a:cubicBezTo>
                  <a:lnTo>
                    <a:pt x="77323" y="75102"/>
                  </a:lnTo>
                  <a:cubicBezTo>
                    <a:pt x="77429" y="75244"/>
                    <a:pt x="77592" y="75320"/>
                    <a:pt x="77761" y="75320"/>
                  </a:cubicBezTo>
                  <a:cubicBezTo>
                    <a:pt x="77910" y="75320"/>
                    <a:pt x="78065" y="75261"/>
                    <a:pt x="78190" y="75136"/>
                  </a:cubicBezTo>
                  <a:cubicBezTo>
                    <a:pt x="78423" y="74936"/>
                    <a:pt x="78490" y="74535"/>
                    <a:pt x="78223" y="74268"/>
                  </a:cubicBezTo>
                  <a:lnTo>
                    <a:pt x="12977" y="1883"/>
                  </a:lnTo>
                  <a:lnTo>
                    <a:pt x="12943" y="1850"/>
                  </a:lnTo>
                  <a:cubicBezTo>
                    <a:pt x="12901" y="1829"/>
                    <a:pt x="10917" y="1"/>
                    <a:pt x="8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18"/>
            <p:cNvSpPr/>
            <p:nvPr/>
          </p:nvSpPr>
          <p:spPr>
            <a:xfrm flipH="1">
              <a:off x="5729942" y="2975389"/>
              <a:ext cx="34256" cy="32355"/>
            </a:xfrm>
            <a:custGeom>
              <a:rect b="b" l="l" r="r" t="t"/>
              <a:pathLst>
                <a:path extrusionOk="0" h="1702" w="1802">
                  <a:moveTo>
                    <a:pt x="1235" y="0"/>
                  </a:moveTo>
                  <a:lnTo>
                    <a:pt x="1" y="934"/>
                  </a:lnTo>
                  <a:lnTo>
                    <a:pt x="1802" y="1702"/>
                  </a:lnTo>
                  <a:lnTo>
                    <a:pt x="1235" y="0"/>
                  </a:lnTo>
                  <a:close/>
                </a:path>
              </a:pathLst>
            </a:custGeom>
            <a:solidFill>
              <a:srgbClr val="1C1A5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" name="Google Shape;125;p18"/>
            <p:cNvSpPr/>
            <p:nvPr/>
          </p:nvSpPr>
          <p:spPr>
            <a:xfrm flipH="1">
              <a:off x="5474900" y="3019725"/>
              <a:ext cx="289305" cy="409490"/>
            </a:xfrm>
            <a:custGeom>
              <a:rect b="b" l="l" r="r" t="t"/>
              <a:pathLst>
                <a:path extrusionOk="0" h="10378" w="9374">
                  <a:moveTo>
                    <a:pt x="1671" y="0"/>
                  </a:moveTo>
                  <a:cubicBezTo>
                    <a:pt x="1360" y="0"/>
                    <a:pt x="1065" y="225"/>
                    <a:pt x="1034" y="537"/>
                  </a:cubicBezTo>
                  <a:cubicBezTo>
                    <a:pt x="1001" y="737"/>
                    <a:pt x="867" y="971"/>
                    <a:pt x="701" y="1204"/>
                  </a:cubicBezTo>
                  <a:lnTo>
                    <a:pt x="434" y="1571"/>
                  </a:lnTo>
                  <a:cubicBezTo>
                    <a:pt x="67" y="2272"/>
                    <a:pt x="0" y="3139"/>
                    <a:pt x="601" y="3673"/>
                  </a:cubicBezTo>
                  <a:cubicBezTo>
                    <a:pt x="996" y="3983"/>
                    <a:pt x="1486" y="4007"/>
                    <a:pt x="1830" y="4007"/>
                  </a:cubicBezTo>
                  <a:cubicBezTo>
                    <a:pt x="1893" y="4007"/>
                    <a:pt x="1950" y="4006"/>
                    <a:pt x="2002" y="4006"/>
                  </a:cubicBezTo>
                  <a:cubicBezTo>
                    <a:pt x="2502" y="3973"/>
                    <a:pt x="3002" y="3956"/>
                    <a:pt x="3503" y="3956"/>
                  </a:cubicBezTo>
                  <a:cubicBezTo>
                    <a:pt x="4003" y="3956"/>
                    <a:pt x="4503" y="3973"/>
                    <a:pt x="5004" y="4006"/>
                  </a:cubicBezTo>
                  <a:cubicBezTo>
                    <a:pt x="6171" y="4073"/>
                    <a:pt x="7439" y="4273"/>
                    <a:pt x="7839" y="5040"/>
                  </a:cubicBezTo>
                  <a:cubicBezTo>
                    <a:pt x="8039" y="5507"/>
                    <a:pt x="8039" y="5874"/>
                    <a:pt x="7839" y="6308"/>
                  </a:cubicBezTo>
                  <a:cubicBezTo>
                    <a:pt x="7105" y="7809"/>
                    <a:pt x="3903" y="8843"/>
                    <a:pt x="2735" y="9143"/>
                  </a:cubicBezTo>
                  <a:cubicBezTo>
                    <a:pt x="2402" y="9210"/>
                    <a:pt x="2202" y="9544"/>
                    <a:pt x="2268" y="9877"/>
                  </a:cubicBezTo>
                  <a:cubicBezTo>
                    <a:pt x="2368" y="10177"/>
                    <a:pt x="2602" y="10378"/>
                    <a:pt x="2902" y="10378"/>
                  </a:cubicBezTo>
                  <a:cubicBezTo>
                    <a:pt x="2936" y="10378"/>
                    <a:pt x="3002" y="10378"/>
                    <a:pt x="3102" y="10244"/>
                  </a:cubicBezTo>
                  <a:cubicBezTo>
                    <a:pt x="3569" y="10177"/>
                    <a:pt x="7906" y="9043"/>
                    <a:pt x="9040" y="6742"/>
                  </a:cubicBezTo>
                  <a:cubicBezTo>
                    <a:pt x="9373" y="6041"/>
                    <a:pt x="9373" y="5241"/>
                    <a:pt x="9040" y="4473"/>
                  </a:cubicBezTo>
                  <a:cubicBezTo>
                    <a:pt x="8339" y="2906"/>
                    <a:pt x="6371" y="2805"/>
                    <a:pt x="5170" y="2705"/>
                  </a:cubicBezTo>
                  <a:cubicBezTo>
                    <a:pt x="4637" y="2689"/>
                    <a:pt x="4103" y="2680"/>
                    <a:pt x="3574" y="2680"/>
                  </a:cubicBezTo>
                  <a:cubicBezTo>
                    <a:pt x="3044" y="2680"/>
                    <a:pt x="2519" y="2689"/>
                    <a:pt x="2002" y="2705"/>
                  </a:cubicBezTo>
                  <a:cubicBezTo>
                    <a:pt x="1868" y="2705"/>
                    <a:pt x="1568" y="2705"/>
                    <a:pt x="1501" y="2672"/>
                  </a:cubicBezTo>
                  <a:cubicBezTo>
                    <a:pt x="1434" y="2672"/>
                    <a:pt x="1401" y="2405"/>
                    <a:pt x="1568" y="2172"/>
                  </a:cubicBezTo>
                  <a:cubicBezTo>
                    <a:pt x="1668" y="2072"/>
                    <a:pt x="1701" y="1972"/>
                    <a:pt x="1768" y="1871"/>
                  </a:cubicBezTo>
                  <a:cubicBezTo>
                    <a:pt x="2002" y="1538"/>
                    <a:pt x="2202" y="1171"/>
                    <a:pt x="2268" y="704"/>
                  </a:cubicBezTo>
                  <a:cubicBezTo>
                    <a:pt x="2335" y="370"/>
                    <a:pt x="2068" y="37"/>
                    <a:pt x="1735" y="3"/>
                  </a:cubicBezTo>
                  <a:cubicBezTo>
                    <a:pt x="1713" y="1"/>
                    <a:pt x="1692" y="0"/>
                    <a:pt x="16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18"/>
            <p:cNvSpPr/>
            <p:nvPr/>
          </p:nvSpPr>
          <p:spPr>
            <a:xfrm flipH="1">
              <a:off x="6776941" y="1271135"/>
              <a:ext cx="627159" cy="691432"/>
            </a:xfrm>
            <a:custGeom>
              <a:rect b="b" l="l" r="r" t="t"/>
              <a:pathLst>
                <a:path extrusionOk="0" h="36372" w="32991">
                  <a:moveTo>
                    <a:pt x="2139" y="1"/>
                  </a:moveTo>
                  <a:cubicBezTo>
                    <a:pt x="1691" y="1"/>
                    <a:pt x="1236" y="161"/>
                    <a:pt x="867" y="484"/>
                  </a:cubicBezTo>
                  <a:cubicBezTo>
                    <a:pt x="67" y="1151"/>
                    <a:pt x="0" y="2352"/>
                    <a:pt x="701" y="3152"/>
                  </a:cubicBezTo>
                  <a:lnTo>
                    <a:pt x="29454" y="35709"/>
                  </a:lnTo>
                  <a:cubicBezTo>
                    <a:pt x="29817" y="36144"/>
                    <a:pt x="30337" y="36372"/>
                    <a:pt x="30865" y="36372"/>
                  </a:cubicBezTo>
                  <a:cubicBezTo>
                    <a:pt x="31308" y="36372"/>
                    <a:pt x="31757" y="36211"/>
                    <a:pt x="32123" y="35876"/>
                  </a:cubicBezTo>
                  <a:cubicBezTo>
                    <a:pt x="32890" y="35242"/>
                    <a:pt x="32990" y="34008"/>
                    <a:pt x="32290" y="33207"/>
                  </a:cubicBezTo>
                  <a:lnTo>
                    <a:pt x="3536" y="650"/>
                  </a:lnTo>
                  <a:cubicBezTo>
                    <a:pt x="3176" y="219"/>
                    <a:pt x="2662" y="1"/>
                    <a:pt x="21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" name="Google Shape;127;p18"/>
            <p:cNvSpPr/>
            <p:nvPr/>
          </p:nvSpPr>
          <p:spPr>
            <a:xfrm flipH="1">
              <a:off x="6764261" y="1236479"/>
              <a:ext cx="626532" cy="691375"/>
            </a:xfrm>
            <a:custGeom>
              <a:rect b="b" l="l" r="r" t="t"/>
              <a:pathLst>
                <a:path extrusionOk="0" h="36369" w="32958">
                  <a:moveTo>
                    <a:pt x="2140" y="0"/>
                  </a:moveTo>
                  <a:cubicBezTo>
                    <a:pt x="1695" y="0"/>
                    <a:pt x="1250" y="153"/>
                    <a:pt x="901" y="472"/>
                  </a:cubicBezTo>
                  <a:cubicBezTo>
                    <a:pt x="101" y="1139"/>
                    <a:pt x="1" y="2373"/>
                    <a:pt x="734" y="3140"/>
                  </a:cubicBezTo>
                  <a:lnTo>
                    <a:pt x="29455" y="35730"/>
                  </a:lnTo>
                  <a:cubicBezTo>
                    <a:pt x="29819" y="36149"/>
                    <a:pt x="30341" y="36369"/>
                    <a:pt x="30871" y="36369"/>
                  </a:cubicBezTo>
                  <a:cubicBezTo>
                    <a:pt x="31313" y="36369"/>
                    <a:pt x="31759" y="36216"/>
                    <a:pt x="32123" y="35897"/>
                  </a:cubicBezTo>
                  <a:cubicBezTo>
                    <a:pt x="32924" y="35163"/>
                    <a:pt x="32957" y="33996"/>
                    <a:pt x="32290" y="33195"/>
                  </a:cubicBezTo>
                  <a:lnTo>
                    <a:pt x="3570" y="639"/>
                  </a:lnTo>
                  <a:cubicBezTo>
                    <a:pt x="3206" y="220"/>
                    <a:pt x="2674" y="0"/>
                    <a:pt x="21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18"/>
            <p:cNvSpPr/>
            <p:nvPr/>
          </p:nvSpPr>
          <p:spPr>
            <a:xfrm flipH="1">
              <a:off x="6750954" y="1224996"/>
              <a:ext cx="652518" cy="714187"/>
            </a:xfrm>
            <a:custGeom>
              <a:rect b="b" l="l" r="r" t="t"/>
              <a:pathLst>
                <a:path extrusionOk="0" h="37569" w="34325">
                  <a:moveTo>
                    <a:pt x="2802" y="1209"/>
                  </a:moveTo>
                  <a:cubicBezTo>
                    <a:pt x="3136" y="1209"/>
                    <a:pt x="3470" y="1376"/>
                    <a:pt x="3770" y="1610"/>
                  </a:cubicBezTo>
                  <a:lnTo>
                    <a:pt x="32490" y="34200"/>
                  </a:lnTo>
                  <a:cubicBezTo>
                    <a:pt x="32957" y="34733"/>
                    <a:pt x="32924" y="35534"/>
                    <a:pt x="32357" y="35968"/>
                  </a:cubicBezTo>
                  <a:cubicBezTo>
                    <a:pt x="32163" y="36189"/>
                    <a:pt x="31901" y="36318"/>
                    <a:pt x="31627" y="36318"/>
                  </a:cubicBezTo>
                  <a:cubicBezTo>
                    <a:pt x="31571" y="36318"/>
                    <a:pt x="31513" y="36313"/>
                    <a:pt x="31456" y="36301"/>
                  </a:cubicBezTo>
                  <a:cubicBezTo>
                    <a:pt x="31123" y="36301"/>
                    <a:pt x="30789" y="36134"/>
                    <a:pt x="30589" y="35901"/>
                  </a:cubicBezTo>
                  <a:lnTo>
                    <a:pt x="1835" y="3344"/>
                  </a:lnTo>
                  <a:cubicBezTo>
                    <a:pt x="1401" y="2810"/>
                    <a:pt x="1435" y="2010"/>
                    <a:pt x="1968" y="1543"/>
                  </a:cubicBezTo>
                  <a:cubicBezTo>
                    <a:pt x="2235" y="1343"/>
                    <a:pt x="2502" y="1209"/>
                    <a:pt x="2802" y="1209"/>
                  </a:cubicBezTo>
                  <a:close/>
                  <a:moveTo>
                    <a:pt x="2806" y="0"/>
                  </a:moveTo>
                  <a:cubicBezTo>
                    <a:pt x="2211" y="0"/>
                    <a:pt x="1612" y="211"/>
                    <a:pt x="1135" y="642"/>
                  </a:cubicBezTo>
                  <a:cubicBezTo>
                    <a:pt x="100" y="1543"/>
                    <a:pt x="0" y="3144"/>
                    <a:pt x="934" y="4178"/>
                  </a:cubicBezTo>
                  <a:lnTo>
                    <a:pt x="29655" y="36735"/>
                  </a:lnTo>
                  <a:cubicBezTo>
                    <a:pt x="30155" y="37268"/>
                    <a:pt x="30822" y="37569"/>
                    <a:pt x="31523" y="37569"/>
                  </a:cubicBezTo>
                  <a:cubicBezTo>
                    <a:pt x="32123" y="37569"/>
                    <a:pt x="32690" y="37402"/>
                    <a:pt x="33191" y="36935"/>
                  </a:cubicBezTo>
                  <a:cubicBezTo>
                    <a:pt x="34258" y="36034"/>
                    <a:pt x="34325" y="34433"/>
                    <a:pt x="33424" y="33399"/>
                  </a:cubicBezTo>
                  <a:lnTo>
                    <a:pt x="4670" y="842"/>
                  </a:lnTo>
                  <a:cubicBezTo>
                    <a:pt x="4186" y="286"/>
                    <a:pt x="3498" y="0"/>
                    <a:pt x="28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9" name="Google Shape;129;p18"/>
          <p:cNvSpPr txBox="1"/>
          <p:nvPr/>
        </p:nvSpPr>
        <p:spPr>
          <a:xfrm>
            <a:off x="1937975" y="1390950"/>
            <a:ext cx="1310100" cy="99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400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01</a:t>
            </a:r>
            <a:endParaRPr b="1" sz="5400">
              <a:solidFill>
                <a:schemeClr val="accent5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30" name="Google Shape;130;p18"/>
          <p:cNvSpPr/>
          <p:nvPr/>
        </p:nvSpPr>
        <p:spPr>
          <a:xfrm>
            <a:off x="-423723" y="-478713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18"/>
          <p:cNvSpPr/>
          <p:nvPr/>
        </p:nvSpPr>
        <p:spPr>
          <a:xfrm rot="10800000">
            <a:off x="6179477" y="2545462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45"/>
          <p:cNvSpPr txBox="1"/>
          <p:nvPr>
            <p:ph type="ctrTitle"/>
          </p:nvPr>
        </p:nvSpPr>
        <p:spPr>
          <a:xfrm>
            <a:off x="1326975" y="954675"/>
            <a:ext cx="3623400" cy="115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700"/>
              <a:t>Future Work</a:t>
            </a:r>
            <a:endParaRPr sz="5700"/>
          </a:p>
        </p:txBody>
      </p:sp>
      <p:sp>
        <p:nvSpPr>
          <p:cNvPr id="601" name="Google Shape;601;p45"/>
          <p:cNvSpPr txBox="1"/>
          <p:nvPr>
            <p:ph idx="1" type="subTitle"/>
          </p:nvPr>
        </p:nvSpPr>
        <p:spPr>
          <a:xfrm>
            <a:off x="1486175" y="2134563"/>
            <a:ext cx="3069000" cy="1587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92100" lvl="0" marL="457200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Fira Sans Extra Condensed Medium"/>
              <a:buChar char="●"/>
            </a:pPr>
            <a:r>
              <a:rPr lang="en"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BCI boards</a:t>
            </a:r>
            <a:endParaRPr sz="2200"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  <a:p>
            <a:pPr indent="-292100" lvl="0" marL="457200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Font typeface="Fira Sans Extra Condensed Medium"/>
              <a:buChar char="●"/>
            </a:pPr>
            <a:r>
              <a:rPr lang="en" sz="2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rPr>
              <a:t>3D printing </a:t>
            </a:r>
            <a:endParaRPr sz="2200"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602" name="Google Shape;602;p45"/>
          <p:cNvSpPr/>
          <p:nvPr/>
        </p:nvSpPr>
        <p:spPr>
          <a:xfrm>
            <a:off x="-300035" y="-392988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03" name="Google Shape;603;p45"/>
          <p:cNvGrpSpPr/>
          <p:nvPr/>
        </p:nvGrpSpPr>
        <p:grpSpPr>
          <a:xfrm>
            <a:off x="4950368" y="737199"/>
            <a:ext cx="3139955" cy="3583372"/>
            <a:chOff x="5474900" y="1114525"/>
            <a:chExt cx="2028133" cy="2314690"/>
          </a:xfrm>
        </p:grpSpPr>
        <p:sp>
          <p:nvSpPr>
            <p:cNvPr id="604" name="Google Shape;604;p45"/>
            <p:cNvSpPr/>
            <p:nvPr/>
          </p:nvSpPr>
          <p:spPr>
            <a:xfrm flipH="1">
              <a:off x="5730027" y="1126483"/>
              <a:ext cx="1773006" cy="1881192"/>
            </a:xfrm>
            <a:custGeom>
              <a:rect b="b" l="l" r="r" t="t"/>
              <a:pathLst>
                <a:path extrusionOk="0" h="98958" w="93267">
                  <a:moveTo>
                    <a:pt x="10044" y="1"/>
                  </a:moveTo>
                  <a:cubicBezTo>
                    <a:pt x="8566" y="1"/>
                    <a:pt x="6825" y="553"/>
                    <a:pt x="5004" y="2288"/>
                  </a:cubicBezTo>
                  <a:cubicBezTo>
                    <a:pt x="0" y="7092"/>
                    <a:pt x="4337" y="11562"/>
                    <a:pt x="4337" y="11562"/>
                  </a:cubicBezTo>
                  <a:lnTo>
                    <a:pt x="71818" y="86182"/>
                  </a:lnTo>
                  <a:cubicBezTo>
                    <a:pt x="75754" y="90552"/>
                    <a:pt x="80658" y="93954"/>
                    <a:pt x="86128" y="96122"/>
                  </a:cubicBezTo>
                  <a:lnTo>
                    <a:pt x="93267" y="98958"/>
                  </a:lnTo>
                  <a:lnTo>
                    <a:pt x="93267" y="98958"/>
                  </a:lnTo>
                  <a:lnTo>
                    <a:pt x="90698" y="91152"/>
                  </a:lnTo>
                  <a:cubicBezTo>
                    <a:pt x="89031" y="86082"/>
                    <a:pt x="86295" y="81345"/>
                    <a:pt x="82726" y="77409"/>
                  </a:cubicBezTo>
                  <a:lnTo>
                    <a:pt x="14411" y="1688"/>
                  </a:lnTo>
                  <a:cubicBezTo>
                    <a:pt x="14411" y="1688"/>
                    <a:pt x="12629" y="1"/>
                    <a:pt x="100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5" name="Google Shape;605;p45"/>
            <p:cNvSpPr/>
            <p:nvPr/>
          </p:nvSpPr>
          <p:spPr>
            <a:xfrm flipH="1">
              <a:off x="5730027" y="1126483"/>
              <a:ext cx="1773006" cy="1881192"/>
            </a:xfrm>
            <a:custGeom>
              <a:rect b="b" l="l" r="r" t="t"/>
              <a:pathLst>
                <a:path extrusionOk="0" h="98958" w="93267">
                  <a:moveTo>
                    <a:pt x="10044" y="1"/>
                  </a:moveTo>
                  <a:cubicBezTo>
                    <a:pt x="8566" y="1"/>
                    <a:pt x="6825" y="553"/>
                    <a:pt x="5004" y="2288"/>
                  </a:cubicBezTo>
                  <a:cubicBezTo>
                    <a:pt x="0" y="7092"/>
                    <a:pt x="4337" y="11562"/>
                    <a:pt x="4337" y="11562"/>
                  </a:cubicBezTo>
                  <a:lnTo>
                    <a:pt x="71818" y="86182"/>
                  </a:lnTo>
                  <a:cubicBezTo>
                    <a:pt x="75754" y="90552"/>
                    <a:pt x="80658" y="93954"/>
                    <a:pt x="86128" y="96122"/>
                  </a:cubicBezTo>
                  <a:lnTo>
                    <a:pt x="93267" y="98958"/>
                  </a:lnTo>
                  <a:lnTo>
                    <a:pt x="93267" y="98958"/>
                  </a:lnTo>
                  <a:lnTo>
                    <a:pt x="90698" y="91152"/>
                  </a:lnTo>
                  <a:cubicBezTo>
                    <a:pt x="89031" y="86082"/>
                    <a:pt x="86295" y="81345"/>
                    <a:pt x="82726" y="77409"/>
                  </a:cubicBezTo>
                  <a:lnTo>
                    <a:pt x="14411" y="1688"/>
                  </a:lnTo>
                  <a:cubicBezTo>
                    <a:pt x="14411" y="1688"/>
                    <a:pt x="12629" y="1"/>
                    <a:pt x="100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6" name="Google Shape;606;p45"/>
            <p:cNvSpPr/>
            <p:nvPr/>
          </p:nvSpPr>
          <p:spPr>
            <a:xfrm flipH="1">
              <a:off x="5730655" y="1152223"/>
              <a:ext cx="1772378" cy="1854825"/>
            </a:xfrm>
            <a:custGeom>
              <a:rect b="b" l="l" r="r" t="t"/>
              <a:pathLst>
                <a:path extrusionOk="0" h="97571" w="93234">
                  <a:moveTo>
                    <a:pt x="6138" y="0"/>
                  </a:moveTo>
                  <a:cubicBezTo>
                    <a:pt x="5738" y="301"/>
                    <a:pt x="5371" y="567"/>
                    <a:pt x="5004" y="968"/>
                  </a:cubicBezTo>
                  <a:cubicBezTo>
                    <a:pt x="0" y="5738"/>
                    <a:pt x="4337" y="10208"/>
                    <a:pt x="4337" y="10208"/>
                  </a:cubicBezTo>
                  <a:lnTo>
                    <a:pt x="71785" y="84794"/>
                  </a:lnTo>
                  <a:cubicBezTo>
                    <a:pt x="75754" y="89198"/>
                    <a:pt x="80625" y="92567"/>
                    <a:pt x="86095" y="94735"/>
                  </a:cubicBezTo>
                  <a:lnTo>
                    <a:pt x="93234" y="97570"/>
                  </a:lnTo>
                  <a:lnTo>
                    <a:pt x="93234" y="97570"/>
                  </a:lnTo>
                  <a:lnTo>
                    <a:pt x="613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7" name="Google Shape;607;p45"/>
            <p:cNvSpPr/>
            <p:nvPr/>
          </p:nvSpPr>
          <p:spPr>
            <a:xfrm flipH="1">
              <a:off x="5716699" y="1114525"/>
              <a:ext cx="1750194" cy="1905201"/>
            </a:xfrm>
            <a:custGeom>
              <a:rect b="b" l="l" r="r" t="t"/>
              <a:pathLst>
                <a:path extrusionOk="0" h="100221" w="92067">
                  <a:moveTo>
                    <a:pt x="8097" y="1"/>
                  </a:moveTo>
                  <a:cubicBezTo>
                    <a:pt x="6482" y="1"/>
                    <a:pt x="4592" y="601"/>
                    <a:pt x="2636" y="2484"/>
                  </a:cubicBezTo>
                  <a:cubicBezTo>
                    <a:pt x="968" y="4085"/>
                    <a:pt x="101" y="5853"/>
                    <a:pt x="34" y="7721"/>
                  </a:cubicBezTo>
                  <a:cubicBezTo>
                    <a:pt x="1" y="10556"/>
                    <a:pt x="1869" y="12524"/>
                    <a:pt x="1969" y="12591"/>
                  </a:cubicBezTo>
                  <a:lnTo>
                    <a:pt x="69450" y="87244"/>
                  </a:lnTo>
                  <a:cubicBezTo>
                    <a:pt x="73420" y="91614"/>
                    <a:pt x="78423" y="95117"/>
                    <a:pt x="83994" y="97318"/>
                  </a:cubicBezTo>
                  <a:lnTo>
                    <a:pt x="91132" y="100154"/>
                  </a:lnTo>
                  <a:cubicBezTo>
                    <a:pt x="91199" y="100220"/>
                    <a:pt x="91299" y="100220"/>
                    <a:pt x="91366" y="100220"/>
                  </a:cubicBezTo>
                  <a:cubicBezTo>
                    <a:pt x="91499" y="100220"/>
                    <a:pt x="91666" y="100120"/>
                    <a:pt x="91833" y="100054"/>
                  </a:cubicBezTo>
                  <a:cubicBezTo>
                    <a:pt x="92000" y="99887"/>
                    <a:pt x="92066" y="99620"/>
                    <a:pt x="92000" y="99386"/>
                  </a:cubicBezTo>
                  <a:lnTo>
                    <a:pt x="89398" y="91581"/>
                  </a:lnTo>
                  <a:cubicBezTo>
                    <a:pt x="88230" y="88045"/>
                    <a:pt x="86562" y="84709"/>
                    <a:pt x="84494" y="81674"/>
                  </a:cubicBezTo>
                  <a:cubicBezTo>
                    <a:pt x="84370" y="81487"/>
                    <a:pt x="84168" y="81378"/>
                    <a:pt x="83970" y="81378"/>
                  </a:cubicBezTo>
                  <a:cubicBezTo>
                    <a:pt x="83848" y="81378"/>
                    <a:pt x="83728" y="81419"/>
                    <a:pt x="83627" y="81507"/>
                  </a:cubicBezTo>
                  <a:cubicBezTo>
                    <a:pt x="83327" y="81707"/>
                    <a:pt x="83227" y="82074"/>
                    <a:pt x="83460" y="82374"/>
                  </a:cubicBezTo>
                  <a:cubicBezTo>
                    <a:pt x="85495" y="85310"/>
                    <a:pt x="87063" y="88545"/>
                    <a:pt x="88197" y="91948"/>
                  </a:cubicBezTo>
                  <a:lnTo>
                    <a:pt x="90332" y="98452"/>
                  </a:lnTo>
                  <a:lnTo>
                    <a:pt x="90332" y="98452"/>
                  </a:lnTo>
                  <a:lnTo>
                    <a:pt x="84461" y="96117"/>
                  </a:lnTo>
                  <a:cubicBezTo>
                    <a:pt x="79057" y="94016"/>
                    <a:pt x="74220" y="90580"/>
                    <a:pt x="70351" y="86344"/>
                  </a:cubicBezTo>
                  <a:lnTo>
                    <a:pt x="2903" y="11724"/>
                  </a:lnTo>
                  <a:cubicBezTo>
                    <a:pt x="2836" y="11724"/>
                    <a:pt x="1869" y="10690"/>
                    <a:pt x="1468" y="9155"/>
                  </a:cubicBezTo>
                  <a:cubicBezTo>
                    <a:pt x="935" y="7154"/>
                    <a:pt x="1635" y="5186"/>
                    <a:pt x="3503" y="3384"/>
                  </a:cubicBezTo>
                  <a:cubicBezTo>
                    <a:pt x="5187" y="1778"/>
                    <a:pt x="6787" y="1268"/>
                    <a:pt x="8141" y="1268"/>
                  </a:cubicBezTo>
                  <a:cubicBezTo>
                    <a:pt x="10328" y="1268"/>
                    <a:pt x="11870" y="2599"/>
                    <a:pt x="12076" y="2784"/>
                  </a:cubicBezTo>
                  <a:lnTo>
                    <a:pt x="77323" y="75102"/>
                  </a:lnTo>
                  <a:cubicBezTo>
                    <a:pt x="77429" y="75244"/>
                    <a:pt x="77592" y="75320"/>
                    <a:pt x="77761" y="75320"/>
                  </a:cubicBezTo>
                  <a:cubicBezTo>
                    <a:pt x="77910" y="75320"/>
                    <a:pt x="78065" y="75261"/>
                    <a:pt x="78190" y="75136"/>
                  </a:cubicBezTo>
                  <a:cubicBezTo>
                    <a:pt x="78423" y="74936"/>
                    <a:pt x="78490" y="74535"/>
                    <a:pt x="78223" y="74268"/>
                  </a:cubicBezTo>
                  <a:lnTo>
                    <a:pt x="12977" y="1883"/>
                  </a:lnTo>
                  <a:lnTo>
                    <a:pt x="12943" y="1850"/>
                  </a:lnTo>
                  <a:cubicBezTo>
                    <a:pt x="12901" y="1829"/>
                    <a:pt x="10917" y="1"/>
                    <a:pt x="8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8" name="Google Shape;608;p45"/>
            <p:cNvSpPr/>
            <p:nvPr/>
          </p:nvSpPr>
          <p:spPr>
            <a:xfrm flipH="1">
              <a:off x="5729942" y="2975389"/>
              <a:ext cx="34256" cy="32355"/>
            </a:xfrm>
            <a:custGeom>
              <a:rect b="b" l="l" r="r" t="t"/>
              <a:pathLst>
                <a:path extrusionOk="0" h="1702" w="1802">
                  <a:moveTo>
                    <a:pt x="1235" y="0"/>
                  </a:moveTo>
                  <a:lnTo>
                    <a:pt x="1" y="934"/>
                  </a:lnTo>
                  <a:lnTo>
                    <a:pt x="1802" y="1702"/>
                  </a:lnTo>
                  <a:lnTo>
                    <a:pt x="1235" y="0"/>
                  </a:lnTo>
                  <a:close/>
                </a:path>
              </a:pathLst>
            </a:custGeom>
            <a:solidFill>
              <a:srgbClr val="1C1A5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9" name="Google Shape;609;p45"/>
            <p:cNvSpPr/>
            <p:nvPr/>
          </p:nvSpPr>
          <p:spPr>
            <a:xfrm flipH="1">
              <a:off x="5474900" y="3019725"/>
              <a:ext cx="289305" cy="409490"/>
            </a:xfrm>
            <a:custGeom>
              <a:rect b="b" l="l" r="r" t="t"/>
              <a:pathLst>
                <a:path extrusionOk="0" h="10378" w="9374">
                  <a:moveTo>
                    <a:pt x="1671" y="0"/>
                  </a:moveTo>
                  <a:cubicBezTo>
                    <a:pt x="1360" y="0"/>
                    <a:pt x="1065" y="225"/>
                    <a:pt x="1034" y="537"/>
                  </a:cubicBezTo>
                  <a:cubicBezTo>
                    <a:pt x="1001" y="737"/>
                    <a:pt x="867" y="971"/>
                    <a:pt x="701" y="1204"/>
                  </a:cubicBezTo>
                  <a:lnTo>
                    <a:pt x="434" y="1571"/>
                  </a:lnTo>
                  <a:cubicBezTo>
                    <a:pt x="67" y="2272"/>
                    <a:pt x="0" y="3139"/>
                    <a:pt x="601" y="3673"/>
                  </a:cubicBezTo>
                  <a:cubicBezTo>
                    <a:pt x="996" y="3983"/>
                    <a:pt x="1486" y="4007"/>
                    <a:pt x="1830" y="4007"/>
                  </a:cubicBezTo>
                  <a:cubicBezTo>
                    <a:pt x="1893" y="4007"/>
                    <a:pt x="1950" y="4006"/>
                    <a:pt x="2002" y="4006"/>
                  </a:cubicBezTo>
                  <a:cubicBezTo>
                    <a:pt x="2502" y="3973"/>
                    <a:pt x="3002" y="3956"/>
                    <a:pt x="3503" y="3956"/>
                  </a:cubicBezTo>
                  <a:cubicBezTo>
                    <a:pt x="4003" y="3956"/>
                    <a:pt x="4503" y="3973"/>
                    <a:pt x="5004" y="4006"/>
                  </a:cubicBezTo>
                  <a:cubicBezTo>
                    <a:pt x="6171" y="4073"/>
                    <a:pt x="7439" y="4273"/>
                    <a:pt x="7839" y="5040"/>
                  </a:cubicBezTo>
                  <a:cubicBezTo>
                    <a:pt x="8039" y="5507"/>
                    <a:pt x="8039" y="5874"/>
                    <a:pt x="7839" y="6308"/>
                  </a:cubicBezTo>
                  <a:cubicBezTo>
                    <a:pt x="7105" y="7809"/>
                    <a:pt x="3903" y="8843"/>
                    <a:pt x="2735" y="9143"/>
                  </a:cubicBezTo>
                  <a:cubicBezTo>
                    <a:pt x="2402" y="9210"/>
                    <a:pt x="2202" y="9544"/>
                    <a:pt x="2268" y="9877"/>
                  </a:cubicBezTo>
                  <a:cubicBezTo>
                    <a:pt x="2368" y="10177"/>
                    <a:pt x="2602" y="10378"/>
                    <a:pt x="2902" y="10378"/>
                  </a:cubicBezTo>
                  <a:cubicBezTo>
                    <a:pt x="2936" y="10378"/>
                    <a:pt x="3002" y="10378"/>
                    <a:pt x="3102" y="10244"/>
                  </a:cubicBezTo>
                  <a:cubicBezTo>
                    <a:pt x="3569" y="10177"/>
                    <a:pt x="7906" y="9043"/>
                    <a:pt x="9040" y="6742"/>
                  </a:cubicBezTo>
                  <a:cubicBezTo>
                    <a:pt x="9373" y="6041"/>
                    <a:pt x="9373" y="5241"/>
                    <a:pt x="9040" y="4473"/>
                  </a:cubicBezTo>
                  <a:cubicBezTo>
                    <a:pt x="8339" y="2906"/>
                    <a:pt x="6371" y="2805"/>
                    <a:pt x="5170" y="2705"/>
                  </a:cubicBezTo>
                  <a:cubicBezTo>
                    <a:pt x="4637" y="2689"/>
                    <a:pt x="4103" y="2680"/>
                    <a:pt x="3574" y="2680"/>
                  </a:cubicBezTo>
                  <a:cubicBezTo>
                    <a:pt x="3044" y="2680"/>
                    <a:pt x="2519" y="2689"/>
                    <a:pt x="2002" y="2705"/>
                  </a:cubicBezTo>
                  <a:cubicBezTo>
                    <a:pt x="1868" y="2705"/>
                    <a:pt x="1568" y="2705"/>
                    <a:pt x="1501" y="2672"/>
                  </a:cubicBezTo>
                  <a:cubicBezTo>
                    <a:pt x="1434" y="2672"/>
                    <a:pt x="1401" y="2405"/>
                    <a:pt x="1568" y="2172"/>
                  </a:cubicBezTo>
                  <a:cubicBezTo>
                    <a:pt x="1668" y="2072"/>
                    <a:pt x="1701" y="1972"/>
                    <a:pt x="1768" y="1871"/>
                  </a:cubicBezTo>
                  <a:cubicBezTo>
                    <a:pt x="2002" y="1538"/>
                    <a:pt x="2202" y="1171"/>
                    <a:pt x="2268" y="704"/>
                  </a:cubicBezTo>
                  <a:cubicBezTo>
                    <a:pt x="2335" y="370"/>
                    <a:pt x="2068" y="37"/>
                    <a:pt x="1735" y="3"/>
                  </a:cubicBezTo>
                  <a:cubicBezTo>
                    <a:pt x="1713" y="1"/>
                    <a:pt x="1692" y="0"/>
                    <a:pt x="16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0" name="Google Shape;610;p45"/>
            <p:cNvSpPr/>
            <p:nvPr/>
          </p:nvSpPr>
          <p:spPr>
            <a:xfrm flipH="1">
              <a:off x="6776941" y="1271135"/>
              <a:ext cx="627159" cy="691432"/>
            </a:xfrm>
            <a:custGeom>
              <a:rect b="b" l="l" r="r" t="t"/>
              <a:pathLst>
                <a:path extrusionOk="0" h="36372" w="32991">
                  <a:moveTo>
                    <a:pt x="2139" y="1"/>
                  </a:moveTo>
                  <a:cubicBezTo>
                    <a:pt x="1691" y="1"/>
                    <a:pt x="1236" y="161"/>
                    <a:pt x="867" y="484"/>
                  </a:cubicBezTo>
                  <a:cubicBezTo>
                    <a:pt x="67" y="1151"/>
                    <a:pt x="0" y="2352"/>
                    <a:pt x="701" y="3152"/>
                  </a:cubicBezTo>
                  <a:lnTo>
                    <a:pt x="29454" y="35709"/>
                  </a:lnTo>
                  <a:cubicBezTo>
                    <a:pt x="29817" y="36144"/>
                    <a:pt x="30337" y="36372"/>
                    <a:pt x="30865" y="36372"/>
                  </a:cubicBezTo>
                  <a:cubicBezTo>
                    <a:pt x="31308" y="36372"/>
                    <a:pt x="31757" y="36211"/>
                    <a:pt x="32123" y="35876"/>
                  </a:cubicBezTo>
                  <a:cubicBezTo>
                    <a:pt x="32890" y="35242"/>
                    <a:pt x="32990" y="34008"/>
                    <a:pt x="32290" y="33207"/>
                  </a:cubicBezTo>
                  <a:lnTo>
                    <a:pt x="3536" y="650"/>
                  </a:lnTo>
                  <a:cubicBezTo>
                    <a:pt x="3176" y="219"/>
                    <a:pt x="2662" y="1"/>
                    <a:pt x="21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1" name="Google Shape;611;p45"/>
            <p:cNvSpPr/>
            <p:nvPr/>
          </p:nvSpPr>
          <p:spPr>
            <a:xfrm flipH="1">
              <a:off x="6764261" y="1236479"/>
              <a:ext cx="626532" cy="691375"/>
            </a:xfrm>
            <a:custGeom>
              <a:rect b="b" l="l" r="r" t="t"/>
              <a:pathLst>
                <a:path extrusionOk="0" h="36369" w="32958">
                  <a:moveTo>
                    <a:pt x="2140" y="0"/>
                  </a:moveTo>
                  <a:cubicBezTo>
                    <a:pt x="1695" y="0"/>
                    <a:pt x="1250" y="153"/>
                    <a:pt x="901" y="472"/>
                  </a:cubicBezTo>
                  <a:cubicBezTo>
                    <a:pt x="101" y="1139"/>
                    <a:pt x="1" y="2373"/>
                    <a:pt x="734" y="3140"/>
                  </a:cubicBezTo>
                  <a:lnTo>
                    <a:pt x="29455" y="35730"/>
                  </a:lnTo>
                  <a:cubicBezTo>
                    <a:pt x="29819" y="36149"/>
                    <a:pt x="30341" y="36369"/>
                    <a:pt x="30871" y="36369"/>
                  </a:cubicBezTo>
                  <a:cubicBezTo>
                    <a:pt x="31313" y="36369"/>
                    <a:pt x="31759" y="36216"/>
                    <a:pt x="32123" y="35897"/>
                  </a:cubicBezTo>
                  <a:cubicBezTo>
                    <a:pt x="32924" y="35163"/>
                    <a:pt x="32957" y="33996"/>
                    <a:pt x="32290" y="33195"/>
                  </a:cubicBezTo>
                  <a:lnTo>
                    <a:pt x="3570" y="639"/>
                  </a:lnTo>
                  <a:cubicBezTo>
                    <a:pt x="3206" y="220"/>
                    <a:pt x="2674" y="0"/>
                    <a:pt x="21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2" name="Google Shape;612;p45"/>
            <p:cNvSpPr/>
            <p:nvPr/>
          </p:nvSpPr>
          <p:spPr>
            <a:xfrm flipH="1">
              <a:off x="6750954" y="1224996"/>
              <a:ext cx="652518" cy="714187"/>
            </a:xfrm>
            <a:custGeom>
              <a:rect b="b" l="l" r="r" t="t"/>
              <a:pathLst>
                <a:path extrusionOk="0" h="37569" w="34325">
                  <a:moveTo>
                    <a:pt x="2802" y="1209"/>
                  </a:moveTo>
                  <a:cubicBezTo>
                    <a:pt x="3136" y="1209"/>
                    <a:pt x="3470" y="1376"/>
                    <a:pt x="3770" y="1610"/>
                  </a:cubicBezTo>
                  <a:lnTo>
                    <a:pt x="32490" y="34200"/>
                  </a:lnTo>
                  <a:cubicBezTo>
                    <a:pt x="32957" y="34733"/>
                    <a:pt x="32924" y="35534"/>
                    <a:pt x="32357" y="35968"/>
                  </a:cubicBezTo>
                  <a:cubicBezTo>
                    <a:pt x="32163" y="36189"/>
                    <a:pt x="31901" y="36318"/>
                    <a:pt x="31627" y="36318"/>
                  </a:cubicBezTo>
                  <a:cubicBezTo>
                    <a:pt x="31571" y="36318"/>
                    <a:pt x="31513" y="36313"/>
                    <a:pt x="31456" y="36301"/>
                  </a:cubicBezTo>
                  <a:cubicBezTo>
                    <a:pt x="31123" y="36301"/>
                    <a:pt x="30789" y="36134"/>
                    <a:pt x="30589" y="35901"/>
                  </a:cubicBezTo>
                  <a:lnTo>
                    <a:pt x="1835" y="3344"/>
                  </a:lnTo>
                  <a:cubicBezTo>
                    <a:pt x="1401" y="2810"/>
                    <a:pt x="1435" y="2010"/>
                    <a:pt x="1968" y="1543"/>
                  </a:cubicBezTo>
                  <a:cubicBezTo>
                    <a:pt x="2235" y="1343"/>
                    <a:pt x="2502" y="1209"/>
                    <a:pt x="2802" y="1209"/>
                  </a:cubicBezTo>
                  <a:close/>
                  <a:moveTo>
                    <a:pt x="2806" y="0"/>
                  </a:moveTo>
                  <a:cubicBezTo>
                    <a:pt x="2211" y="0"/>
                    <a:pt x="1612" y="211"/>
                    <a:pt x="1135" y="642"/>
                  </a:cubicBezTo>
                  <a:cubicBezTo>
                    <a:pt x="100" y="1543"/>
                    <a:pt x="0" y="3144"/>
                    <a:pt x="934" y="4178"/>
                  </a:cubicBezTo>
                  <a:lnTo>
                    <a:pt x="29655" y="36735"/>
                  </a:lnTo>
                  <a:cubicBezTo>
                    <a:pt x="30155" y="37268"/>
                    <a:pt x="30822" y="37569"/>
                    <a:pt x="31523" y="37569"/>
                  </a:cubicBezTo>
                  <a:cubicBezTo>
                    <a:pt x="32123" y="37569"/>
                    <a:pt x="32690" y="37402"/>
                    <a:pt x="33191" y="36935"/>
                  </a:cubicBezTo>
                  <a:cubicBezTo>
                    <a:pt x="34258" y="36034"/>
                    <a:pt x="34325" y="34433"/>
                    <a:pt x="33424" y="33399"/>
                  </a:cubicBezTo>
                  <a:lnTo>
                    <a:pt x="4670" y="842"/>
                  </a:lnTo>
                  <a:cubicBezTo>
                    <a:pt x="4186" y="286"/>
                    <a:pt x="3498" y="0"/>
                    <a:pt x="28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13" name="Google Shape;613;p45"/>
          <p:cNvSpPr/>
          <p:nvPr/>
        </p:nvSpPr>
        <p:spPr>
          <a:xfrm rot="10800000">
            <a:off x="6303165" y="2631187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7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46"/>
          <p:cNvSpPr txBox="1"/>
          <p:nvPr>
            <p:ph type="ctrTitle"/>
          </p:nvPr>
        </p:nvSpPr>
        <p:spPr>
          <a:xfrm>
            <a:off x="1438775" y="1749825"/>
            <a:ext cx="2376300" cy="115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700"/>
              <a:t>Thanks!</a:t>
            </a:r>
            <a:endParaRPr sz="5700"/>
          </a:p>
        </p:txBody>
      </p:sp>
      <p:sp>
        <p:nvSpPr>
          <p:cNvPr id="619" name="Google Shape;619;p46"/>
          <p:cNvSpPr txBox="1"/>
          <p:nvPr>
            <p:ph idx="1" type="subTitle"/>
          </p:nvPr>
        </p:nvSpPr>
        <p:spPr>
          <a:xfrm>
            <a:off x="728300" y="2324125"/>
            <a:ext cx="3900900" cy="1940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rPr>
              <a:t>Do you have any questions?</a:t>
            </a:r>
            <a:endParaRPr sz="2500"/>
          </a:p>
        </p:txBody>
      </p:sp>
      <p:sp>
        <p:nvSpPr>
          <p:cNvPr id="620" name="Google Shape;620;p46"/>
          <p:cNvSpPr/>
          <p:nvPr/>
        </p:nvSpPr>
        <p:spPr>
          <a:xfrm>
            <a:off x="-300035" y="-392988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21" name="Google Shape;621;p46"/>
          <p:cNvGrpSpPr/>
          <p:nvPr/>
        </p:nvGrpSpPr>
        <p:grpSpPr>
          <a:xfrm>
            <a:off x="4950368" y="737199"/>
            <a:ext cx="3139955" cy="3583372"/>
            <a:chOff x="5474900" y="1114525"/>
            <a:chExt cx="2028133" cy="2314690"/>
          </a:xfrm>
        </p:grpSpPr>
        <p:sp>
          <p:nvSpPr>
            <p:cNvPr id="622" name="Google Shape;622;p46"/>
            <p:cNvSpPr/>
            <p:nvPr/>
          </p:nvSpPr>
          <p:spPr>
            <a:xfrm flipH="1">
              <a:off x="5730027" y="1126483"/>
              <a:ext cx="1773006" cy="1881192"/>
            </a:xfrm>
            <a:custGeom>
              <a:rect b="b" l="l" r="r" t="t"/>
              <a:pathLst>
                <a:path extrusionOk="0" h="98958" w="93267">
                  <a:moveTo>
                    <a:pt x="10044" y="1"/>
                  </a:moveTo>
                  <a:cubicBezTo>
                    <a:pt x="8566" y="1"/>
                    <a:pt x="6825" y="553"/>
                    <a:pt x="5004" y="2288"/>
                  </a:cubicBezTo>
                  <a:cubicBezTo>
                    <a:pt x="0" y="7092"/>
                    <a:pt x="4337" y="11562"/>
                    <a:pt x="4337" y="11562"/>
                  </a:cubicBezTo>
                  <a:lnTo>
                    <a:pt x="71818" y="86182"/>
                  </a:lnTo>
                  <a:cubicBezTo>
                    <a:pt x="75754" y="90552"/>
                    <a:pt x="80658" y="93954"/>
                    <a:pt x="86128" y="96122"/>
                  </a:cubicBezTo>
                  <a:lnTo>
                    <a:pt x="93267" y="98958"/>
                  </a:lnTo>
                  <a:lnTo>
                    <a:pt x="93267" y="98958"/>
                  </a:lnTo>
                  <a:lnTo>
                    <a:pt x="90698" y="91152"/>
                  </a:lnTo>
                  <a:cubicBezTo>
                    <a:pt x="89031" y="86082"/>
                    <a:pt x="86295" y="81345"/>
                    <a:pt x="82726" y="77409"/>
                  </a:cubicBezTo>
                  <a:lnTo>
                    <a:pt x="14411" y="1688"/>
                  </a:lnTo>
                  <a:cubicBezTo>
                    <a:pt x="14411" y="1688"/>
                    <a:pt x="12629" y="1"/>
                    <a:pt x="100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3" name="Google Shape;623;p46"/>
            <p:cNvSpPr/>
            <p:nvPr/>
          </p:nvSpPr>
          <p:spPr>
            <a:xfrm flipH="1">
              <a:off x="5730027" y="1126483"/>
              <a:ext cx="1773006" cy="1881192"/>
            </a:xfrm>
            <a:custGeom>
              <a:rect b="b" l="l" r="r" t="t"/>
              <a:pathLst>
                <a:path extrusionOk="0" h="98958" w="93267">
                  <a:moveTo>
                    <a:pt x="10044" y="1"/>
                  </a:moveTo>
                  <a:cubicBezTo>
                    <a:pt x="8566" y="1"/>
                    <a:pt x="6825" y="553"/>
                    <a:pt x="5004" y="2288"/>
                  </a:cubicBezTo>
                  <a:cubicBezTo>
                    <a:pt x="0" y="7092"/>
                    <a:pt x="4337" y="11562"/>
                    <a:pt x="4337" y="11562"/>
                  </a:cubicBezTo>
                  <a:lnTo>
                    <a:pt x="71818" y="86182"/>
                  </a:lnTo>
                  <a:cubicBezTo>
                    <a:pt x="75754" y="90552"/>
                    <a:pt x="80658" y="93954"/>
                    <a:pt x="86128" y="96122"/>
                  </a:cubicBezTo>
                  <a:lnTo>
                    <a:pt x="93267" y="98958"/>
                  </a:lnTo>
                  <a:lnTo>
                    <a:pt x="93267" y="98958"/>
                  </a:lnTo>
                  <a:lnTo>
                    <a:pt x="90698" y="91152"/>
                  </a:lnTo>
                  <a:cubicBezTo>
                    <a:pt x="89031" y="86082"/>
                    <a:pt x="86295" y="81345"/>
                    <a:pt x="82726" y="77409"/>
                  </a:cubicBezTo>
                  <a:lnTo>
                    <a:pt x="14411" y="1688"/>
                  </a:lnTo>
                  <a:cubicBezTo>
                    <a:pt x="14411" y="1688"/>
                    <a:pt x="12629" y="1"/>
                    <a:pt x="100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4" name="Google Shape;624;p46"/>
            <p:cNvSpPr/>
            <p:nvPr/>
          </p:nvSpPr>
          <p:spPr>
            <a:xfrm flipH="1">
              <a:off x="5730655" y="1152223"/>
              <a:ext cx="1772378" cy="1854825"/>
            </a:xfrm>
            <a:custGeom>
              <a:rect b="b" l="l" r="r" t="t"/>
              <a:pathLst>
                <a:path extrusionOk="0" h="97571" w="93234">
                  <a:moveTo>
                    <a:pt x="6138" y="0"/>
                  </a:moveTo>
                  <a:cubicBezTo>
                    <a:pt x="5738" y="301"/>
                    <a:pt x="5371" y="567"/>
                    <a:pt x="5004" y="968"/>
                  </a:cubicBezTo>
                  <a:cubicBezTo>
                    <a:pt x="0" y="5738"/>
                    <a:pt x="4337" y="10208"/>
                    <a:pt x="4337" y="10208"/>
                  </a:cubicBezTo>
                  <a:lnTo>
                    <a:pt x="71785" y="84794"/>
                  </a:lnTo>
                  <a:cubicBezTo>
                    <a:pt x="75754" y="89198"/>
                    <a:pt x="80625" y="92567"/>
                    <a:pt x="86095" y="94735"/>
                  </a:cubicBezTo>
                  <a:lnTo>
                    <a:pt x="93234" y="97570"/>
                  </a:lnTo>
                  <a:lnTo>
                    <a:pt x="93234" y="97570"/>
                  </a:lnTo>
                  <a:lnTo>
                    <a:pt x="613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5" name="Google Shape;625;p46"/>
            <p:cNvSpPr/>
            <p:nvPr/>
          </p:nvSpPr>
          <p:spPr>
            <a:xfrm flipH="1">
              <a:off x="5716699" y="1114525"/>
              <a:ext cx="1750194" cy="1905201"/>
            </a:xfrm>
            <a:custGeom>
              <a:rect b="b" l="l" r="r" t="t"/>
              <a:pathLst>
                <a:path extrusionOk="0" h="100221" w="92067">
                  <a:moveTo>
                    <a:pt x="8097" y="1"/>
                  </a:moveTo>
                  <a:cubicBezTo>
                    <a:pt x="6482" y="1"/>
                    <a:pt x="4592" y="601"/>
                    <a:pt x="2636" y="2484"/>
                  </a:cubicBezTo>
                  <a:cubicBezTo>
                    <a:pt x="968" y="4085"/>
                    <a:pt x="101" y="5853"/>
                    <a:pt x="34" y="7721"/>
                  </a:cubicBezTo>
                  <a:cubicBezTo>
                    <a:pt x="1" y="10556"/>
                    <a:pt x="1869" y="12524"/>
                    <a:pt x="1969" y="12591"/>
                  </a:cubicBezTo>
                  <a:lnTo>
                    <a:pt x="69450" y="87244"/>
                  </a:lnTo>
                  <a:cubicBezTo>
                    <a:pt x="73420" y="91614"/>
                    <a:pt x="78423" y="95117"/>
                    <a:pt x="83994" y="97318"/>
                  </a:cubicBezTo>
                  <a:lnTo>
                    <a:pt x="91132" y="100154"/>
                  </a:lnTo>
                  <a:cubicBezTo>
                    <a:pt x="91199" y="100220"/>
                    <a:pt x="91299" y="100220"/>
                    <a:pt x="91366" y="100220"/>
                  </a:cubicBezTo>
                  <a:cubicBezTo>
                    <a:pt x="91499" y="100220"/>
                    <a:pt x="91666" y="100120"/>
                    <a:pt x="91833" y="100054"/>
                  </a:cubicBezTo>
                  <a:cubicBezTo>
                    <a:pt x="92000" y="99887"/>
                    <a:pt x="92066" y="99620"/>
                    <a:pt x="92000" y="99386"/>
                  </a:cubicBezTo>
                  <a:lnTo>
                    <a:pt x="89398" y="91581"/>
                  </a:lnTo>
                  <a:cubicBezTo>
                    <a:pt x="88230" y="88045"/>
                    <a:pt x="86562" y="84709"/>
                    <a:pt x="84494" y="81674"/>
                  </a:cubicBezTo>
                  <a:cubicBezTo>
                    <a:pt x="84370" y="81487"/>
                    <a:pt x="84168" y="81378"/>
                    <a:pt x="83970" y="81378"/>
                  </a:cubicBezTo>
                  <a:cubicBezTo>
                    <a:pt x="83848" y="81378"/>
                    <a:pt x="83728" y="81419"/>
                    <a:pt x="83627" y="81507"/>
                  </a:cubicBezTo>
                  <a:cubicBezTo>
                    <a:pt x="83327" y="81707"/>
                    <a:pt x="83227" y="82074"/>
                    <a:pt x="83460" y="82374"/>
                  </a:cubicBezTo>
                  <a:cubicBezTo>
                    <a:pt x="85495" y="85310"/>
                    <a:pt x="87063" y="88545"/>
                    <a:pt x="88197" y="91948"/>
                  </a:cubicBezTo>
                  <a:lnTo>
                    <a:pt x="90332" y="98452"/>
                  </a:lnTo>
                  <a:lnTo>
                    <a:pt x="90332" y="98452"/>
                  </a:lnTo>
                  <a:lnTo>
                    <a:pt x="84461" y="96117"/>
                  </a:lnTo>
                  <a:cubicBezTo>
                    <a:pt x="79057" y="94016"/>
                    <a:pt x="74220" y="90580"/>
                    <a:pt x="70351" y="86344"/>
                  </a:cubicBezTo>
                  <a:lnTo>
                    <a:pt x="2903" y="11724"/>
                  </a:lnTo>
                  <a:cubicBezTo>
                    <a:pt x="2836" y="11724"/>
                    <a:pt x="1869" y="10690"/>
                    <a:pt x="1468" y="9155"/>
                  </a:cubicBezTo>
                  <a:cubicBezTo>
                    <a:pt x="935" y="7154"/>
                    <a:pt x="1635" y="5186"/>
                    <a:pt x="3503" y="3384"/>
                  </a:cubicBezTo>
                  <a:cubicBezTo>
                    <a:pt x="5187" y="1778"/>
                    <a:pt x="6787" y="1268"/>
                    <a:pt x="8141" y="1268"/>
                  </a:cubicBezTo>
                  <a:cubicBezTo>
                    <a:pt x="10328" y="1268"/>
                    <a:pt x="11870" y="2599"/>
                    <a:pt x="12076" y="2784"/>
                  </a:cubicBezTo>
                  <a:lnTo>
                    <a:pt x="77323" y="75102"/>
                  </a:lnTo>
                  <a:cubicBezTo>
                    <a:pt x="77429" y="75244"/>
                    <a:pt x="77592" y="75320"/>
                    <a:pt x="77761" y="75320"/>
                  </a:cubicBezTo>
                  <a:cubicBezTo>
                    <a:pt x="77910" y="75320"/>
                    <a:pt x="78065" y="75261"/>
                    <a:pt x="78190" y="75136"/>
                  </a:cubicBezTo>
                  <a:cubicBezTo>
                    <a:pt x="78423" y="74936"/>
                    <a:pt x="78490" y="74535"/>
                    <a:pt x="78223" y="74268"/>
                  </a:cubicBezTo>
                  <a:lnTo>
                    <a:pt x="12977" y="1883"/>
                  </a:lnTo>
                  <a:lnTo>
                    <a:pt x="12943" y="1850"/>
                  </a:lnTo>
                  <a:cubicBezTo>
                    <a:pt x="12901" y="1829"/>
                    <a:pt x="10917" y="1"/>
                    <a:pt x="8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6" name="Google Shape;626;p46"/>
            <p:cNvSpPr/>
            <p:nvPr/>
          </p:nvSpPr>
          <p:spPr>
            <a:xfrm flipH="1">
              <a:off x="5729942" y="2975389"/>
              <a:ext cx="34256" cy="32355"/>
            </a:xfrm>
            <a:custGeom>
              <a:rect b="b" l="l" r="r" t="t"/>
              <a:pathLst>
                <a:path extrusionOk="0" h="1702" w="1802">
                  <a:moveTo>
                    <a:pt x="1235" y="0"/>
                  </a:moveTo>
                  <a:lnTo>
                    <a:pt x="1" y="934"/>
                  </a:lnTo>
                  <a:lnTo>
                    <a:pt x="1802" y="1702"/>
                  </a:lnTo>
                  <a:lnTo>
                    <a:pt x="1235" y="0"/>
                  </a:lnTo>
                  <a:close/>
                </a:path>
              </a:pathLst>
            </a:custGeom>
            <a:solidFill>
              <a:srgbClr val="1C1A5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7" name="Google Shape;627;p46"/>
            <p:cNvSpPr/>
            <p:nvPr/>
          </p:nvSpPr>
          <p:spPr>
            <a:xfrm flipH="1">
              <a:off x="5474900" y="3019725"/>
              <a:ext cx="289305" cy="409490"/>
            </a:xfrm>
            <a:custGeom>
              <a:rect b="b" l="l" r="r" t="t"/>
              <a:pathLst>
                <a:path extrusionOk="0" h="10378" w="9374">
                  <a:moveTo>
                    <a:pt x="1671" y="0"/>
                  </a:moveTo>
                  <a:cubicBezTo>
                    <a:pt x="1360" y="0"/>
                    <a:pt x="1065" y="225"/>
                    <a:pt x="1034" y="537"/>
                  </a:cubicBezTo>
                  <a:cubicBezTo>
                    <a:pt x="1001" y="737"/>
                    <a:pt x="867" y="971"/>
                    <a:pt x="701" y="1204"/>
                  </a:cubicBezTo>
                  <a:lnTo>
                    <a:pt x="434" y="1571"/>
                  </a:lnTo>
                  <a:cubicBezTo>
                    <a:pt x="67" y="2272"/>
                    <a:pt x="0" y="3139"/>
                    <a:pt x="601" y="3673"/>
                  </a:cubicBezTo>
                  <a:cubicBezTo>
                    <a:pt x="996" y="3983"/>
                    <a:pt x="1486" y="4007"/>
                    <a:pt x="1830" y="4007"/>
                  </a:cubicBezTo>
                  <a:cubicBezTo>
                    <a:pt x="1893" y="4007"/>
                    <a:pt x="1950" y="4006"/>
                    <a:pt x="2002" y="4006"/>
                  </a:cubicBezTo>
                  <a:cubicBezTo>
                    <a:pt x="2502" y="3973"/>
                    <a:pt x="3002" y="3956"/>
                    <a:pt x="3503" y="3956"/>
                  </a:cubicBezTo>
                  <a:cubicBezTo>
                    <a:pt x="4003" y="3956"/>
                    <a:pt x="4503" y="3973"/>
                    <a:pt x="5004" y="4006"/>
                  </a:cubicBezTo>
                  <a:cubicBezTo>
                    <a:pt x="6171" y="4073"/>
                    <a:pt x="7439" y="4273"/>
                    <a:pt x="7839" y="5040"/>
                  </a:cubicBezTo>
                  <a:cubicBezTo>
                    <a:pt x="8039" y="5507"/>
                    <a:pt x="8039" y="5874"/>
                    <a:pt x="7839" y="6308"/>
                  </a:cubicBezTo>
                  <a:cubicBezTo>
                    <a:pt x="7105" y="7809"/>
                    <a:pt x="3903" y="8843"/>
                    <a:pt x="2735" y="9143"/>
                  </a:cubicBezTo>
                  <a:cubicBezTo>
                    <a:pt x="2402" y="9210"/>
                    <a:pt x="2202" y="9544"/>
                    <a:pt x="2268" y="9877"/>
                  </a:cubicBezTo>
                  <a:cubicBezTo>
                    <a:pt x="2368" y="10177"/>
                    <a:pt x="2602" y="10378"/>
                    <a:pt x="2902" y="10378"/>
                  </a:cubicBezTo>
                  <a:cubicBezTo>
                    <a:pt x="2936" y="10378"/>
                    <a:pt x="3002" y="10378"/>
                    <a:pt x="3102" y="10244"/>
                  </a:cubicBezTo>
                  <a:cubicBezTo>
                    <a:pt x="3569" y="10177"/>
                    <a:pt x="7906" y="9043"/>
                    <a:pt x="9040" y="6742"/>
                  </a:cubicBezTo>
                  <a:cubicBezTo>
                    <a:pt x="9373" y="6041"/>
                    <a:pt x="9373" y="5241"/>
                    <a:pt x="9040" y="4473"/>
                  </a:cubicBezTo>
                  <a:cubicBezTo>
                    <a:pt x="8339" y="2906"/>
                    <a:pt x="6371" y="2805"/>
                    <a:pt x="5170" y="2705"/>
                  </a:cubicBezTo>
                  <a:cubicBezTo>
                    <a:pt x="4637" y="2689"/>
                    <a:pt x="4103" y="2680"/>
                    <a:pt x="3574" y="2680"/>
                  </a:cubicBezTo>
                  <a:cubicBezTo>
                    <a:pt x="3044" y="2680"/>
                    <a:pt x="2519" y="2689"/>
                    <a:pt x="2002" y="2705"/>
                  </a:cubicBezTo>
                  <a:cubicBezTo>
                    <a:pt x="1868" y="2705"/>
                    <a:pt x="1568" y="2705"/>
                    <a:pt x="1501" y="2672"/>
                  </a:cubicBezTo>
                  <a:cubicBezTo>
                    <a:pt x="1434" y="2672"/>
                    <a:pt x="1401" y="2405"/>
                    <a:pt x="1568" y="2172"/>
                  </a:cubicBezTo>
                  <a:cubicBezTo>
                    <a:pt x="1668" y="2072"/>
                    <a:pt x="1701" y="1972"/>
                    <a:pt x="1768" y="1871"/>
                  </a:cubicBezTo>
                  <a:cubicBezTo>
                    <a:pt x="2002" y="1538"/>
                    <a:pt x="2202" y="1171"/>
                    <a:pt x="2268" y="704"/>
                  </a:cubicBezTo>
                  <a:cubicBezTo>
                    <a:pt x="2335" y="370"/>
                    <a:pt x="2068" y="37"/>
                    <a:pt x="1735" y="3"/>
                  </a:cubicBezTo>
                  <a:cubicBezTo>
                    <a:pt x="1713" y="1"/>
                    <a:pt x="1692" y="0"/>
                    <a:pt x="16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8" name="Google Shape;628;p46"/>
            <p:cNvSpPr/>
            <p:nvPr/>
          </p:nvSpPr>
          <p:spPr>
            <a:xfrm flipH="1">
              <a:off x="6776941" y="1271135"/>
              <a:ext cx="627159" cy="691432"/>
            </a:xfrm>
            <a:custGeom>
              <a:rect b="b" l="l" r="r" t="t"/>
              <a:pathLst>
                <a:path extrusionOk="0" h="36372" w="32991">
                  <a:moveTo>
                    <a:pt x="2139" y="1"/>
                  </a:moveTo>
                  <a:cubicBezTo>
                    <a:pt x="1691" y="1"/>
                    <a:pt x="1236" y="161"/>
                    <a:pt x="867" y="484"/>
                  </a:cubicBezTo>
                  <a:cubicBezTo>
                    <a:pt x="67" y="1151"/>
                    <a:pt x="0" y="2352"/>
                    <a:pt x="701" y="3152"/>
                  </a:cubicBezTo>
                  <a:lnTo>
                    <a:pt x="29454" y="35709"/>
                  </a:lnTo>
                  <a:cubicBezTo>
                    <a:pt x="29817" y="36144"/>
                    <a:pt x="30337" y="36372"/>
                    <a:pt x="30865" y="36372"/>
                  </a:cubicBezTo>
                  <a:cubicBezTo>
                    <a:pt x="31308" y="36372"/>
                    <a:pt x="31757" y="36211"/>
                    <a:pt x="32123" y="35876"/>
                  </a:cubicBezTo>
                  <a:cubicBezTo>
                    <a:pt x="32890" y="35242"/>
                    <a:pt x="32990" y="34008"/>
                    <a:pt x="32290" y="33207"/>
                  </a:cubicBezTo>
                  <a:lnTo>
                    <a:pt x="3536" y="650"/>
                  </a:lnTo>
                  <a:cubicBezTo>
                    <a:pt x="3176" y="219"/>
                    <a:pt x="2662" y="1"/>
                    <a:pt x="21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9" name="Google Shape;629;p46"/>
            <p:cNvSpPr/>
            <p:nvPr/>
          </p:nvSpPr>
          <p:spPr>
            <a:xfrm flipH="1">
              <a:off x="6764261" y="1236479"/>
              <a:ext cx="626532" cy="691375"/>
            </a:xfrm>
            <a:custGeom>
              <a:rect b="b" l="l" r="r" t="t"/>
              <a:pathLst>
                <a:path extrusionOk="0" h="36369" w="32958">
                  <a:moveTo>
                    <a:pt x="2140" y="0"/>
                  </a:moveTo>
                  <a:cubicBezTo>
                    <a:pt x="1695" y="0"/>
                    <a:pt x="1250" y="153"/>
                    <a:pt x="901" y="472"/>
                  </a:cubicBezTo>
                  <a:cubicBezTo>
                    <a:pt x="101" y="1139"/>
                    <a:pt x="1" y="2373"/>
                    <a:pt x="734" y="3140"/>
                  </a:cubicBezTo>
                  <a:lnTo>
                    <a:pt x="29455" y="35730"/>
                  </a:lnTo>
                  <a:cubicBezTo>
                    <a:pt x="29819" y="36149"/>
                    <a:pt x="30341" y="36369"/>
                    <a:pt x="30871" y="36369"/>
                  </a:cubicBezTo>
                  <a:cubicBezTo>
                    <a:pt x="31313" y="36369"/>
                    <a:pt x="31759" y="36216"/>
                    <a:pt x="32123" y="35897"/>
                  </a:cubicBezTo>
                  <a:cubicBezTo>
                    <a:pt x="32924" y="35163"/>
                    <a:pt x="32957" y="33996"/>
                    <a:pt x="32290" y="33195"/>
                  </a:cubicBezTo>
                  <a:lnTo>
                    <a:pt x="3570" y="639"/>
                  </a:lnTo>
                  <a:cubicBezTo>
                    <a:pt x="3206" y="220"/>
                    <a:pt x="2674" y="0"/>
                    <a:pt x="21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0" name="Google Shape;630;p46"/>
            <p:cNvSpPr/>
            <p:nvPr/>
          </p:nvSpPr>
          <p:spPr>
            <a:xfrm flipH="1">
              <a:off x="6750954" y="1224996"/>
              <a:ext cx="652518" cy="714187"/>
            </a:xfrm>
            <a:custGeom>
              <a:rect b="b" l="l" r="r" t="t"/>
              <a:pathLst>
                <a:path extrusionOk="0" h="37569" w="34325">
                  <a:moveTo>
                    <a:pt x="2802" y="1209"/>
                  </a:moveTo>
                  <a:cubicBezTo>
                    <a:pt x="3136" y="1209"/>
                    <a:pt x="3470" y="1376"/>
                    <a:pt x="3770" y="1610"/>
                  </a:cubicBezTo>
                  <a:lnTo>
                    <a:pt x="32490" y="34200"/>
                  </a:lnTo>
                  <a:cubicBezTo>
                    <a:pt x="32957" y="34733"/>
                    <a:pt x="32924" y="35534"/>
                    <a:pt x="32357" y="35968"/>
                  </a:cubicBezTo>
                  <a:cubicBezTo>
                    <a:pt x="32163" y="36189"/>
                    <a:pt x="31901" y="36318"/>
                    <a:pt x="31627" y="36318"/>
                  </a:cubicBezTo>
                  <a:cubicBezTo>
                    <a:pt x="31571" y="36318"/>
                    <a:pt x="31513" y="36313"/>
                    <a:pt x="31456" y="36301"/>
                  </a:cubicBezTo>
                  <a:cubicBezTo>
                    <a:pt x="31123" y="36301"/>
                    <a:pt x="30789" y="36134"/>
                    <a:pt x="30589" y="35901"/>
                  </a:cubicBezTo>
                  <a:lnTo>
                    <a:pt x="1835" y="3344"/>
                  </a:lnTo>
                  <a:cubicBezTo>
                    <a:pt x="1401" y="2810"/>
                    <a:pt x="1435" y="2010"/>
                    <a:pt x="1968" y="1543"/>
                  </a:cubicBezTo>
                  <a:cubicBezTo>
                    <a:pt x="2235" y="1343"/>
                    <a:pt x="2502" y="1209"/>
                    <a:pt x="2802" y="1209"/>
                  </a:cubicBezTo>
                  <a:close/>
                  <a:moveTo>
                    <a:pt x="2806" y="0"/>
                  </a:moveTo>
                  <a:cubicBezTo>
                    <a:pt x="2211" y="0"/>
                    <a:pt x="1612" y="211"/>
                    <a:pt x="1135" y="642"/>
                  </a:cubicBezTo>
                  <a:cubicBezTo>
                    <a:pt x="100" y="1543"/>
                    <a:pt x="0" y="3144"/>
                    <a:pt x="934" y="4178"/>
                  </a:cubicBezTo>
                  <a:lnTo>
                    <a:pt x="29655" y="36735"/>
                  </a:lnTo>
                  <a:cubicBezTo>
                    <a:pt x="30155" y="37268"/>
                    <a:pt x="30822" y="37569"/>
                    <a:pt x="31523" y="37569"/>
                  </a:cubicBezTo>
                  <a:cubicBezTo>
                    <a:pt x="32123" y="37569"/>
                    <a:pt x="32690" y="37402"/>
                    <a:pt x="33191" y="36935"/>
                  </a:cubicBezTo>
                  <a:cubicBezTo>
                    <a:pt x="34258" y="36034"/>
                    <a:pt x="34325" y="34433"/>
                    <a:pt x="33424" y="33399"/>
                  </a:cubicBezTo>
                  <a:lnTo>
                    <a:pt x="4670" y="842"/>
                  </a:lnTo>
                  <a:cubicBezTo>
                    <a:pt x="4186" y="286"/>
                    <a:pt x="3498" y="0"/>
                    <a:pt x="28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31" name="Google Shape;631;p46"/>
          <p:cNvSpPr/>
          <p:nvPr/>
        </p:nvSpPr>
        <p:spPr>
          <a:xfrm rot="10800000">
            <a:off x="6303165" y="2631187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9"/>
          <p:cNvSpPr txBox="1"/>
          <p:nvPr>
            <p:ph type="ctrTitle"/>
          </p:nvPr>
        </p:nvSpPr>
        <p:spPr>
          <a:xfrm>
            <a:off x="745775" y="1660925"/>
            <a:ext cx="7338000" cy="194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Fira Sans Extra Condensed"/>
              <a:buChar char="●"/>
            </a:pPr>
            <a:r>
              <a:rPr lang="en" sz="3200"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System that can draw </a:t>
            </a:r>
            <a:r>
              <a:rPr lang="en" sz="3200"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completely without hands.</a:t>
            </a:r>
            <a:endParaRPr sz="3200"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700"/>
              <a:buFont typeface="Fira Sans Extra Condensed"/>
              <a:buChar char="●"/>
            </a:pPr>
            <a:r>
              <a:rPr lang="en" sz="3200"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Multiple Modes for that system:</a:t>
            </a:r>
            <a:endParaRPr sz="3200"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grpSp>
        <p:nvGrpSpPr>
          <p:cNvPr id="137" name="Google Shape;137;p19"/>
          <p:cNvGrpSpPr/>
          <p:nvPr/>
        </p:nvGrpSpPr>
        <p:grpSpPr>
          <a:xfrm>
            <a:off x="6659265" y="1478753"/>
            <a:ext cx="1795303" cy="2048964"/>
            <a:chOff x="5474900" y="1114525"/>
            <a:chExt cx="2028133" cy="2314690"/>
          </a:xfrm>
        </p:grpSpPr>
        <p:sp>
          <p:nvSpPr>
            <p:cNvPr id="138" name="Google Shape;138;p19"/>
            <p:cNvSpPr/>
            <p:nvPr/>
          </p:nvSpPr>
          <p:spPr>
            <a:xfrm flipH="1">
              <a:off x="5730027" y="1126483"/>
              <a:ext cx="1773006" cy="1881192"/>
            </a:xfrm>
            <a:custGeom>
              <a:rect b="b" l="l" r="r" t="t"/>
              <a:pathLst>
                <a:path extrusionOk="0" h="98958" w="93267">
                  <a:moveTo>
                    <a:pt x="10044" y="1"/>
                  </a:moveTo>
                  <a:cubicBezTo>
                    <a:pt x="8566" y="1"/>
                    <a:pt x="6825" y="553"/>
                    <a:pt x="5004" y="2288"/>
                  </a:cubicBezTo>
                  <a:cubicBezTo>
                    <a:pt x="0" y="7092"/>
                    <a:pt x="4337" y="11562"/>
                    <a:pt x="4337" y="11562"/>
                  </a:cubicBezTo>
                  <a:lnTo>
                    <a:pt x="71818" y="86182"/>
                  </a:lnTo>
                  <a:cubicBezTo>
                    <a:pt x="75754" y="90552"/>
                    <a:pt x="80658" y="93954"/>
                    <a:pt x="86128" y="96122"/>
                  </a:cubicBezTo>
                  <a:lnTo>
                    <a:pt x="93267" y="98958"/>
                  </a:lnTo>
                  <a:lnTo>
                    <a:pt x="93267" y="98958"/>
                  </a:lnTo>
                  <a:lnTo>
                    <a:pt x="90698" y="91152"/>
                  </a:lnTo>
                  <a:cubicBezTo>
                    <a:pt x="89031" y="86082"/>
                    <a:pt x="86295" y="81345"/>
                    <a:pt x="82726" y="77409"/>
                  </a:cubicBezTo>
                  <a:lnTo>
                    <a:pt x="14411" y="1688"/>
                  </a:lnTo>
                  <a:cubicBezTo>
                    <a:pt x="14411" y="1688"/>
                    <a:pt x="12629" y="1"/>
                    <a:pt x="100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19"/>
            <p:cNvSpPr/>
            <p:nvPr/>
          </p:nvSpPr>
          <p:spPr>
            <a:xfrm flipH="1">
              <a:off x="5730027" y="1126483"/>
              <a:ext cx="1773006" cy="1881192"/>
            </a:xfrm>
            <a:custGeom>
              <a:rect b="b" l="l" r="r" t="t"/>
              <a:pathLst>
                <a:path extrusionOk="0" h="98958" w="93267">
                  <a:moveTo>
                    <a:pt x="10044" y="1"/>
                  </a:moveTo>
                  <a:cubicBezTo>
                    <a:pt x="8566" y="1"/>
                    <a:pt x="6825" y="553"/>
                    <a:pt x="5004" y="2288"/>
                  </a:cubicBezTo>
                  <a:cubicBezTo>
                    <a:pt x="0" y="7092"/>
                    <a:pt x="4337" y="11562"/>
                    <a:pt x="4337" y="11562"/>
                  </a:cubicBezTo>
                  <a:lnTo>
                    <a:pt x="71818" y="86182"/>
                  </a:lnTo>
                  <a:cubicBezTo>
                    <a:pt x="75754" y="90552"/>
                    <a:pt x="80658" y="93954"/>
                    <a:pt x="86128" y="96122"/>
                  </a:cubicBezTo>
                  <a:lnTo>
                    <a:pt x="93267" y="98958"/>
                  </a:lnTo>
                  <a:lnTo>
                    <a:pt x="93267" y="98958"/>
                  </a:lnTo>
                  <a:lnTo>
                    <a:pt x="90698" y="91152"/>
                  </a:lnTo>
                  <a:cubicBezTo>
                    <a:pt x="89031" y="86082"/>
                    <a:pt x="86295" y="81345"/>
                    <a:pt x="82726" y="77409"/>
                  </a:cubicBezTo>
                  <a:lnTo>
                    <a:pt x="14411" y="1688"/>
                  </a:lnTo>
                  <a:cubicBezTo>
                    <a:pt x="14411" y="1688"/>
                    <a:pt x="12629" y="1"/>
                    <a:pt x="100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" name="Google Shape;140;p19"/>
            <p:cNvSpPr/>
            <p:nvPr/>
          </p:nvSpPr>
          <p:spPr>
            <a:xfrm flipH="1">
              <a:off x="5730655" y="1152223"/>
              <a:ext cx="1772378" cy="1854825"/>
            </a:xfrm>
            <a:custGeom>
              <a:rect b="b" l="l" r="r" t="t"/>
              <a:pathLst>
                <a:path extrusionOk="0" h="97571" w="93234">
                  <a:moveTo>
                    <a:pt x="6138" y="0"/>
                  </a:moveTo>
                  <a:cubicBezTo>
                    <a:pt x="5738" y="301"/>
                    <a:pt x="5371" y="567"/>
                    <a:pt x="5004" y="968"/>
                  </a:cubicBezTo>
                  <a:cubicBezTo>
                    <a:pt x="0" y="5738"/>
                    <a:pt x="4337" y="10208"/>
                    <a:pt x="4337" y="10208"/>
                  </a:cubicBezTo>
                  <a:lnTo>
                    <a:pt x="71785" y="84794"/>
                  </a:lnTo>
                  <a:cubicBezTo>
                    <a:pt x="75754" y="89198"/>
                    <a:pt x="80625" y="92567"/>
                    <a:pt x="86095" y="94735"/>
                  </a:cubicBezTo>
                  <a:lnTo>
                    <a:pt x="93234" y="97570"/>
                  </a:lnTo>
                  <a:lnTo>
                    <a:pt x="93234" y="97570"/>
                  </a:lnTo>
                  <a:lnTo>
                    <a:pt x="613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" name="Google Shape;141;p19"/>
            <p:cNvSpPr/>
            <p:nvPr/>
          </p:nvSpPr>
          <p:spPr>
            <a:xfrm flipH="1">
              <a:off x="5716699" y="1114525"/>
              <a:ext cx="1750194" cy="1905201"/>
            </a:xfrm>
            <a:custGeom>
              <a:rect b="b" l="l" r="r" t="t"/>
              <a:pathLst>
                <a:path extrusionOk="0" h="100221" w="92067">
                  <a:moveTo>
                    <a:pt x="8097" y="1"/>
                  </a:moveTo>
                  <a:cubicBezTo>
                    <a:pt x="6482" y="1"/>
                    <a:pt x="4592" y="601"/>
                    <a:pt x="2636" y="2484"/>
                  </a:cubicBezTo>
                  <a:cubicBezTo>
                    <a:pt x="968" y="4085"/>
                    <a:pt x="101" y="5853"/>
                    <a:pt x="34" y="7721"/>
                  </a:cubicBezTo>
                  <a:cubicBezTo>
                    <a:pt x="1" y="10556"/>
                    <a:pt x="1869" y="12524"/>
                    <a:pt x="1969" y="12591"/>
                  </a:cubicBezTo>
                  <a:lnTo>
                    <a:pt x="69450" y="87244"/>
                  </a:lnTo>
                  <a:cubicBezTo>
                    <a:pt x="73420" y="91614"/>
                    <a:pt x="78423" y="95117"/>
                    <a:pt x="83994" y="97318"/>
                  </a:cubicBezTo>
                  <a:lnTo>
                    <a:pt x="91132" y="100154"/>
                  </a:lnTo>
                  <a:cubicBezTo>
                    <a:pt x="91199" y="100220"/>
                    <a:pt x="91299" y="100220"/>
                    <a:pt x="91366" y="100220"/>
                  </a:cubicBezTo>
                  <a:cubicBezTo>
                    <a:pt x="91499" y="100220"/>
                    <a:pt x="91666" y="100120"/>
                    <a:pt x="91833" y="100054"/>
                  </a:cubicBezTo>
                  <a:cubicBezTo>
                    <a:pt x="92000" y="99887"/>
                    <a:pt x="92066" y="99620"/>
                    <a:pt x="92000" y="99386"/>
                  </a:cubicBezTo>
                  <a:lnTo>
                    <a:pt x="89398" y="91581"/>
                  </a:lnTo>
                  <a:cubicBezTo>
                    <a:pt x="88230" y="88045"/>
                    <a:pt x="86562" y="84709"/>
                    <a:pt x="84494" y="81674"/>
                  </a:cubicBezTo>
                  <a:cubicBezTo>
                    <a:pt x="84370" y="81487"/>
                    <a:pt x="84168" y="81378"/>
                    <a:pt x="83970" y="81378"/>
                  </a:cubicBezTo>
                  <a:cubicBezTo>
                    <a:pt x="83848" y="81378"/>
                    <a:pt x="83728" y="81419"/>
                    <a:pt x="83627" y="81507"/>
                  </a:cubicBezTo>
                  <a:cubicBezTo>
                    <a:pt x="83327" y="81707"/>
                    <a:pt x="83227" y="82074"/>
                    <a:pt x="83460" y="82374"/>
                  </a:cubicBezTo>
                  <a:cubicBezTo>
                    <a:pt x="85495" y="85310"/>
                    <a:pt x="87063" y="88545"/>
                    <a:pt x="88197" y="91948"/>
                  </a:cubicBezTo>
                  <a:lnTo>
                    <a:pt x="90332" y="98452"/>
                  </a:lnTo>
                  <a:lnTo>
                    <a:pt x="90332" y="98452"/>
                  </a:lnTo>
                  <a:lnTo>
                    <a:pt x="84461" y="96117"/>
                  </a:lnTo>
                  <a:cubicBezTo>
                    <a:pt x="79057" y="94016"/>
                    <a:pt x="74220" y="90580"/>
                    <a:pt x="70351" y="86344"/>
                  </a:cubicBezTo>
                  <a:lnTo>
                    <a:pt x="2903" y="11724"/>
                  </a:lnTo>
                  <a:cubicBezTo>
                    <a:pt x="2836" y="11724"/>
                    <a:pt x="1869" y="10690"/>
                    <a:pt x="1468" y="9155"/>
                  </a:cubicBezTo>
                  <a:cubicBezTo>
                    <a:pt x="935" y="7154"/>
                    <a:pt x="1635" y="5186"/>
                    <a:pt x="3503" y="3384"/>
                  </a:cubicBezTo>
                  <a:cubicBezTo>
                    <a:pt x="5187" y="1778"/>
                    <a:pt x="6787" y="1268"/>
                    <a:pt x="8141" y="1268"/>
                  </a:cubicBezTo>
                  <a:cubicBezTo>
                    <a:pt x="10328" y="1268"/>
                    <a:pt x="11870" y="2599"/>
                    <a:pt x="12076" y="2784"/>
                  </a:cubicBezTo>
                  <a:lnTo>
                    <a:pt x="77323" y="75102"/>
                  </a:lnTo>
                  <a:cubicBezTo>
                    <a:pt x="77429" y="75244"/>
                    <a:pt x="77592" y="75320"/>
                    <a:pt x="77761" y="75320"/>
                  </a:cubicBezTo>
                  <a:cubicBezTo>
                    <a:pt x="77910" y="75320"/>
                    <a:pt x="78065" y="75261"/>
                    <a:pt x="78190" y="75136"/>
                  </a:cubicBezTo>
                  <a:cubicBezTo>
                    <a:pt x="78423" y="74936"/>
                    <a:pt x="78490" y="74535"/>
                    <a:pt x="78223" y="74268"/>
                  </a:cubicBezTo>
                  <a:lnTo>
                    <a:pt x="12977" y="1883"/>
                  </a:lnTo>
                  <a:lnTo>
                    <a:pt x="12943" y="1850"/>
                  </a:lnTo>
                  <a:cubicBezTo>
                    <a:pt x="12901" y="1829"/>
                    <a:pt x="10917" y="1"/>
                    <a:pt x="8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" name="Google Shape;142;p19"/>
            <p:cNvSpPr/>
            <p:nvPr/>
          </p:nvSpPr>
          <p:spPr>
            <a:xfrm flipH="1">
              <a:off x="5729942" y="2975389"/>
              <a:ext cx="34256" cy="32355"/>
            </a:xfrm>
            <a:custGeom>
              <a:rect b="b" l="l" r="r" t="t"/>
              <a:pathLst>
                <a:path extrusionOk="0" h="1702" w="1802">
                  <a:moveTo>
                    <a:pt x="1235" y="0"/>
                  </a:moveTo>
                  <a:lnTo>
                    <a:pt x="1" y="934"/>
                  </a:lnTo>
                  <a:lnTo>
                    <a:pt x="1802" y="1702"/>
                  </a:lnTo>
                  <a:lnTo>
                    <a:pt x="1235" y="0"/>
                  </a:lnTo>
                  <a:close/>
                </a:path>
              </a:pathLst>
            </a:custGeom>
            <a:solidFill>
              <a:srgbClr val="1C1A5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19"/>
            <p:cNvSpPr/>
            <p:nvPr/>
          </p:nvSpPr>
          <p:spPr>
            <a:xfrm flipH="1">
              <a:off x="5474900" y="3019725"/>
              <a:ext cx="289305" cy="409490"/>
            </a:xfrm>
            <a:custGeom>
              <a:rect b="b" l="l" r="r" t="t"/>
              <a:pathLst>
                <a:path extrusionOk="0" h="10378" w="9374">
                  <a:moveTo>
                    <a:pt x="1671" y="0"/>
                  </a:moveTo>
                  <a:cubicBezTo>
                    <a:pt x="1360" y="0"/>
                    <a:pt x="1065" y="225"/>
                    <a:pt x="1034" y="537"/>
                  </a:cubicBezTo>
                  <a:cubicBezTo>
                    <a:pt x="1001" y="737"/>
                    <a:pt x="867" y="971"/>
                    <a:pt x="701" y="1204"/>
                  </a:cubicBezTo>
                  <a:lnTo>
                    <a:pt x="434" y="1571"/>
                  </a:lnTo>
                  <a:cubicBezTo>
                    <a:pt x="67" y="2272"/>
                    <a:pt x="0" y="3139"/>
                    <a:pt x="601" y="3673"/>
                  </a:cubicBezTo>
                  <a:cubicBezTo>
                    <a:pt x="996" y="3983"/>
                    <a:pt x="1486" y="4007"/>
                    <a:pt x="1830" y="4007"/>
                  </a:cubicBezTo>
                  <a:cubicBezTo>
                    <a:pt x="1893" y="4007"/>
                    <a:pt x="1950" y="4006"/>
                    <a:pt x="2002" y="4006"/>
                  </a:cubicBezTo>
                  <a:cubicBezTo>
                    <a:pt x="2502" y="3973"/>
                    <a:pt x="3002" y="3956"/>
                    <a:pt x="3503" y="3956"/>
                  </a:cubicBezTo>
                  <a:cubicBezTo>
                    <a:pt x="4003" y="3956"/>
                    <a:pt x="4503" y="3973"/>
                    <a:pt x="5004" y="4006"/>
                  </a:cubicBezTo>
                  <a:cubicBezTo>
                    <a:pt x="6171" y="4073"/>
                    <a:pt x="7439" y="4273"/>
                    <a:pt x="7839" y="5040"/>
                  </a:cubicBezTo>
                  <a:cubicBezTo>
                    <a:pt x="8039" y="5507"/>
                    <a:pt x="8039" y="5874"/>
                    <a:pt x="7839" y="6308"/>
                  </a:cubicBezTo>
                  <a:cubicBezTo>
                    <a:pt x="7105" y="7809"/>
                    <a:pt x="3903" y="8843"/>
                    <a:pt x="2735" y="9143"/>
                  </a:cubicBezTo>
                  <a:cubicBezTo>
                    <a:pt x="2402" y="9210"/>
                    <a:pt x="2202" y="9544"/>
                    <a:pt x="2268" y="9877"/>
                  </a:cubicBezTo>
                  <a:cubicBezTo>
                    <a:pt x="2368" y="10177"/>
                    <a:pt x="2602" y="10378"/>
                    <a:pt x="2902" y="10378"/>
                  </a:cubicBezTo>
                  <a:cubicBezTo>
                    <a:pt x="2936" y="10378"/>
                    <a:pt x="3002" y="10378"/>
                    <a:pt x="3102" y="10244"/>
                  </a:cubicBezTo>
                  <a:cubicBezTo>
                    <a:pt x="3569" y="10177"/>
                    <a:pt x="7906" y="9043"/>
                    <a:pt x="9040" y="6742"/>
                  </a:cubicBezTo>
                  <a:cubicBezTo>
                    <a:pt x="9373" y="6041"/>
                    <a:pt x="9373" y="5241"/>
                    <a:pt x="9040" y="4473"/>
                  </a:cubicBezTo>
                  <a:cubicBezTo>
                    <a:pt x="8339" y="2906"/>
                    <a:pt x="6371" y="2805"/>
                    <a:pt x="5170" y="2705"/>
                  </a:cubicBezTo>
                  <a:cubicBezTo>
                    <a:pt x="4637" y="2689"/>
                    <a:pt x="4103" y="2680"/>
                    <a:pt x="3574" y="2680"/>
                  </a:cubicBezTo>
                  <a:cubicBezTo>
                    <a:pt x="3044" y="2680"/>
                    <a:pt x="2519" y="2689"/>
                    <a:pt x="2002" y="2705"/>
                  </a:cubicBezTo>
                  <a:cubicBezTo>
                    <a:pt x="1868" y="2705"/>
                    <a:pt x="1568" y="2705"/>
                    <a:pt x="1501" y="2672"/>
                  </a:cubicBezTo>
                  <a:cubicBezTo>
                    <a:pt x="1434" y="2672"/>
                    <a:pt x="1401" y="2405"/>
                    <a:pt x="1568" y="2172"/>
                  </a:cubicBezTo>
                  <a:cubicBezTo>
                    <a:pt x="1668" y="2072"/>
                    <a:pt x="1701" y="1972"/>
                    <a:pt x="1768" y="1871"/>
                  </a:cubicBezTo>
                  <a:cubicBezTo>
                    <a:pt x="2002" y="1538"/>
                    <a:pt x="2202" y="1171"/>
                    <a:pt x="2268" y="704"/>
                  </a:cubicBezTo>
                  <a:cubicBezTo>
                    <a:pt x="2335" y="370"/>
                    <a:pt x="2068" y="37"/>
                    <a:pt x="1735" y="3"/>
                  </a:cubicBezTo>
                  <a:cubicBezTo>
                    <a:pt x="1713" y="1"/>
                    <a:pt x="1692" y="0"/>
                    <a:pt x="16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" name="Google Shape;144;p19"/>
            <p:cNvSpPr/>
            <p:nvPr/>
          </p:nvSpPr>
          <p:spPr>
            <a:xfrm flipH="1">
              <a:off x="6776941" y="1271135"/>
              <a:ext cx="627159" cy="691432"/>
            </a:xfrm>
            <a:custGeom>
              <a:rect b="b" l="l" r="r" t="t"/>
              <a:pathLst>
                <a:path extrusionOk="0" h="36372" w="32991">
                  <a:moveTo>
                    <a:pt x="2139" y="1"/>
                  </a:moveTo>
                  <a:cubicBezTo>
                    <a:pt x="1691" y="1"/>
                    <a:pt x="1236" y="161"/>
                    <a:pt x="867" y="484"/>
                  </a:cubicBezTo>
                  <a:cubicBezTo>
                    <a:pt x="67" y="1151"/>
                    <a:pt x="0" y="2352"/>
                    <a:pt x="701" y="3152"/>
                  </a:cubicBezTo>
                  <a:lnTo>
                    <a:pt x="29454" y="35709"/>
                  </a:lnTo>
                  <a:cubicBezTo>
                    <a:pt x="29817" y="36144"/>
                    <a:pt x="30337" y="36372"/>
                    <a:pt x="30865" y="36372"/>
                  </a:cubicBezTo>
                  <a:cubicBezTo>
                    <a:pt x="31308" y="36372"/>
                    <a:pt x="31757" y="36211"/>
                    <a:pt x="32123" y="35876"/>
                  </a:cubicBezTo>
                  <a:cubicBezTo>
                    <a:pt x="32890" y="35242"/>
                    <a:pt x="32990" y="34008"/>
                    <a:pt x="32290" y="33207"/>
                  </a:cubicBezTo>
                  <a:lnTo>
                    <a:pt x="3536" y="650"/>
                  </a:lnTo>
                  <a:cubicBezTo>
                    <a:pt x="3176" y="219"/>
                    <a:pt x="2662" y="1"/>
                    <a:pt x="21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" name="Google Shape;145;p19"/>
            <p:cNvSpPr/>
            <p:nvPr/>
          </p:nvSpPr>
          <p:spPr>
            <a:xfrm flipH="1">
              <a:off x="6764261" y="1236479"/>
              <a:ext cx="626532" cy="691375"/>
            </a:xfrm>
            <a:custGeom>
              <a:rect b="b" l="l" r="r" t="t"/>
              <a:pathLst>
                <a:path extrusionOk="0" h="36369" w="32958">
                  <a:moveTo>
                    <a:pt x="2140" y="0"/>
                  </a:moveTo>
                  <a:cubicBezTo>
                    <a:pt x="1695" y="0"/>
                    <a:pt x="1250" y="153"/>
                    <a:pt x="901" y="472"/>
                  </a:cubicBezTo>
                  <a:cubicBezTo>
                    <a:pt x="101" y="1139"/>
                    <a:pt x="1" y="2373"/>
                    <a:pt x="734" y="3140"/>
                  </a:cubicBezTo>
                  <a:lnTo>
                    <a:pt x="29455" y="35730"/>
                  </a:lnTo>
                  <a:cubicBezTo>
                    <a:pt x="29819" y="36149"/>
                    <a:pt x="30341" y="36369"/>
                    <a:pt x="30871" y="36369"/>
                  </a:cubicBezTo>
                  <a:cubicBezTo>
                    <a:pt x="31313" y="36369"/>
                    <a:pt x="31759" y="36216"/>
                    <a:pt x="32123" y="35897"/>
                  </a:cubicBezTo>
                  <a:cubicBezTo>
                    <a:pt x="32924" y="35163"/>
                    <a:pt x="32957" y="33996"/>
                    <a:pt x="32290" y="33195"/>
                  </a:cubicBezTo>
                  <a:lnTo>
                    <a:pt x="3570" y="639"/>
                  </a:lnTo>
                  <a:cubicBezTo>
                    <a:pt x="3206" y="220"/>
                    <a:pt x="2674" y="0"/>
                    <a:pt x="21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" name="Google Shape;146;p19"/>
            <p:cNvSpPr/>
            <p:nvPr/>
          </p:nvSpPr>
          <p:spPr>
            <a:xfrm flipH="1">
              <a:off x="6750954" y="1224996"/>
              <a:ext cx="652518" cy="714187"/>
            </a:xfrm>
            <a:custGeom>
              <a:rect b="b" l="l" r="r" t="t"/>
              <a:pathLst>
                <a:path extrusionOk="0" h="37569" w="34325">
                  <a:moveTo>
                    <a:pt x="2802" y="1209"/>
                  </a:moveTo>
                  <a:cubicBezTo>
                    <a:pt x="3136" y="1209"/>
                    <a:pt x="3470" y="1376"/>
                    <a:pt x="3770" y="1610"/>
                  </a:cubicBezTo>
                  <a:lnTo>
                    <a:pt x="32490" y="34200"/>
                  </a:lnTo>
                  <a:cubicBezTo>
                    <a:pt x="32957" y="34733"/>
                    <a:pt x="32924" y="35534"/>
                    <a:pt x="32357" y="35968"/>
                  </a:cubicBezTo>
                  <a:cubicBezTo>
                    <a:pt x="32163" y="36189"/>
                    <a:pt x="31901" y="36318"/>
                    <a:pt x="31627" y="36318"/>
                  </a:cubicBezTo>
                  <a:cubicBezTo>
                    <a:pt x="31571" y="36318"/>
                    <a:pt x="31513" y="36313"/>
                    <a:pt x="31456" y="36301"/>
                  </a:cubicBezTo>
                  <a:cubicBezTo>
                    <a:pt x="31123" y="36301"/>
                    <a:pt x="30789" y="36134"/>
                    <a:pt x="30589" y="35901"/>
                  </a:cubicBezTo>
                  <a:lnTo>
                    <a:pt x="1835" y="3344"/>
                  </a:lnTo>
                  <a:cubicBezTo>
                    <a:pt x="1401" y="2810"/>
                    <a:pt x="1435" y="2010"/>
                    <a:pt x="1968" y="1543"/>
                  </a:cubicBezTo>
                  <a:cubicBezTo>
                    <a:pt x="2235" y="1343"/>
                    <a:pt x="2502" y="1209"/>
                    <a:pt x="2802" y="1209"/>
                  </a:cubicBezTo>
                  <a:close/>
                  <a:moveTo>
                    <a:pt x="2806" y="0"/>
                  </a:moveTo>
                  <a:cubicBezTo>
                    <a:pt x="2211" y="0"/>
                    <a:pt x="1612" y="211"/>
                    <a:pt x="1135" y="642"/>
                  </a:cubicBezTo>
                  <a:cubicBezTo>
                    <a:pt x="100" y="1543"/>
                    <a:pt x="0" y="3144"/>
                    <a:pt x="934" y="4178"/>
                  </a:cubicBezTo>
                  <a:lnTo>
                    <a:pt x="29655" y="36735"/>
                  </a:lnTo>
                  <a:cubicBezTo>
                    <a:pt x="30155" y="37268"/>
                    <a:pt x="30822" y="37569"/>
                    <a:pt x="31523" y="37569"/>
                  </a:cubicBezTo>
                  <a:cubicBezTo>
                    <a:pt x="32123" y="37569"/>
                    <a:pt x="32690" y="37402"/>
                    <a:pt x="33191" y="36935"/>
                  </a:cubicBezTo>
                  <a:cubicBezTo>
                    <a:pt x="34258" y="36034"/>
                    <a:pt x="34325" y="34433"/>
                    <a:pt x="33424" y="33399"/>
                  </a:cubicBezTo>
                  <a:lnTo>
                    <a:pt x="4670" y="842"/>
                  </a:lnTo>
                  <a:cubicBezTo>
                    <a:pt x="4186" y="286"/>
                    <a:pt x="3498" y="0"/>
                    <a:pt x="28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7" name="Google Shape;147;p19"/>
          <p:cNvSpPr/>
          <p:nvPr/>
        </p:nvSpPr>
        <p:spPr>
          <a:xfrm>
            <a:off x="-423723" y="-478713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19"/>
          <p:cNvSpPr/>
          <p:nvPr/>
        </p:nvSpPr>
        <p:spPr>
          <a:xfrm rot="10800000">
            <a:off x="6179477" y="2545462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19"/>
          <p:cNvSpPr txBox="1"/>
          <p:nvPr/>
        </p:nvSpPr>
        <p:spPr>
          <a:xfrm>
            <a:off x="1418488" y="2712738"/>
            <a:ext cx="40359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Fira Sans Extra Condensed"/>
              <a:buChar char="●"/>
            </a:pPr>
            <a:r>
              <a:rPr lang="en" sz="32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Drawing mode.</a:t>
            </a:r>
            <a:endParaRPr sz="3200">
              <a:solidFill>
                <a:schemeClr val="accen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Fira Sans Extra Condensed"/>
              <a:buChar char="●"/>
            </a:pPr>
            <a:r>
              <a:rPr lang="en" sz="32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Tic-Tac-Toe mode.</a:t>
            </a:r>
            <a:endParaRPr sz="3200">
              <a:solidFill>
                <a:schemeClr val="accen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  <a:p>
            <a:pPr indent="-2921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Fira Sans Extra Condensed"/>
              <a:buChar char="●"/>
            </a:pPr>
            <a:r>
              <a:rPr lang="en" sz="32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Writing mode</a:t>
            </a:r>
            <a:endParaRPr sz="3200">
              <a:solidFill>
                <a:schemeClr val="accent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0"/>
          <p:cNvSpPr txBox="1"/>
          <p:nvPr>
            <p:ph type="ctrTitle"/>
          </p:nvPr>
        </p:nvSpPr>
        <p:spPr>
          <a:xfrm>
            <a:off x="1478775" y="2175275"/>
            <a:ext cx="2364000" cy="136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5700">
                <a:solidFill>
                  <a:schemeClr val="accent5"/>
                </a:solidFill>
              </a:rPr>
              <a:t>Feature</a:t>
            </a:r>
            <a:endParaRPr sz="5700">
              <a:solidFill>
                <a:schemeClr val="accent5"/>
              </a:solidFill>
            </a:endParaRPr>
          </a:p>
        </p:txBody>
      </p:sp>
      <p:grpSp>
        <p:nvGrpSpPr>
          <p:cNvPr id="155" name="Google Shape;155;p20"/>
          <p:cNvGrpSpPr/>
          <p:nvPr/>
        </p:nvGrpSpPr>
        <p:grpSpPr>
          <a:xfrm>
            <a:off x="4950368" y="737199"/>
            <a:ext cx="3139955" cy="3583372"/>
            <a:chOff x="5474900" y="1114525"/>
            <a:chExt cx="2028133" cy="2314690"/>
          </a:xfrm>
        </p:grpSpPr>
        <p:sp>
          <p:nvSpPr>
            <p:cNvPr id="156" name="Google Shape;156;p20"/>
            <p:cNvSpPr/>
            <p:nvPr/>
          </p:nvSpPr>
          <p:spPr>
            <a:xfrm flipH="1">
              <a:off x="5730027" y="1126483"/>
              <a:ext cx="1773006" cy="1881192"/>
            </a:xfrm>
            <a:custGeom>
              <a:rect b="b" l="l" r="r" t="t"/>
              <a:pathLst>
                <a:path extrusionOk="0" h="98958" w="93267">
                  <a:moveTo>
                    <a:pt x="10044" y="1"/>
                  </a:moveTo>
                  <a:cubicBezTo>
                    <a:pt x="8566" y="1"/>
                    <a:pt x="6825" y="553"/>
                    <a:pt x="5004" y="2288"/>
                  </a:cubicBezTo>
                  <a:cubicBezTo>
                    <a:pt x="0" y="7092"/>
                    <a:pt x="4337" y="11562"/>
                    <a:pt x="4337" y="11562"/>
                  </a:cubicBezTo>
                  <a:lnTo>
                    <a:pt x="71818" y="86182"/>
                  </a:lnTo>
                  <a:cubicBezTo>
                    <a:pt x="75754" y="90552"/>
                    <a:pt x="80658" y="93954"/>
                    <a:pt x="86128" y="96122"/>
                  </a:cubicBezTo>
                  <a:lnTo>
                    <a:pt x="93267" y="98958"/>
                  </a:lnTo>
                  <a:lnTo>
                    <a:pt x="93267" y="98958"/>
                  </a:lnTo>
                  <a:lnTo>
                    <a:pt x="90698" y="91152"/>
                  </a:lnTo>
                  <a:cubicBezTo>
                    <a:pt x="89031" y="86082"/>
                    <a:pt x="86295" y="81345"/>
                    <a:pt x="82726" y="77409"/>
                  </a:cubicBezTo>
                  <a:lnTo>
                    <a:pt x="14411" y="1688"/>
                  </a:lnTo>
                  <a:cubicBezTo>
                    <a:pt x="14411" y="1688"/>
                    <a:pt x="12629" y="1"/>
                    <a:pt x="100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20"/>
            <p:cNvSpPr/>
            <p:nvPr/>
          </p:nvSpPr>
          <p:spPr>
            <a:xfrm flipH="1">
              <a:off x="5730027" y="1126483"/>
              <a:ext cx="1773006" cy="1881192"/>
            </a:xfrm>
            <a:custGeom>
              <a:rect b="b" l="l" r="r" t="t"/>
              <a:pathLst>
                <a:path extrusionOk="0" h="98958" w="93267">
                  <a:moveTo>
                    <a:pt x="10044" y="1"/>
                  </a:moveTo>
                  <a:cubicBezTo>
                    <a:pt x="8566" y="1"/>
                    <a:pt x="6825" y="553"/>
                    <a:pt x="5004" y="2288"/>
                  </a:cubicBezTo>
                  <a:cubicBezTo>
                    <a:pt x="0" y="7092"/>
                    <a:pt x="4337" y="11562"/>
                    <a:pt x="4337" y="11562"/>
                  </a:cubicBezTo>
                  <a:lnTo>
                    <a:pt x="71818" y="86182"/>
                  </a:lnTo>
                  <a:cubicBezTo>
                    <a:pt x="75754" y="90552"/>
                    <a:pt x="80658" y="93954"/>
                    <a:pt x="86128" y="96122"/>
                  </a:cubicBezTo>
                  <a:lnTo>
                    <a:pt x="93267" y="98958"/>
                  </a:lnTo>
                  <a:lnTo>
                    <a:pt x="93267" y="98958"/>
                  </a:lnTo>
                  <a:lnTo>
                    <a:pt x="90698" y="91152"/>
                  </a:lnTo>
                  <a:cubicBezTo>
                    <a:pt x="89031" y="86082"/>
                    <a:pt x="86295" y="81345"/>
                    <a:pt x="82726" y="77409"/>
                  </a:cubicBezTo>
                  <a:lnTo>
                    <a:pt x="14411" y="1688"/>
                  </a:lnTo>
                  <a:cubicBezTo>
                    <a:pt x="14411" y="1688"/>
                    <a:pt x="12629" y="1"/>
                    <a:pt x="100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p20"/>
            <p:cNvSpPr/>
            <p:nvPr/>
          </p:nvSpPr>
          <p:spPr>
            <a:xfrm flipH="1">
              <a:off x="5730655" y="1152223"/>
              <a:ext cx="1772378" cy="1854825"/>
            </a:xfrm>
            <a:custGeom>
              <a:rect b="b" l="l" r="r" t="t"/>
              <a:pathLst>
                <a:path extrusionOk="0" h="97571" w="93234">
                  <a:moveTo>
                    <a:pt x="6138" y="0"/>
                  </a:moveTo>
                  <a:cubicBezTo>
                    <a:pt x="5738" y="301"/>
                    <a:pt x="5371" y="567"/>
                    <a:pt x="5004" y="968"/>
                  </a:cubicBezTo>
                  <a:cubicBezTo>
                    <a:pt x="0" y="5738"/>
                    <a:pt x="4337" y="10208"/>
                    <a:pt x="4337" y="10208"/>
                  </a:cubicBezTo>
                  <a:lnTo>
                    <a:pt x="71785" y="84794"/>
                  </a:lnTo>
                  <a:cubicBezTo>
                    <a:pt x="75754" y="89198"/>
                    <a:pt x="80625" y="92567"/>
                    <a:pt x="86095" y="94735"/>
                  </a:cubicBezTo>
                  <a:lnTo>
                    <a:pt x="93234" y="97570"/>
                  </a:lnTo>
                  <a:lnTo>
                    <a:pt x="93234" y="97570"/>
                  </a:lnTo>
                  <a:lnTo>
                    <a:pt x="613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" name="Google Shape;159;p20"/>
            <p:cNvSpPr/>
            <p:nvPr/>
          </p:nvSpPr>
          <p:spPr>
            <a:xfrm flipH="1">
              <a:off x="5716699" y="1114525"/>
              <a:ext cx="1750194" cy="1905201"/>
            </a:xfrm>
            <a:custGeom>
              <a:rect b="b" l="l" r="r" t="t"/>
              <a:pathLst>
                <a:path extrusionOk="0" h="100221" w="92067">
                  <a:moveTo>
                    <a:pt x="8097" y="1"/>
                  </a:moveTo>
                  <a:cubicBezTo>
                    <a:pt x="6482" y="1"/>
                    <a:pt x="4592" y="601"/>
                    <a:pt x="2636" y="2484"/>
                  </a:cubicBezTo>
                  <a:cubicBezTo>
                    <a:pt x="968" y="4085"/>
                    <a:pt x="101" y="5853"/>
                    <a:pt x="34" y="7721"/>
                  </a:cubicBezTo>
                  <a:cubicBezTo>
                    <a:pt x="1" y="10556"/>
                    <a:pt x="1869" y="12524"/>
                    <a:pt x="1969" y="12591"/>
                  </a:cubicBezTo>
                  <a:lnTo>
                    <a:pt x="69450" y="87244"/>
                  </a:lnTo>
                  <a:cubicBezTo>
                    <a:pt x="73420" y="91614"/>
                    <a:pt x="78423" y="95117"/>
                    <a:pt x="83994" y="97318"/>
                  </a:cubicBezTo>
                  <a:lnTo>
                    <a:pt x="91132" y="100154"/>
                  </a:lnTo>
                  <a:cubicBezTo>
                    <a:pt x="91199" y="100220"/>
                    <a:pt x="91299" y="100220"/>
                    <a:pt x="91366" y="100220"/>
                  </a:cubicBezTo>
                  <a:cubicBezTo>
                    <a:pt x="91499" y="100220"/>
                    <a:pt x="91666" y="100120"/>
                    <a:pt x="91833" y="100054"/>
                  </a:cubicBezTo>
                  <a:cubicBezTo>
                    <a:pt x="92000" y="99887"/>
                    <a:pt x="92066" y="99620"/>
                    <a:pt x="92000" y="99386"/>
                  </a:cubicBezTo>
                  <a:lnTo>
                    <a:pt x="89398" y="91581"/>
                  </a:lnTo>
                  <a:cubicBezTo>
                    <a:pt x="88230" y="88045"/>
                    <a:pt x="86562" y="84709"/>
                    <a:pt x="84494" y="81674"/>
                  </a:cubicBezTo>
                  <a:cubicBezTo>
                    <a:pt x="84370" y="81487"/>
                    <a:pt x="84168" y="81378"/>
                    <a:pt x="83970" y="81378"/>
                  </a:cubicBezTo>
                  <a:cubicBezTo>
                    <a:pt x="83848" y="81378"/>
                    <a:pt x="83728" y="81419"/>
                    <a:pt x="83627" y="81507"/>
                  </a:cubicBezTo>
                  <a:cubicBezTo>
                    <a:pt x="83327" y="81707"/>
                    <a:pt x="83227" y="82074"/>
                    <a:pt x="83460" y="82374"/>
                  </a:cubicBezTo>
                  <a:cubicBezTo>
                    <a:pt x="85495" y="85310"/>
                    <a:pt x="87063" y="88545"/>
                    <a:pt x="88197" y="91948"/>
                  </a:cubicBezTo>
                  <a:lnTo>
                    <a:pt x="90332" y="98452"/>
                  </a:lnTo>
                  <a:lnTo>
                    <a:pt x="90332" y="98452"/>
                  </a:lnTo>
                  <a:lnTo>
                    <a:pt x="84461" y="96117"/>
                  </a:lnTo>
                  <a:cubicBezTo>
                    <a:pt x="79057" y="94016"/>
                    <a:pt x="74220" y="90580"/>
                    <a:pt x="70351" y="86344"/>
                  </a:cubicBezTo>
                  <a:lnTo>
                    <a:pt x="2903" y="11724"/>
                  </a:lnTo>
                  <a:cubicBezTo>
                    <a:pt x="2836" y="11724"/>
                    <a:pt x="1869" y="10690"/>
                    <a:pt x="1468" y="9155"/>
                  </a:cubicBezTo>
                  <a:cubicBezTo>
                    <a:pt x="935" y="7154"/>
                    <a:pt x="1635" y="5186"/>
                    <a:pt x="3503" y="3384"/>
                  </a:cubicBezTo>
                  <a:cubicBezTo>
                    <a:pt x="5187" y="1778"/>
                    <a:pt x="6787" y="1268"/>
                    <a:pt x="8141" y="1268"/>
                  </a:cubicBezTo>
                  <a:cubicBezTo>
                    <a:pt x="10328" y="1268"/>
                    <a:pt x="11870" y="2599"/>
                    <a:pt x="12076" y="2784"/>
                  </a:cubicBezTo>
                  <a:lnTo>
                    <a:pt x="77323" y="75102"/>
                  </a:lnTo>
                  <a:cubicBezTo>
                    <a:pt x="77429" y="75244"/>
                    <a:pt x="77592" y="75320"/>
                    <a:pt x="77761" y="75320"/>
                  </a:cubicBezTo>
                  <a:cubicBezTo>
                    <a:pt x="77910" y="75320"/>
                    <a:pt x="78065" y="75261"/>
                    <a:pt x="78190" y="75136"/>
                  </a:cubicBezTo>
                  <a:cubicBezTo>
                    <a:pt x="78423" y="74936"/>
                    <a:pt x="78490" y="74535"/>
                    <a:pt x="78223" y="74268"/>
                  </a:cubicBezTo>
                  <a:lnTo>
                    <a:pt x="12977" y="1883"/>
                  </a:lnTo>
                  <a:lnTo>
                    <a:pt x="12943" y="1850"/>
                  </a:lnTo>
                  <a:cubicBezTo>
                    <a:pt x="12901" y="1829"/>
                    <a:pt x="10917" y="1"/>
                    <a:pt x="8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20"/>
            <p:cNvSpPr/>
            <p:nvPr/>
          </p:nvSpPr>
          <p:spPr>
            <a:xfrm flipH="1">
              <a:off x="5729942" y="2975389"/>
              <a:ext cx="34256" cy="32355"/>
            </a:xfrm>
            <a:custGeom>
              <a:rect b="b" l="l" r="r" t="t"/>
              <a:pathLst>
                <a:path extrusionOk="0" h="1702" w="1802">
                  <a:moveTo>
                    <a:pt x="1235" y="0"/>
                  </a:moveTo>
                  <a:lnTo>
                    <a:pt x="1" y="934"/>
                  </a:lnTo>
                  <a:lnTo>
                    <a:pt x="1802" y="1702"/>
                  </a:lnTo>
                  <a:lnTo>
                    <a:pt x="1235" y="0"/>
                  </a:lnTo>
                  <a:close/>
                </a:path>
              </a:pathLst>
            </a:custGeom>
            <a:solidFill>
              <a:srgbClr val="1C1A5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" name="Google Shape;161;p20"/>
            <p:cNvSpPr/>
            <p:nvPr/>
          </p:nvSpPr>
          <p:spPr>
            <a:xfrm flipH="1">
              <a:off x="5474900" y="3019725"/>
              <a:ext cx="289305" cy="409490"/>
            </a:xfrm>
            <a:custGeom>
              <a:rect b="b" l="l" r="r" t="t"/>
              <a:pathLst>
                <a:path extrusionOk="0" h="10378" w="9374">
                  <a:moveTo>
                    <a:pt x="1671" y="0"/>
                  </a:moveTo>
                  <a:cubicBezTo>
                    <a:pt x="1360" y="0"/>
                    <a:pt x="1065" y="225"/>
                    <a:pt x="1034" y="537"/>
                  </a:cubicBezTo>
                  <a:cubicBezTo>
                    <a:pt x="1001" y="737"/>
                    <a:pt x="867" y="971"/>
                    <a:pt x="701" y="1204"/>
                  </a:cubicBezTo>
                  <a:lnTo>
                    <a:pt x="434" y="1571"/>
                  </a:lnTo>
                  <a:cubicBezTo>
                    <a:pt x="67" y="2272"/>
                    <a:pt x="0" y="3139"/>
                    <a:pt x="601" y="3673"/>
                  </a:cubicBezTo>
                  <a:cubicBezTo>
                    <a:pt x="996" y="3983"/>
                    <a:pt x="1486" y="4007"/>
                    <a:pt x="1830" y="4007"/>
                  </a:cubicBezTo>
                  <a:cubicBezTo>
                    <a:pt x="1893" y="4007"/>
                    <a:pt x="1950" y="4006"/>
                    <a:pt x="2002" y="4006"/>
                  </a:cubicBezTo>
                  <a:cubicBezTo>
                    <a:pt x="2502" y="3973"/>
                    <a:pt x="3002" y="3956"/>
                    <a:pt x="3503" y="3956"/>
                  </a:cubicBezTo>
                  <a:cubicBezTo>
                    <a:pt x="4003" y="3956"/>
                    <a:pt x="4503" y="3973"/>
                    <a:pt x="5004" y="4006"/>
                  </a:cubicBezTo>
                  <a:cubicBezTo>
                    <a:pt x="6171" y="4073"/>
                    <a:pt x="7439" y="4273"/>
                    <a:pt x="7839" y="5040"/>
                  </a:cubicBezTo>
                  <a:cubicBezTo>
                    <a:pt x="8039" y="5507"/>
                    <a:pt x="8039" y="5874"/>
                    <a:pt x="7839" y="6308"/>
                  </a:cubicBezTo>
                  <a:cubicBezTo>
                    <a:pt x="7105" y="7809"/>
                    <a:pt x="3903" y="8843"/>
                    <a:pt x="2735" y="9143"/>
                  </a:cubicBezTo>
                  <a:cubicBezTo>
                    <a:pt x="2402" y="9210"/>
                    <a:pt x="2202" y="9544"/>
                    <a:pt x="2268" y="9877"/>
                  </a:cubicBezTo>
                  <a:cubicBezTo>
                    <a:pt x="2368" y="10177"/>
                    <a:pt x="2602" y="10378"/>
                    <a:pt x="2902" y="10378"/>
                  </a:cubicBezTo>
                  <a:cubicBezTo>
                    <a:pt x="2936" y="10378"/>
                    <a:pt x="3002" y="10378"/>
                    <a:pt x="3102" y="10244"/>
                  </a:cubicBezTo>
                  <a:cubicBezTo>
                    <a:pt x="3569" y="10177"/>
                    <a:pt x="7906" y="9043"/>
                    <a:pt x="9040" y="6742"/>
                  </a:cubicBezTo>
                  <a:cubicBezTo>
                    <a:pt x="9373" y="6041"/>
                    <a:pt x="9373" y="5241"/>
                    <a:pt x="9040" y="4473"/>
                  </a:cubicBezTo>
                  <a:cubicBezTo>
                    <a:pt x="8339" y="2906"/>
                    <a:pt x="6371" y="2805"/>
                    <a:pt x="5170" y="2705"/>
                  </a:cubicBezTo>
                  <a:cubicBezTo>
                    <a:pt x="4637" y="2689"/>
                    <a:pt x="4103" y="2680"/>
                    <a:pt x="3574" y="2680"/>
                  </a:cubicBezTo>
                  <a:cubicBezTo>
                    <a:pt x="3044" y="2680"/>
                    <a:pt x="2519" y="2689"/>
                    <a:pt x="2002" y="2705"/>
                  </a:cubicBezTo>
                  <a:cubicBezTo>
                    <a:pt x="1868" y="2705"/>
                    <a:pt x="1568" y="2705"/>
                    <a:pt x="1501" y="2672"/>
                  </a:cubicBezTo>
                  <a:cubicBezTo>
                    <a:pt x="1434" y="2672"/>
                    <a:pt x="1401" y="2405"/>
                    <a:pt x="1568" y="2172"/>
                  </a:cubicBezTo>
                  <a:cubicBezTo>
                    <a:pt x="1668" y="2072"/>
                    <a:pt x="1701" y="1972"/>
                    <a:pt x="1768" y="1871"/>
                  </a:cubicBezTo>
                  <a:cubicBezTo>
                    <a:pt x="2002" y="1538"/>
                    <a:pt x="2202" y="1171"/>
                    <a:pt x="2268" y="704"/>
                  </a:cubicBezTo>
                  <a:cubicBezTo>
                    <a:pt x="2335" y="370"/>
                    <a:pt x="2068" y="37"/>
                    <a:pt x="1735" y="3"/>
                  </a:cubicBezTo>
                  <a:cubicBezTo>
                    <a:pt x="1713" y="1"/>
                    <a:pt x="1692" y="0"/>
                    <a:pt x="16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" name="Google Shape;162;p20"/>
            <p:cNvSpPr/>
            <p:nvPr/>
          </p:nvSpPr>
          <p:spPr>
            <a:xfrm flipH="1">
              <a:off x="6776941" y="1271135"/>
              <a:ext cx="627159" cy="691432"/>
            </a:xfrm>
            <a:custGeom>
              <a:rect b="b" l="l" r="r" t="t"/>
              <a:pathLst>
                <a:path extrusionOk="0" h="36372" w="32991">
                  <a:moveTo>
                    <a:pt x="2139" y="1"/>
                  </a:moveTo>
                  <a:cubicBezTo>
                    <a:pt x="1691" y="1"/>
                    <a:pt x="1236" y="161"/>
                    <a:pt x="867" y="484"/>
                  </a:cubicBezTo>
                  <a:cubicBezTo>
                    <a:pt x="67" y="1151"/>
                    <a:pt x="0" y="2352"/>
                    <a:pt x="701" y="3152"/>
                  </a:cubicBezTo>
                  <a:lnTo>
                    <a:pt x="29454" y="35709"/>
                  </a:lnTo>
                  <a:cubicBezTo>
                    <a:pt x="29817" y="36144"/>
                    <a:pt x="30337" y="36372"/>
                    <a:pt x="30865" y="36372"/>
                  </a:cubicBezTo>
                  <a:cubicBezTo>
                    <a:pt x="31308" y="36372"/>
                    <a:pt x="31757" y="36211"/>
                    <a:pt x="32123" y="35876"/>
                  </a:cubicBezTo>
                  <a:cubicBezTo>
                    <a:pt x="32890" y="35242"/>
                    <a:pt x="32990" y="34008"/>
                    <a:pt x="32290" y="33207"/>
                  </a:cubicBezTo>
                  <a:lnTo>
                    <a:pt x="3536" y="650"/>
                  </a:lnTo>
                  <a:cubicBezTo>
                    <a:pt x="3176" y="219"/>
                    <a:pt x="2662" y="1"/>
                    <a:pt x="21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20"/>
            <p:cNvSpPr/>
            <p:nvPr/>
          </p:nvSpPr>
          <p:spPr>
            <a:xfrm flipH="1">
              <a:off x="6764261" y="1236479"/>
              <a:ext cx="626532" cy="691375"/>
            </a:xfrm>
            <a:custGeom>
              <a:rect b="b" l="l" r="r" t="t"/>
              <a:pathLst>
                <a:path extrusionOk="0" h="36369" w="32958">
                  <a:moveTo>
                    <a:pt x="2140" y="0"/>
                  </a:moveTo>
                  <a:cubicBezTo>
                    <a:pt x="1695" y="0"/>
                    <a:pt x="1250" y="153"/>
                    <a:pt x="901" y="472"/>
                  </a:cubicBezTo>
                  <a:cubicBezTo>
                    <a:pt x="101" y="1139"/>
                    <a:pt x="1" y="2373"/>
                    <a:pt x="734" y="3140"/>
                  </a:cubicBezTo>
                  <a:lnTo>
                    <a:pt x="29455" y="35730"/>
                  </a:lnTo>
                  <a:cubicBezTo>
                    <a:pt x="29819" y="36149"/>
                    <a:pt x="30341" y="36369"/>
                    <a:pt x="30871" y="36369"/>
                  </a:cubicBezTo>
                  <a:cubicBezTo>
                    <a:pt x="31313" y="36369"/>
                    <a:pt x="31759" y="36216"/>
                    <a:pt x="32123" y="35897"/>
                  </a:cubicBezTo>
                  <a:cubicBezTo>
                    <a:pt x="32924" y="35163"/>
                    <a:pt x="32957" y="33996"/>
                    <a:pt x="32290" y="33195"/>
                  </a:cubicBezTo>
                  <a:lnTo>
                    <a:pt x="3570" y="639"/>
                  </a:lnTo>
                  <a:cubicBezTo>
                    <a:pt x="3206" y="220"/>
                    <a:pt x="2674" y="0"/>
                    <a:pt x="21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" name="Google Shape;164;p20"/>
            <p:cNvSpPr/>
            <p:nvPr/>
          </p:nvSpPr>
          <p:spPr>
            <a:xfrm flipH="1">
              <a:off x="6750954" y="1224996"/>
              <a:ext cx="652518" cy="714187"/>
            </a:xfrm>
            <a:custGeom>
              <a:rect b="b" l="l" r="r" t="t"/>
              <a:pathLst>
                <a:path extrusionOk="0" h="37569" w="34325">
                  <a:moveTo>
                    <a:pt x="2802" y="1209"/>
                  </a:moveTo>
                  <a:cubicBezTo>
                    <a:pt x="3136" y="1209"/>
                    <a:pt x="3470" y="1376"/>
                    <a:pt x="3770" y="1610"/>
                  </a:cubicBezTo>
                  <a:lnTo>
                    <a:pt x="32490" y="34200"/>
                  </a:lnTo>
                  <a:cubicBezTo>
                    <a:pt x="32957" y="34733"/>
                    <a:pt x="32924" y="35534"/>
                    <a:pt x="32357" y="35968"/>
                  </a:cubicBezTo>
                  <a:cubicBezTo>
                    <a:pt x="32163" y="36189"/>
                    <a:pt x="31901" y="36318"/>
                    <a:pt x="31627" y="36318"/>
                  </a:cubicBezTo>
                  <a:cubicBezTo>
                    <a:pt x="31571" y="36318"/>
                    <a:pt x="31513" y="36313"/>
                    <a:pt x="31456" y="36301"/>
                  </a:cubicBezTo>
                  <a:cubicBezTo>
                    <a:pt x="31123" y="36301"/>
                    <a:pt x="30789" y="36134"/>
                    <a:pt x="30589" y="35901"/>
                  </a:cubicBezTo>
                  <a:lnTo>
                    <a:pt x="1835" y="3344"/>
                  </a:lnTo>
                  <a:cubicBezTo>
                    <a:pt x="1401" y="2810"/>
                    <a:pt x="1435" y="2010"/>
                    <a:pt x="1968" y="1543"/>
                  </a:cubicBezTo>
                  <a:cubicBezTo>
                    <a:pt x="2235" y="1343"/>
                    <a:pt x="2502" y="1209"/>
                    <a:pt x="2802" y="1209"/>
                  </a:cubicBezTo>
                  <a:close/>
                  <a:moveTo>
                    <a:pt x="2806" y="0"/>
                  </a:moveTo>
                  <a:cubicBezTo>
                    <a:pt x="2211" y="0"/>
                    <a:pt x="1612" y="211"/>
                    <a:pt x="1135" y="642"/>
                  </a:cubicBezTo>
                  <a:cubicBezTo>
                    <a:pt x="100" y="1543"/>
                    <a:pt x="0" y="3144"/>
                    <a:pt x="934" y="4178"/>
                  </a:cubicBezTo>
                  <a:lnTo>
                    <a:pt x="29655" y="36735"/>
                  </a:lnTo>
                  <a:cubicBezTo>
                    <a:pt x="30155" y="37268"/>
                    <a:pt x="30822" y="37569"/>
                    <a:pt x="31523" y="37569"/>
                  </a:cubicBezTo>
                  <a:cubicBezTo>
                    <a:pt x="32123" y="37569"/>
                    <a:pt x="32690" y="37402"/>
                    <a:pt x="33191" y="36935"/>
                  </a:cubicBezTo>
                  <a:cubicBezTo>
                    <a:pt x="34258" y="36034"/>
                    <a:pt x="34325" y="34433"/>
                    <a:pt x="33424" y="33399"/>
                  </a:cubicBezTo>
                  <a:lnTo>
                    <a:pt x="4670" y="842"/>
                  </a:lnTo>
                  <a:cubicBezTo>
                    <a:pt x="4186" y="286"/>
                    <a:pt x="3498" y="0"/>
                    <a:pt x="28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5" name="Google Shape;165;p20"/>
          <p:cNvSpPr txBox="1"/>
          <p:nvPr/>
        </p:nvSpPr>
        <p:spPr>
          <a:xfrm>
            <a:off x="1862975" y="1423100"/>
            <a:ext cx="1310100" cy="99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400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02</a:t>
            </a:r>
            <a:endParaRPr b="1" sz="5400">
              <a:solidFill>
                <a:schemeClr val="accent5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66" name="Google Shape;166;p20"/>
          <p:cNvSpPr/>
          <p:nvPr/>
        </p:nvSpPr>
        <p:spPr>
          <a:xfrm>
            <a:off x="-423723" y="-478713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20"/>
          <p:cNvSpPr/>
          <p:nvPr/>
        </p:nvSpPr>
        <p:spPr>
          <a:xfrm rot="10800000">
            <a:off x="6179477" y="2545462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1"/>
          <p:cNvSpPr/>
          <p:nvPr/>
        </p:nvSpPr>
        <p:spPr>
          <a:xfrm>
            <a:off x="2519875" y="3937825"/>
            <a:ext cx="1430776" cy="1222900"/>
          </a:xfrm>
          <a:custGeom>
            <a:rect b="b" l="l" r="r" t="t"/>
            <a:pathLst>
              <a:path extrusionOk="0" h="48916" w="45719">
                <a:moveTo>
                  <a:pt x="639" y="48916"/>
                </a:moveTo>
                <a:lnTo>
                  <a:pt x="0" y="0"/>
                </a:lnTo>
                <a:lnTo>
                  <a:pt x="45719" y="15666"/>
                </a:lnTo>
                <a:lnTo>
                  <a:pt x="45399" y="4859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73" name="Google Shape;173;p21"/>
          <p:cNvSpPr/>
          <p:nvPr/>
        </p:nvSpPr>
        <p:spPr>
          <a:xfrm flipH="1">
            <a:off x="4406749" y="3937825"/>
            <a:ext cx="1430776" cy="1222900"/>
          </a:xfrm>
          <a:custGeom>
            <a:rect b="b" l="l" r="r" t="t"/>
            <a:pathLst>
              <a:path extrusionOk="0" h="48916" w="45719">
                <a:moveTo>
                  <a:pt x="639" y="48916"/>
                </a:moveTo>
                <a:lnTo>
                  <a:pt x="0" y="0"/>
                </a:lnTo>
                <a:lnTo>
                  <a:pt x="45719" y="15666"/>
                </a:lnTo>
                <a:lnTo>
                  <a:pt x="45399" y="4859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74" name="Google Shape;174;p21"/>
          <p:cNvSpPr/>
          <p:nvPr/>
        </p:nvSpPr>
        <p:spPr>
          <a:xfrm>
            <a:off x="5411250" y="1607750"/>
            <a:ext cx="737100" cy="7371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75" name="Google Shape;175;p21"/>
          <p:cNvGrpSpPr/>
          <p:nvPr/>
        </p:nvGrpSpPr>
        <p:grpSpPr>
          <a:xfrm>
            <a:off x="2737806" y="3661846"/>
            <a:ext cx="2910357" cy="1479949"/>
            <a:chOff x="3235900" y="3597675"/>
            <a:chExt cx="1838275" cy="1010825"/>
          </a:xfrm>
        </p:grpSpPr>
        <p:sp>
          <p:nvSpPr>
            <p:cNvPr id="176" name="Google Shape;176;p21"/>
            <p:cNvSpPr/>
            <p:nvPr/>
          </p:nvSpPr>
          <p:spPr>
            <a:xfrm>
              <a:off x="4233375" y="3703450"/>
              <a:ext cx="840800" cy="905050"/>
            </a:xfrm>
            <a:custGeom>
              <a:rect b="b" l="l" r="r" t="t"/>
              <a:pathLst>
                <a:path extrusionOk="0" h="36202" w="33632">
                  <a:moveTo>
                    <a:pt x="33631" y="1"/>
                  </a:moveTo>
                  <a:lnTo>
                    <a:pt x="1" y="11848"/>
                  </a:lnTo>
                  <a:lnTo>
                    <a:pt x="1" y="36201"/>
                  </a:lnTo>
                  <a:lnTo>
                    <a:pt x="784" y="36201"/>
                  </a:lnTo>
                  <a:lnTo>
                    <a:pt x="784" y="12412"/>
                  </a:lnTo>
                  <a:lnTo>
                    <a:pt x="32848" y="1129"/>
                  </a:lnTo>
                  <a:lnTo>
                    <a:pt x="32817" y="36201"/>
                  </a:lnTo>
                  <a:lnTo>
                    <a:pt x="33600" y="36201"/>
                  </a:lnTo>
                  <a:lnTo>
                    <a:pt x="33631" y="1"/>
                  </a:lnTo>
                  <a:close/>
                </a:path>
              </a:pathLst>
            </a:custGeom>
            <a:solidFill>
              <a:srgbClr val="26272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" name="Google Shape;177;p21"/>
            <p:cNvSpPr/>
            <p:nvPr/>
          </p:nvSpPr>
          <p:spPr>
            <a:xfrm>
              <a:off x="4226325" y="3659575"/>
              <a:ext cx="778100" cy="286025"/>
            </a:xfrm>
            <a:custGeom>
              <a:rect b="b" l="l" r="r" t="t"/>
              <a:pathLst>
                <a:path extrusionOk="0" h="11441" w="31124">
                  <a:moveTo>
                    <a:pt x="30999" y="1"/>
                  </a:moveTo>
                  <a:lnTo>
                    <a:pt x="1" y="11064"/>
                  </a:lnTo>
                  <a:lnTo>
                    <a:pt x="158" y="11441"/>
                  </a:lnTo>
                  <a:lnTo>
                    <a:pt x="31124" y="377"/>
                  </a:lnTo>
                  <a:lnTo>
                    <a:pt x="30999" y="1"/>
                  </a:lnTo>
                  <a:close/>
                </a:path>
              </a:pathLst>
            </a:custGeom>
            <a:solidFill>
              <a:srgbClr val="26272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" name="Google Shape;178;p21"/>
            <p:cNvSpPr/>
            <p:nvPr/>
          </p:nvSpPr>
          <p:spPr>
            <a:xfrm>
              <a:off x="4227125" y="3625875"/>
              <a:ext cx="690325" cy="253900"/>
            </a:xfrm>
            <a:custGeom>
              <a:rect b="b" l="l" r="r" t="t"/>
              <a:pathLst>
                <a:path extrusionOk="0" h="10156" w="27613">
                  <a:moveTo>
                    <a:pt x="27488" y="1"/>
                  </a:moveTo>
                  <a:lnTo>
                    <a:pt x="0" y="9780"/>
                  </a:lnTo>
                  <a:lnTo>
                    <a:pt x="126" y="10156"/>
                  </a:lnTo>
                  <a:lnTo>
                    <a:pt x="27613" y="346"/>
                  </a:lnTo>
                  <a:lnTo>
                    <a:pt x="27488" y="1"/>
                  </a:lnTo>
                  <a:close/>
                </a:path>
              </a:pathLst>
            </a:custGeom>
            <a:solidFill>
              <a:srgbClr val="26272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" name="Google Shape;179;p21"/>
            <p:cNvSpPr/>
            <p:nvPr/>
          </p:nvSpPr>
          <p:spPr>
            <a:xfrm>
              <a:off x="4226325" y="3597675"/>
              <a:ext cx="588500" cy="217850"/>
            </a:xfrm>
            <a:custGeom>
              <a:rect b="b" l="l" r="r" t="t"/>
              <a:pathLst>
                <a:path extrusionOk="0" h="8714" w="23540">
                  <a:moveTo>
                    <a:pt x="23414" y="1"/>
                  </a:moveTo>
                  <a:lnTo>
                    <a:pt x="1" y="8338"/>
                  </a:lnTo>
                  <a:lnTo>
                    <a:pt x="158" y="8714"/>
                  </a:lnTo>
                  <a:lnTo>
                    <a:pt x="23539" y="377"/>
                  </a:lnTo>
                  <a:lnTo>
                    <a:pt x="23414" y="1"/>
                  </a:lnTo>
                  <a:close/>
                </a:path>
              </a:pathLst>
            </a:custGeom>
            <a:solidFill>
              <a:srgbClr val="26272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" name="Google Shape;180;p21"/>
            <p:cNvSpPr/>
            <p:nvPr/>
          </p:nvSpPr>
          <p:spPr>
            <a:xfrm>
              <a:off x="3235900" y="3703450"/>
              <a:ext cx="840800" cy="905050"/>
            </a:xfrm>
            <a:custGeom>
              <a:rect b="b" l="l" r="r" t="t"/>
              <a:pathLst>
                <a:path extrusionOk="0" h="36202" w="33632">
                  <a:moveTo>
                    <a:pt x="1" y="1"/>
                  </a:moveTo>
                  <a:lnTo>
                    <a:pt x="32" y="36201"/>
                  </a:lnTo>
                  <a:lnTo>
                    <a:pt x="816" y="36201"/>
                  </a:lnTo>
                  <a:lnTo>
                    <a:pt x="784" y="1129"/>
                  </a:lnTo>
                  <a:lnTo>
                    <a:pt x="784" y="1129"/>
                  </a:lnTo>
                  <a:lnTo>
                    <a:pt x="32848" y="12412"/>
                  </a:lnTo>
                  <a:lnTo>
                    <a:pt x="32848" y="36201"/>
                  </a:lnTo>
                  <a:lnTo>
                    <a:pt x="33631" y="36201"/>
                  </a:lnTo>
                  <a:lnTo>
                    <a:pt x="33631" y="1184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26272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21"/>
            <p:cNvSpPr/>
            <p:nvPr/>
          </p:nvSpPr>
          <p:spPr>
            <a:xfrm>
              <a:off x="3304850" y="3659575"/>
              <a:ext cx="778125" cy="285250"/>
            </a:xfrm>
            <a:custGeom>
              <a:rect b="b" l="l" r="r" t="t"/>
              <a:pathLst>
                <a:path extrusionOk="0" h="11410" w="31125">
                  <a:moveTo>
                    <a:pt x="126" y="1"/>
                  </a:moveTo>
                  <a:lnTo>
                    <a:pt x="1" y="377"/>
                  </a:lnTo>
                  <a:lnTo>
                    <a:pt x="30999" y="11409"/>
                  </a:lnTo>
                  <a:lnTo>
                    <a:pt x="31124" y="11064"/>
                  </a:lnTo>
                  <a:lnTo>
                    <a:pt x="126" y="1"/>
                  </a:lnTo>
                  <a:close/>
                </a:path>
              </a:pathLst>
            </a:custGeom>
            <a:solidFill>
              <a:srgbClr val="26272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" name="Google Shape;182;p21"/>
            <p:cNvSpPr/>
            <p:nvPr/>
          </p:nvSpPr>
          <p:spPr>
            <a:xfrm>
              <a:off x="3392625" y="3625875"/>
              <a:ext cx="690350" cy="253900"/>
            </a:xfrm>
            <a:custGeom>
              <a:rect b="b" l="l" r="r" t="t"/>
              <a:pathLst>
                <a:path extrusionOk="0" h="10156" w="27614">
                  <a:moveTo>
                    <a:pt x="126" y="1"/>
                  </a:moveTo>
                  <a:lnTo>
                    <a:pt x="0" y="346"/>
                  </a:lnTo>
                  <a:lnTo>
                    <a:pt x="27488" y="10156"/>
                  </a:lnTo>
                  <a:lnTo>
                    <a:pt x="27613" y="9811"/>
                  </a:lnTo>
                  <a:lnTo>
                    <a:pt x="126" y="1"/>
                  </a:lnTo>
                  <a:close/>
                </a:path>
              </a:pathLst>
            </a:custGeom>
            <a:solidFill>
              <a:srgbClr val="26272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" name="Google Shape;183;p21"/>
            <p:cNvSpPr/>
            <p:nvPr/>
          </p:nvSpPr>
          <p:spPr>
            <a:xfrm>
              <a:off x="3494475" y="3597675"/>
              <a:ext cx="588500" cy="217850"/>
            </a:xfrm>
            <a:custGeom>
              <a:rect b="b" l="l" r="r" t="t"/>
              <a:pathLst>
                <a:path extrusionOk="0" h="8714" w="23540">
                  <a:moveTo>
                    <a:pt x="126" y="1"/>
                  </a:moveTo>
                  <a:lnTo>
                    <a:pt x="1" y="377"/>
                  </a:lnTo>
                  <a:lnTo>
                    <a:pt x="23414" y="8714"/>
                  </a:lnTo>
                  <a:lnTo>
                    <a:pt x="23539" y="8338"/>
                  </a:lnTo>
                  <a:lnTo>
                    <a:pt x="126" y="1"/>
                  </a:lnTo>
                  <a:close/>
                </a:path>
              </a:pathLst>
            </a:custGeom>
            <a:solidFill>
              <a:srgbClr val="26272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21"/>
            <p:cNvSpPr/>
            <p:nvPr/>
          </p:nvSpPr>
          <p:spPr>
            <a:xfrm>
              <a:off x="4108800" y="4005125"/>
              <a:ext cx="90925" cy="603375"/>
            </a:xfrm>
            <a:custGeom>
              <a:rect b="b" l="l" r="r" t="t"/>
              <a:pathLst>
                <a:path extrusionOk="0" h="24135" w="3637">
                  <a:moveTo>
                    <a:pt x="0" y="1"/>
                  </a:moveTo>
                  <a:lnTo>
                    <a:pt x="0" y="24134"/>
                  </a:lnTo>
                  <a:lnTo>
                    <a:pt x="784" y="24134"/>
                  </a:lnTo>
                  <a:lnTo>
                    <a:pt x="784" y="784"/>
                  </a:lnTo>
                  <a:lnTo>
                    <a:pt x="2853" y="784"/>
                  </a:lnTo>
                  <a:lnTo>
                    <a:pt x="2853" y="24134"/>
                  </a:lnTo>
                  <a:lnTo>
                    <a:pt x="3636" y="24134"/>
                  </a:lnTo>
                  <a:lnTo>
                    <a:pt x="3636" y="1"/>
                  </a:lnTo>
                  <a:close/>
                </a:path>
              </a:pathLst>
            </a:custGeom>
            <a:solidFill>
              <a:srgbClr val="26272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5" name="Google Shape;185;p21"/>
          <p:cNvSpPr/>
          <p:nvPr/>
        </p:nvSpPr>
        <p:spPr>
          <a:xfrm>
            <a:off x="2490275" y="1885073"/>
            <a:ext cx="1592875" cy="2012550"/>
          </a:xfrm>
          <a:custGeom>
            <a:rect b="b" l="l" r="r" t="t"/>
            <a:pathLst>
              <a:path extrusionOk="0" h="80502" w="63715">
                <a:moveTo>
                  <a:pt x="63715" y="80502"/>
                </a:moveTo>
                <a:cubicBezTo>
                  <a:pt x="63231" y="74447"/>
                  <a:pt x="62068" y="53762"/>
                  <a:pt x="60808" y="44170"/>
                </a:cubicBezTo>
                <a:cubicBezTo>
                  <a:pt x="59549" y="34579"/>
                  <a:pt x="57890" y="28443"/>
                  <a:pt x="56158" y="22953"/>
                </a:cubicBezTo>
                <a:cubicBezTo>
                  <a:pt x="54426" y="17463"/>
                  <a:pt x="52556" y="14280"/>
                  <a:pt x="50416" y="11228"/>
                </a:cubicBezTo>
                <a:cubicBezTo>
                  <a:pt x="48276" y="8176"/>
                  <a:pt x="46038" y="6396"/>
                  <a:pt x="43316" y="4639"/>
                </a:cubicBezTo>
                <a:cubicBezTo>
                  <a:pt x="40594" y="2882"/>
                  <a:pt x="37161" y="1418"/>
                  <a:pt x="34084" y="686"/>
                </a:cubicBezTo>
                <a:cubicBezTo>
                  <a:pt x="31007" y="-46"/>
                  <a:pt x="27615" y="-192"/>
                  <a:pt x="24854" y="247"/>
                </a:cubicBezTo>
                <a:cubicBezTo>
                  <a:pt x="22093" y="686"/>
                  <a:pt x="19962" y="1784"/>
                  <a:pt x="17516" y="3321"/>
                </a:cubicBezTo>
                <a:cubicBezTo>
                  <a:pt x="15070" y="4858"/>
                  <a:pt x="12191" y="7055"/>
                  <a:pt x="10179" y="9471"/>
                </a:cubicBezTo>
                <a:cubicBezTo>
                  <a:pt x="8167" y="11887"/>
                  <a:pt x="6904" y="14669"/>
                  <a:pt x="5444" y="17817"/>
                </a:cubicBezTo>
                <a:cubicBezTo>
                  <a:pt x="3984" y="20965"/>
                  <a:pt x="2328" y="25212"/>
                  <a:pt x="1421" y="28360"/>
                </a:cubicBezTo>
                <a:cubicBezTo>
                  <a:pt x="514" y="31508"/>
                  <a:pt x="237" y="35315"/>
                  <a:pt x="0" y="36706"/>
                </a:cubicBezTo>
              </a:path>
            </a:pathLst>
          </a:custGeom>
          <a:noFill/>
          <a:ln cap="flat" cmpd="sng" w="19050">
            <a:solidFill>
              <a:schemeClr val="dk2"/>
            </a:solidFill>
            <a:prstDash val="dash"/>
            <a:round/>
            <a:headEnd len="med" w="med" type="none"/>
            <a:tailEnd len="med" w="med" type="none"/>
          </a:ln>
        </p:spPr>
      </p:sp>
      <p:sp>
        <p:nvSpPr>
          <p:cNvPr id="186" name="Google Shape;186;p21"/>
          <p:cNvSpPr/>
          <p:nvPr/>
        </p:nvSpPr>
        <p:spPr>
          <a:xfrm>
            <a:off x="4213950" y="1257563"/>
            <a:ext cx="1981825" cy="2952500"/>
          </a:xfrm>
          <a:custGeom>
            <a:rect b="b" l="l" r="r" t="t"/>
            <a:pathLst>
              <a:path extrusionOk="0" h="118100" w="79273">
                <a:moveTo>
                  <a:pt x="0" y="118100"/>
                </a:moveTo>
                <a:cubicBezTo>
                  <a:pt x="318" y="108160"/>
                  <a:pt x="815" y="72884"/>
                  <a:pt x="1910" y="58461"/>
                </a:cubicBezTo>
                <a:cubicBezTo>
                  <a:pt x="3006" y="44039"/>
                  <a:pt x="4333" y="38737"/>
                  <a:pt x="6573" y="31565"/>
                </a:cubicBezTo>
                <a:cubicBezTo>
                  <a:pt x="8813" y="24393"/>
                  <a:pt x="12106" y="19854"/>
                  <a:pt x="15352" y="15427"/>
                </a:cubicBezTo>
                <a:cubicBezTo>
                  <a:pt x="18598" y="11000"/>
                  <a:pt x="21982" y="7527"/>
                  <a:pt x="26051" y="5005"/>
                </a:cubicBezTo>
                <a:cubicBezTo>
                  <a:pt x="30120" y="2484"/>
                  <a:pt x="35545" y="1001"/>
                  <a:pt x="39768" y="298"/>
                </a:cubicBezTo>
                <a:cubicBezTo>
                  <a:pt x="43991" y="-405"/>
                  <a:pt x="47958" y="291"/>
                  <a:pt x="51389" y="785"/>
                </a:cubicBezTo>
                <a:cubicBezTo>
                  <a:pt x="54820" y="1280"/>
                  <a:pt x="57367" y="2025"/>
                  <a:pt x="60355" y="3265"/>
                </a:cubicBezTo>
                <a:cubicBezTo>
                  <a:pt x="63344" y="4505"/>
                  <a:pt x="66862" y="6278"/>
                  <a:pt x="69320" y="8227"/>
                </a:cubicBezTo>
                <a:cubicBezTo>
                  <a:pt x="71778" y="10176"/>
                  <a:pt x="73583" y="12363"/>
                  <a:pt x="75105" y="14961"/>
                </a:cubicBezTo>
                <a:cubicBezTo>
                  <a:pt x="76627" y="17559"/>
                  <a:pt x="77755" y="21188"/>
                  <a:pt x="78450" y="23816"/>
                </a:cubicBezTo>
                <a:cubicBezTo>
                  <a:pt x="79145" y="26444"/>
                  <a:pt x="79136" y="29578"/>
                  <a:pt x="79273" y="30730"/>
                </a:cubicBezTo>
              </a:path>
            </a:pathLst>
          </a:custGeom>
          <a:noFill/>
          <a:ln cap="flat" cmpd="sng" w="19050">
            <a:solidFill>
              <a:schemeClr val="dk2"/>
            </a:solidFill>
            <a:prstDash val="dash"/>
            <a:round/>
            <a:headEnd len="med" w="med" type="none"/>
            <a:tailEnd len="med" w="med" type="none"/>
          </a:ln>
        </p:spPr>
      </p:sp>
      <p:sp>
        <p:nvSpPr>
          <p:cNvPr id="187" name="Google Shape;187;p21"/>
          <p:cNvSpPr/>
          <p:nvPr/>
        </p:nvSpPr>
        <p:spPr>
          <a:xfrm>
            <a:off x="5458675" y="1627450"/>
            <a:ext cx="737100" cy="737100"/>
          </a:xfrm>
          <a:prstGeom prst="ellipse">
            <a:avLst/>
          </a:prstGeom>
          <a:noFill/>
          <a:ln cap="flat" cmpd="sng" w="19050">
            <a:solidFill>
              <a:schemeClr val="dk2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8" name="Google Shape;188;p21"/>
          <p:cNvGrpSpPr/>
          <p:nvPr/>
        </p:nvGrpSpPr>
        <p:grpSpPr>
          <a:xfrm>
            <a:off x="6249025" y="1302923"/>
            <a:ext cx="1647900" cy="889478"/>
            <a:chOff x="6325225" y="1405195"/>
            <a:chExt cx="1647900" cy="1076068"/>
          </a:xfrm>
        </p:grpSpPr>
        <p:sp>
          <p:nvSpPr>
            <p:cNvPr id="189" name="Google Shape;189;p21"/>
            <p:cNvSpPr txBox="1"/>
            <p:nvPr/>
          </p:nvSpPr>
          <p:spPr>
            <a:xfrm>
              <a:off x="6325225" y="1405195"/>
              <a:ext cx="1647900" cy="72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000">
                  <a:solidFill>
                    <a:schemeClr val="accent2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AI </a:t>
              </a:r>
              <a:r>
                <a:rPr b="1" lang="en" sz="2000">
                  <a:solidFill>
                    <a:schemeClr val="accent2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algorithm</a:t>
              </a:r>
              <a:endParaRPr b="1" sz="20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90" name="Google Shape;190;p21"/>
            <p:cNvSpPr txBox="1"/>
            <p:nvPr/>
          </p:nvSpPr>
          <p:spPr>
            <a:xfrm>
              <a:off x="6325225" y="2042363"/>
              <a:ext cx="1645800" cy="4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To solve the Tic-Tac-Toe game.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91" name="Google Shape;191;p21"/>
          <p:cNvGrpSpPr/>
          <p:nvPr/>
        </p:nvGrpSpPr>
        <p:grpSpPr>
          <a:xfrm>
            <a:off x="6800050" y="3155650"/>
            <a:ext cx="1647900" cy="1166060"/>
            <a:chOff x="6800050" y="3384250"/>
            <a:chExt cx="1647900" cy="1166060"/>
          </a:xfrm>
        </p:grpSpPr>
        <p:sp>
          <p:nvSpPr>
            <p:cNvPr id="192" name="Google Shape;192;p21"/>
            <p:cNvSpPr txBox="1"/>
            <p:nvPr/>
          </p:nvSpPr>
          <p:spPr>
            <a:xfrm>
              <a:off x="6800050" y="3384250"/>
              <a:ext cx="1647900" cy="72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000">
                  <a:solidFill>
                    <a:schemeClr val="dk2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Voice Recognition </a:t>
              </a:r>
              <a:endParaRPr b="1" sz="2000">
                <a:solidFill>
                  <a:schemeClr val="dk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93" name="Google Shape;193;p21"/>
            <p:cNvSpPr txBox="1"/>
            <p:nvPr/>
          </p:nvSpPr>
          <p:spPr>
            <a:xfrm>
              <a:off x="6800050" y="4113510"/>
              <a:ext cx="1645800" cy="436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Full controlling with user voice.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94" name="Google Shape;194;p21"/>
          <p:cNvGrpSpPr/>
          <p:nvPr/>
        </p:nvGrpSpPr>
        <p:grpSpPr>
          <a:xfrm>
            <a:off x="543400" y="2218125"/>
            <a:ext cx="1899300" cy="1109225"/>
            <a:chOff x="619600" y="1913325"/>
            <a:chExt cx="1899300" cy="1109225"/>
          </a:xfrm>
        </p:grpSpPr>
        <p:sp>
          <p:nvSpPr>
            <p:cNvPr id="195" name="Google Shape;195;p21"/>
            <p:cNvSpPr txBox="1"/>
            <p:nvPr/>
          </p:nvSpPr>
          <p:spPr>
            <a:xfrm>
              <a:off x="619600" y="1913325"/>
              <a:ext cx="1899300" cy="72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000">
                  <a:solidFill>
                    <a:schemeClr val="accent5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Drawing machine</a:t>
              </a:r>
              <a:endParaRPr b="1" sz="2000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96" name="Google Shape;196;p21"/>
            <p:cNvSpPr txBox="1"/>
            <p:nvPr/>
          </p:nvSpPr>
          <p:spPr>
            <a:xfrm>
              <a:off x="675075" y="2500550"/>
              <a:ext cx="1843800" cy="52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That can draw </a:t>
              </a: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remotely</a:t>
              </a:r>
              <a:r>
                <a:rPr lang="en" sz="1200">
                  <a:latin typeface="Roboto"/>
                  <a:ea typeface="Roboto"/>
                  <a:cs typeface="Roboto"/>
                  <a:sym typeface="Roboto"/>
                </a:rPr>
                <a:t>      with the movement of the user head.</a:t>
              </a:r>
              <a:endParaRPr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97" name="Google Shape;197;p21"/>
          <p:cNvSpPr/>
          <p:nvPr/>
        </p:nvSpPr>
        <p:spPr>
          <a:xfrm flipH="1">
            <a:off x="5780369" y="3091988"/>
            <a:ext cx="889800" cy="8898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21"/>
          <p:cNvSpPr/>
          <p:nvPr/>
        </p:nvSpPr>
        <p:spPr>
          <a:xfrm>
            <a:off x="4395600" y="2559017"/>
            <a:ext cx="2334700" cy="1316800"/>
          </a:xfrm>
          <a:custGeom>
            <a:rect b="b" l="l" r="r" t="t"/>
            <a:pathLst>
              <a:path extrusionOk="0" h="52672" w="93388">
                <a:moveTo>
                  <a:pt x="0" y="52672"/>
                </a:moveTo>
                <a:cubicBezTo>
                  <a:pt x="194" y="50589"/>
                  <a:pt x="-146" y="44970"/>
                  <a:pt x="1162" y="40174"/>
                </a:cubicBezTo>
                <a:cubicBezTo>
                  <a:pt x="2470" y="35378"/>
                  <a:pt x="5037" y="28790"/>
                  <a:pt x="7847" y="23897"/>
                </a:cubicBezTo>
                <a:cubicBezTo>
                  <a:pt x="10657" y="19004"/>
                  <a:pt x="14096" y="14354"/>
                  <a:pt x="18020" y="10818"/>
                </a:cubicBezTo>
                <a:cubicBezTo>
                  <a:pt x="21944" y="7282"/>
                  <a:pt x="26933" y="4472"/>
                  <a:pt x="31390" y="2680"/>
                </a:cubicBezTo>
                <a:cubicBezTo>
                  <a:pt x="35847" y="888"/>
                  <a:pt x="40443" y="332"/>
                  <a:pt x="44760" y="64"/>
                </a:cubicBezTo>
                <a:cubicBezTo>
                  <a:pt x="49077" y="-204"/>
                  <a:pt x="53426" y="413"/>
                  <a:pt x="57290" y="1070"/>
                </a:cubicBezTo>
                <a:cubicBezTo>
                  <a:pt x="61155" y="1728"/>
                  <a:pt x="64395" y="2539"/>
                  <a:pt x="67947" y="4009"/>
                </a:cubicBezTo>
                <a:cubicBezTo>
                  <a:pt x="71499" y="5479"/>
                  <a:pt x="75682" y="7579"/>
                  <a:pt x="78604" y="9889"/>
                </a:cubicBezTo>
                <a:cubicBezTo>
                  <a:pt x="81526" y="12199"/>
                  <a:pt x="83361" y="14859"/>
                  <a:pt x="85481" y="17869"/>
                </a:cubicBezTo>
                <a:cubicBezTo>
                  <a:pt x="87601" y="20879"/>
                  <a:pt x="90006" y="24938"/>
                  <a:pt x="91324" y="27948"/>
                </a:cubicBezTo>
                <a:cubicBezTo>
                  <a:pt x="92642" y="30958"/>
                  <a:pt x="93044" y="34598"/>
                  <a:pt x="93388" y="35928"/>
                </a:cubicBezTo>
              </a:path>
            </a:pathLst>
          </a:custGeom>
          <a:noFill/>
          <a:ln cap="flat" cmpd="sng" w="19050">
            <a:solidFill>
              <a:schemeClr val="dk2"/>
            </a:solidFill>
            <a:prstDash val="dash"/>
            <a:round/>
            <a:headEnd len="med" w="med" type="none"/>
            <a:tailEnd len="med" w="med" type="none"/>
          </a:ln>
        </p:spPr>
      </p:sp>
      <p:sp>
        <p:nvSpPr>
          <p:cNvPr id="199" name="Google Shape;199;p21"/>
          <p:cNvSpPr/>
          <p:nvPr/>
        </p:nvSpPr>
        <p:spPr>
          <a:xfrm flipH="1">
            <a:off x="5840488" y="3059488"/>
            <a:ext cx="889800" cy="889800"/>
          </a:xfrm>
          <a:prstGeom prst="ellipse">
            <a:avLst/>
          </a:prstGeom>
          <a:noFill/>
          <a:ln cap="flat" cmpd="sng" w="19050">
            <a:solidFill>
              <a:schemeClr val="dk2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21"/>
          <p:cNvSpPr/>
          <p:nvPr/>
        </p:nvSpPr>
        <p:spPr>
          <a:xfrm>
            <a:off x="2561103" y="2344860"/>
            <a:ext cx="889800" cy="8898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21"/>
          <p:cNvSpPr/>
          <p:nvPr/>
        </p:nvSpPr>
        <p:spPr>
          <a:xfrm>
            <a:off x="2490278" y="2349960"/>
            <a:ext cx="889800" cy="889800"/>
          </a:xfrm>
          <a:prstGeom prst="ellipse">
            <a:avLst/>
          </a:prstGeom>
          <a:noFill/>
          <a:ln cap="flat" cmpd="sng" w="19050">
            <a:solidFill>
              <a:schemeClr val="dk2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21"/>
          <p:cNvSpPr/>
          <p:nvPr/>
        </p:nvSpPr>
        <p:spPr>
          <a:xfrm>
            <a:off x="6149726" y="3327472"/>
            <a:ext cx="271340" cy="353864"/>
          </a:xfrm>
          <a:custGeom>
            <a:rect b="b" l="l" r="r" t="t"/>
            <a:pathLst>
              <a:path extrusionOk="0" h="14052" w="10776">
                <a:moveTo>
                  <a:pt x="5388" y="0"/>
                </a:moveTo>
                <a:cubicBezTo>
                  <a:pt x="3939" y="0"/>
                  <a:pt x="2741" y="1071"/>
                  <a:pt x="2552" y="2489"/>
                </a:cubicBezTo>
                <a:lnTo>
                  <a:pt x="4569" y="2489"/>
                </a:lnTo>
                <a:cubicBezTo>
                  <a:pt x="4789" y="2489"/>
                  <a:pt x="5010" y="2678"/>
                  <a:pt x="5010" y="2867"/>
                </a:cubicBezTo>
                <a:cubicBezTo>
                  <a:pt x="5010" y="3056"/>
                  <a:pt x="4789" y="3277"/>
                  <a:pt x="4569" y="3277"/>
                </a:cubicBezTo>
                <a:lnTo>
                  <a:pt x="2489" y="3277"/>
                </a:lnTo>
                <a:lnTo>
                  <a:pt x="2489" y="4096"/>
                </a:lnTo>
                <a:lnTo>
                  <a:pt x="4569" y="4096"/>
                </a:lnTo>
                <a:cubicBezTo>
                  <a:pt x="4789" y="4096"/>
                  <a:pt x="5010" y="4285"/>
                  <a:pt x="5010" y="4537"/>
                </a:cubicBezTo>
                <a:cubicBezTo>
                  <a:pt x="5010" y="4757"/>
                  <a:pt x="4789" y="4915"/>
                  <a:pt x="4569" y="4915"/>
                </a:cubicBezTo>
                <a:lnTo>
                  <a:pt x="2489" y="4915"/>
                </a:lnTo>
                <a:lnTo>
                  <a:pt x="2489" y="5734"/>
                </a:lnTo>
                <a:lnTo>
                  <a:pt x="4569" y="5734"/>
                </a:lnTo>
                <a:cubicBezTo>
                  <a:pt x="4789" y="5734"/>
                  <a:pt x="5010" y="5955"/>
                  <a:pt x="5010" y="6144"/>
                </a:cubicBezTo>
                <a:cubicBezTo>
                  <a:pt x="5010" y="6396"/>
                  <a:pt x="4789" y="6585"/>
                  <a:pt x="4569" y="6585"/>
                </a:cubicBezTo>
                <a:lnTo>
                  <a:pt x="2552" y="6585"/>
                </a:lnTo>
                <a:cubicBezTo>
                  <a:pt x="2741" y="7845"/>
                  <a:pt x="3750" y="8822"/>
                  <a:pt x="5010" y="9011"/>
                </a:cubicBezTo>
                <a:lnTo>
                  <a:pt x="5010" y="9861"/>
                </a:lnTo>
                <a:cubicBezTo>
                  <a:pt x="2804" y="9641"/>
                  <a:pt x="1072" y="7876"/>
                  <a:pt x="851" y="5671"/>
                </a:cubicBezTo>
                <a:lnTo>
                  <a:pt x="851" y="5671"/>
                </a:lnTo>
                <a:cubicBezTo>
                  <a:pt x="977" y="5703"/>
                  <a:pt x="1135" y="5734"/>
                  <a:pt x="1261" y="5734"/>
                </a:cubicBezTo>
                <a:cubicBezTo>
                  <a:pt x="1418" y="5734"/>
                  <a:pt x="1544" y="5703"/>
                  <a:pt x="1702" y="5671"/>
                </a:cubicBezTo>
                <a:lnTo>
                  <a:pt x="1702" y="3340"/>
                </a:lnTo>
                <a:cubicBezTo>
                  <a:pt x="1576" y="3308"/>
                  <a:pt x="1418" y="3277"/>
                  <a:pt x="1261" y="3277"/>
                </a:cubicBezTo>
                <a:cubicBezTo>
                  <a:pt x="599" y="3277"/>
                  <a:pt x="0" y="3812"/>
                  <a:pt x="0" y="4537"/>
                </a:cubicBezTo>
                <a:lnTo>
                  <a:pt x="0" y="5356"/>
                </a:lnTo>
                <a:cubicBezTo>
                  <a:pt x="0" y="8191"/>
                  <a:pt x="2206" y="10523"/>
                  <a:pt x="4947" y="10712"/>
                </a:cubicBezTo>
                <a:lnTo>
                  <a:pt x="4947" y="11657"/>
                </a:lnTo>
                <a:cubicBezTo>
                  <a:pt x="4002" y="11846"/>
                  <a:pt x="3308" y="12697"/>
                  <a:pt x="3308" y="13673"/>
                </a:cubicBezTo>
                <a:cubicBezTo>
                  <a:pt x="3308" y="13894"/>
                  <a:pt x="3497" y="14051"/>
                  <a:pt x="3750" y="14051"/>
                </a:cubicBezTo>
                <a:lnTo>
                  <a:pt x="7058" y="14051"/>
                </a:lnTo>
                <a:cubicBezTo>
                  <a:pt x="7278" y="14051"/>
                  <a:pt x="7436" y="13862"/>
                  <a:pt x="7436" y="13673"/>
                </a:cubicBezTo>
                <a:cubicBezTo>
                  <a:pt x="7436" y="12697"/>
                  <a:pt x="6743" y="11815"/>
                  <a:pt x="5797" y="11657"/>
                </a:cubicBezTo>
                <a:lnTo>
                  <a:pt x="5797" y="10712"/>
                </a:lnTo>
                <a:cubicBezTo>
                  <a:pt x="8570" y="10523"/>
                  <a:pt x="10775" y="8191"/>
                  <a:pt x="10775" y="5356"/>
                </a:cubicBezTo>
                <a:lnTo>
                  <a:pt x="10775" y="4537"/>
                </a:lnTo>
                <a:cubicBezTo>
                  <a:pt x="10775" y="3875"/>
                  <a:pt x="10240" y="3277"/>
                  <a:pt x="9515" y="3277"/>
                </a:cubicBezTo>
                <a:cubicBezTo>
                  <a:pt x="9357" y="3277"/>
                  <a:pt x="9263" y="3308"/>
                  <a:pt x="9137" y="3340"/>
                </a:cubicBezTo>
                <a:lnTo>
                  <a:pt x="9137" y="5671"/>
                </a:lnTo>
                <a:cubicBezTo>
                  <a:pt x="9263" y="5703"/>
                  <a:pt x="9420" y="5734"/>
                  <a:pt x="9515" y="5734"/>
                </a:cubicBezTo>
                <a:cubicBezTo>
                  <a:pt x="9672" y="5734"/>
                  <a:pt x="9798" y="5703"/>
                  <a:pt x="9925" y="5671"/>
                </a:cubicBezTo>
                <a:lnTo>
                  <a:pt x="9925" y="5671"/>
                </a:lnTo>
                <a:cubicBezTo>
                  <a:pt x="9767" y="7876"/>
                  <a:pt x="8003" y="9641"/>
                  <a:pt x="5797" y="9861"/>
                </a:cubicBezTo>
                <a:lnTo>
                  <a:pt x="5797" y="9011"/>
                </a:lnTo>
                <a:cubicBezTo>
                  <a:pt x="7058" y="8822"/>
                  <a:pt x="8034" y="7845"/>
                  <a:pt x="8223" y="6585"/>
                </a:cubicBezTo>
                <a:lnTo>
                  <a:pt x="6207" y="6585"/>
                </a:lnTo>
                <a:cubicBezTo>
                  <a:pt x="5986" y="6585"/>
                  <a:pt x="5829" y="6396"/>
                  <a:pt x="5829" y="6144"/>
                </a:cubicBezTo>
                <a:cubicBezTo>
                  <a:pt x="5829" y="5892"/>
                  <a:pt x="6018" y="5734"/>
                  <a:pt x="6207" y="5734"/>
                </a:cubicBezTo>
                <a:lnTo>
                  <a:pt x="8318" y="5734"/>
                </a:lnTo>
                <a:lnTo>
                  <a:pt x="8318" y="4915"/>
                </a:lnTo>
                <a:lnTo>
                  <a:pt x="6207" y="4915"/>
                </a:lnTo>
                <a:cubicBezTo>
                  <a:pt x="5986" y="4915"/>
                  <a:pt x="5829" y="4726"/>
                  <a:pt x="5829" y="4537"/>
                </a:cubicBezTo>
                <a:cubicBezTo>
                  <a:pt x="5829" y="4285"/>
                  <a:pt x="6018" y="4096"/>
                  <a:pt x="6207" y="4096"/>
                </a:cubicBezTo>
                <a:lnTo>
                  <a:pt x="8318" y="4096"/>
                </a:lnTo>
                <a:lnTo>
                  <a:pt x="8318" y="3277"/>
                </a:lnTo>
                <a:lnTo>
                  <a:pt x="6207" y="3277"/>
                </a:lnTo>
                <a:cubicBezTo>
                  <a:pt x="5986" y="3277"/>
                  <a:pt x="5829" y="3056"/>
                  <a:pt x="5829" y="2867"/>
                </a:cubicBezTo>
                <a:cubicBezTo>
                  <a:pt x="5829" y="2678"/>
                  <a:pt x="6018" y="2489"/>
                  <a:pt x="6207" y="2489"/>
                </a:cubicBezTo>
                <a:lnTo>
                  <a:pt x="8223" y="2489"/>
                </a:lnTo>
                <a:cubicBezTo>
                  <a:pt x="8034" y="1071"/>
                  <a:pt x="6806" y="0"/>
                  <a:pt x="538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21"/>
          <p:cNvSpPr/>
          <p:nvPr/>
        </p:nvSpPr>
        <p:spPr>
          <a:xfrm>
            <a:off x="-423723" y="-478713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21"/>
          <p:cNvSpPr/>
          <p:nvPr/>
        </p:nvSpPr>
        <p:spPr>
          <a:xfrm rot="10800000">
            <a:off x="6179477" y="2545462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5" name="Google Shape;205;p21"/>
          <p:cNvGrpSpPr/>
          <p:nvPr/>
        </p:nvGrpSpPr>
        <p:grpSpPr>
          <a:xfrm>
            <a:off x="2799490" y="2593551"/>
            <a:ext cx="271349" cy="402584"/>
            <a:chOff x="1636120" y="1582753"/>
            <a:chExt cx="273179" cy="405259"/>
          </a:xfrm>
        </p:grpSpPr>
        <p:sp>
          <p:nvSpPr>
            <p:cNvPr id="206" name="Google Shape;206;p21"/>
            <p:cNvSpPr/>
            <p:nvPr/>
          </p:nvSpPr>
          <p:spPr>
            <a:xfrm>
              <a:off x="1759317" y="1952312"/>
              <a:ext cx="27600" cy="35700"/>
            </a:xfrm>
            <a:custGeom>
              <a:rect b="b" l="l" r="r" t="t"/>
              <a:pathLst>
                <a:path extrusionOk="0" h="1049" w="811">
                  <a:moveTo>
                    <a:pt x="1" y="1"/>
                  </a:moveTo>
                  <a:lnTo>
                    <a:pt x="1" y="358"/>
                  </a:lnTo>
                  <a:cubicBezTo>
                    <a:pt x="1" y="525"/>
                    <a:pt x="191" y="1049"/>
                    <a:pt x="429" y="1049"/>
                  </a:cubicBezTo>
                  <a:cubicBezTo>
                    <a:pt x="644" y="1049"/>
                    <a:pt x="810" y="525"/>
                    <a:pt x="810" y="358"/>
                  </a:cubicBezTo>
                  <a:lnTo>
                    <a:pt x="81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" name="Google Shape;207;p21"/>
            <p:cNvSpPr/>
            <p:nvPr/>
          </p:nvSpPr>
          <p:spPr>
            <a:xfrm>
              <a:off x="1636120" y="1582753"/>
              <a:ext cx="273179" cy="183197"/>
            </a:xfrm>
            <a:custGeom>
              <a:rect b="b" l="l" r="r" t="t"/>
              <a:pathLst>
                <a:path extrusionOk="0" h="5383" w="8027">
                  <a:moveTo>
                    <a:pt x="382" y="0"/>
                  </a:moveTo>
                  <a:cubicBezTo>
                    <a:pt x="168" y="0"/>
                    <a:pt x="1" y="143"/>
                    <a:pt x="1" y="358"/>
                  </a:cubicBezTo>
                  <a:lnTo>
                    <a:pt x="1" y="5025"/>
                  </a:lnTo>
                  <a:cubicBezTo>
                    <a:pt x="1" y="5240"/>
                    <a:pt x="168" y="5382"/>
                    <a:pt x="382" y="5382"/>
                  </a:cubicBezTo>
                  <a:lnTo>
                    <a:pt x="7645" y="5382"/>
                  </a:lnTo>
                  <a:cubicBezTo>
                    <a:pt x="7860" y="5382"/>
                    <a:pt x="8026" y="5240"/>
                    <a:pt x="8026" y="5025"/>
                  </a:cubicBezTo>
                  <a:lnTo>
                    <a:pt x="8026" y="358"/>
                  </a:lnTo>
                  <a:cubicBezTo>
                    <a:pt x="8026" y="191"/>
                    <a:pt x="7860" y="0"/>
                    <a:pt x="76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21"/>
            <p:cNvSpPr/>
            <p:nvPr/>
          </p:nvSpPr>
          <p:spPr>
            <a:xfrm>
              <a:off x="1655586" y="1783749"/>
              <a:ext cx="236696" cy="148348"/>
            </a:xfrm>
            <a:custGeom>
              <a:rect b="b" l="l" r="r" t="t"/>
              <a:pathLst>
                <a:path extrusionOk="0" h="4359" w="6955">
                  <a:moveTo>
                    <a:pt x="0" y="0"/>
                  </a:moveTo>
                  <a:lnTo>
                    <a:pt x="2549" y="4358"/>
                  </a:lnTo>
                  <a:lnTo>
                    <a:pt x="4358" y="4358"/>
                  </a:lnTo>
                  <a:lnTo>
                    <a:pt x="695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9" name="Google Shape;209;p21"/>
          <p:cNvGrpSpPr/>
          <p:nvPr/>
        </p:nvGrpSpPr>
        <p:grpSpPr>
          <a:xfrm>
            <a:off x="5576823" y="1775001"/>
            <a:ext cx="405964" cy="402590"/>
            <a:chOff x="2933677" y="3474381"/>
            <a:chExt cx="393109" cy="389842"/>
          </a:xfrm>
        </p:grpSpPr>
        <p:sp>
          <p:nvSpPr>
            <p:cNvPr id="210" name="Google Shape;210;p21"/>
            <p:cNvSpPr/>
            <p:nvPr/>
          </p:nvSpPr>
          <p:spPr>
            <a:xfrm>
              <a:off x="3078757" y="3474381"/>
              <a:ext cx="248029" cy="248029"/>
            </a:xfrm>
            <a:custGeom>
              <a:rect b="b" l="l" r="r" t="t"/>
              <a:pathLst>
                <a:path extrusionOk="0" h="7288" w="7288">
                  <a:moveTo>
                    <a:pt x="6073" y="0"/>
                  </a:moveTo>
                  <a:lnTo>
                    <a:pt x="1" y="5215"/>
                  </a:lnTo>
                  <a:lnTo>
                    <a:pt x="2073" y="7287"/>
                  </a:lnTo>
                  <a:lnTo>
                    <a:pt x="7288" y="1215"/>
                  </a:lnTo>
                  <a:lnTo>
                    <a:pt x="607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" name="Google Shape;211;p21"/>
            <p:cNvSpPr/>
            <p:nvPr/>
          </p:nvSpPr>
          <p:spPr>
            <a:xfrm>
              <a:off x="3006643" y="3660777"/>
              <a:ext cx="132931" cy="132931"/>
            </a:xfrm>
            <a:custGeom>
              <a:rect b="b" l="l" r="r" t="t"/>
              <a:pathLst>
                <a:path extrusionOk="0" h="3906" w="3906">
                  <a:moveTo>
                    <a:pt x="1858" y="0"/>
                  </a:moveTo>
                  <a:lnTo>
                    <a:pt x="0" y="2668"/>
                  </a:lnTo>
                  <a:lnTo>
                    <a:pt x="1215" y="3906"/>
                  </a:lnTo>
                  <a:lnTo>
                    <a:pt x="3906" y="2048"/>
                  </a:lnTo>
                  <a:lnTo>
                    <a:pt x="185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21"/>
            <p:cNvSpPr/>
            <p:nvPr/>
          </p:nvSpPr>
          <p:spPr>
            <a:xfrm>
              <a:off x="2933677" y="3765325"/>
              <a:ext cx="102166" cy="98898"/>
            </a:xfrm>
            <a:custGeom>
              <a:rect b="b" l="l" r="r" t="t"/>
              <a:pathLst>
                <a:path extrusionOk="0" h="2906" w="3002">
                  <a:moveTo>
                    <a:pt x="1501" y="1310"/>
                  </a:moveTo>
                  <a:cubicBezTo>
                    <a:pt x="1644" y="1310"/>
                    <a:pt x="1763" y="1429"/>
                    <a:pt x="1763" y="1572"/>
                  </a:cubicBezTo>
                  <a:cubicBezTo>
                    <a:pt x="1763" y="1715"/>
                    <a:pt x="1644" y="1834"/>
                    <a:pt x="1501" y="1834"/>
                  </a:cubicBezTo>
                  <a:cubicBezTo>
                    <a:pt x="1334" y="1834"/>
                    <a:pt x="1215" y="1715"/>
                    <a:pt x="1215" y="1572"/>
                  </a:cubicBezTo>
                  <a:cubicBezTo>
                    <a:pt x="1215" y="1429"/>
                    <a:pt x="1334" y="1310"/>
                    <a:pt x="1501" y="1310"/>
                  </a:cubicBezTo>
                  <a:close/>
                  <a:moveTo>
                    <a:pt x="2144" y="0"/>
                  </a:moveTo>
                  <a:lnTo>
                    <a:pt x="834" y="1001"/>
                  </a:lnTo>
                  <a:cubicBezTo>
                    <a:pt x="834" y="1001"/>
                    <a:pt x="789" y="2168"/>
                    <a:pt x="46" y="2865"/>
                  </a:cubicBezTo>
                  <a:lnTo>
                    <a:pt x="46" y="2865"/>
                  </a:lnTo>
                  <a:cubicBezTo>
                    <a:pt x="225" y="2724"/>
                    <a:pt x="915" y="2273"/>
                    <a:pt x="1664" y="2273"/>
                  </a:cubicBezTo>
                  <a:cubicBezTo>
                    <a:pt x="1736" y="2273"/>
                    <a:pt x="1809" y="2277"/>
                    <a:pt x="1882" y="2287"/>
                  </a:cubicBezTo>
                  <a:lnTo>
                    <a:pt x="3001" y="834"/>
                  </a:lnTo>
                  <a:lnTo>
                    <a:pt x="2144" y="0"/>
                  </a:lnTo>
                  <a:close/>
                  <a:moveTo>
                    <a:pt x="46" y="2865"/>
                  </a:moveTo>
                  <a:cubicBezTo>
                    <a:pt x="17" y="2888"/>
                    <a:pt x="1" y="2903"/>
                    <a:pt x="1" y="2906"/>
                  </a:cubicBezTo>
                  <a:cubicBezTo>
                    <a:pt x="16" y="2892"/>
                    <a:pt x="31" y="2879"/>
                    <a:pt x="46" y="286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2"/>
          <p:cNvSpPr txBox="1"/>
          <p:nvPr>
            <p:ph type="ctrTitle"/>
          </p:nvPr>
        </p:nvSpPr>
        <p:spPr>
          <a:xfrm>
            <a:off x="716775" y="2480075"/>
            <a:ext cx="3836100" cy="136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700">
                <a:solidFill>
                  <a:schemeClr val="dk2"/>
                </a:solidFill>
              </a:rPr>
              <a:t>Hardware Component</a:t>
            </a:r>
            <a:endParaRPr sz="5700">
              <a:solidFill>
                <a:schemeClr val="dk2"/>
              </a:solidFill>
            </a:endParaRPr>
          </a:p>
        </p:txBody>
      </p:sp>
      <p:grpSp>
        <p:nvGrpSpPr>
          <p:cNvPr id="218" name="Google Shape;218;p22"/>
          <p:cNvGrpSpPr/>
          <p:nvPr/>
        </p:nvGrpSpPr>
        <p:grpSpPr>
          <a:xfrm>
            <a:off x="4950368" y="737199"/>
            <a:ext cx="3139955" cy="3583372"/>
            <a:chOff x="5474900" y="1114525"/>
            <a:chExt cx="2028133" cy="2314690"/>
          </a:xfrm>
        </p:grpSpPr>
        <p:sp>
          <p:nvSpPr>
            <p:cNvPr id="219" name="Google Shape;219;p22"/>
            <p:cNvSpPr/>
            <p:nvPr/>
          </p:nvSpPr>
          <p:spPr>
            <a:xfrm flipH="1">
              <a:off x="5730027" y="1126483"/>
              <a:ext cx="1773006" cy="1881192"/>
            </a:xfrm>
            <a:custGeom>
              <a:rect b="b" l="l" r="r" t="t"/>
              <a:pathLst>
                <a:path extrusionOk="0" h="98958" w="93267">
                  <a:moveTo>
                    <a:pt x="10044" y="1"/>
                  </a:moveTo>
                  <a:cubicBezTo>
                    <a:pt x="8566" y="1"/>
                    <a:pt x="6825" y="553"/>
                    <a:pt x="5004" y="2288"/>
                  </a:cubicBezTo>
                  <a:cubicBezTo>
                    <a:pt x="0" y="7092"/>
                    <a:pt x="4337" y="11562"/>
                    <a:pt x="4337" y="11562"/>
                  </a:cubicBezTo>
                  <a:lnTo>
                    <a:pt x="71818" y="86182"/>
                  </a:lnTo>
                  <a:cubicBezTo>
                    <a:pt x="75754" y="90552"/>
                    <a:pt x="80658" y="93954"/>
                    <a:pt x="86128" y="96122"/>
                  </a:cubicBezTo>
                  <a:lnTo>
                    <a:pt x="93267" y="98958"/>
                  </a:lnTo>
                  <a:lnTo>
                    <a:pt x="93267" y="98958"/>
                  </a:lnTo>
                  <a:lnTo>
                    <a:pt x="90698" y="91152"/>
                  </a:lnTo>
                  <a:cubicBezTo>
                    <a:pt x="89031" y="86082"/>
                    <a:pt x="86295" y="81345"/>
                    <a:pt x="82726" y="77409"/>
                  </a:cubicBezTo>
                  <a:lnTo>
                    <a:pt x="14411" y="1688"/>
                  </a:lnTo>
                  <a:cubicBezTo>
                    <a:pt x="14411" y="1688"/>
                    <a:pt x="12629" y="1"/>
                    <a:pt x="100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" name="Google Shape;220;p22"/>
            <p:cNvSpPr/>
            <p:nvPr/>
          </p:nvSpPr>
          <p:spPr>
            <a:xfrm flipH="1">
              <a:off x="5730027" y="1126483"/>
              <a:ext cx="1773006" cy="1881192"/>
            </a:xfrm>
            <a:custGeom>
              <a:rect b="b" l="l" r="r" t="t"/>
              <a:pathLst>
                <a:path extrusionOk="0" h="98958" w="93267">
                  <a:moveTo>
                    <a:pt x="10044" y="1"/>
                  </a:moveTo>
                  <a:cubicBezTo>
                    <a:pt x="8566" y="1"/>
                    <a:pt x="6825" y="553"/>
                    <a:pt x="5004" y="2288"/>
                  </a:cubicBezTo>
                  <a:cubicBezTo>
                    <a:pt x="0" y="7092"/>
                    <a:pt x="4337" y="11562"/>
                    <a:pt x="4337" y="11562"/>
                  </a:cubicBezTo>
                  <a:lnTo>
                    <a:pt x="71818" y="86182"/>
                  </a:lnTo>
                  <a:cubicBezTo>
                    <a:pt x="75754" y="90552"/>
                    <a:pt x="80658" y="93954"/>
                    <a:pt x="86128" y="96122"/>
                  </a:cubicBezTo>
                  <a:lnTo>
                    <a:pt x="93267" y="98958"/>
                  </a:lnTo>
                  <a:lnTo>
                    <a:pt x="93267" y="98958"/>
                  </a:lnTo>
                  <a:lnTo>
                    <a:pt x="90698" y="91152"/>
                  </a:lnTo>
                  <a:cubicBezTo>
                    <a:pt x="89031" y="86082"/>
                    <a:pt x="86295" y="81345"/>
                    <a:pt x="82726" y="77409"/>
                  </a:cubicBezTo>
                  <a:lnTo>
                    <a:pt x="14411" y="1688"/>
                  </a:lnTo>
                  <a:cubicBezTo>
                    <a:pt x="14411" y="1688"/>
                    <a:pt x="12629" y="1"/>
                    <a:pt x="100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" name="Google Shape;221;p22"/>
            <p:cNvSpPr/>
            <p:nvPr/>
          </p:nvSpPr>
          <p:spPr>
            <a:xfrm flipH="1">
              <a:off x="5730655" y="1152223"/>
              <a:ext cx="1772378" cy="1854825"/>
            </a:xfrm>
            <a:custGeom>
              <a:rect b="b" l="l" r="r" t="t"/>
              <a:pathLst>
                <a:path extrusionOk="0" h="97571" w="93234">
                  <a:moveTo>
                    <a:pt x="6138" y="0"/>
                  </a:moveTo>
                  <a:cubicBezTo>
                    <a:pt x="5738" y="301"/>
                    <a:pt x="5371" y="567"/>
                    <a:pt x="5004" y="968"/>
                  </a:cubicBezTo>
                  <a:cubicBezTo>
                    <a:pt x="0" y="5738"/>
                    <a:pt x="4337" y="10208"/>
                    <a:pt x="4337" y="10208"/>
                  </a:cubicBezTo>
                  <a:lnTo>
                    <a:pt x="71785" y="84794"/>
                  </a:lnTo>
                  <a:cubicBezTo>
                    <a:pt x="75754" y="89198"/>
                    <a:pt x="80625" y="92567"/>
                    <a:pt x="86095" y="94735"/>
                  </a:cubicBezTo>
                  <a:lnTo>
                    <a:pt x="93234" y="97570"/>
                  </a:lnTo>
                  <a:lnTo>
                    <a:pt x="93234" y="97570"/>
                  </a:lnTo>
                  <a:lnTo>
                    <a:pt x="613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" name="Google Shape;222;p22"/>
            <p:cNvSpPr/>
            <p:nvPr/>
          </p:nvSpPr>
          <p:spPr>
            <a:xfrm flipH="1">
              <a:off x="5716699" y="1114525"/>
              <a:ext cx="1750194" cy="1905201"/>
            </a:xfrm>
            <a:custGeom>
              <a:rect b="b" l="l" r="r" t="t"/>
              <a:pathLst>
                <a:path extrusionOk="0" h="100221" w="92067">
                  <a:moveTo>
                    <a:pt x="8097" y="1"/>
                  </a:moveTo>
                  <a:cubicBezTo>
                    <a:pt x="6482" y="1"/>
                    <a:pt x="4592" y="601"/>
                    <a:pt x="2636" y="2484"/>
                  </a:cubicBezTo>
                  <a:cubicBezTo>
                    <a:pt x="968" y="4085"/>
                    <a:pt x="101" y="5853"/>
                    <a:pt x="34" y="7721"/>
                  </a:cubicBezTo>
                  <a:cubicBezTo>
                    <a:pt x="1" y="10556"/>
                    <a:pt x="1869" y="12524"/>
                    <a:pt x="1969" y="12591"/>
                  </a:cubicBezTo>
                  <a:lnTo>
                    <a:pt x="69450" y="87244"/>
                  </a:lnTo>
                  <a:cubicBezTo>
                    <a:pt x="73420" y="91614"/>
                    <a:pt x="78423" y="95117"/>
                    <a:pt x="83994" y="97318"/>
                  </a:cubicBezTo>
                  <a:lnTo>
                    <a:pt x="91132" y="100154"/>
                  </a:lnTo>
                  <a:cubicBezTo>
                    <a:pt x="91199" y="100220"/>
                    <a:pt x="91299" y="100220"/>
                    <a:pt x="91366" y="100220"/>
                  </a:cubicBezTo>
                  <a:cubicBezTo>
                    <a:pt x="91499" y="100220"/>
                    <a:pt x="91666" y="100120"/>
                    <a:pt x="91833" y="100054"/>
                  </a:cubicBezTo>
                  <a:cubicBezTo>
                    <a:pt x="92000" y="99887"/>
                    <a:pt x="92066" y="99620"/>
                    <a:pt x="92000" y="99386"/>
                  </a:cubicBezTo>
                  <a:lnTo>
                    <a:pt x="89398" y="91581"/>
                  </a:lnTo>
                  <a:cubicBezTo>
                    <a:pt x="88230" y="88045"/>
                    <a:pt x="86562" y="84709"/>
                    <a:pt x="84494" y="81674"/>
                  </a:cubicBezTo>
                  <a:cubicBezTo>
                    <a:pt x="84370" y="81487"/>
                    <a:pt x="84168" y="81378"/>
                    <a:pt x="83970" y="81378"/>
                  </a:cubicBezTo>
                  <a:cubicBezTo>
                    <a:pt x="83848" y="81378"/>
                    <a:pt x="83728" y="81419"/>
                    <a:pt x="83627" y="81507"/>
                  </a:cubicBezTo>
                  <a:cubicBezTo>
                    <a:pt x="83327" y="81707"/>
                    <a:pt x="83227" y="82074"/>
                    <a:pt x="83460" y="82374"/>
                  </a:cubicBezTo>
                  <a:cubicBezTo>
                    <a:pt x="85495" y="85310"/>
                    <a:pt x="87063" y="88545"/>
                    <a:pt x="88197" y="91948"/>
                  </a:cubicBezTo>
                  <a:lnTo>
                    <a:pt x="90332" y="98452"/>
                  </a:lnTo>
                  <a:lnTo>
                    <a:pt x="90332" y="98452"/>
                  </a:lnTo>
                  <a:lnTo>
                    <a:pt x="84461" y="96117"/>
                  </a:lnTo>
                  <a:cubicBezTo>
                    <a:pt x="79057" y="94016"/>
                    <a:pt x="74220" y="90580"/>
                    <a:pt x="70351" y="86344"/>
                  </a:cubicBezTo>
                  <a:lnTo>
                    <a:pt x="2903" y="11724"/>
                  </a:lnTo>
                  <a:cubicBezTo>
                    <a:pt x="2836" y="11724"/>
                    <a:pt x="1869" y="10690"/>
                    <a:pt x="1468" y="9155"/>
                  </a:cubicBezTo>
                  <a:cubicBezTo>
                    <a:pt x="935" y="7154"/>
                    <a:pt x="1635" y="5186"/>
                    <a:pt x="3503" y="3384"/>
                  </a:cubicBezTo>
                  <a:cubicBezTo>
                    <a:pt x="5187" y="1778"/>
                    <a:pt x="6787" y="1268"/>
                    <a:pt x="8141" y="1268"/>
                  </a:cubicBezTo>
                  <a:cubicBezTo>
                    <a:pt x="10328" y="1268"/>
                    <a:pt x="11870" y="2599"/>
                    <a:pt x="12076" y="2784"/>
                  </a:cubicBezTo>
                  <a:lnTo>
                    <a:pt x="77323" y="75102"/>
                  </a:lnTo>
                  <a:cubicBezTo>
                    <a:pt x="77429" y="75244"/>
                    <a:pt x="77592" y="75320"/>
                    <a:pt x="77761" y="75320"/>
                  </a:cubicBezTo>
                  <a:cubicBezTo>
                    <a:pt x="77910" y="75320"/>
                    <a:pt x="78065" y="75261"/>
                    <a:pt x="78190" y="75136"/>
                  </a:cubicBezTo>
                  <a:cubicBezTo>
                    <a:pt x="78423" y="74936"/>
                    <a:pt x="78490" y="74535"/>
                    <a:pt x="78223" y="74268"/>
                  </a:cubicBezTo>
                  <a:lnTo>
                    <a:pt x="12977" y="1883"/>
                  </a:lnTo>
                  <a:lnTo>
                    <a:pt x="12943" y="1850"/>
                  </a:lnTo>
                  <a:cubicBezTo>
                    <a:pt x="12901" y="1829"/>
                    <a:pt x="10917" y="1"/>
                    <a:pt x="80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22"/>
            <p:cNvSpPr/>
            <p:nvPr/>
          </p:nvSpPr>
          <p:spPr>
            <a:xfrm flipH="1">
              <a:off x="5729942" y="2975389"/>
              <a:ext cx="34256" cy="32355"/>
            </a:xfrm>
            <a:custGeom>
              <a:rect b="b" l="l" r="r" t="t"/>
              <a:pathLst>
                <a:path extrusionOk="0" h="1702" w="1802">
                  <a:moveTo>
                    <a:pt x="1235" y="0"/>
                  </a:moveTo>
                  <a:lnTo>
                    <a:pt x="1" y="934"/>
                  </a:lnTo>
                  <a:lnTo>
                    <a:pt x="1802" y="1702"/>
                  </a:lnTo>
                  <a:lnTo>
                    <a:pt x="1235" y="0"/>
                  </a:lnTo>
                  <a:close/>
                </a:path>
              </a:pathLst>
            </a:custGeom>
            <a:solidFill>
              <a:srgbClr val="1C1A5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22"/>
            <p:cNvSpPr/>
            <p:nvPr/>
          </p:nvSpPr>
          <p:spPr>
            <a:xfrm flipH="1">
              <a:off x="5474900" y="3019725"/>
              <a:ext cx="289305" cy="409490"/>
            </a:xfrm>
            <a:custGeom>
              <a:rect b="b" l="l" r="r" t="t"/>
              <a:pathLst>
                <a:path extrusionOk="0" h="10378" w="9374">
                  <a:moveTo>
                    <a:pt x="1671" y="0"/>
                  </a:moveTo>
                  <a:cubicBezTo>
                    <a:pt x="1360" y="0"/>
                    <a:pt x="1065" y="225"/>
                    <a:pt x="1034" y="537"/>
                  </a:cubicBezTo>
                  <a:cubicBezTo>
                    <a:pt x="1001" y="737"/>
                    <a:pt x="867" y="971"/>
                    <a:pt x="701" y="1204"/>
                  </a:cubicBezTo>
                  <a:lnTo>
                    <a:pt x="434" y="1571"/>
                  </a:lnTo>
                  <a:cubicBezTo>
                    <a:pt x="67" y="2272"/>
                    <a:pt x="0" y="3139"/>
                    <a:pt x="601" y="3673"/>
                  </a:cubicBezTo>
                  <a:cubicBezTo>
                    <a:pt x="996" y="3983"/>
                    <a:pt x="1486" y="4007"/>
                    <a:pt x="1830" y="4007"/>
                  </a:cubicBezTo>
                  <a:cubicBezTo>
                    <a:pt x="1893" y="4007"/>
                    <a:pt x="1950" y="4006"/>
                    <a:pt x="2002" y="4006"/>
                  </a:cubicBezTo>
                  <a:cubicBezTo>
                    <a:pt x="2502" y="3973"/>
                    <a:pt x="3002" y="3956"/>
                    <a:pt x="3503" y="3956"/>
                  </a:cubicBezTo>
                  <a:cubicBezTo>
                    <a:pt x="4003" y="3956"/>
                    <a:pt x="4503" y="3973"/>
                    <a:pt x="5004" y="4006"/>
                  </a:cubicBezTo>
                  <a:cubicBezTo>
                    <a:pt x="6171" y="4073"/>
                    <a:pt x="7439" y="4273"/>
                    <a:pt x="7839" y="5040"/>
                  </a:cubicBezTo>
                  <a:cubicBezTo>
                    <a:pt x="8039" y="5507"/>
                    <a:pt x="8039" y="5874"/>
                    <a:pt x="7839" y="6308"/>
                  </a:cubicBezTo>
                  <a:cubicBezTo>
                    <a:pt x="7105" y="7809"/>
                    <a:pt x="3903" y="8843"/>
                    <a:pt x="2735" y="9143"/>
                  </a:cubicBezTo>
                  <a:cubicBezTo>
                    <a:pt x="2402" y="9210"/>
                    <a:pt x="2202" y="9544"/>
                    <a:pt x="2268" y="9877"/>
                  </a:cubicBezTo>
                  <a:cubicBezTo>
                    <a:pt x="2368" y="10177"/>
                    <a:pt x="2602" y="10378"/>
                    <a:pt x="2902" y="10378"/>
                  </a:cubicBezTo>
                  <a:cubicBezTo>
                    <a:pt x="2936" y="10378"/>
                    <a:pt x="3002" y="10378"/>
                    <a:pt x="3102" y="10244"/>
                  </a:cubicBezTo>
                  <a:cubicBezTo>
                    <a:pt x="3569" y="10177"/>
                    <a:pt x="7906" y="9043"/>
                    <a:pt x="9040" y="6742"/>
                  </a:cubicBezTo>
                  <a:cubicBezTo>
                    <a:pt x="9373" y="6041"/>
                    <a:pt x="9373" y="5241"/>
                    <a:pt x="9040" y="4473"/>
                  </a:cubicBezTo>
                  <a:cubicBezTo>
                    <a:pt x="8339" y="2906"/>
                    <a:pt x="6371" y="2805"/>
                    <a:pt x="5170" y="2705"/>
                  </a:cubicBezTo>
                  <a:cubicBezTo>
                    <a:pt x="4637" y="2689"/>
                    <a:pt x="4103" y="2680"/>
                    <a:pt x="3574" y="2680"/>
                  </a:cubicBezTo>
                  <a:cubicBezTo>
                    <a:pt x="3044" y="2680"/>
                    <a:pt x="2519" y="2689"/>
                    <a:pt x="2002" y="2705"/>
                  </a:cubicBezTo>
                  <a:cubicBezTo>
                    <a:pt x="1868" y="2705"/>
                    <a:pt x="1568" y="2705"/>
                    <a:pt x="1501" y="2672"/>
                  </a:cubicBezTo>
                  <a:cubicBezTo>
                    <a:pt x="1434" y="2672"/>
                    <a:pt x="1401" y="2405"/>
                    <a:pt x="1568" y="2172"/>
                  </a:cubicBezTo>
                  <a:cubicBezTo>
                    <a:pt x="1668" y="2072"/>
                    <a:pt x="1701" y="1972"/>
                    <a:pt x="1768" y="1871"/>
                  </a:cubicBezTo>
                  <a:cubicBezTo>
                    <a:pt x="2002" y="1538"/>
                    <a:pt x="2202" y="1171"/>
                    <a:pt x="2268" y="704"/>
                  </a:cubicBezTo>
                  <a:cubicBezTo>
                    <a:pt x="2335" y="370"/>
                    <a:pt x="2068" y="37"/>
                    <a:pt x="1735" y="3"/>
                  </a:cubicBezTo>
                  <a:cubicBezTo>
                    <a:pt x="1713" y="1"/>
                    <a:pt x="1692" y="0"/>
                    <a:pt x="167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" name="Google Shape;225;p22"/>
            <p:cNvSpPr/>
            <p:nvPr/>
          </p:nvSpPr>
          <p:spPr>
            <a:xfrm flipH="1">
              <a:off x="6776941" y="1271135"/>
              <a:ext cx="627159" cy="691432"/>
            </a:xfrm>
            <a:custGeom>
              <a:rect b="b" l="l" r="r" t="t"/>
              <a:pathLst>
                <a:path extrusionOk="0" h="36372" w="32991">
                  <a:moveTo>
                    <a:pt x="2139" y="1"/>
                  </a:moveTo>
                  <a:cubicBezTo>
                    <a:pt x="1691" y="1"/>
                    <a:pt x="1236" y="161"/>
                    <a:pt x="867" y="484"/>
                  </a:cubicBezTo>
                  <a:cubicBezTo>
                    <a:pt x="67" y="1151"/>
                    <a:pt x="0" y="2352"/>
                    <a:pt x="701" y="3152"/>
                  </a:cubicBezTo>
                  <a:lnTo>
                    <a:pt x="29454" y="35709"/>
                  </a:lnTo>
                  <a:cubicBezTo>
                    <a:pt x="29817" y="36144"/>
                    <a:pt x="30337" y="36372"/>
                    <a:pt x="30865" y="36372"/>
                  </a:cubicBezTo>
                  <a:cubicBezTo>
                    <a:pt x="31308" y="36372"/>
                    <a:pt x="31757" y="36211"/>
                    <a:pt x="32123" y="35876"/>
                  </a:cubicBezTo>
                  <a:cubicBezTo>
                    <a:pt x="32890" y="35242"/>
                    <a:pt x="32990" y="34008"/>
                    <a:pt x="32290" y="33207"/>
                  </a:cubicBezTo>
                  <a:lnTo>
                    <a:pt x="3536" y="650"/>
                  </a:lnTo>
                  <a:cubicBezTo>
                    <a:pt x="3176" y="219"/>
                    <a:pt x="2662" y="1"/>
                    <a:pt x="21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 flipH="1">
              <a:off x="6764261" y="1236479"/>
              <a:ext cx="626532" cy="691375"/>
            </a:xfrm>
            <a:custGeom>
              <a:rect b="b" l="l" r="r" t="t"/>
              <a:pathLst>
                <a:path extrusionOk="0" h="36369" w="32958">
                  <a:moveTo>
                    <a:pt x="2140" y="0"/>
                  </a:moveTo>
                  <a:cubicBezTo>
                    <a:pt x="1695" y="0"/>
                    <a:pt x="1250" y="153"/>
                    <a:pt x="901" y="472"/>
                  </a:cubicBezTo>
                  <a:cubicBezTo>
                    <a:pt x="101" y="1139"/>
                    <a:pt x="1" y="2373"/>
                    <a:pt x="734" y="3140"/>
                  </a:cubicBezTo>
                  <a:lnTo>
                    <a:pt x="29455" y="35730"/>
                  </a:lnTo>
                  <a:cubicBezTo>
                    <a:pt x="29819" y="36149"/>
                    <a:pt x="30341" y="36369"/>
                    <a:pt x="30871" y="36369"/>
                  </a:cubicBezTo>
                  <a:cubicBezTo>
                    <a:pt x="31313" y="36369"/>
                    <a:pt x="31759" y="36216"/>
                    <a:pt x="32123" y="35897"/>
                  </a:cubicBezTo>
                  <a:cubicBezTo>
                    <a:pt x="32924" y="35163"/>
                    <a:pt x="32957" y="33996"/>
                    <a:pt x="32290" y="33195"/>
                  </a:cubicBezTo>
                  <a:lnTo>
                    <a:pt x="3570" y="639"/>
                  </a:lnTo>
                  <a:cubicBezTo>
                    <a:pt x="3206" y="220"/>
                    <a:pt x="2674" y="0"/>
                    <a:pt x="21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22"/>
            <p:cNvSpPr/>
            <p:nvPr/>
          </p:nvSpPr>
          <p:spPr>
            <a:xfrm flipH="1">
              <a:off x="6750954" y="1224996"/>
              <a:ext cx="652518" cy="714187"/>
            </a:xfrm>
            <a:custGeom>
              <a:rect b="b" l="l" r="r" t="t"/>
              <a:pathLst>
                <a:path extrusionOk="0" h="37569" w="34325">
                  <a:moveTo>
                    <a:pt x="2802" y="1209"/>
                  </a:moveTo>
                  <a:cubicBezTo>
                    <a:pt x="3136" y="1209"/>
                    <a:pt x="3470" y="1376"/>
                    <a:pt x="3770" y="1610"/>
                  </a:cubicBezTo>
                  <a:lnTo>
                    <a:pt x="32490" y="34200"/>
                  </a:lnTo>
                  <a:cubicBezTo>
                    <a:pt x="32957" y="34733"/>
                    <a:pt x="32924" y="35534"/>
                    <a:pt x="32357" y="35968"/>
                  </a:cubicBezTo>
                  <a:cubicBezTo>
                    <a:pt x="32163" y="36189"/>
                    <a:pt x="31901" y="36318"/>
                    <a:pt x="31627" y="36318"/>
                  </a:cubicBezTo>
                  <a:cubicBezTo>
                    <a:pt x="31571" y="36318"/>
                    <a:pt x="31513" y="36313"/>
                    <a:pt x="31456" y="36301"/>
                  </a:cubicBezTo>
                  <a:cubicBezTo>
                    <a:pt x="31123" y="36301"/>
                    <a:pt x="30789" y="36134"/>
                    <a:pt x="30589" y="35901"/>
                  </a:cubicBezTo>
                  <a:lnTo>
                    <a:pt x="1835" y="3344"/>
                  </a:lnTo>
                  <a:cubicBezTo>
                    <a:pt x="1401" y="2810"/>
                    <a:pt x="1435" y="2010"/>
                    <a:pt x="1968" y="1543"/>
                  </a:cubicBezTo>
                  <a:cubicBezTo>
                    <a:pt x="2235" y="1343"/>
                    <a:pt x="2502" y="1209"/>
                    <a:pt x="2802" y="1209"/>
                  </a:cubicBezTo>
                  <a:close/>
                  <a:moveTo>
                    <a:pt x="2806" y="0"/>
                  </a:moveTo>
                  <a:cubicBezTo>
                    <a:pt x="2211" y="0"/>
                    <a:pt x="1612" y="211"/>
                    <a:pt x="1135" y="642"/>
                  </a:cubicBezTo>
                  <a:cubicBezTo>
                    <a:pt x="100" y="1543"/>
                    <a:pt x="0" y="3144"/>
                    <a:pt x="934" y="4178"/>
                  </a:cubicBezTo>
                  <a:lnTo>
                    <a:pt x="29655" y="36735"/>
                  </a:lnTo>
                  <a:cubicBezTo>
                    <a:pt x="30155" y="37268"/>
                    <a:pt x="30822" y="37569"/>
                    <a:pt x="31523" y="37569"/>
                  </a:cubicBezTo>
                  <a:cubicBezTo>
                    <a:pt x="32123" y="37569"/>
                    <a:pt x="32690" y="37402"/>
                    <a:pt x="33191" y="36935"/>
                  </a:cubicBezTo>
                  <a:cubicBezTo>
                    <a:pt x="34258" y="36034"/>
                    <a:pt x="34325" y="34433"/>
                    <a:pt x="33424" y="33399"/>
                  </a:cubicBezTo>
                  <a:lnTo>
                    <a:pt x="4670" y="842"/>
                  </a:lnTo>
                  <a:cubicBezTo>
                    <a:pt x="4186" y="286"/>
                    <a:pt x="3498" y="0"/>
                    <a:pt x="28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8" name="Google Shape;228;p22"/>
          <p:cNvSpPr txBox="1"/>
          <p:nvPr/>
        </p:nvSpPr>
        <p:spPr>
          <a:xfrm>
            <a:off x="1939175" y="1346900"/>
            <a:ext cx="1310100" cy="99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400">
                <a:solidFill>
                  <a:schemeClr val="dk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03</a:t>
            </a:r>
            <a:endParaRPr b="1" sz="5400">
              <a:solidFill>
                <a:schemeClr val="dk2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229" name="Google Shape;229;p22"/>
          <p:cNvSpPr/>
          <p:nvPr/>
        </p:nvSpPr>
        <p:spPr>
          <a:xfrm>
            <a:off x="-423723" y="-478713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22"/>
          <p:cNvSpPr/>
          <p:nvPr/>
        </p:nvSpPr>
        <p:spPr>
          <a:xfrm rot="10800000">
            <a:off x="6179477" y="2545462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3"/>
          <p:cNvSpPr/>
          <p:nvPr/>
        </p:nvSpPr>
        <p:spPr>
          <a:xfrm>
            <a:off x="-423723" y="-478713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23"/>
          <p:cNvSpPr/>
          <p:nvPr/>
        </p:nvSpPr>
        <p:spPr>
          <a:xfrm rot="10800000">
            <a:off x="6179477" y="2545462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37" name="Google Shape;23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9444" y="1044225"/>
            <a:ext cx="2985825" cy="2240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91725" y="1337600"/>
            <a:ext cx="2250126" cy="1653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18100" y="1239588"/>
            <a:ext cx="2250126" cy="1849913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23"/>
          <p:cNvSpPr txBox="1"/>
          <p:nvPr/>
        </p:nvSpPr>
        <p:spPr>
          <a:xfrm>
            <a:off x="928700" y="3126575"/>
            <a:ext cx="1382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Raspberry Pi 4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1" name="Google Shape;241;p23"/>
          <p:cNvSpPr txBox="1"/>
          <p:nvPr/>
        </p:nvSpPr>
        <p:spPr>
          <a:xfrm>
            <a:off x="4021175" y="3126575"/>
            <a:ext cx="1382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Arduino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2" name="Google Shape;242;p23"/>
          <p:cNvSpPr txBox="1"/>
          <p:nvPr/>
        </p:nvSpPr>
        <p:spPr>
          <a:xfrm>
            <a:off x="6751963" y="3126575"/>
            <a:ext cx="1382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CNC </a:t>
            </a:r>
            <a:r>
              <a:rPr lang="en">
                <a:latin typeface="Roboto"/>
                <a:ea typeface="Roboto"/>
                <a:cs typeface="Roboto"/>
                <a:sym typeface="Roboto"/>
              </a:rPr>
              <a:t>Shield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24"/>
          <p:cNvSpPr/>
          <p:nvPr/>
        </p:nvSpPr>
        <p:spPr>
          <a:xfrm>
            <a:off x="-423723" y="-478713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24"/>
          <p:cNvSpPr/>
          <p:nvPr/>
        </p:nvSpPr>
        <p:spPr>
          <a:xfrm rot="10800000">
            <a:off x="6179477" y="2545462"/>
            <a:ext cx="3388241" cy="3388241"/>
          </a:xfrm>
          <a:custGeom>
            <a:rect b="b" l="l" r="r" t="t"/>
            <a:pathLst>
              <a:path extrusionOk="0" h="9551" w="9551">
                <a:moveTo>
                  <a:pt x="7002" y="525"/>
                </a:moveTo>
                <a:lnTo>
                  <a:pt x="9002" y="2525"/>
                </a:lnTo>
                <a:lnTo>
                  <a:pt x="8121" y="3383"/>
                </a:lnTo>
                <a:lnTo>
                  <a:pt x="6145" y="1406"/>
                </a:lnTo>
                <a:lnTo>
                  <a:pt x="7002" y="525"/>
                </a:lnTo>
                <a:close/>
                <a:moveTo>
                  <a:pt x="5883" y="1716"/>
                </a:moveTo>
                <a:lnTo>
                  <a:pt x="7169" y="3002"/>
                </a:lnTo>
                <a:lnTo>
                  <a:pt x="3620" y="6550"/>
                </a:lnTo>
                <a:lnTo>
                  <a:pt x="3930" y="6812"/>
                </a:lnTo>
                <a:lnTo>
                  <a:pt x="7478" y="3263"/>
                </a:lnTo>
                <a:lnTo>
                  <a:pt x="7883" y="3692"/>
                </a:lnTo>
                <a:lnTo>
                  <a:pt x="3930" y="7621"/>
                </a:lnTo>
                <a:lnTo>
                  <a:pt x="2048" y="8336"/>
                </a:lnTo>
                <a:lnTo>
                  <a:pt x="1215" y="7502"/>
                </a:lnTo>
                <a:lnTo>
                  <a:pt x="1834" y="5859"/>
                </a:lnTo>
                <a:lnTo>
                  <a:pt x="2763" y="6788"/>
                </a:lnTo>
                <a:lnTo>
                  <a:pt x="3072" y="6526"/>
                </a:lnTo>
                <a:lnTo>
                  <a:pt x="2072" y="5526"/>
                </a:lnTo>
                <a:lnTo>
                  <a:pt x="4763" y="2859"/>
                </a:lnTo>
                <a:lnTo>
                  <a:pt x="5478" y="3573"/>
                </a:lnTo>
                <a:lnTo>
                  <a:pt x="5740" y="3311"/>
                </a:lnTo>
                <a:lnTo>
                  <a:pt x="5025" y="2597"/>
                </a:lnTo>
                <a:lnTo>
                  <a:pt x="5335" y="2287"/>
                </a:lnTo>
                <a:lnTo>
                  <a:pt x="6049" y="3002"/>
                </a:lnTo>
                <a:lnTo>
                  <a:pt x="6335" y="2740"/>
                </a:lnTo>
                <a:lnTo>
                  <a:pt x="5621" y="2025"/>
                </a:lnTo>
                <a:lnTo>
                  <a:pt x="5883" y="1716"/>
                </a:lnTo>
                <a:close/>
                <a:moveTo>
                  <a:pt x="1048" y="7907"/>
                </a:moveTo>
                <a:lnTo>
                  <a:pt x="1620" y="8479"/>
                </a:lnTo>
                <a:lnTo>
                  <a:pt x="691" y="8836"/>
                </a:lnTo>
                <a:lnTo>
                  <a:pt x="1048" y="7907"/>
                </a:lnTo>
                <a:close/>
                <a:moveTo>
                  <a:pt x="7002" y="1"/>
                </a:moveTo>
                <a:lnTo>
                  <a:pt x="1572" y="5407"/>
                </a:lnTo>
                <a:lnTo>
                  <a:pt x="0" y="9550"/>
                </a:lnTo>
                <a:lnTo>
                  <a:pt x="4144" y="7979"/>
                </a:lnTo>
                <a:lnTo>
                  <a:pt x="8431" y="3692"/>
                </a:lnTo>
                <a:lnTo>
                  <a:pt x="9550" y="2549"/>
                </a:lnTo>
                <a:lnTo>
                  <a:pt x="7002" y="1"/>
                </a:lnTo>
                <a:close/>
              </a:path>
            </a:pathLst>
          </a:custGeom>
          <a:solidFill>
            <a:srgbClr val="58687A">
              <a:alpha val="134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24"/>
          <p:cNvSpPr txBox="1"/>
          <p:nvPr/>
        </p:nvSpPr>
        <p:spPr>
          <a:xfrm>
            <a:off x="928700" y="3126575"/>
            <a:ext cx="1639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NEMO 17 Stepper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" name="Google Shape;250;p24"/>
          <p:cNvSpPr txBox="1"/>
          <p:nvPr/>
        </p:nvSpPr>
        <p:spPr>
          <a:xfrm>
            <a:off x="3259175" y="3126575"/>
            <a:ext cx="1382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A4988 Driver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" name="Google Shape;251;p24"/>
          <p:cNvSpPr txBox="1"/>
          <p:nvPr/>
        </p:nvSpPr>
        <p:spPr>
          <a:xfrm>
            <a:off x="6858000" y="3126575"/>
            <a:ext cx="14289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Control limit switch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52" name="Google Shape;25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97800" y="1414450"/>
            <a:ext cx="1105150" cy="1500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54475" y="1287575"/>
            <a:ext cx="1639175" cy="1753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61657" y="1287575"/>
            <a:ext cx="1020230" cy="1753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58178" y="1287578"/>
            <a:ext cx="1703750" cy="1703750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24"/>
          <p:cNvSpPr txBox="1"/>
          <p:nvPr/>
        </p:nvSpPr>
        <p:spPr>
          <a:xfrm>
            <a:off x="5393325" y="3155525"/>
            <a:ext cx="11052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MPU6050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Writing Styles Infographics by Slidesgo">
  <a:themeElements>
    <a:clrScheme name="Simple Light">
      <a:dk1>
        <a:srgbClr val="000000"/>
      </a:dk1>
      <a:lt1>
        <a:srgbClr val="FFFFFF"/>
      </a:lt1>
      <a:dk2>
        <a:srgbClr val="58687A"/>
      </a:dk2>
      <a:lt2>
        <a:srgbClr val="EEEEEE"/>
      </a:lt2>
      <a:accent1>
        <a:srgbClr val="882315"/>
      </a:accent1>
      <a:accent2>
        <a:srgbClr val="BE3626"/>
      </a:accent2>
      <a:accent3>
        <a:srgbClr val="E75B30"/>
      </a:accent3>
      <a:accent4>
        <a:srgbClr val="BD782A"/>
      </a:accent4>
      <a:accent5>
        <a:srgbClr val="E7A33E"/>
      </a:accent5>
      <a:accent6>
        <a:srgbClr val="FFFFFF"/>
      </a:accent6>
      <a:hlink>
        <a:srgbClr val="19191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