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18288000" cy="10287000"/>
  <p:notesSz cx="6858000" cy="9144000"/>
  <p:embeddedFontLst>
    <p:embeddedFont>
      <p:font typeface="Poppins Bold" charset="1" panose="00000800000000000000"/>
      <p:regular r:id="rId35"/>
    </p:embeddedFont>
    <p:embeddedFont>
      <p:font typeface="Poppins" charset="1" panose="00000500000000000000"/>
      <p:regular r:id="rId36"/>
    </p:embeddedFont>
    <p:embeddedFont>
      <p:font typeface="Canva Sans Bold" charset="1" panose="020B0803030501040103"/>
      <p:regular r:id="rId37"/>
    </p:embeddedFont>
    <p:embeddedFont>
      <p:font typeface="Canva Sans" charset="1" panose="020B0503030501040103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notesMasters/notesMaster1.xml" Type="http://schemas.openxmlformats.org/officeDocument/2006/relationships/notesMaster"/><Relationship Id="rId39" Target="theme/theme2.xml" Type="http://schemas.openxmlformats.org/officeDocument/2006/relationships/theme"/><Relationship Id="rId4" Target="theme/theme1.xml" Type="http://schemas.openxmlformats.org/officeDocument/2006/relationships/theme"/><Relationship Id="rId40" Target="notesSlides/notesSlide1.xml" Type="http://schemas.openxmlformats.org/officeDocument/2006/relationships/notesSlide"/><Relationship Id="rId41" Target="fonts/font41.fntdata" Type="http://schemas.openxmlformats.org/officeDocument/2006/relationships/font"/><Relationship Id="rId42" Target="notesSlides/notesSlide2.xml" Type="http://schemas.openxmlformats.org/officeDocument/2006/relationships/notes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We wanted a small, hand-held device that you can take anywhere and it just works.</a:t>
            </a:r>
          </a:p>
          <a:p>
            <a:r>
              <a:rPr lang="en-US"/>
              <a:t/>
            </a:r>
          </a:p>
          <a:p>
            <a:r>
              <a:rPr lang="en-US"/>
              <a:t>Flipper zero is popular and useful as we've seen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We wanted a small, hand-held device that you can take anywhere and it just works.</a:t>
            </a:r>
          </a:p>
          <a:p>
            <a:r>
              <a:rPr lang="en-US"/>
              <a:t/>
            </a:r>
          </a:p>
          <a:p>
            <a:r>
              <a:rPr lang="en-US"/>
              <a:t>Flipper zero is popular and useful as we've seen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VAGQZuZrYDk.mp4" Type="http://schemas.openxmlformats.org/officeDocument/2006/relationships/video"/><Relationship Id="rId4" Target="../media/VAGQZuZrYDk.mp4" Type="http://schemas.microsoft.com/office/2007/relationships/media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Relationship Id="rId3" Target="../media/VAGQZpH_J-k.mp4" Type="http://schemas.openxmlformats.org/officeDocument/2006/relationships/video"/><Relationship Id="rId4" Target="../media/VAGQZpH_J-k.mp4" Type="http://schemas.microsoft.com/office/2007/relationships/media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28.png" Type="http://schemas.openxmlformats.org/officeDocument/2006/relationships/image"/><Relationship Id="rId7" Target="../media/image29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png" Type="http://schemas.openxmlformats.org/officeDocument/2006/relationships/image"/><Relationship Id="rId4" Target="../media/image32.png" Type="http://schemas.openxmlformats.org/officeDocument/2006/relationships/image"/><Relationship Id="rId5" Target="../media/image33.png" Type="http://schemas.openxmlformats.org/officeDocument/2006/relationships/image"/><Relationship Id="rId6" Target="../media/image34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7259300" cy="9235028"/>
            <a:chOff x="0" y="0"/>
            <a:chExt cx="4545659" cy="2432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45659" cy="2432271"/>
            </a:xfrm>
            <a:custGeom>
              <a:avLst/>
              <a:gdLst/>
              <a:ahLst/>
              <a:cxnLst/>
              <a:rect r="r" b="b" t="t" l="l"/>
              <a:pathLst>
                <a:path h="2432271" w="4545659">
                  <a:moveTo>
                    <a:pt x="0" y="0"/>
                  </a:moveTo>
                  <a:lnTo>
                    <a:pt x="4545659" y="0"/>
                  </a:lnTo>
                  <a:lnTo>
                    <a:pt x="4545659" y="2432271"/>
                  </a:lnTo>
                  <a:lnTo>
                    <a:pt x="0" y="24322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545659" cy="24894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1051972"/>
            <a:ext cx="8115300" cy="9235028"/>
            <a:chOff x="0" y="0"/>
            <a:chExt cx="2137363" cy="24322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37363" cy="2432271"/>
            </a:xfrm>
            <a:custGeom>
              <a:avLst/>
              <a:gdLst/>
              <a:ahLst/>
              <a:cxnLst/>
              <a:rect r="r" b="b" t="t" l="l"/>
              <a:pathLst>
                <a:path h="2432271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2432271"/>
                  </a:lnTo>
                  <a:lnTo>
                    <a:pt x="0" y="2432271"/>
                  </a:ln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137363" cy="24894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918952" y="1669066"/>
            <a:ext cx="7593106" cy="7589234"/>
          </a:xfrm>
          <a:custGeom>
            <a:avLst/>
            <a:gdLst/>
            <a:ahLst/>
            <a:cxnLst/>
            <a:rect r="r" b="b" t="t" l="l"/>
            <a:pathLst>
              <a:path h="7589234" w="7593106">
                <a:moveTo>
                  <a:pt x="0" y="0"/>
                </a:moveTo>
                <a:lnTo>
                  <a:pt x="7593106" y="0"/>
                </a:lnTo>
                <a:lnTo>
                  <a:pt x="7593106" y="7589234"/>
                </a:lnTo>
                <a:lnTo>
                  <a:pt x="0" y="75892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05108" y="3231405"/>
            <a:ext cx="7953242" cy="3843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495"/>
              </a:lnSpc>
            </a:pPr>
            <a:r>
              <a:rPr lang="en-US" sz="13299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Flipper Core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165687" y="7624335"/>
            <a:ext cx="4329112" cy="1218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Salah Aldin Tanbour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Mhammad Ahmad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1397559" cy="10287000"/>
            <a:chOff x="0" y="0"/>
            <a:chExt cx="300182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1826" cy="2709333"/>
            </a:xfrm>
            <a:custGeom>
              <a:avLst/>
              <a:gdLst/>
              <a:ahLst/>
              <a:cxnLst/>
              <a:rect r="r" b="b" t="t" l="l"/>
              <a:pathLst>
                <a:path h="2709333" w="3001826">
                  <a:moveTo>
                    <a:pt x="0" y="0"/>
                  </a:moveTo>
                  <a:lnTo>
                    <a:pt x="3001826" y="0"/>
                  </a:lnTo>
                  <a:lnTo>
                    <a:pt x="300182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3001826" cy="2766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624534" y="3448104"/>
            <a:ext cx="8148491" cy="679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Proof of concept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24534" y="4765693"/>
            <a:ext cx="8345765" cy="679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Implements Core Functionalities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24534" y="6082257"/>
            <a:ext cx="7025823" cy="679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Functional Prototype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28700"/>
            <a:ext cx="17259300" cy="9269126"/>
            <a:chOff x="0" y="0"/>
            <a:chExt cx="4545659" cy="24412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45659" cy="2441251"/>
            </a:xfrm>
            <a:custGeom>
              <a:avLst/>
              <a:gdLst/>
              <a:ahLst/>
              <a:cxnLst/>
              <a:rect r="r" b="b" t="t" l="l"/>
              <a:pathLst>
                <a:path h="2441251" w="4545659">
                  <a:moveTo>
                    <a:pt x="0" y="0"/>
                  </a:moveTo>
                  <a:lnTo>
                    <a:pt x="4545659" y="0"/>
                  </a:lnTo>
                  <a:lnTo>
                    <a:pt x="4545659" y="2441251"/>
                  </a:lnTo>
                  <a:lnTo>
                    <a:pt x="0" y="244125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545659" cy="24984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007894" y="4274503"/>
            <a:ext cx="6272212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b="true" sz="9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Motivation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1397559" cy="10287000"/>
            <a:chOff x="0" y="0"/>
            <a:chExt cx="3001826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01826" cy="2709333"/>
            </a:xfrm>
            <a:custGeom>
              <a:avLst/>
              <a:gdLst/>
              <a:ahLst/>
              <a:cxnLst/>
              <a:rect r="r" b="b" t="t" l="l"/>
              <a:pathLst>
                <a:path h="2709333" w="3001826">
                  <a:moveTo>
                    <a:pt x="0" y="0"/>
                  </a:moveTo>
                  <a:lnTo>
                    <a:pt x="3001826" y="0"/>
                  </a:lnTo>
                  <a:lnTo>
                    <a:pt x="300182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3001826" cy="2766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624534" y="3448104"/>
            <a:ext cx="8148491" cy="679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Unique Hardware Project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24534" y="4765693"/>
            <a:ext cx="7025823" cy="679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Flipper Zero is Trendy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24534" y="6082257"/>
            <a:ext cx="7025823" cy="679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Great Learning Opportunity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139238" y="4652364"/>
            <a:ext cx="9525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473179" y="3169585"/>
            <a:ext cx="9332117" cy="4226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32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does </a:t>
            </a:r>
            <a:r>
              <a:rPr lang="en-US" sz="9200" b="true">
                <a:solidFill>
                  <a:srgbClr val="FF8A1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Flipper Core</a:t>
            </a: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cover?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7247" y="771150"/>
            <a:ext cx="16713505" cy="8744699"/>
            <a:chOff x="0" y="0"/>
            <a:chExt cx="4401911" cy="23031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01911" cy="2303131"/>
            </a:xfrm>
            <a:custGeom>
              <a:avLst/>
              <a:gdLst/>
              <a:ahLst/>
              <a:cxnLst/>
              <a:rect r="r" b="b" t="t" l="l"/>
              <a:pathLst>
                <a:path h="2303131" w="4401911">
                  <a:moveTo>
                    <a:pt x="0" y="0"/>
                  </a:moveTo>
                  <a:lnTo>
                    <a:pt x="4401911" y="0"/>
                  </a:lnTo>
                  <a:lnTo>
                    <a:pt x="4401911" y="2303131"/>
                  </a:lnTo>
                  <a:lnTo>
                    <a:pt x="0" y="23031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401911" cy="23602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417765" y="1507860"/>
            <a:ext cx="3086100" cy="308610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Scan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335028" y="1507860"/>
            <a:ext cx="3086100" cy="308610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Store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17765" y="5523503"/>
            <a:ext cx="3086100" cy="308610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Emulate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335028" y="5523503"/>
            <a:ext cx="3086100" cy="308610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Delete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5400000">
            <a:off x="8636257" y="4861807"/>
            <a:ext cx="1015487" cy="3394006"/>
          </a:xfrm>
          <a:custGeom>
            <a:avLst/>
            <a:gdLst/>
            <a:ahLst/>
            <a:cxnLst/>
            <a:rect r="r" b="b" t="t" l="l"/>
            <a:pathLst>
              <a:path h="3394006" w="1015487">
                <a:moveTo>
                  <a:pt x="0" y="0"/>
                </a:moveTo>
                <a:lnTo>
                  <a:pt x="1015486" y="0"/>
                </a:lnTo>
                <a:lnTo>
                  <a:pt x="1015486" y="3394006"/>
                </a:lnTo>
                <a:lnTo>
                  <a:pt x="0" y="33940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6812884" y="4274503"/>
            <a:ext cx="4662231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Infrared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7247" y="771150"/>
            <a:ext cx="16713505" cy="8744699"/>
            <a:chOff x="0" y="0"/>
            <a:chExt cx="4401911" cy="23031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01911" cy="2303131"/>
            </a:xfrm>
            <a:custGeom>
              <a:avLst/>
              <a:gdLst/>
              <a:ahLst/>
              <a:cxnLst/>
              <a:rect r="r" b="b" t="t" l="l"/>
              <a:pathLst>
                <a:path h="2303131" w="4401911">
                  <a:moveTo>
                    <a:pt x="0" y="0"/>
                  </a:moveTo>
                  <a:lnTo>
                    <a:pt x="4401911" y="0"/>
                  </a:lnTo>
                  <a:lnTo>
                    <a:pt x="4401911" y="2303131"/>
                  </a:lnTo>
                  <a:lnTo>
                    <a:pt x="0" y="23031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401911" cy="23602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417765" y="1507860"/>
            <a:ext cx="3086100" cy="308610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Scan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335028" y="1507860"/>
            <a:ext cx="3086100" cy="308610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Store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17765" y="5523503"/>
            <a:ext cx="3086100" cy="308610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Emulate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335028" y="5523503"/>
            <a:ext cx="3086100" cy="308610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Delete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-10800000">
            <a:off x="8003403" y="6034209"/>
            <a:ext cx="2281195" cy="1661866"/>
          </a:xfrm>
          <a:custGeom>
            <a:avLst/>
            <a:gdLst/>
            <a:ahLst/>
            <a:cxnLst/>
            <a:rect r="r" b="b" t="t" l="l"/>
            <a:pathLst>
              <a:path h="1661866" w="2281195">
                <a:moveTo>
                  <a:pt x="0" y="0"/>
                </a:moveTo>
                <a:lnTo>
                  <a:pt x="2281194" y="0"/>
                </a:lnTo>
                <a:lnTo>
                  <a:pt x="2281194" y="1661866"/>
                </a:lnTo>
                <a:lnTo>
                  <a:pt x="0" y="1661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6735567" y="4274503"/>
            <a:ext cx="4816866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b="true" sz="9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Sub-Ghz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003403" y="7686550"/>
            <a:ext cx="228119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433Mhz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873497" y="0"/>
            <a:ext cx="9414503" cy="10287000"/>
            <a:chOff x="0" y="0"/>
            <a:chExt cx="247954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7954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79540">
                  <a:moveTo>
                    <a:pt x="0" y="0"/>
                  </a:moveTo>
                  <a:lnTo>
                    <a:pt x="2479540" y="0"/>
                  </a:lnTo>
                  <a:lnTo>
                    <a:pt x="247954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133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479540" cy="2766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5" id="5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0.0000" end="9971.3830"/>
                </p14:media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778034" y="154636"/>
            <a:ext cx="5153018" cy="9103664"/>
          </a:xfrm>
          <a:prstGeom prst="rect">
            <a:avLst/>
          </a:prstGeom>
          <a:ln w="228600" cap="sq">
            <a:solidFill>
              <a:srgbClr val="FFFFFF"/>
            </a:solidFill>
            <a:prstDash val="solid"/>
          </a:ln>
        </p:spPr>
      </p:pic>
      <p:sp>
        <p:nvSpPr>
          <p:cNvPr name="TextBox 6" id="6"/>
          <p:cNvSpPr txBox="true"/>
          <p:nvPr/>
        </p:nvSpPr>
        <p:spPr>
          <a:xfrm rot="0">
            <a:off x="2195425" y="4535524"/>
            <a:ext cx="4432202" cy="1101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Open a Car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857250"/>
            <a:ext cx="436274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Demo...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7247" y="771150"/>
            <a:ext cx="16713505" cy="8744699"/>
            <a:chOff x="0" y="0"/>
            <a:chExt cx="4401911" cy="23031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01911" cy="2303131"/>
            </a:xfrm>
            <a:custGeom>
              <a:avLst/>
              <a:gdLst/>
              <a:ahLst/>
              <a:cxnLst/>
              <a:rect r="r" b="b" t="t" l="l"/>
              <a:pathLst>
                <a:path h="2303131" w="4401911">
                  <a:moveTo>
                    <a:pt x="0" y="0"/>
                  </a:moveTo>
                  <a:lnTo>
                    <a:pt x="4401911" y="0"/>
                  </a:lnTo>
                  <a:lnTo>
                    <a:pt x="4401911" y="2303131"/>
                  </a:lnTo>
                  <a:lnTo>
                    <a:pt x="0" y="23031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401911" cy="23602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673526" y="4593960"/>
            <a:ext cx="3746071" cy="374607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Keyboard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136908" y="4593960"/>
            <a:ext cx="3746071" cy="374607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Mouse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027657" y="2418696"/>
            <a:ext cx="998530" cy="1329761"/>
          </a:xfrm>
          <a:custGeom>
            <a:avLst/>
            <a:gdLst/>
            <a:ahLst/>
            <a:cxnLst/>
            <a:rect r="r" b="b" t="t" l="l"/>
            <a:pathLst>
              <a:path h="1329761" w="998530">
                <a:moveTo>
                  <a:pt x="0" y="0"/>
                </a:moveTo>
                <a:lnTo>
                  <a:pt x="998530" y="0"/>
                </a:lnTo>
                <a:lnTo>
                  <a:pt x="998530" y="1329761"/>
                </a:lnTo>
                <a:lnTo>
                  <a:pt x="0" y="13297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906212" y="2181913"/>
            <a:ext cx="5767314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Bluetooth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7247" y="771150"/>
            <a:ext cx="16713505" cy="8744699"/>
            <a:chOff x="0" y="0"/>
            <a:chExt cx="4401911" cy="23031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01911" cy="2303131"/>
            </a:xfrm>
            <a:custGeom>
              <a:avLst/>
              <a:gdLst/>
              <a:ahLst/>
              <a:cxnLst/>
              <a:rect r="r" b="b" t="t" l="l"/>
              <a:pathLst>
                <a:path h="2303131" w="4401911">
                  <a:moveTo>
                    <a:pt x="0" y="0"/>
                  </a:moveTo>
                  <a:lnTo>
                    <a:pt x="4401911" y="0"/>
                  </a:lnTo>
                  <a:lnTo>
                    <a:pt x="4401911" y="2303131"/>
                  </a:lnTo>
                  <a:lnTo>
                    <a:pt x="0" y="23031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401911" cy="23602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7682334" y="1336410"/>
            <a:ext cx="292333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b="true" sz="9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GPIO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3680550"/>
            <a:ext cx="4920868" cy="4920868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Temperature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83566" y="3680550"/>
            <a:ext cx="4920868" cy="4920868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Ultrasonic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337859" y="3680550"/>
            <a:ext cx="4920868" cy="492086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On/Off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1028700"/>
            <a:ext cx="8115300" cy="8229600"/>
            <a:chOff x="0" y="0"/>
            <a:chExt cx="2137363" cy="216746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37363" cy="2167467"/>
            </a:xfrm>
            <a:custGeom>
              <a:avLst/>
              <a:gdLst/>
              <a:ahLst/>
              <a:cxnLst/>
              <a:rect r="r" b="b" t="t" l="l"/>
              <a:pathLst>
                <a:path h="2167467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137363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849879" y="2189075"/>
            <a:ext cx="6250341" cy="5908849"/>
          </a:xfrm>
          <a:custGeom>
            <a:avLst/>
            <a:gdLst/>
            <a:ahLst/>
            <a:cxnLst/>
            <a:rect r="r" b="b" t="t" l="l"/>
            <a:pathLst>
              <a:path h="5908849" w="6250341">
                <a:moveTo>
                  <a:pt x="0" y="0"/>
                </a:moveTo>
                <a:lnTo>
                  <a:pt x="6250341" y="0"/>
                </a:lnTo>
                <a:lnTo>
                  <a:pt x="6250341" y="5908850"/>
                </a:lnTo>
                <a:lnTo>
                  <a:pt x="0" y="5908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974108" y="4652364"/>
            <a:ext cx="4224484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On/Off Mode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87464" y="1320078"/>
            <a:ext cx="292333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GPIO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627207" y="2913712"/>
            <a:ext cx="5795906" cy="4791973"/>
          </a:xfrm>
          <a:custGeom>
            <a:avLst/>
            <a:gdLst/>
            <a:ahLst/>
            <a:cxnLst/>
            <a:rect r="r" b="b" t="t" l="l"/>
            <a:pathLst>
              <a:path h="4791973" w="5795906">
                <a:moveTo>
                  <a:pt x="0" y="0"/>
                </a:moveTo>
                <a:lnTo>
                  <a:pt x="5795906" y="0"/>
                </a:lnTo>
                <a:lnTo>
                  <a:pt x="5795906" y="4791973"/>
                </a:lnTo>
                <a:lnTo>
                  <a:pt x="0" y="47919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347379" y="2913712"/>
            <a:ext cx="6796621" cy="4777863"/>
          </a:xfrm>
          <a:custGeom>
            <a:avLst/>
            <a:gdLst/>
            <a:ahLst/>
            <a:cxnLst/>
            <a:rect r="r" b="b" t="t" l="l"/>
            <a:pathLst>
              <a:path h="4777863" w="6796621">
                <a:moveTo>
                  <a:pt x="0" y="0"/>
                </a:moveTo>
                <a:lnTo>
                  <a:pt x="6796621" y="0"/>
                </a:lnTo>
                <a:lnTo>
                  <a:pt x="6796621" y="4777863"/>
                </a:lnTo>
                <a:lnTo>
                  <a:pt x="0" y="47778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603518" y="1529576"/>
            <a:ext cx="5080965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Infrared Signals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7247" y="771150"/>
            <a:ext cx="16713505" cy="8744699"/>
            <a:chOff x="0" y="0"/>
            <a:chExt cx="4401911" cy="23031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01911" cy="2303131"/>
            </a:xfrm>
            <a:custGeom>
              <a:avLst/>
              <a:gdLst/>
              <a:ahLst/>
              <a:cxnLst/>
              <a:rect r="r" b="b" t="t" l="l"/>
              <a:pathLst>
                <a:path h="2303131" w="4401911">
                  <a:moveTo>
                    <a:pt x="0" y="0"/>
                  </a:moveTo>
                  <a:lnTo>
                    <a:pt x="4401911" y="0"/>
                  </a:lnTo>
                  <a:lnTo>
                    <a:pt x="4401911" y="2303131"/>
                  </a:lnTo>
                  <a:lnTo>
                    <a:pt x="0" y="23031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401911" cy="23602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771823" y="3346646"/>
            <a:ext cx="6487805" cy="3593708"/>
          </a:xfrm>
          <a:custGeom>
            <a:avLst/>
            <a:gdLst/>
            <a:ahLst/>
            <a:cxnLst/>
            <a:rect r="r" b="b" t="t" l="l"/>
            <a:pathLst>
              <a:path h="3593708" w="6487805">
                <a:moveTo>
                  <a:pt x="0" y="0"/>
                </a:moveTo>
                <a:lnTo>
                  <a:pt x="6487805" y="0"/>
                </a:lnTo>
                <a:lnTo>
                  <a:pt x="6487805" y="3593708"/>
                </a:lnTo>
                <a:lnTo>
                  <a:pt x="0" y="35937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7179" r="0" b="-7717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10390013" y="899925"/>
            <a:ext cx="5251424" cy="8487150"/>
          </a:xfrm>
          <a:custGeom>
            <a:avLst/>
            <a:gdLst/>
            <a:ahLst/>
            <a:cxnLst/>
            <a:rect r="r" b="b" t="t" l="l"/>
            <a:pathLst>
              <a:path h="8487150" w="5251424">
                <a:moveTo>
                  <a:pt x="0" y="0"/>
                </a:moveTo>
                <a:lnTo>
                  <a:pt x="5251424" y="0"/>
                </a:lnTo>
                <a:lnTo>
                  <a:pt x="5251424" y="8487150"/>
                </a:lnTo>
                <a:lnTo>
                  <a:pt x="0" y="8487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178417" y="4274503"/>
            <a:ext cx="5560805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b="true" sz="9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Web page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7247" y="771150"/>
            <a:ext cx="16713505" cy="8744699"/>
            <a:chOff x="0" y="0"/>
            <a:chExt cx="4401911" cy="23031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01911" cy="2303131"/>
            </a:xfrm>
            <a:custGeom>
              <a:avLst/>
              <a:gdLst/>
              <a:ahLst/>
              <a:cxnLst/>
              <a:rect r="r" b="b" t="t" l="l"/>
              <a:pathLst>
                <a:path h="2303131" w="4401911">
                  <a:moveTo>
                    <a:pt x="0" y="0"/>
                  </a:moveTo>
                  <a:lnTo>
                    <a:pt x="4401911" y="0"/>
                  </a:lnTo>
                  <a:lnTo>
                    <a:pt x="4401911" y="2303131"/>
                  </a:lnTo>
                  <a:lnTo>
                    <a:pt x="0" y="230313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401911" cy="23602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417765" y="1507860"/>
            <a:ext cx="3086100" cy="308610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Scan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335028" y="1507860"/>
            <a:ext cx="3086100" cy="308610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Store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17765" y="5523503"/>
            <a:ext cx="3086100" cy="308610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Emulate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335028" y="5523503"/>
            <a:ext cx="3086100" cy="308610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60"/>
                </a:lnSpc>
              </a:pPr>
              <a:r>
                <a:rPr lang="en-US" b="true" sz="440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Delete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7213008" y="4445953"/>
            <a:ext cx="3861984" cy="3861984"/>
          </a:xfrm>
          <a:custGeom>
            <a:avLst/>
            <a:gdLst/>
            <a:ahLst/>
            <a:cxnLst/>
            <a:rect r="r" b="b" t="t" l="l"/>
            <a:pathLst>
              <a:path h="3861984" w="3861984">
                <a:moveTo>
                  <a:pt x="0" y="0"/>
                </a:moveTo>
                <a:lnTo>
                  <a:pt x="3861984" y="0"/>
                </a:lnTo>
                <a:lnTo>
                  <a:pt x="3861984" y="3861984"/>
                </a:lnTo>
                <a:lnTo>
                  <a:pt x="0" y="38619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7779873" y="4274503"/>
            <a:ext cx="272825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b="true" sz="9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RFID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873497" y="0"/>
            <a:ext cx="9414503" cy="10287000"/>
            <a:chOff x="0" y="0"/>
            <a:chExt cx="247954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79540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79540">
                  <a:moveTo>
                    <a:pt x="0" y="0"/>
                  </a:moveTo>
                  <a:lnTo>
                    <a:pt x="2479540" y="0"/>
                  </a:lnTo>
                  <a:lnTo>
                    <a:pt x="247954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133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479540" cy="2766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pic>
        <p:nvPicPr>
          <p:cNvPr name="Picture 5" id="5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35730.0000" end="0.5540"/>
                </p14:media>
              </p:ext>
            </p:extLst>
          </p:nvPr>
        </p:nvPicPr>
        <p:blipFill>
          <a:blip r:embed="rId2"/>
          <a:srcRect l="1005" t="0" r="1005" b="0"/>
          <a:stretch>
            <a:fillRect/>
          </a:stretch>
        </p:blipFill>
        <p:spPr>
          <a:xfrm flipH="false" flipV="false" rot="0">
            <a:off x="11013168" y="20674"/>
            <a:ext cx="5135160" cy="9258300"/>
          </a:xfrm>
          <a:prstGeom prst="rect">
            <a:avLst/>
          </a:prstGeom>
          <a:ln w="285750" cap="sq">
            <a:solidFill>
              <a:srgbClr val="FFFFFF"/>
            </a:solidFill>
            <a:prstDash val="solid"/>
          </a:ln>
        </p:spPr>
      </p:pic>
      <p:sp>
        <p:nvSpPr>
          <p:cNvPr name="TextBox 6" id="6"/>
          <p:cNvSpPr txBox="true"/>
          <p:nvPr/>
        </p:nvSpPr>
        <p:spPr>
          <a:xfrm rot="0">
            <a:off x="1932810" y="4535524"/>
            <a:ext cx="4957433" cy="1101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b="true" sz="64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Emulate Tag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857250"/>
            <a:ext cx="436274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Demo...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4527363"/>
            <a:ext cx="5333056" cy="4730937"/>
          </a:xfrm>
          <a:custGeom>
            <a:avLst/>
            <a:gdLst/>
            <a:ahLst/>
            <a:cxnLst/>
            <a:rect r="r" b="b" t="t" l="l"/>
            <a:pathLst>
              <a:path h="4730937" w="5333056">
                <a:moveTo>
                  <a:pt x="0" y="0"/>
                </a:moveTo>
                <a:lnTo>
                  <a:pt x="5333056" y="0"/>
                </a:lnTo>
                <a:lnTo>
                  <a:pt x="5333056" y="4730937"/>
                </a:lnTo>
                <a:lnTo>
                  <a:pt x="0" y="47309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09369" y="1028700"/>
            <a:ext cx="4090337" cy="3728817"/>
          </a:xfrm>
          <a:custGeom>
            <a:avLst/>
            <a:gdLst/>
            <a:ahLst/>
            <a:cxnLst/>
            <a:rect r="r" b="b" t="t" l="l"/>
            <a:pathLst>
              <a:path h="3728817" w="4090337">
                <a:moveTo>
                  <a:pt x="0" y="0"/>
                </a:moveTo>
                <a:lnTo>
                  <a:pt x="4090337" y="0"/>
                </a:lnTo>
                <a:lnTo>
                  <a:pt x="4090337" y="3728817"/>
                </a:lnTo>
                <a:lnTo>
                  <a:pt x="0" y="37288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14645" y="5563821"/>
            <a:ext cx="6099973" cy="3475908"/>
          </a:xfrm>
          <a:custGeom>
            <a:avLst/>
            <a:gdLst/>
            <a:ahLst/>
            <a:cxnLst/>
            <a:rect r="r" b="b" t="t" l="l"/>
            <a:pathLst>
              <a:path h="3475908" w="6099973">
                <a:moveTo>
                  <a:pt x="0" y="0"/>
                </a:moveTo>
                <a:lnTo>
                  <a:pt x="6099973" y="0"/>
                </a:lnTo>
                <a:lnTo>
                  <a:pt x="6099973" y="3475908"/>
                </a:lnTo>
                <a:lnTo>
                  <a:pt x="0" y="34759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503551" y="5367412"/>
            <a:ext cx="4105168" cy="3890888"/>
          </a:xfrm>
          <a:custGeom>
            <a:avLst/>
            <a:gdLst/>
            <a:ahLst/>
            <a:cxnLst/>
            <a:rect r="r" b="b" t="t" l="l"/>
            <a:pathLst>
              <a:path h="3890888" w="4105168">
                <a:moveTo>
                  <a:pt x="0" y="0"/>
                </a:moveTo>
                <a:lnTo>
                  <a:pt x="4105168" y="0"/>
                </a:lnTo>
                <a:lnTo>
                  <a:pt x="4105168" y="3890888"/>
                </a:lnTo>
                <a:lnTo>
                  <a:pt x="0" y="38908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523751" y="1313020"/>
            <a:ext cx="4226764" cy="3444497"/>
          </a:xfrm>
          <a:custGeom>
            <a:avLst/>
            <a:gdLst/>
            <a:ahLst/>
            <a:cxnLst/>
            <a:rect r="r" b="b" t="t" l="l"/>
            <a:pathLst>
              <a:path h="3444497" w="4226764">
                <a:moveTo>
                  <a:pt x="0" y="0"/>
                </a:moveTo>
                <a:lnTo>
                  <a:pt x="4226763" y="0"/>
                </a:lnTo>
                <a:lnTo>
                  <a:pt x="4226763" y="3444497"/>
                </a:lnTo>
                <a:lnTo>
                  <a:pt x="0" y="34444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074489" y="1439422"/>
            <a:ext cx="4825910" cy="4124399"/>
          </a:xfrm>
          <a:custGeom>
            <a:avLst/>
            <a:gdLst/>
            <a:ahLst/>
            <a:cxnLst/>
            <a:rect r="r" b="b" t="t" l="l"/>
            <a:pathLst>
              <a:path h="4124399" w="4825910">
                <a:moveTo>
                  <a:pt x="0" y="0"/>
                </a:moveTo>
                <a:lnTo>
                  <a:pt x="4825910" y="0"/>
                </a:lnTo>
                <a:lnTo>
                  <a:pt x="4825910" y="4124399"/>
                </a:lnTo>
                <a:lnTo>
                  <a:pt x="0" y="41243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615331" y="9131176"/>
            <a:ext cx="158030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WL-102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471547" y="9131176"/>
            <a:ext cx="233117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IR Receiver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338345" y="9131176"/>
            <a:ext cx="213763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RDM6300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31437" y="4203831"/>
            <a:ext cx="124620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RX477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991275" y="4433985"/>
            <a:ext cx="296883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IR Transmitter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338345" y="4203831"/>
            <a:ext cx="272814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1uH Inductor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52760" y="750320"/>
            <a:ext cx="4393180" cy="4393180"/>
          </a:xfrm>
          <a:custGeom>
            <a:avLst/>
            <a:gdLst/>
            <a:ahLst/>
            <a:cxnLst/>
            <a:rect r="r" b="b" t="t" l="l"/>
            <a:pathLst>
              <a:path h="4393180" w="4393180">
                <a:moveTo>
                  <a:pt x="0" y="0"/>
                </a:moveTo>
                <a:lnTo>
                  <a:pt x="4393180" y="0"/>
                </a:lnTo>
                <a:lnTo>
                  <a:pt x="4393180" y="4393180"/>
                </a:lnTo>
                <a:lnTo>
                  <a:pt x="0" y="43931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945940" y="-50677"/>
            <a:ext cx="5995174" cy="5995174"/>
          </a:xfrm>
          <a:custGeom>
            <a:avLst/>
            <a:gdLst/>
            <a:ahLst/>
            <a:cxnLst/>
            <a:rect r="r" b="b" t="t" l="l"/>
            <a:pathLst>
              <a:path h="5995174" w="5995174">
                <a:moveTo>
                  <a:pt x="0" y="0"/>
                </a:moveTo>
                <a:lnTo>
                  <a:pt x="5995174" y="0"/>
                </a:lnTo>
                <a:lnTo>
                  <a:pt x="5995174" y="5995174"/>
                </a:lnTo>
                <a:lnTo>
                  <a:pt x="0" y="59951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481651" y="750320"/>
            <a:ext cx="4253589" cy="4136322"/>
          </a:xfrm>
          <a:custGeom>
            <a:avLst/>
            <a:gdLst/>
            <a:ahLst/>
            <a:cxnLst/>
            <a:rect r="r" b="b" t="t" l="l"/>
            <a:pathLst>
              <a:path h="4136322" w="4253589">
                <a:moveTo>
                  <a:pt x="0" y="0"/>
                </a:moveTo>
                <a:lnTo>
                  <a:pt x="4253589" y="0"/>
                </a:lnTo>
                <a:lnTo>
                  <a:pt x="4253589" y="4136322"/>
                </a:lnTo>
                <a:lnTo>
                  <a:pt x="0" y="41363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836633" y="5944497"/>
            <a:ext cx="4884117" cy="3658373"/>
          </a:xfrm>
          <a:custGeom>
            <a:avLst/>
            <a:gdLst/>
            <a:ahLst/>
            <a:cxnLst/>
            <a:rect r="r" b="b" t="t" l="l"/>
            <a:pathLst>
              <a:path h="3658373" w="4884117">
                <a:moveTo>
                  <a:pt x="0" y="0"/>
                </a:moveTo>
                <a:lnTo>
                  <a:pt x="4884117" y="0"/>
                </a:lnTo>
                <a:lnTo>
                  <a:pt x="4884117" y="3658373"/>
                </a:lnTo>
                <a:lnTo>
                  <a:pt x="0" y="3658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166304" y="548807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660971" y="9279338"/>
            <a:ext cx="310489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2x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3.7V Battery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05551" y="4203831"/>
            <a:ext cx="214609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Ultrasonic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003128" y="4433985"/>
            <a:ext cx="3993246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Temperatre Sensor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132659" y="4563110"/>
            <a:ext cx="159712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CC1101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834135" y="9191625"/>
            <a:ext cx="277913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Push buttons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967346" y="2270965"/>
            <a:ext cx="5172030" cy="5596600"/>
          </a:xfrm>
          <a:custGeom>
            <a:avLst/>
            <a:gdLst/>
            <a:ahLst/>
            <a:cxnLst/>
            <a:rect r="r" b="b" t="t" l="l"/>
            <a:pathLst>
              <a:path h="5596600" w="5172030">
                <a:moveTo>
                  <a:pt x="0" y="0"/>
                </a:moveTo>
                <a:lnTo>
                  <a:pt x="5172031" y="0"/>
                </a:lnTo>
                <a:lnTo>
                  <a:pt x="5172031" y="5596600"/>
                </a:lnTo>
                <a:lnTo>
                  <a:pt x="0" y="5596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05608" y="2345200"/>
            <a:ext cx="6831370" cy="5522365"/>
          </a:xfrm>
          <a:custGeom>
            <a:avLst/>
            <a:gdLst/>
            <a:ahLst/>
            <a:cxnLst/>
            <a:rect r="r" b="b" t="t" l="l"/>
            <a:pathLst>
              <a:path h="5522365" w="6831370">
                <a:moveTo>
                  <a:pt x="0" y="0"/>
                </a:moveTo>
                <a:lnTo>
                  <a:pt x="6831370" y="0"/>
                </a:lnTo>
                <a:lnTo>
                  <a:pt x="6831370" y="5522365"/>
                </a:lnTo>
                <a:lnTo>
                  <a:pt x="0" y="55223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05608" y="8057748"/>
            <a:ext cx="683137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4x20 LCD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879652" y="8057748"/>
            <a:ext cx="683137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5x1 Keypad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1993716"/>
            <a:ext cx="8399424" cy="6299568"/>
          </a:xfrm>
          <a:custGeom>
            <a:avLst/>
            <a:gdLst/>
            <a:ahLst/>
            <a:cxnLst/>
            <a:rect r="r" b="b" t="t" l="l"/>
            <a:pathLst>
              <a:path h="6299568" w="8399424">
                <a:moveTo>
                  <a:pt x="0" y="0"/>
                </a:moveTo>
                <a:lnTo>
                  <a:pt x="8399424" y="0"/>
                </a:lnTo>
                <a:lnTo>
                  <a:pt x="8399424" y="6299568"/>
                </a:lnTo>
                <a:lnTo>
                  <a:pt x="0" y="62995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574406" y="1530577"/>
            <a:ext cx="7684894" cy="6762707"/>
          </a:xfrm>
          <a:custGeom>
            <a:avLst/>
            <a:gdLst/>
            <a:ahLst/>
            <a:cxnLst/>
            <a:rect r="r" b="b" t="t" l="l"/>
            <a:pathLst>
              <a:path h="6762707" w="7684894">
                <a:moveTo>
                  <a:pt x="0" y="0"/>
                </a:moveTo>
                <a:lnTo>
                  <a:pt x="7684894" y="0"/>
                </a:lnTo>
                <a:lnTo>
                  <a:pt x="7684894" y="6762707"/>
                </a:lnTo>
                <a:lnTo>
                  <a:pt x="0" y="67627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248558" y="1435327"/>
            <a:ext cx="1790883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UART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0" y="8226609"/>
            <a:ext cx="839942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ESP32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17141" y="8226609"/>
            <a:ext cx="839942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Arduino Uno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003058" y="1441458"/>
            <a:ext cx="6281884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Challenges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033856" y="4180815"/>
            <a:ext cx="1033480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Extensible LCD Code for many menus sub-menus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033856" y="6061367"/>
            <a:ext cx="1022028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Limited Experience in the domain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033856" y="6989420"/>
            <a:ext cx="1022028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 previous similar projects &amp; limited resources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148375" y="4819967"/>
            <a:ext cx="1022028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Software Design Patterns: Composite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5633671" y="1441458"/>
            <a:ext cx="7020658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Future Work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033856" y="4180815"/>
            <a:ext cx="10680644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Online library of custom scripts &amp; Plug-in Modules 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(same as Ultrasonic)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033856" y="6061367"/>
            <a:ext cx="1022028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Shared Signals Repository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033856" y="6989420"/>
            <a:ext cx="1022028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Better Product Design (eg. PCB)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96851" y="3460115"/>
            <a:ext cx="12894297" cy="31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Thanks For You Attendence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838864" y="2144731"/>
            <a:ext cx="10610271" cy="6789310"/>
          </a:xfrm>
          <a:custGeom>
            <a:avLst/>
            <a:gdLst/>
            <a:ahLst/>
            <a:cxnLst/>
            <a:rect r="r" b="b" t="t" l="l"/>
            <a:pathLst>
              <a:path h="6789310" w="10610271">
                <a:moveTo>
                  <a:pt x="0" y="0"/>
                </a:moveTo>
                <a:lnTo>
                  <a:pt x="10610272" y="0"/>
                </a:lnTo>
                <a:lnTo>
                  <a:pt x="10610272" y="6789310"/>
                </a:lnTo>
                <a:lnTo>
                  <a:pt x="0" y="67893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514236" y="1257709"/>
            <a:ext cx="3259528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Bluetooth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102764" y="2178779"/>
            <a:ext cx="8082472" cy="6721214"/>
          </a:xfrm>
          <a:custGeom>
            <a:avLst/>
            <a:gdLst/>
            <a:ahLst/>
            <a:cxnLst/>
            <a:rect r="r" b="b" t="t" l="l"/>
            <a:pathLst>
              <a:path h="6721214" w="8082472">
                <a:moveTo>
                  <a:pt x="0" y="0"/>
                </a:moveTo>
                <a:lnTo>
                  <a:pt x="8082472" y="0"/>
                </a:lnTo>
                <a:lnTo>
                  <a:pt x="8082472" y="6721214"/>
                </a:lnTo>
                <a:lnTo>
                  <a:pt x="0" y="67212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559831" y="1291757"/>
            <a:ext cx="5168339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Sub-Ghz Signals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246956" y="2450951"/>
            <a:ext cx="7794087" cy="5900197"/>
          </a:xfrm>
          <a:custGeom>
            <a:avLst/>
            <a:gdLst/>
            <a:ahLst/>
            <a:cxnLst/>
            <a:rect r="r" b="b" t="t" l="l"/>
            <a:pathLst>
              <a:path h="5900197" w="7794087">
                <a:moveTo>
                  <a:pt x="0" y="0"/>
                </a:moveTo>
                <a:lnTo>
                  <a:pt x="7794088" y="0"/>
                </a:lnTo>
                <a:lnTo>
                  <a:pt x="7794088" y="5900197"/>
                </a:lnTo>
                <a:lnTo>
                  <a:pt x="0" y="59001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563418" y="1306380"/>
            <a:ext cx="3161164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RFID Tags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579212" y="2377171"/>
            <a:ext cx="8593615" cy="6047757"/>
          </a:xfrm>
          <a:custGeom>
            <a:avLst/>
            <a:gdLst/>
            <a:ahLst/>
            <a:cxnLst/>
            <a:rect r="r" b="b" t="t" l="l"/>
            <a:pathLst>
              <a:path h="6047757" w="8593615">
                <a:moveTo>
                  <a:pt x="0" y="0"/>
                </a:moveTo>
                <a:lnTo>
                  <a:pt x="8593615" y="0"/>
                </a:lnTo>
                <a:lnTo>
                  <a:pt x="8593615" y="6047757"/>
                </a:lnTo>
                <a:lnTo>
                  <a:pt x="0" y="6047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559077" y="1232600"/>
            <a:ext cx="3169847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GPIO pins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905488" y="5885607"/>
            <a:ext cx="12477024" cy="1213873"/>
          </a:xfrm>
          <a:custGeom>
            <a:avLst/>
            <a:gdLst/>
            <a:ahLst/>
            <a:cxnLst/>
            <a:rect r="r" b="b" t="t" l="l"/>
            <a:pathLst>
              <a:path h="1213873" w="12477024">
                <a:moveTo>
                  <a:pt x="0" y="0"/>
                </a:moveTo>
                <a:lnTo>
                  <a:pt x="12477024" y="0"/>
                </a:lnTo>
                <a:lnTo>
                  <a:pt x="12477024" y="1213873"/>
                </a:lnTo>
                <a:lnTo>
                  <a:pt x="0" y="1213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19050" cap="sq">
            <a:solidFill>
              <a:srgbClr val="000000"/>
            </a:solidFill>
            <a:prstDash val="lgDash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2905488" y="3626618"/>
            <a:ext cx="12432739" cy="1925915"/>
          </a:xfrm>
          <a:custGeom>
            <a:avLst/>
            <a:gdLst/>
            <a:ahLst/>
            <a:cxnLst/>
            <a:rect r="r" b="b" t="t" l="l"/>
            <a:pathLst>
              <a:path h="1925915" w="12432739">
                <a:moveTo>
                  <a:pt x="0" y="0"/>
                </a:moveTo>
                <a:lnTo>
                  <a:pt x="12432739" y="0"/>
                </a:lnTo>
                <a:lnTo>
                  <a:pt x="12432739" y="1925915"/>
                </a:lnTo>
                <a:lnTo>
                  <a:pt x="0" y="19259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19050" cap="sq">
            <a:solidFill>
              <a:srgbClr val="000000"/>
            </a:solidFill>
            <a:prstDash val="lgDash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3369655" y="1691846"/>
            <a:ext cx="11504405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Used in Research &amp; Security Testing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941782" y="2480985"/>
            <a:ext cx="6291625" cy="6291625"/>
          </a:xfrm>
          <a:custGeom>
            <a:avLst/>
            <a:gdLst/>
            <a:ahLst/>
            <a:cxnLst/>
            <a:rect r="r" b="b" t="t" l="l"/>
            <a:pathLst>
              <a:path h="6291625" w="6291625">
                <a:moveTo>
                  <a:pt x="0" y="0"/>
                </a:moveTo>
                <a:lnTo>
                  <a:pt x="6291625" y="0"/>
                </a:lnTo>
                <a:lnTo>
                  <a:pt x="6291625" y="6291624"/>
                </a:lnTo>
                <a:lnTo>
                  <a:pt x="0" y="62916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363802" y="1304220"/>
            <a:ext cx="7560395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Extended with Modules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9144000" y="2480985"/>
            <a:ext cx="7160300" cy="6291625"/>
          </a:xfrm>
          <a:custGeom>
            <a:avLst/>
            <a:gdLst/>
            <a:ahLst/>
            <a:cxnLst/>
            <a:rect r="r" b="b" t="t" l="l"/>
            <a:pathLst>
              <a:path h="6291625" w="7160300">
                <a:moveTo>
                  <a:pt x="0" y="0"/>
                </a:moveTo>
                <a:lnTo>
                  <a:pt x="7160300" y="0"/>
                </a:lnTo>
                <a:lnTo>
                  <a:pt x="7160300" y="6291624"/>
                </a:lnTo>
                <a:lnTo>
                  <a:pt x="0" y="62916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31" t="0" r="-4931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F8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17259300" cy="9258300"/>
            <a:chOff x="0" y="0"/>
            <a:chExt cx="4545659" cy="2438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545659" cy="2438400"/>
            </a:xfrm>
            <a:custGeom>
              <a:avLst/>
              <a:gdLst/>
              <a:ahLst/>
              <a:cxnLst/>
              <a:rect r="r" b="b" t="t" l="l"/>
              <a:pathLst>
                <a:path h="2438400" w="4545659">
                  <a:moveTo>
                    <a:pt x="0" y="0"/>
                  </a:moveTo>
                  <a:lnTo>
                    <a:pt x="4545659" y="0"/>
                  </a:lnTo>
                  <a:lnTo>
                    <a:pt x="4545659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545659" cy="2495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091760" y="4274503"/>
            <a:ext cx="12104480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b="true" sz="9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Flipper Core?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DAGQYPARKXY</dc:identifier>
  <dcterms:modified xsi:type="dcterms:W3CDTF">2011-08-01T06:04:30Z</dcterms:modified>
  <cp:revision>1</cp:revision>
  <dc:title>Flipper Core</dc:title>
</cp:coreProperties>
</file>