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video/mp4" Extension="mp4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notesMasterIdLst>
    <p:notesMasterId r:id="rId38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</p:sldIdLst>
  <p:sldSz cx="18288000" cy="10287000"/>
  <p:notesSz cx="6858000" cy="9144000"/>
  <p:embeddedFontLst>
    <p:embeddedFont>
      <p:font typeface="Poppins Bold" charset="1" panose="00000800000000000000"/>
      <p:regular r:id="rId35"/>
    </p:embeddedFont>
    <p:embeddedFont>
      <p:font typeface="Poppins" charset="1" panose="00000500000000000000"/>
      <p:regular r:id="rId36"/>
    </p:embeddedFont>
    <p:embeddedFont>
      <p:font typeface="Canva Sans Bold" charset="1" panose="020B0803030501040103"/>
      <p:regular r:id="rId37"/>
    </p:embeddedFont>
    <p:embeddedFont>
      <p:font typeface="Canva Sans" charset="1" panose="020B0503030501040103"/>
      <p:regular r:id="rId4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fonts/font35.fntdata" Type="http://schemas.openxmlformats.org/officeDocument/2006/relationships/font"/><Relationship Id="rId36" Target="fonts/font36.fntdata" Type="http://schemas.openxmlformats.org/officeDocument/2006/relationships/font"/><Relationship Id="rId37" Target="fonts/font37.fntdata" Type="http://schemas.openxmlformats.org/officeDocument/2006/relationships/font"/><Relationship Id="rId38" Target="notesMasters/notesMaster1.xml" Type="http://schemas.openxmlformats.org/officeDocument/2006/relationships/notesMaster"/><Relationship Id="rId39" Target="theme/theme2.xml" Type="http://schemas.openxmlformats.org/officeDocument/2006/relationships/theme"/><Relationship Id="rId4" Target="theme/theme1.xml" Type="http://schemas.openxmlformats.org/officeDocument/2006/relationships/theme"/><Relationship Id="rId40" Target="notesSlides/notesSlide1.xml" Type="http://schemas.openxmlformats.org/officeDocument/2006/relationships/notesSlide"/><Relationship Id="rId41" Target="fonts/font41.fntdata" Type="http://schemas.openxmlformats.org/officeDocument/2006/relationships/font"/><Relationship Id="rId42" Target="notesSlides/notesSlide2.xml" Type="http://schemas.openxmlformats.org/officeDocument/2006/relationships/notesSlid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notesMasters/_rels/notesMaster1.xml.rels><?xml version="1.0" encoding="UTF-8" standalone="yes"?><Relationships xmlns="http://schemas.openxmlformats.org/package/2006/relationships"><Relationship Id="rId1" Target="../theme/theme2.xml" Type="http://schemas.openxmlformats.org/officeDocument/2006/relationships/theme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0.xml" Type="http://schemas.openxmlformats.org/officeDocument/2006/relationships/slide"/></Relationships>
</file>

<file path=ppt/notesSlides/_rels/notesSlide2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2.xml" Type="http://schemas.openxmlformats.org/officeDocument/2006/relationships/slide"/></Relationships>
</file>

<file path=ppt/notesSlides/notesSlide1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We wanted a small, hand-held device that you can take anywhere and it just works.</a:t>
            </a:r>
          </a:p>
          <a:p>
            <a:r>
              <a:rPr lang="en-US"/>
              <a:t/>
            </a:r>
          </a:p>
          <a:p>
            <a:r>
              <a:rPr lang="en-US"/>
              <a:t>Flipper zero is popular and useful as we've seen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We wanted a small, hand-held device that you can take anywhere and it just works.</a:t>
            </a:r>
          </a:p>
          <a:p>
            <a:r>
              <a:rPr lang="en-US"/>
              <a:t/>
            </a:r>
          </a:p>
          <a:p>
            <a:r>
              <a:rPr lang="en-US"/>
              <a:t>Flipper zero is popular and useful as we've seen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.xml" Type="http://schemas.openxmlformats.org/officeDocument/2006/relationships/notesSlid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2.xml" Type="http://schemas.openxmlformats.org/officeDocument/2006/relationships/notesSlid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Relationship Id="rId3" Target="../media/image13.sv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6.jpeg" Type="http://schemas.openxmlformats.org/officeDocument/2006/relationships/image"/><Relationship Id="rId3" Target="../media/VAGQZuZrYDk.mp4" Type="http://schemas.openxmlformats.org/officeDocument/2006/relationships/video"/><Relationship Id="rId4" Target="../media/VAGQZuZrYDk.mp4" Type="http://schemas.microsoft.com/office/2007/relationships/media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Relationship Id="rId3" Target="../media/image18.sv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9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pn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0.png" Type="http://schemas.openxmlformats.org/officeDocument/2006/relationships/image"/><Relationship Id="rId3" Target="../media/image21.pn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2.pn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jpeg" Type="http://schemas.openxmlformats.org/officeDocument/2006/relationships/image"/><Relationship Id="rId3" Target="../media/VAGQZpH_J-k.mp4" Type="http://schemas.openxmlformats.org/officeDocument/2006/relationships/video"/><Relationship Id="rId4" Target="../media/VAGQZpH_J-k.mp4" Type="http://schemas.microsoft.com/office/2007/relationships/media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4.png" Type="http://schemas.openxmlformats.org/officeDocument/2006/relationships/image"/><Relationship Id="rId3" Target="../media/image25.png" Type="http://schemas.openxmlformats.org/officeDocument/2006/relationships/image"/><Relationship Id="rId4" Target="../media/image26.png" Type="http://schemas.openxmlformats.org/officeDocument/2006/relationships/image"/><Relationship Id="rId5" Target="../media/image27.png" Type="http://schemas.openxmlformats.org/officeDocument/2006/relationships/image"/><Relationship Id="rId6" Target="../media/image28.png" Type="http://schemas.openxmlformats.org/officeDocument/2006/relationships/image"/><Relationship Id="rId7" Target="../media/image29.pn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0.png" Type="http://schemas.openxmlformats.org/officeDocument/2006/relationships/image"/><Relationship Id="rId3" Target="../media/image31.png" Type="http://schemas.openxmlformats.org/officeDocument/2006/relationships/image"/><Relationship Id="rId4" Target="../media/image32.png" Type="http://schemas.openxmlformats.org/officeDocument/2006/relationships/image"/><Relationship Id="rId5" Target="../media/image33.png" Type="http://schemas.openxmlformats.org/officeDocument/2006/relationships/image"/><Relationship Id="rId6" Target="../media/image34.pn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5.png" Type="http://schemas.openxmlformats.org/officeDocument/2006/relationships/image"/><Relationship Id="rId3" Target="../media/image36.pn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pn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Relationship Id="rId3" Target="../media/image9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11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8A1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1028700"/>
            <a:ext cx="17259300" cy="9235028"/>
            <a:chOff x="0" y="0"/>
            <a:chExt cx="4545659" cy="243227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545659" cy="2432271"/>
            </a:xfrm>
            <a:custGeom>
              <a:avLst/>
              <a:gdLst/>
              <a:ahLst/>
              <a:cxnLst/>
              <a:rect r="r" b="b" t="t" l="l"/>
              <a:pathLst>
                <a:path h="2432271" w="4545659">
                  <a:moveTo>
                    <a:pt x="0" y="0"/>
                  </a:moveTo>
                  <a:lnTo>
                    <a:pt x="4545659" y="0"/>
                  </a:lnTo>
                  <a:lnTo>
                    <a:pt x="4545659" y="2432271"/>
                  </a:lnTo>
                  <a:lnTo>
                    <a:pt x="0" y="2432271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4545659" cy="248942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028700" y="1051972"/>
            <a:ext cx="8115300" cy="9235028"/>
            <a:chOff x="0" y="0"/>
            <a:chExt cx="2137363" cy="2432271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137363" cy="2432271"/>
            </a:xfrm>
            <a:custGeom>
              <a:avLst/>
              <a:gdLst/>
              <a:ahLst/>
              <a:cxnLst/>
              <a:rect r="r" b="b" t="t" l="l"/>
              <a:pathLst>
                <a:path h="2432271" w="2137363">
                  <a:moveTo>
                    <a:pt x="0" y="0"/>
                  </a:moveTo>
                  <a:lnTo>
                    <a:pt x="2137363" y="0"/>
                  </a:lnTo>
                  <a:lnTo>
                    <a:pt x="2137363" y="2432271"/>
                  </a:lnTo>
                  <a:lnTo>
                    <a:pt x="0" y="2432271"/>
                  </a:lnTo>
                  <a:close/>
                </a:path>
              </a:pathLst>
            </a:custGeom>
            <a:solidFill>
              <a:srgbClr val="F0F0F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57150"/>
              <a:ext cx="2137363" cy="248942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9918952" y="1669066"/>
            <a:ext cx="7593106" cy="7589234"/>
          </a:xfrm>
          <a:custGeom>
            <a:avLst/>
            <a:gdLst/>
            <a:ahLst/>
            <a:cxnLst/>
            <a:rect r="r" b="b" t="t" l="l"/>
            <a:pathLst>
              <a:path h="7589234" w="7593106">
                <a:moveTo>
                  <a:pt x="0" y="0"/>
                </a:moveTo>
                <a:lnTo>
                  <a:pt x="7593106" y="0"/>
                </a:lnTo>
                <a:lnTo>
                  <a:pt x="7593106" y="7589234"/>
                </a:lnTo>
                <a:lnTo>
                  <a:pt x="0" y="758923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705108" y="3231405"/>
            <a:ext cx="7953242" cy="38432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495"/>
              </a:lnSpc>
            </a:pPr>
            <a:r>
              <a:rPr lang="en-US" sz="13299" b="true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Flipper Core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2165687" y="7624335"/>
            <a:ext cx="4329112" cy="12185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Salah Aldin Tanbour</a:t>
            </a:r>
          </a:p>
          <a:p>
            <a:pPr algn="l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Mhammad Ahmad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>
  <p:cSld>
    <p:bg>
      <p:bgPr>
        <a:solidFill>
          <a:srgbClr val="FF8A1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11397559" cy="10287000"/>
            <a:chOff x="0" y="0"/>
            <a:chExt cx="3001826" cy="27093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001826" cy="2709333"/>
            </a:xfrm>
            <a:custGeom>
              <a:avLst/>
              <a:gdLst/>
              <a:ahLst/>
              <a:cxnLst/>
              <a:rect r="r" b="b" t="t" l="l"/>
              <a:pathLst>
                <a:path h="2709333" w="3001826">
                  <a:moveTo>
                    <a:pt x="0" y="0"/>
                  </a:moveTo>
                  <a:lnTo>
                    <a:pt x="3001826" y="0"/>
                  </a:lnTo>
                  <a:lnTo>
                    <a:pt x="3001826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FFFFFF"/>
            </a:solidFill>
            <a:ln w="19050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3001826" cy="276648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1624534" y="3448104"/>
            <a:ext cx="8148491" cy="67941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</a:pPr>
            <a:r>
              <a:rPr lang="en-US" sz="39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Proof of concept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624534" y="4765693"/>
            <a:ext cx="8345765" cy="67941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</a:pPr>
            <a:r>
              <a:rPr lang="en-US" sz="39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Implements Core Functionalities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624534" y="6082257"/>
            <a:ext cx="7025823" cy="67941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</a:pPr>
            <a:r>
              <a:rPr lang="en-US" sz="39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Functional Prototype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>
  <p:cSld>
    <p:bg>
      <p:bgPr>
        <a:solidFill>
          <a:srgbClr val="FF8A1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1028700"/>
            <a:ext cx="17259300" cy="9269126"/>
            <a:chOff x="0" y="0"/>
            <a:chExt cx="4545659" cy="244125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545659" cy="2441251"/>
            </a:xfrm>
            <a:custGeom>
              <a:avLst/>
              <a:gdLst/>
              <a:ahLst/>
              <a:cxnLst/>
              <a:rect r="r" b="b" t="t" l="l"/>
              <a:pathLst>
                <a:path h="2441251" w="4545659">
                  <a:moveTo>
                    <a:pt x="0" y="0"/>
                  </a:moveTo>
                  <a:lnTo>
                    <a:pt x="4545659" y="0"/>
                  </a:lnTo>
                  <a:lnTo>
                    <a:pt x="4545659" y="2441251"/>
                  </a:lnTo>
                  <a:lnTo>
                    <a:pt x="0" y="2441251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4545659" cy="249840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6007894" y="4274503"/>
            <a:ext cx="6272212" cy="15665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b="true" sz="92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Motivation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>
  <p:cSld>
    <p:bg>
      <p:bgPr>
        <a:solidFill>
          <a:srgbClr val="FF8A1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11397559" cy="10287000"/>
            <a:chOff x="0" y="0"/>
            <a:chExt cx="3001826" cy="27093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001826" cy="2709333"/>
            </a:xfrm>
            <a:custGeom>
              <a:avLst/>
              <a:gdLst/>
              <a:ahLst/>
              <a:cxnLst/>
              <a:rect r="r" b="b" t="t" l="l"/>
              <a:pathLst>
                <a:path h="2709333" w="3001826">
                  <a:moveTo>
                    <a:pt x="0" y="0"/>
                  </a:moveTo>
                  <a:lnTo>
                    <a:pt x="3001826" y="0"/>
                  </a:lnTo>
                  <a:lnTo>
                    <a:pt x="3001826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FFFFFF"/>
            </a:solidFill>
            <a:ln w="19050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3001826" cy="276648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1624534" y="3448104"/>
            <a:ext cx="8148491" cy="67941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</a:pPr>
            <a:r>
              <a:rPr lang="en-US" sz="39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Unique Hardware Project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624534" y="4765693"/>
            <a:ext cx="7025823" cy="67941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</a:pPr>
            <a:r>
              <a:rPr lang="en-US" sz="39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Flipper Zero is Trendy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624534" y="6082257"/>
            <a:ext cx="7025823" cy="67941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</a:pPr>
            <a:r>
              <a:rPr lang="en-US" sz="39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Great Learning Opportunity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>
  <p:cSld>
    <p:bg>
      <p:bgPr>
        <a:solidFill>
          <a:srgbClr val="FF8A1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1028700"/>
            <a:ext cx="16230600" cy="8229600"/>
            <a:chOff x="0" y="0"/>
            <a:chExt cx="4274726" cy="216746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274726" cy="2167467"/>
            </a:xfrm>
            <a:custGeom>
              <a:avLst/>
              <a:gdLst/>
              <a:ahLst/>
              <a:cxnLst/>
              <a:rect r="r" b="b" t="t" l="l"/>
              <a:pathLst>
                <a:path h="2167467" w="4274726">
                  <a:moveTo>
                    <a:pt x="0" y="0"/>
                  </a:moveTo>
                  <a:lnTo>
                    <a:pt x="4274726" y="0"/>
                  </a:lnTo>
                  <a:lnTo>
                    <a:pt x="4274726" y="2167467"/>
                  </a:lnTo>
                  <a:lnTo>
                    <a:pt x="0" y="2167467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4274726" cy="222461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9139238" y="4652364"/>
            <a:ext cx="9525" cy="8870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</a:p>
        </p:txBody>
      </p:sp>
      <p:sp>
        <p:nvSpPr>
          <p:cNvPr name="TextBox 6" id="6"/>
          <p:cNvSpPr txBox="true"/>
          <p:nvPr/>
        </p:nvSpPr>
        <p:spPr>
          <a:xfrm rot="0">
            <a:off x="4473179" y="3169585"/>
            <a:ext cx="9332117" cy="42267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132"/>
              </a:lnSpc>
            </a:pPr>
            <a:r>
              <a:rPr lang="en-US" sz="9200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What does </a:t>
            </a:r>
            <a:r>
              <a:rPr lang="en-US" sz="9200" b="true">
                <a:solidFill>
                  <a:srgbClr val="FF8A1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Flipper Core</a:t>
            </a:r>
            <a:r>
              <a:rPr lang="en-US" sz="9200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cover?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8A1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787247" y="771150"/>
            <a:ext cx="16713505" cy="8744699"/>
            <a:chOff x="0" y="0"/>
            <a:chExt cx="4401911" cy="230313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401911" cy="2303131"/>
            </a:xfrm>
            <a:custGeom>
              <a:avLst/>
              <a:gdLst/>
              <a:ahLst/>
              <a:cxnLst/>
              <a:rect r="r" b="b" t="t" l="l"/>
              <a:pathLst>
                <a:path h="2303131" w="4401911">
                  <a:moveTo>
                    <a:pt x="0" y="0"/>
                  </a:moveTo>
                  <a:lnTo>
                    <a:pt x="4401911" y="0"/>
                  </a:lnTo>
                  <a:lnTo>
                    <a:pt x="4401911" y="2303131"/>
                  </a:lnTo>
                  <a:lnTo>
                    <a:pt x="0" y="2303131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4401911" cy="236028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2417765" y="1507860"/>
            <a:ext cx="3086100" cy="3086100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0F0F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76200" y="-47625"/>
              <a:ext cx="660400" cy="7842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6160"/>
                </a:lnSpc>
              </a:pPr>
              <a:r>
                <a:rPr lang="en-US" b="true" sz="4400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Scan</a:t>
              </a: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2335028" y="1507860"/>
            <a:ext cx="3086100" cy="3086100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0F0F0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76200" y="-47625"/>
              <a:ext cx="660400" cy="7842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6160"/>
                </a:lnSpc>
              </a:pPr>
              <a:r>
                <a:rPr lang="en-US" b="true" sz="4400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Store</a:t>
              </a: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2417765" y="5523503"/>
            <a:ext cx="3086100" cy="3086100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0F0F0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76200" y="-47625"/>
              <a:ext cx="660400" cy="7842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6160"/>
                </a:lnSpc>
              </a:pPr>
              <a:r>
                <a:rPr lang="en-US" b="true" sz="4400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Emulate</a:t>
              </a: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12335028" y="5523503"/>
            <a:ext cx="3086100" cy="3086100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0F0F0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76200" y="-47625"/>
              <a:ext cx="660400" cy="7842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6160"/>
                </a:lnSpc>
              </a:pPr>
              <a:r>
                <a:rPr lang="en-US" b="true" sz="4400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Delete</a:t>
              </a:r>
            </a:p>
          </p:txBody>
        </p:sp>
      </p:grpSp>
      <p:sp>
        <p:nvSpPr>
          <p:cNvPr name="Freeform 17" id="17"/>
          <p:cNvSpPr/>
          <p:nvPr/>
        </p:nvSpPr>
        <p:spPr>
          <a:xfrm flipH="false" flipV="false" rot="5400000">
            <a:off x="8636257" y="4861807"/>
            <a:ext cx="1015487" cy="3394006"/>
          </a:xfrm>
          <a:custGeom>
            <a:avLst/>
            <a:gdLst/>
            <a:ahLst/>
            <a:cxnLst/>
            <a:rect r="r" b="b" t="t" l="l"/>
            <a:pathLst>
              <a:path h="3394006" w="1015487">
                <a:moveTo>
                  <a:pt x="0" y="0"/>
                </a:moveTo>
                <a:lnTo>
                  <a:pt x="1015486" y="0"/>
                </a:lnTo>
                <a:lnTo>
                  <a:pt x="1015486" y="3394006"/>
                </a:lnTo>
                <a:lnTo>
                  <a:pt x="0" y="339400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8" id="18"/>
          <p:cNvSpPr txBox="true"/>
          <p:nvPr/>
        </p:nvSpPr>
        <p:spPr>
          <a:xfrm rot="0">
            <a:off x="6812884" y="4274503"/>
            <a:ext cx="4662231" cy="15665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Infrared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8A1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787247" y="771150"/>
            <a:ext cx="16713505" cy="8744699"/>
            <a:chOff x="0" y="0"/>
            <a:chExt cx="4401911" cy="230313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401911" cy="2303131"/>
            </a:xfrm>
            <a:custGeom>
              <a:avLst/>
              <a:gdLst/>
              <a:ahLst/>
              <a:cxnLst/>
              <a:rect r="r" b="b" t="t" l="l"/>
              <a:pathLst>
                <a:path h="2303131" w="4401911">
                  <a:moveTo>
                    <a:pt x="0" y="0"/>
                  </a:moveTo>
                  <a:lnTo>
                    <a:pt x="4401911" y="0"/>
                  </a:lnTo>
                  <a:lnTo>
                    <a:pt x="4401911" y="2303131"/>
                  </a:lnTo>
                  <a:lnTo>
                    <a:pt x="0" y="2303131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4401911" cy="236028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2417765" y="1507860"/>
            <a:ext cx="3086100" cy="3086100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0F0F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76200" y="-47625"/>
              <a:ext cx="660400" cy="7842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6160"/>
                </a:lnSpc>
              </a:pPr>
              <a:r>
                <a:rPr lang="en-US" b="true" sz="4400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Scan</a:t>
              </a: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2335028" y="1507860"/>
            <a:ext cx="3086100" cy="3086100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0F0F0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76200" y="-47625"/>
              <a:ext cx="660400" cy="7842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6160"/>
                </a:lnSpc>
              </a:pPr>
              <a:r>
                <a:rPr lang="en-US" b="true" sz="4400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Store</a:t>
              </a: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2417765" y="5523503"/>
            <a:ext cx="3086100" cy="3086100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0F0F0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76200" y="-47625"/>
              <a:ext cx="660400" cy="7842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6160"/>
                </a:lnSpc>
              </a:pPr>
              <a:r>
                <a:rPr lang="en-US" b="true" sz="4400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Emulate</a:t>
              </a: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12335028" y="5523503"/>
            <a:ext cx="3086100" cy="3086100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0F0F0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76200" y="-47625"/>
              <a:ext cx="660400" cy="7842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6160"/>
                </a:lnSpc>
              </a:pPr>
              <a:r>
                <a:rPr lang="en-US" b="true" sz="4400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Delete</a:t>
              </a:r>
            </a:p>
          </p:txBody>
        </p:sp>
      </p:grpSp>
      <p:sp>
        <p:nvSpPr>
          <p:cNvPr name="Freeform 17" id="17"/>
          <p:cNvSpPr/>
          <p:nvPr/>
        </p:nvSpPr>
        <p:spPr>
          <a:xfrm flipH="false" flipV="false" rot="-10800000">
            <a:off x="8003403" y="6034209"/>
            <a:ext cx="2281195" cy="1661866"/>
          </a:xfrm>
          <a:custGeom>
            <a:avLst/>
            <a:gdLst/>
            <a:ahLst/>
            <a:cxnLst/>
            <a:rect r="r" b="b" t="t" l="l"/>
            <a:pathLst>
              <a:path h="1661866" w="2281195">
                <a:moveTo>
                  <a:pt x="0" y="0"/>
                </a:moveTo>
                <a:lnTo>
                  <a:pt x="2281194" y="0"/>
                </a:lnTo>
                <a:lnTo>
                  <a:pt x="2281194" y="1661866"/>
                </a:lnTo>
                <a:lnTo>
                  <a:pt x="0" y="166186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8" id="18"/>
          <p:cNvSpPr txBox="true"/>
          <p:nvPr/>
        </p:nvSpPr>
        <p:spPr>
          <a:xfrm rot="0">
            <a:off x="6735567" y="4274503"/>
            <a:ext cx="4816866" cy="15665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b="true" sz="92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Sub-Ghz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8003403" y="7686550"/>
            <a:ext cx="2281195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433Mhz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8A1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8873497" y="0"/>
            <a:ext cx="9414503" cy="10287000"/>
            <a:chOff x="0" y="0"/>
            <a:chExt cx="2479540" cy="27093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479540" cy="2709333"/>
            </a:xfrm>
            <a:custGeom>
              <a:avLst/>
              <a:gdLst/>
              <a:ahLst/>
              <a:cxnLst/>
              <a:rect r="r" b="b" t="t" l="l"/>
              <a:pathLst>
                <a:path h="2709333" w="2479540">
                  <a:moveTo>
                    <a:pt x="0" y="0"/>
                  </a:moveTo>
                  <a:lnTo>
                    <a:pt x="2479540" y="0"/>
                  </a:lnTo>
                  <a:lnTo>
                    <a:pt x="2479540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313338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2479540" cy="276648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pic>
        <p:nvPicPr>
          <p:cNvPr name="Picture 5" id="5">
            <a:hlinkClick action="ppaction://media"/>
          </p:cNvPr>
          <p:cNvPicPr>
            <a:picLocks noChangeAspect="true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>
                  <p14:trim st="0.0000" end="9971.3830"/>
                </p14:media>
              </p:ext>
            </p:extLst>
          </p:nvPr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10778034" y="154636"/>
            <a:ext cx="5153018" cy="9103664"/>
          </a:xfrm>
          <a:prstGeom prst="rect">
            <a:avLst/>
          </a:prstGeom>
          <a:ln w="228600" cap="sq">
            <a:solidFill>
              <a:srgbClr val="FFFFFF"/>
            </a:solidFill>
            <a:prstDash val="solid"/>
          </a:ln>
        </p:spPr>
      </p:pic>
      <p:sp>
        <p:nvSpPr>
          <p:cNvPr name="TextBox 6" id="6"/>
          <p:cNvSpPr txBox="true"/>
          <p:nvPr/>
        </p:nvSpPr>
        <p:spPr>
          <a:xfrm rot="0">
            <a:off x="2195425" y="4535524"/>
            <a:ext cx="4432202" cy="11016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099"/>
              </a:lnSpc>
            </a:pPr>
            <a:r>
              <a:rPr lang="en-US" sz="6499" b="tru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Open a Car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28700" y="857250"/>
            <a:ext cx="4362743" cy="15665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Demo...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8A1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787247" y="771150"/>
            <a:ext cx="16713505" cy="8744699"/>
            <a:chOff x="0" y="0"/>
            <a:chExt cx="4401911" cy="230313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401911" cy="2303131"/>
            </a:xfrm>
            <a:custGeom>
              <a:avLst/>
              <a:gdLst/>
              <a:ahLst/>
              <a:cxnLst/>
              <a:rect r="r" b="b" t="t" l="l"/>
              <a:pathLst>
                <a:path h="2303131" w="4401911">
                  <a:moveTo>
                    <a:pt x="0" y="0"/>
                  </a:moveTo>
                  <a:lnTo>
                    <a:pt x="4401911" y="0"/>
                  </a:lnTo>
                  <a:lnTo>
                    <a:pt x="4401911" y="2303131"/>
                  </a:lnTo>
                  <a:lnTo>
                    <a:pt x="0" y="2303131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4401911" cy="236028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1673526" y="4593960"/>
            <a:ext cx="3746071" cy="3746071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0F0F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76200" y="-47625"/>
              <a:ext cx="660400" cy="7842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6160"/>
                </a:lnSpc>
              </a:pPr>
              <a:r>
                <a:rPr lang="en-US" b="true" sz="4400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Keyboard</a:t>
              </a: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3136908" y="4593960"/>
            <a:ext cx="3746071" cy="3746071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0F0F0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76200" y="-47625"/>
              <a:ext cx="660400" cy="7842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6160"/>
                </a:lnSpc>
              </a:pPr>
              <a:r>
                <a:rPr lang="en-US" b="true" sz="4400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Mouse</a:t>
              </a: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2027657" y="2418696"/>
            <a:ext cx="998530" cy="1329761"/>
          </a:xfrm>
          <a:custGeom>
            <a:avLst/>
            <a:gdLst/>
            <a:ahLst/>
            <a:cxnLst/>
            <a:rect r="r" b="b" t="t" l="l"/>
            <a:pathLst>
              <a:path h="1329761" w="998530">
                <a:moveTo>
                  <a:pt x="0" y="0"/>
                </a:moveTo>
                <a:lnTo>
                  <a:pt x="998530" y="0"/>
                </a:lnTo>
                <a:lnTo>
                  <a:pt x="998530" y="1329761"/>
                </a:lnTo>
                <a:lnTo>
                  <a:pt x="0" y="132976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5906212" y="2181913"/>
            <a:ext cx="5767314" cy="15665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Bluetooth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>
  <p:cSld>
    <p:bg>
      <p:bgPr>
        <a:solidFill>
          <a:srgbClr val="FF8A1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787247" y="771150"/>
            <a:ext cx="16713505" cy="8744699"/>
            <a:chOff x="0" y="0"/>
            <a:chExt cx="4401911" cy="230313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401911" cy="2303131"/>
            </a:xfrm>
            <a:custGeom>
              <a:avLst/>
              <a:gdLst/>
              <a:ahLst/>
              <a:cxnLst/>
              <a:rect r="r" b="b" t="t" l="l"/>
              <a:pathLst>
                <a:path h="2303131" w="4401911">
                  <a:moveTo>
                    <a:pt x="0" y="0"/>
                  </a:moveTo>
                  <a:lnTo>
                    <a:pt x="4401911" y="0"/>
                  </a:lnTo>
                  <a:lnTo>
                    <a:pt x="4401911" y="2303131"/>
                  </a:lnTo>
                  <a:lnTo>
                    <a:pt x="0" y="2303131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4401911" cy="236028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7682334" y="1336410"/>
            <a:ext cx="2923333" cy="15665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b="true" sz="92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GPIO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1028700" y="3680550"/>
            <a:ext cx="4920868" cy="4920868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0F0F0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-47625"/>
              <a:ext cx="660400" cy="7842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6160"/>
                </a:lnSpc>
              </a:pPr>
              <a:r>
                <a:rPr lang="en-US" b="true" sz="4400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Temperature</a:t>
              </a: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6683566" y="3680550"/>
            <a:ext cx="4920868" cy="4920868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0F0F0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76200" y="-47625"/>
              <a:ext cx="660400" cy="7842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6160"/>
                </a:lnSpc>
              </a:pPr>
              <a:r>
                <a:rPr lang="en-US" b="true" sz="4400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Ultrasonic</a:t>
              </a: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12337859" y="3680550"/>
            <a:ext cx="4920868" cy="4920868"/>
            <a:chOff x="0" y="0"/>
            <a:chExt cx="812800" cy="8128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0F0F0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76200" y="-47625"/>
              <a:ext cx="660400" cy="7842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6160"/>
                </a:lnSpc>
              </a:pPr>
              <a:r>
                <a:rPr lang="en-US" b="true" sz="4400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On/Off</a:t>
              </a:r>
            </a:p>
          </p:txBody>
        </p:sp>
      </p:grp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8A1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1028700"/>
            <a:ext cx="16230600" cy="8229600"/>
            <a:chOff x="0" y="0"/>
            <a:chExt cx="4274726" cy="216746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274726" cy="2167467"/>
            </a:xfrm>
            <a:custGeom>
              <a:avLst/>
              <a:gdLst/>
              <a:ahLst/>
              <a:cxnLst/>
              <a:rect r="r" b="b" t="t" l="l"/>
              <a:pathLst>
                <a:path h="2167467" w="4274726">
                  <a:moveTo>
                    <a:pt x="0" y="0"/>
                  </a:moveTo>
                  <a:lnTo>
                    <a:pt x="4274726" y="0"/>
                  </a:lnTo>
                  <a:lnTo>
                    <a:pt x="4274726" y="2167467"/>
                  </a:lnTo>
                  <a:lnTo>
                    <a:pt x="0" y="2167467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4274726" cy="222461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028700" y="1028700"/>
            <a:ext cx="8115300" cy="8229600"/>
            <a:chOff x="0" y="0"/>
            <a:chExt cx="2137363" cy="216746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137363" cy="2167467"/>
            </a:xfrm>
            <a:custGeom>
              <a:avLst/>
              <a:gdLst/>
              <a:ahLst/>
              <a:cxnLst/>
              <a:rect r="r" b="b" t="t" l="l"/>
              <a:pathLst>
                <a:path h="2167467" w="2137363">
                  <a:moveTo>
                    <a:pt x="0" y="0"/>
                  </a:moveTo>
                  <a:lnTo>
                    <a:pt x="2137363" y="0"/>
                  </a:lnTo>
                  <a:lnTo>
                    <a:pt x="2137363" y="2167467"/>
                  </a:lnTo>
                  <a:lnTo>
                    <a:pt x="0" y="2167467"/>
                  </a:lnTo>
                  <a:close/>
                </a:path>
              </a:pathLst>
            </a:custGeom>
            <a:solidFill>
              <a:srgbClr val="E6E6E6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57150"/>
              <a:ext cx="2137363" cy="222461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9849879" y="2189075"/>
            <a:ext cx="6250341" cy="5908849"/>
          </a:xfrm>
          <a:custGeom>
            <a:avLst/>
            <a:gdLst/>
            <a:ahLst/>
            <a:cxnLst/>
            <a:rect r="r" b="b" t="t" l="l"/>
            <a:pathLst>
              <a:path h="5908849" w="6250341">
                <a:moveTo>
                  <a:pt x="0" y="0"/>
                </a:moveTo>
                <a:lnTo>
                  <a:pt x="6250341" y="0"/>
                </a:lnTo>
                <a:lnTo>
                  <a:pt x="6250341" y="5908850"/>
                </a:lnTo>
                <a:lnTo>
                  <a:pt x="0" y="590885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2974108" y="4652364"/>
            <a:ext cx="4224484" cy="8870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On/Off Mode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787464" y="1320078"/>
            <a:ext cx="2923333" cy="15665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GPIO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8A1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1028700"/>
            <a:ext cx="16230600" cy="8229600"/>
            <a:chOff x="0" y="0"/>
            <a:chExt cx="4274726" cy="216746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274726" cy="2167467"/>
            </a:xfrm>
            <a:custGeom>
              <a:avLst/>
              <a:gdLst/>
              <a:ahLst/>
              <a:cxnLst/>
              <a:rect r="r" b="b" t="t" l="l"/>
              <a:pathLst>
                <a:path h="2167467" w="4274726">
                  <a:moveTo>
                    <a:pt x="0" y="0"/>
                  </a:moveTo>
                  <a:lnTo>
                    <a:pt x="4274726" y="0"/>
                  </a:lnTo>
                  <a:lnTo>
                    <a:pt x="4274726" y="2167467"/>
                  </a:lnTo>
                  <a:lnTo>
                    <a:pt x="0" y="2167467"/>
                  </a:lnTo>
                  <a:close/>
                </a:path>
              </a:pathLst>
            </a:custGeom>
            <a:solidFill>
              <a:srgbClr val="FFFFFF"/>
            </a:solidFill>
            <a:ln w="19050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4274726" cy="222461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0627207" y="2913712"/>
            <a:ext cx="5795906" cy="4791973"/>
          </a:xfrm>
          <a:custGeom>
            <a:avLst/>
            <a:gdLst/>
            <a:ahLst/>
            <a:cxnLst/>
            <a:rect r="r" b="b" t="t" l="l"/>
            <a:pathLst>
              <a:path h="4791973" w="5795906">
                <a:moveTo>
                  <a:pt x="0" y="0"/>
                </a:moveTo>
                <a:lnTo>
                  <a:pt x="5795906" y="0"/>
                </a:lnTo>
                <a:lnTo>
                  <a:pt x="5795906" y="4791973"/>
                </a:lnTo>
                <a:lnTo>
                  <a:pt x="0" y="479197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347379" y="2913712"/>
            <a:ext cx="6796621" cy="4777863"/>
          </a:xfrm>
          <a:custGeom>
            <a:avLst/>
            <a:gdLst/>
            <a:ahLst/>
            <a:cxnLst/>
            <a:rect r="r" b="b" t="t" l="l"/>
            <a:pathLst>
              <a:path h="4777863" w="6796621">
                <a:moveTo>
                  <a:pt x="0" y="0"/>
                </a:moveTo>
                <a:lnTo>
                  <a:pt x="6796621" y="0"/>
                </a:lnTo>
                <a:lnTo>
                  <a:pt x="6796621" y="4777863"/>
                </a:lnTo>
                <a:lnTo>
                  <a:pt x="0" y="477786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6603518" y="1529576"/>
            <a:ext cx="5080965" cy="8870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Infrared Signals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8A1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787247" y="771150"/>
            <a:ext cx="16713505" cy="8744699"/>
            <a:chOff x="0" y="0"/>
            <a:chExt cx="4401911" cy="230313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401911" cy="2303131"/>
            </a:xfrm>
            <a:custGeom>
              <a:avLst/>
              <a:gdLst/>
              <a:ahLst/>
              <a:cxnLst/>
              <a:rect r="r" b="b" t="t" l="l"/>
              <a:pathLst>
                <a:path h="2303131" w="4401911">
                  <a:moveTo>
                    <a:pt x="0" y="0"/>
                  </a:moveTo>
                  <a:lnTo>
                    <a:pt x="4401911" y="0"/>
                  </a:lnTo>
                  <a:lnTo>
                    <a:pt x="4401911" y="2303131"/>
                  </a:lnTo>
                  <a:lnTo>
                    <a:pt x="0" y="2303131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4401911" cy="236028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9771823" y="3346646"/>
            <a:ext cx="6487805" cy="3593708"/>
          </a:xfrm>
          <a:custGeom>
            <a:avLst/>
            <a:gdLst/>
            <a:ahLst/>
            <a:cxnLst/>
            <a:rect r="r" b="b" t="t" l="l"/>
            <a:pathLst>
              <a:path h="3593708" w="6487805">
                <a:moveTo>
                  <a:pt x="0" y="0"/>
                </a:moveTo>
                <a:lnTo>
                  <a:pt x="6487805" y="0"/>
                </a:lnTo>
                <a:lnTo>
                  <a:pt x="6487805" y="3593708"/>
                </a:lnTo>
                <a:lnTo>
                  <a:pt x="0" y="359370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77179" r="0" b="-77179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5400000">
            <a:off x="10390013" y="899925"/>
            <a:ext cx="5251424" cy="8487150"/>
          </a:xfrm>
          <a:custGeom>
            <a:avLst/>
            <a:gdLst/>
            <a:ahLst/>
            <a:cxnLst/>
            <a:rect r="r" b="b" t="t" l="l"/>
            <a:pathLst>
              <a:path h="8487150" w="5251424">
                <a:moveTo>
                  <a:pt x="0" y="0"/>
                </a:moveTo>
                <a:lnTo>
                  <a:pt x="5251424" y="0"/>
                </a:lnTo>
                <a:lnTo>
                  <a:pt x="5251424" y="8487150"/>
                </a:lnTo>
                <a:lnTo>
                  <a:pt x="0" y="848715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2178417" y="4274503"/>
            <a:ext cx="5560805" cy="15665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b="true" sz="92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Web page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8A1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787247" y="771150"/>
            <a:ext cx="16713505" cy="8744699"/>
            <a:chOff x="0" y="0"/>
            <a:chExt cx="4401911" cy="230313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401911" cy="2303131"/>
            </a:xfrm>
            <a:custGeom>
              <a:avLst/>
              <a:gdLst/>
              <a:ahLst/>
              <a:cxnLst/>
              <a:rect r="r" b="b" t="t" l="l"/>
              <a:pathLst>
                <a:path h="2303131" w="4401911">
                  <a:moveTo>
                    <a:pt x="0" y="0"/>
                  </a:moveTo>
                  <a:lnTo>
                    <a:pt x="4401911" y="0"/>
                  </a:lnTo>
                  <a:lnTo>
                    <a:pt x="4401911" y="2303131"/>
                  </a:lnTo>
                  <a:lnTo>
                    <a:pt x="0" y="2303131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4401911" cy="236028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2417765" y="1507860"/>
            <a:ext cx="3086100" cy="3086100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0F0F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76200" y="-47625"/>
              <a:ext cx="660400" cy="7842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6160"/>
                </a:lnSpc>
              </a:pPr>
              <a:r>
                <a:rPr lang="en-US" b="true" sz="4400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Scan</a:t>
              </a: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2335028" y="1507860"/>
            <a:ext cx="3086100" cy="3086100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0F0F0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76200" y="-47625"/>
              <a:ext cx="660400" cy="7842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6160"/>
                </a:lnSpc>
              </a:pPr>
              <a:r>
                <a:rPr lang="en-US" b="true" sz="4400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Store</a:t>
              </a: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2417765" y="5523503"/>
            <a:ext cx="3086100" cy="3086100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0F0F0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76200" y="-47625"/>
              <a:ext cx="660400" cy="7842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6160"/>
                </a:lnSpc>
              </a:pPr>
              <a:r>
                <a:rPr lang="en-US" b="true" sz="4400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Emulate</a:t>
              </a: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12335028" y="5523503"/>
            <a:ext cx="3086100" cy="3086100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0F0F0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76200" y="-47625"/>
              <a:ext cx="660400" cy="7842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6160"/>
                </a:lnSpc>
              </a:pPr>
              <a:r>
                <a:rPr lang="en-US" b="true" sz="4400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Delete</a:t>
              </a:r>
            </a:p>
          </p:txBody>
        </p:sp>
      </p:grpSp>
      <p:sp>
        <p:nvSpPr>
          <p:cNvPr name="Freeform 17" id="17"/>
          <p:cNvSpPr/>
          <p:nvPr/>
        </p:nvSpPr>
        <p:spPr>
          <a:xfrm flipH="false" flipV="false" rot="0">
            <a:off x="7213008" y="4445953"/>
            <a:ext cx="3861984" cy="3861984"/>
          </a:xfrm>
          <a:custGeom>
            <a:avLst/>
            <a:gdLst/>
            <a:ahLst/>
            <a:cxnLst/>
            <a:rect r="r" b="b" t="t" l="l"/>
            <a:pathLst>
              <a:path h="3861984" w="3861984">
                <a:moveTo>
                  <a:pt x="0" y="0"/>
                </a:moveTo>
                <a:lnTo>
                  <a:pt x="3861984" y="0"/>
                </a:lnTo>
                <a:lnTo>
                  <a:pt x="3861984" y="3861984"/>
                </a:lnTo>
                <a:lnTo>
                  <a:pt x="0" y="386198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18" id="18"/>
          <p:cNvSpPr txBox="true"/>
          <p:nvPr/>
        </p:nvSpPr>
        <p:spPr>
          <a:xfrm rot="0">
            <a:off x="7779873" y="4274503"/>
            <a:ext cx="2728253" cy="15665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b="true" sz="92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RFID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8A1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8873497" y="0"/>
            <a:ext cx="9414503" cy="10287000"/>
            <a:chOff x="0" y="0"/>
            <a:chExt cx="2479540" cy="27093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479540" cy="2709333"/>
            </a:xfrm>
            <a:custGeom>
              <a:avLst/>
              <a:gdLst/>
              <a:ahLst/>
              <a:cxnLst/>
              <a:rect r="r" b="b" t="t" l="l"/>
              <a:pathLst>
                <a:path h="2709333" w="2479540">
                  <a:moveTo>
                    <a:pt x="0" y="0"/>
                  </a:moveTo>
                  <a:lnTo>
                    <a:pt x="2479540" y="0"/>
                  </a:lnTo>
                  <a:lnTo>
                    <a:pt x="2479540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313338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2479540" cy="276648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pic>
        <p:nvPicPr>
          <p:cNvPr name="Picture 5" id="5">
            <a:hlinkClick action="ppaction://media"/>
          </p:cNvPr>
          <p:cNvPicPr>
            <a:picLocks noChangeAspect="true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>
                  <p14:trim st="35730.0000" end="0.5540"/>
                </p14:media>
              </p:ext>
            </p:extLst>
          </p:nvPr>
        </p:nvPicPr>
        <p:blipFill>
          <a:blip r:embed="rId2"/>
          <a:srcRect l="1005" t="0" r="1005" b="0"/>
          <a:stretch>
            <a:fillRect/>
          </a:stretch>
        </p:blipFill>
        <p:spPr>
          <a:xfrm flipH="false" flipV="false" rot="0">
            <a:off x="11013168" y="20674"/>
            <a:ext cx="5135160" cy="9258300"/>
          </a:xfrm>
          <a:prstGeom prst="rect">
            <a:avLst/>
          </a:prstGeom>
          <a:ln w="285750" cap="sq">
            <a:solidFill>
              <a:srgbClr val="FFFFFF"/>
            </a:solidFill>
            <a:prstDash val="solid"/>
          </a:ln>
        </p:spPr>
      </p:pic>
      <p:sp>
        <p:nvSpPr>
          <p:cNvPr name="TextBox 6" id="6"/>
          <p:cNvSpPr txBox="true"/>
          <p:nvPr/>
        </p:nvSpPr>
        <p:spPr>
          <a:xfrm rot="0">
            <a:off x="1932810" y="4535524"/>
            <a:ext cx="4957433" cy="11016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099"/>
              </a:lnSpc>
            </a:pPr>
            <a:r>
              <a:rPr lang="en-US" b="true" sz="6499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Emulate Tag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28700" y="857250"/>
            <a:ext cx="4362743" cy="15665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Demo...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4527363"/>
            <a:ext cx="5333056" cy="4730937"/>
          </a:xfrm>
          <a:custGeom>
            <a:avLst/>
            <a:gdLst/>
            <a:ahLst/>
            <a:cxnLst/>
            <a:rect r="r" b="b" t="t" l="l"/>
            <a:pathLst>
              <a:path h="4730937" w="5333056">
                <a:moveTo>
                  <a:pt x="0" y="0"/>
                </a:moveTo>
                <a:lnTo>
                  <a:pt x="5333056" y="0"/>
                </a:lnTo>
                <a:lnTo>
                  <a:pt x="5333056" y="4730937"/>
                </a:lnTo>
                <a:lnTo>
                  <a:pt x="0" y="473093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109369" y="1028700"/>
            <a:ext cx="4090337" cy="3728817"/>
          </a:xfrm>
          <a:custGeom>
            <a:avLst/>
            <a:gdLst/>
            <a:ahLst/>
            <a:cxnLst/>
            <a:rect r="r" b="b" t="t" l="l"/>
            <a:pathLst>
              <a:path h="3728817" w="4090337">
                <a:moveTo>
                  <a:pt x="0" y="0"/>
                </a:moveTo>
                <a:lnTo>
                  <a:pt x="4090337" y="0"/>
                </a:lnTo>
                <a:lnTo>
                  <a:pt x="4090337" y="3728817"/>
                </a:lnTo>
                <a:lnTo>
                  <a:pt x="0" y="372881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1114645" y="5563821"/>
            <a:ext cx="6099973" cy="3475908"/>
          </a:xfrm>
          <a:custGeom>
            <a:avLst/>
            <a:gdLst/>
            <a:ahLst/>
            <a:cxnLst/>
            <a:rect r="r" b="b" t="t" l="l"/>
            <a:pathLst>
              <a:path h="3475908" w="6099973">
                <a:moveTo>
                  <a:pt x="0" y="0"/>
                </a:moveTo>
                <a:lnTo>
                  <a:pt x="6099973" y="0"/>
                </a:lnTo>
                <a:lnTo>
                  <a:pt x="6099973" y="3475908"/>
                </a:lnTo>
                <a:lnTo>
                  <a:pt x="0" y="347590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6503551" y="5367412"/>
            <a:ext cx="4105168" cy="3890888"/>
          </a:xfrm>
          <a:custGeom>
            <a:avLst/>
            <a:gdLst/>
            <a:ahLst/>
            <a:cxnLst/>
            <a:rect r="r" b="b" t="t" l="l"/>
            <a:pathLst>
              <a:path h="3890888" w="4105168">
                <a:moveTo>
                  <a:pt x="0" y="0"/>
                </a:moveTo>
                <a:lnTo>
                  <a:pt x="4105168" y="0"/>
                </a:lnTo>
                <a:lnTo>
                  <a:pt x="4105168" y="3890888"/>
                </a:lnTo>
                <a:lnTo>
                  <a:pt x="0" y="389088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523751" y="1313020"/>
            <a:ext cx="4226764" cy="3444497"/>
          </a:xfrm>
          <a:custGeom>
            <a:avLst/>
            <a:gdLst/>
            <a:ahLst/>
            <a:cxnLst/>
            <a:rect r="r" b="b" t="t" l="l"/>
            <a:pathLst>
              <a:path h="3444497" w="4226764">
                <a:moveTo>
                  <a:pt x="0" y="0"/>
                </a:moveTo>
                <a:lnTo>
                  <a:pt x="4226763" y="0"/>
                </a:lnTo>
                <a:lnTo>
                  <a:pt x="4226763" y="3444497"/>
                </a:lnTo>
                <a:lnTo>
                  <a:pt x="0" y="344449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2074489" y="1439422"/>
            <a:ext cx="4825910" cy="4124399"/>
          </a:xfrm>
          <a:custGeom>
            <a:avLst/>
            <a:gdLst/>
            <a:ahLst/>
            <a:cxnLst/>
            <a:rect r="r" b="b" t="t" l="l"/>
            <a:pathLst>
              <a:path h="4124399" w="4825910">
                <a:moveTo>
                  <a:pt x="0" y="0"/>
                </a:moveTo>
                <a:lnTo>
                  <a:pt x="4825910" y="0"/>
                </a:lnTo>
                <a:lnTo>
                  <a:pt x="4825910" y="4124399"/>
                </a:lnTo>
                <a:lnTo>
                  <a:pt x="0" y="412439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2615331" y="9131176"/>
            <a:ext cx="1580307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WL-102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7471547" y="9131176"/>
            <a:ext cx="2331170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IR Receiver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3338345" y="9131176"/>
            <a:ext cx="2137630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RDM6300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2531437" y="4203831"/>
            <a:ext cx="1246200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RX477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6991275" y="4433985"/>
            <a:ext cx="2968833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IR Transmitter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3338345" y="4203831"/>
            <a:ext cx="2728143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1uH Inductor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2760" y="750320"/>
            <a:ext cx="4393180" cy="4393180"/>
          </a:xfrm>
          <a:custGeom>
            <a:avLst/>
            <a:gdLst/>
            <a:ahLst/>
            <a:cxnLst/>
            <a:rect r="r" b="b" t="t" l="l"/>
            <a:pathLst>
              <a:path h="4393180" w="4393180">
                <a:moveTo>
                  <a:pt x="0" y="0"/>
                </a:moveTo>
                <a:lnTo>
                  <a:pt x="4393180" y="0"/>
                </a:lnTo>
                <a:lnTo>
                  <a:pt x="4393180" y="4393180"/>
                </a:lnTo>
                <a:lnTo>
                  <a:pt x="0" y="43931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5945940" y="-50677"/>
            <a:ext cx="5995174" cy="5995174"/>
          </a:xfrm>
          <a:custGeom>
            <a:avLst/>
            <a:gdLst/>
            <a:ahLst/>
            <a:cxnLst/>
            <a:rect r="r" b="b" t="t" l="l"/>
            <a:pathLst>
              <a:path h="5995174" w="5995174">
                <a:moveTo>
                  <a:pt x="0" y="0"/>
                </a:moveTo>
                <a:lnTo>
                  <a:pt x="5995174" y="0"/>
                </a:lnTo>
                <a:lnTo>
                  <a:pt x="5995174" y="5995174"/>
                </a:lnTo>
                <a:lnTo>
                  <a:pt x="0" y="599517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481651" y="750320"/>
            <a:ext cx="4253589" cy="4136322"/>
          </a:xfrm>
          <a:custGeom>
            <a:avLst/>
            <a:gdLst/>
            <a:ahLst/>
            <a:cxnLst/>
            <a:rect r="r" b="b" t="t" l="l"/>
            <a:pathLst>
              <a:path h="4136322" w="4253589">
                <a:moveTo>
                  <a:pt x="0" y="0"/>
                </a:moveTo>
                <a:lnTo>
                  <a:pt x="4253589" y="0"/>
                </a:lnTo>
                <a:lnTo>
                  <a:pt x="4253589" y="4136322"/>
                </a:lnTo>
                <a:lnTo>
                  <a:pt x="0" y="413632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8836633" y="5944497"/>
            <a:ext cx="4884117" cy="3658373"/>
          </a:xfrm>
          <a:custGeom>
            <a:avLst/>
            <a:gdLst/>
            <a:ahLst/>
            <a:cxnLst/>
            <a:rect r="r" b="b" t="t" l="l"/>
            <a:pathLst>
              <a:path h="3658373" w="4884117">
                <a:moveTo>
                  <a:pt x="0" y="0"/>
                </a:moveTo>
                <a:lnTo>
                  <a:pt x="4884117" y="0"/>
                </a:lnTo>
                <a:lnTo>
                  <a:pt x="4884117" y="3658373"/>
                </a:lnTo>
                <a:lnTo>
                  <a:pt x="0" y="365837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4166304" y="5488070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9660971" y="9279338"/>
            <a:ext cx="3104894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2x</a:t>
            </a: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3.7V Battery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2605551" y="4203831"/>
            <a:ext cx="2146092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Ultrasonic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7003128" y="4433985"/>
            <a:ext cx="3993246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Temperatre Sensor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4132659" y="4563110"/>
            <a:ext cx="1597123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CC1101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4834135" y="9191625"/>
            <a:ext cx="2779139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Push buttons</a:t>
            </a: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967346" y="2270965"/>
            <a:ext cx="5172030" cy="5596600"/>
          </a:xfrm>
          <a:custGeom>
            <a:avLst/>
            <a:gdLst/>
            <a:ahLst/>
            <a:cxnLst/>
            <a:rect r="r" b="b" t="t" l="l"/>
            <a:pathLst>
              <a:path h="5596600" w="5172030">
                <a:moveTo>
                  <a:pt x="0" y="0"/>
                </a:moveTo>
                <a:lnTo>
                  <a:pt x="5172031" y="0"/>
                </a:lnTo>
                <a:lnTo>
                  <a:pt x="5172031" y="5596600"/>
                </a:lnTo>
                <a:lnTo>
                  <a:pt x="0" y="5596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805608" y="2345200"/>
            <a:ext cx="6831370" cy="5522365"/>
          </a:xfrm>
          <a:custGeom>
            <a:avLst/>
            <a:gdLst/>
            <a:ahLst/>
            <a:cxnLst/>
            <a:rect r="r" b="b" t="t" l="l"/>
            <a:pathLst>
              <a:path h="5522365" w="6831370">
                <a:moveTo>
                  <a:pt x="0" y="0"/>
                </a:moveTo>
                <a:lnTo>
                  <a:pt x="6831370" y="0"/>
                </a:lnTo>
                <a:lnTo>
                  <a:pt x="6831370" y="5522365"/>
                </a:lnTo>
                <a:lnTo>
                  <a:pt x="0" y="552236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805608" y="8057748"/>
            <a:ext cx="6831370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4x20 LCD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8879652" y="8057748"/>
            <a:ext cx="6831370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5x1 Keypad</a:t>
            </a:r>
          </a:p>
        </p:txBody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8A1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1028700"/>
            <a:ext cx="16230600" cy="8229600"/>
            <a:chOff x="0" y="0"/>
            <a:chExt cx="4274726" cy="216746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274726" cy="2167467"/>
            </a:xfrm>
            <a:custGeom>
              <a:avLst/>
              <a:gdLst/>
              <a:ahLst/>
              <a:cxnLst/>
              <a:rect r="r" b="b" t="t" l="l"/>
              <a:pathLst>
                <a:path h="2167467" w="4274726">
                  <a:moveTo>
                    <a:pt x="0" y="0"/>
                  </a:moveTo>
                  <a:lnTo>
                    <a:pt x="4274726" y="0"/>
                  </a:lnTo>
                  <a:lnTo>
                    <a:pt x="4274726" y="2167467"/>
                  </a:lnTo>
                  <a:lnTo>
                    <a:pt x="0" y="2167467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4274726" cy="222461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0" y="1993716"/>
            <a:ext cx="8399424" cy="6299568"/>
          </a:xfrm>
          <a:custGeom>
            <a:avLst/>
            <a:gdLst/>
            <a:ahLst/>
            <a:cxnLst/>
            <a:rect r="r" b="b" t="t" l="l"/>
            <a:pathLst>
              <a:path h="6299568" w="8399424">
                <a:moveTo>
                  <a:pt x="0" y="0"/>
                </a:moveTo>
                <a:lnTo>
                  <a:pt x="8399424" y="0"/>
                </a:lnTo>
                <a:lnTo>
                  <a:pt x="8399424" y="6299568"/>
                </a:lnTo>
                <a:lnTo>
                  <a:pt x="0" y="629956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9574406" y="1530577"/>
            <a:ext cx="7684894" cy="6762707"/>
          </a:xfrm>
          <a:custGeom>
            <a:avLst/>
            <a:gdLst/>
            <a:ahLst/>
            <a:cxnLst/>
            <a:rect r="r" b="b" t="t" l="l"/>
            <a:pathLst>
              <a:path h="6762707" w="7684894">
                <a:moveTo>
                  <a:pt x="0" y="0"/>
                </a:moveTo>
                <a:lnTo>
                  <a:pt x="7684894" y="0"/>
                </a:lnTo>
                <a:lnTo>
                  <a:pt x="7684894" y="6762707"/>
                </a:lnTo>
                <a:lnTo>
                  <a:pt x="0" y="676270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8248558" y="1435327"/>
            <a:ext cx="1790883" cy="8870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UART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0" y="8226609"/>
            <a:ext cx="8399424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ESP32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9217141" y="8226609"/>
            <a:ext cx="8399424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Arduino Uno</a:t>
            </a:r>
          </a:p>
        </p:txBody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>
  <p:cSld>
    <p:bg>
      <p:bgPr>
        <a:solidFill>
          <a:srgbClr val="FF8A1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1028700"/>
            <a:ext cx="16230600" cy="8229600"/>
            <a:chOff x="0" y="0"/>
            <a:chExt cx="4274726" cy="216746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274726" cy="2167467"/>
            </a:xfrm>
            <a:custGeom>
              <a:avLst/>
              <a:gdLst/>
              <a:ahLst/>
              <a:cxnLst/>
              <a:rect r="r" b="b" t="t" l="l"/>
              <a:pathLst>
                <a:path h="2167467" w="4274726">
                  <a:moveTo>
                    <a:pt x="0" y="0"/>
                  </a:moveTo>
                  <a:lnTo>
                    <a:pt x="4274726" y="0"/>
                  </a:lnTo>
                  <a:lnTo>
                    <a:pt x="4274726" y="2167467"/>
                  </a:lnTo>
                  <a:lnTo>
                    <a:pt x="0" y="2167467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4274726" cy="222461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6003058" y="1441458"/>
            <a:ext cx="6281884" cy="15665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Challenges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4033856" y="4180815"/>
            <a:ext cx="10334809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59"/>
              </a:lnSpc>
            </a:pPr>
            <a:r>
              <a:rPr lang="en-US" sz="3399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Extensible LCD Code for many menus sub-menus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4033856" y="6061367"/>
            <a:ext cx="10220289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Limited Experience in the domain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4033856" y="6989420"/>
            <a:ext cx="10220289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59"/>
              </a:lnSpc>
            </a:pPr>
            <a:r>
              <a:rPr lang="en-US" sz="3399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No previous similar projects &amp; limited resources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4148375" y="4819967"/>
            <a:ext cx="10220289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Software Design Patterns: Composite</a:t>
            </a:r>
          </a:p>
        </p:txBody>
      </p: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>
  <p:cSld>
    <p:bg>
      <p:bgPr>
        <a:solidFill>
          <a:srgbClr val="FF8A1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1028700"/>
            <a:ext cx="16230600" cy="8229600"/>
            <a:chOff x="0" y="0"/>
            <a:chExt cx="4274726" cy="216746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274726" cy="2167467"/>
            </a:xfrm>
            <a:custGeom>
              <a:avLst/>
              <a:gdLst/>
              <a:ahLst/>
              <a:cxnLst/>
              <a:rect r="r" b="b" t="t" l="l"/>
              <a:pathLst>
                <a:path h="2167467" w="4274726">
                  <a:moveTo>
                    <a:pt x="0" y="0"/>
                  </a:moveTo>
                  <a:lnTo>
                    <a:pt x="4274726" y="0"/>
                  </a:lnTo>
                  <a:lnTo>
                    <a:pt x="4274726" y="2167467"/>
                  </a:lnTo>
                  <a:lnTo>
                    <a:pt x="0" y="2167467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4274726" cy="222461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5633671" y="1441458"/>
            <a:ext cx="7020658" cy="15665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Future Work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4033856" y="4180815"/>
            <a:ext cx="10680644" cy="11804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Online library of custom scripts &amp; Plug-in Modules </a:t>
            </a: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(same as Ultrasonic)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4033856" y="6061367"/>
            <a:ext cx="10220289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Shared Signals Repository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4033856" y="6989420"/>
            <a:ext cx="10220289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Better Product Design (eg. PCB)</a:t>
            </a:r>
          </a:p>
        </p:txBody>
      </p: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>
  <p:cSld>
    <p:bg>
      <p:bgPr>
        <a:solidFill>
          <a:srgbClr val="FF8A1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696851" y="3460115"/>
            <a:ext cx="12894297" cy="31953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Thanks For You Attendence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8A1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1028700"/>
            <a:ext cx="16230600" cy="8229600"/>
            <a:chOff x="0" y="0"/>
            <a:chExt cx="4274726" cy="216746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274726" cy="2167467"/>
            </a:xfrm>
            <a:custGeom>
              <a:avLst/>
              <a:gdLst/>
              <a:ahLst/>
              <a:cxnLst/>
              <a:rect r="r" b="b" t="t" l="l"/>
              <a:pathLst>
                <a:path h="2167467" w="4274726">
                  <a:moveTo>
                    <a:pt x="0" y="0"/>
                  </a:moveTo>
                  <a:lnTo>
                    <a:pt x="4274726" y="0"/>
                  </a:lnTo>
                  <a:lnTo>
                    <a:pt x="4274726" y="2167467"/>
                  </a:lnTo>
                  <a:lnTo>
                    <a:pt x="0" y="2167467"/>
                  </a:lnTo>
                  <a:close/>
                </a:path>
              </a:pathLst>
            </a:custGeom>
            <a:solidFill>
              <a:srgbClr val="FFFFFF"/>
            </a:solidFill>
            <a:ln w="19050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4274726" cy="222461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3838864" y="2144731"/>
            <a:ext cx="10610271" cy="6789310"/>
          </a:xfrm>
          <a:custGeom>
            <a:avLst/>
            <a:gdLst/>
            <a:ahLst/>
            <a:cxnLst/>
            <a:rect r="r" b="b" t="t" l="l"/>
            <a:pathLst>
              <a:path h="6789310" w="10610271">
                <a:moveTo>
                  <a:pt x="0" y="0"/>
                </a:moveTo>
                <a:lnTo>
                  <a:pt x="10610272" y="0"/>
                </a:lnTo>
                <a:lnTo>
                  <a:pt x="10610272" y="6789310"/>
                </a:lnTo>
                <a:lnTo>
                  <a:pt x="0" y="678931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7514236" y="1257709"/>
            <a:ext cx="3259528" cy="8870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Bluetooth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8A1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1028700"/>
            <a:ext cx="16230600" cy="8229600"/>
            <a:chOff x="0" y="0"/>
            <a:chExt cx="4274726" cy="216746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274726" cy="2167467"/>
            </a:xfrm>
            <a:custGeom>
              <a:avLst/>
              <a:gdLst/>
              <a:ahLst/>
              <a:cxnLst/>
              <a:rect r="r" b="b" t="t" l="l"/>
              <a:pathLst>
                <a:path h="2167467" w="4274726">
                  <a:moveTo>
                    <a:pt x="0" y="0"/>
                  </a:moveTo>
                  <a:lnTo>
                    <a:pt x="4274726" y="0"/>
                  </a:lnTo>
                  <a:lnTo>
                    <a:pt x="4274726" y="2167467"/>
                  </a:lnTo>
                  <a:lnTo>
                    <a:pt x="0" y="2167467"/>
                  </a:lnTo>
                  <a:close/>
                </a:path>
              </a:pathLst>
            </a:custGeom>
            <a:solidFill>
              <a:srgbClr val="FFFFFF"/>
            </a:solidFill>
            <a:ln w="19050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4274726" cy="222461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5102764" y="2178779"/>
            <a:ext cx="8082472" cy="6721214"/>
          </a:xfrm>
          <a:custGeom>
            <a:avLst/>
            <a:gdLst/>
            <a:ahLst/>
            <a:cxnLst/>
            <a:rect r="r" b="b" t="t" l="l"/>
            <a:pathLst>
              <a:path h="6721214" w="8082472">
                <a:moveTo>
                  <a:pt x="0" y="0"/>
                </a:moveTo>
                <a:lnTo>
                  <a:pt x="8082472" y="0"/>
                </a:lnTo>
                <a:lnTo>
                  <a:pt x="8082472" y="6721214"/>
                </a:lnTo>
                <a:lnTo>
                  <a:pt x="0" y="672121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6559831" y="1291757"/>
            <a:ext cx="5168339" cy="8870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Sub-Ghz Signals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8A1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1028700"/>
            <a:ext cx="16230600" cy="8229600"/>
            <a:chOff x="0" y="0"/>
            <a:chExt cx="4274726" cy="216746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274726" cy="2167467"/>
            </a:xfrm>
            <a:custGeom>
              <a:avLst/>
              <a:gdLst/>
              <a:ahLst/>
              <a:cxnLst/>
              <a:rect r="r" b="b" t="t" l="l"/>
              <a:pathLst>
                <a:path h="2167467" w="4274726">
                  <a:moveTo>
                    <a:pt x="0" y="0"/>
                  </a:moveTo>
                  <a:lnTo>
                    <a:pt x="4274726" y="0"/>
                  </a:lnTo>
                  <a:lnTo>
                    <a:pt x="4274726" y="2167467"/>
                  </a:lnTo>
                  <a:lnTo>
                    <a:pt x="0" y="2167467"/>
                  </a:lnTo>
                  <a:close/>
                </a:path>
              </a:pathLst>
            </a:custGeom>
            <a:solidFill>
              <a:srgbClr val="FFFFFF"/>
            </a:solidFill>
            <a:ln w="19050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4274726" cy="222461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5246956" y="2450951"/>
            <a:ext cx="7794087" cy="5900197"/>
          </a:xfrm>
          <a:custGeom>
            <a:avLst/>
            <a:gdLst/>
            <a:ahLst/>
            <a:cxnLst/>
            <a:rect r="r" b="b" t="t" l="l"/>
            <a:pathLst>
              <a:path h="5900197" w="7794087">
                <a:moveTo>
                  <a:pt x="0" y="0"/>
                </a:moveTo>
                <a:lnTo>
                  <a:pt x="7794088" y="0"/>
                </a:lnTo>
                <a:lnTo>
                  <a:pt x="7794088" y="5900197"/>
                </a:lnTo>
                <a:lnTo>
                  <a:pt x="0" y="590019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7563418" y="1306380"/>
            <a:ext cx="3161164" cy="8870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RFID Tags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8A1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1028700"/>
            <a:ext cx="16230600" cy="8229600"/>
            <a:chOff x="0" y="0"/>
            <a:chExt cx="4274726" cy="216746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274726" cy="2167467"/>
            </a:xfrm>
            <a:custGeom>
              <a:avLst/>
              <a:gdLst/>
              <a:ahLst/>
              <a:cxnLst/>
              <a:rect r="r" b="b" t="t" l="l"/>
              <a:pathLst>
                <a:path h="2167467" w="4274726">
                  <a:moveTo>
                    <a:pt x="0" y="0"/>
                  </a:moveTo>
                  <a:lnTo>
                    <a:pt x="4274726" y="0"/>
                  </a:lnTo>
                  <a:lnTo>
                    <a:pt x="4274726" y="2167467"/>
                  </a:lnTo>
                  <a:lnTo>
                    <a:pt x="0" y="2167467"/>
                  </a:lnTo>
                  <a:close/>
                </a:path>
              </a:pathLst>
            </a:custGeom>
            <a:solidFill>
              <a:srgbClr val="FFFFFF"/>
            </a:solidFill>
            <a:ln w="19050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4274726" cy="222461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4579212" y="2377171"/>
            <a:ext cx="8593615" cy="6047757"/>
          </a:xfrm>
          <a:custGeom>
            <a:avLst/>
            <a:gdLst/>
            <a:ahLst/>
            <a:cxnLst/>
            <a:rect r="r" b="b" t="t" l="l"/>
            <a:pathLst>
              <a:path h="6047757" w="8593615">
                <a:moveTo>
                  <a:pt x="0" y="0"/>
                </a:moveTo>
                <a:lnTo>
                  <a:pt x="8593615" y="0"/>
                </a:lnTo>
                <a:lnTo>
                  <a:pt x="8593615" y="6047757"/>
                </a:lnTo>
                <a:lnTo>
                  <a:pt x="0" y="604775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7559077" y="1232600"/>
            <a:ext cx="3169847" cy="8870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GPIO pins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8A1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1028700"/>
            <a:ext cx="16230600" cy="8229600"/>
            <a:chOff x="0" y="0"/>
            <a:chExt cx="4274726" cy="216746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274726" cy="2167467"/>
            </a:xfrm>
            <a:custGeom>
              <a:avLst/>
              <a:gdLst/>
              <a:ahLst/>
              <a:cxnLst/>
              <a:rect r="r" b="b" t="t" l="l"/>
              <a:pathLst>
                <a:path h="2167467" w="4274726">
                  <a:moveTo>
                    <a:pt x="0" y="0"/>
                  </a:moveTo>
                  <a:lnTo>
                    <a:pt x="4274726" y="0"/>
                  </a:lnTo>
                  <a:lnTo>
                    <a:pt x="4274726" y="2167467"/>
                  </a:lnTo>
                  <a:lnTo>
                    <a:pt x="0" y="2167467"/>
                  </a:lnTo>
                  <a:close/>
                </a:path>
              </a:pathLst>
            </a:custGeom>
            <a:solidFill>
              <a:srgbClr val="FFFFFF"/>
            </a:solidFill>
            <a:ln w="19050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4274726" cy="222461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2905488" y="5885607"/>
            <a:ext cx="12477024" cy="1213873"/>
          </a:xfrm>
          <a:custGeom>
            <a:avLst/>
            <a:gdLst/>
            <a:ahLst/>
            <a:cxnLst/>
            <a:rect r="r" b="b" t="t" l="l"/>
            <a:pathLst>
              <a:path h="1213873" w="12477024">
                <a:moveTo>
                  <a:pt x="0" y="0"/>
                </a:moveTo>
                <a:lnTo>
                  <a:pt x="12477024" y="0"/>
                </a:lnTo>
                <a:lnTo>
                  <a:pt x="12477024" y="1213873"/>
                </a:lnTo>
                <a:lnTo>
                  <a:pt x="0" y="121387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  <a:ln w="19050" cap="sq">
            <a:solidFill>
              <a:srgbClr val="000000"/>
            </a:solidFill>
            <a:prstDash val="lgDash"/>
            <a:miter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2905488" y="3626618"/>
            <a:ext cx="12432739" cy="1925915"/>
          </a:xfrm>
          <a:custGeom>
            <a:avLst/>
            <a:gdLst/>
            <a:ahLst/>
            <a:cxnLst/>
            <a:rect r="r" b="b" t="t" l="l"/>
            <a:pathLst>
              <a:path h="1925915" w="12432739">
                <a:moveTo>
                  <a:pt x="0" y="0"/>
                </a:moveTo>
                <a:lnTo>
                  <a:pt x="12432739" y="0"/>
                </a:lnTo>
                <a:lnTo>
                  <a:pt x="12432739" y="1925915"/>
                </a:lnTo>
                <a:lnTo>
                  <a:pt x="0" y="192591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  <a:ln w="19050" cap="sq">
            <a:solidFill>
              <a:srgbClr val="000000"/>
            </a:solidFill>
            <a:prstDash val="lgDash"/>
            <a:miter/>
          </a:ln>
        </p:spPr>
      </p:sp>
      <p:sp>
        <p:nvSpPr>
          <p:cNvPr name="TextBox 7" id="7"/>
          <p:cNvSpPr txBox="true"/>
          <p:nvPr/>
        </p:nvSpPr>
        <p:spPr>
          <a:xfrm rot="0">
            <a:off x="3369655" y="1691846"/>
            <a:ext cx="11504405" cy="8870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Used in Research &amp; Security Testing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8A1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1028700"/>
            <a:ext cx="16230600" cy="8229600"/>
            <a:chOff x="0" y="0"/>
            <a:chExt cx="4274726" cy="216746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274726" cy="2167467"/>
            </a:xfrm>
            <a:custGeom>
              <a:avLst/>
              <a:gdLst/>
              <a:ahLst/>
              <a:cxnLst/>
              <a:rect r="r" b="b" t="t" l="l"/>
              <a:pathLst>
                <a:path h="2167467" w="4274726">
                  <a:moveTo>
                    <a:pt x="0" y="0"/>
                  </a:moveTo>
                  <a:lnTo>
                    <a:pt x="4274726" y="0"/>
                  </a:lnTo>
                  <a:lnTo>
                    <a:pt x="4274726" y="2167467"/>
                  </a:lnTo>
                  <a:lnTo>
                    <a:pt x="0" y="2167467"/>
                  </a:lnTo>
                  <a:close/>
                </a:path>
              </a:pathLst>
            </a:custGeom>
            <a:solidFill>
              <a:srgbClr val="FFFFFF"/>
            </a:solidFill>
            <a:ln w="19050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4274726" cy="222461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941782" y="2480985"/>
            <a:ext cx="6291625" cy="6291625"/>
          </a:xfrm>
          <a:custGeom>
            <a:avLst/>
            <a:gdLst/>
            <a:ahLst/>
            <a:cxnLst/>
            <a:rect r="r" b="b" t="t" l="l"/>
            <a:pathLst>
              <a:path h="6291625" w="6291625">
                <a:moveTo>
                  <a:pt x="0" y="0"/>
                </a:moveTo>
                <a:lnTo>
                  <a:pt x="6291625" y="0"/>
                </a:lnTo>
                <a:lnTo>
                  <a:pt x="6291625" y="6291624"/>
                </a:lnTo>
                <a:lnTo>
                  <a:pt x="0" y="629162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5363802" y="1304220"/>
            <a:ext cx="7560395" cy="8870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Extended with Modules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9144000" y="2480985"/>
            <a:ext cx="7160300" cy="6291625"/>
          </a:xfrm>
          <a:custGeom>
            <a:avLst/>
            <a:gdLst/>
            <a:ahLst/>
            <a:cxnLst/>
            <a:rect r="r" b="b" t="t" l="l"/>
            <a:pathLst>
              <a:path h="6291625" w="7160300">
                <a:moveTo>
                  <a:pt x="0" y="0"/>
                </a:moveTo>
                <a:lnTo>
                  <a:pt x="7160300" y="0"/>
                </a:lnTo>
                <a:lnTo>
                  <a:pt x="7160300" y="6291624"/>
                </a:lnTo>
                <a:lnTo>
                  <a:pt x="0" y="629162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931" t="0" r="-4931" b="0"/>
            </a:stretch>
          </a:blipFill>
        </p:spPr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>
  <p:cSld>
    <p:bg>
      <p:bgPr>
        <a:solidFill>
          <a:srgbClr val="FF8A1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0"/>
            <a:ext cx="17259300" cy="9258300"/>
            <a:chOff x="0" y="0"/>
            <a:chExt cx="4545659" cy="2438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545659" cy="2438400"/>
            </a:xfrm>
            <a:custGeom>
              <a:avLst/>
              <a:gdLst/>
              <a:ahLst/>
              <a:cxnLst/>
              <a:rect r="r" b="b" t="t" l="l"/>
              <a:pathLst>
                <a:path h="2438400" w="4545659">
                  <a:moveTo>
                    <a:pt x="0" y="0"/>
                  </a:moveTo>
                  <a:lnTo>
                    <a:pt x="4545659" y="0"/>
                  </a:lnTo>
                  <a:lnTo>
                    <a:pt x="4545659" y="2438400"/>
                  </a:lnTo>
                  <a:lnTo>
                    <a:pt x="0" y="2438400"/>
                  </a:lnTo>
                  <a:close/>
                </a:path>
              </a:pathLst>
            </a:custGeom>
            <a:solidFill>
              <a:srgbClr val="FFFFFF"/>
            </a:solidFill>
            <a:ln w="19050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4545659" cy="24955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3091760" y="4274503"/>
            <a:ext cx="12104480" cy="15665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b="true" sz="92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What is Flipper Core?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DAGQYPARKXY</dc:identifier>
  <dcterms:modified xsi:type="dcterms:W3CDTF">2011-08-01T06:04:30Z</dcterms:modified>
  <cp:revision>1</cp:revision>
  <dc:title>Flipper Core</dc:title>
</cp:coreProperties>
</file>