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5" r:id="rId1"/>
  </p:sldMasterIdLst>
  <p:notesMasterIdLst>
    <p:notesMasterId r:id="rId20"/>
  </p:notesMasterIdLst>
  <p:sldIdLst>
    <p:sldId id="256" r:id="rId2"/>
    <p:sldId id="340" r:id="rId3"/>
    <p:sldId id="307" r:id="rId4"/>
    <p:sldId id="258" r:id="rId5"/>
    <p:sldId id="273" r:id="rId6"/>
    <p:sldId id="341" r:id="rId7"/>
    <p:sldId id="279" r:id="rId8"/>
    <p:sldId id="342" r:id="rId9"/>
    <p:sldId id="289" r:id="rId10"/>
    <p:sldId id="312" r:id="rId11"/>
    <p:sldId id="343" r:id="rId12"/>
    <p:sldId id="344" r:id="rId13"/>
    <p:sldId id="345" r:id="rId14"/>
    <p:sldId id="346" r:id="rId15"/>
    <p:sldId id="350" r:id="rId16"/>
    <p:sldId id="347" r:id="rId17"/>
    <p:sldId id="348" r:id="rId18"/>
    <p:sldId id="349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E00"/>
    <a:srgbClr val="F898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833EAF2-CF3E-46BD-9845-84F5EA091357}">
  <a:tblStyle styleId="{F833EAF2-CF3E-46BD-9845-84F5EA09135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54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5" name="Google Shape;2275;g8e86373ed3_0_4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6" name="Google Shape;2276;g8e86373ed3_0_4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5" name="Google Shape;3845;g8e78048db5_0_10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6" name="Google Shape;3846;g8e78048db5_0_10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9" name="Google Shape;2489;g8e86373ed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0" name="Google Shape;2490;g8e86373ed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0219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9" name="Google Shape;2489;g8e86373ed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0" name="Google Shape;2490;g8e86373ed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56384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9" name="Google Shape;2489;g8e86373ed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0" name="Google Shape;2490;g8e86373ed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54126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9" name="Google Shape;2489;g8e86373ed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0" name="Google Shape;2490;g8e86373ed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01032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9" name="Google Shape;2489;g8e86373ed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0" name="Google Shape;2490;g8e86373ed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94534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6" name="Google Shape;2546;g8cb7a70c21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7" name="Google Shape;2547;g8cb7a70c21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81978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" name="Google Shape;2458;gc09bbad227_0_2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9" name="Google Shape;2459;gc09bbad227_0_2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49600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0" name="Google Shape;2780;g823afa16b4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1" name="Google Shape;2781;g823afa16b4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1561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9" name="Google Shape;2379;gc0737c1b1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0" name="Google Shape;2380;gc0737c1b1b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6246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1" name="Google Shape;3721;g8ca389419e_0_6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2" name="Google Shape;3722;g8ca389419e_0_6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7" name="Google Shape;2287;g8ca389419e_0_6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8" name="Google Shape;2288;g8ca389419e_0_6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6" name="Google Shape;2546;g8cb7a70c21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7" name="Google Shape;2547;g8cb7a70c21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9" name="Google Shape;2349;g8ca389419e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0" name="Google Shape;2350;g8ca389419e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9148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1" name="Google Shape;2761;gc0737c1b1b_0_8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2" name="Google Shape;2762;gc0737c1b1b_0_8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4" name="Google Shape;2524;gc0737c1b1b_0_5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5" name="Google Shape;2525;gc0737c1b1b_0_5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1616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1" name="Google Shape;3231;gc0737c1b1b_0_9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2" name="Google Shape;3232;gc0737c1b1b_0_9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-5400000">
            <a:off x="3974802" y="4829402"/>
            <a:ext cx="120107" cy="120092"/>
          </a:xfrm>
          <a:custGeom>
            <a:avLst/>
            <a:gdLst/>
            <a:ahLst/>
            <a:cxnLst/>
            <a:rect l="l" t="t" r="r" b="b"/>
            <a:pathLst>
              <a:path w="5954" h="5954" extrusionOk="0">
                <a:moveTo>
                  <a:pt x="941" y="1"/>
                </a:moveTo>
                <a:lnTo>
                  <a:pt x="0" y="953"/>
                </a:lnTo>
                <a:lnTo>
                  <a:pt x="2036" y="2977"/>
                </a:lnTo>
                <a:lnTo>
                  <a:pt x="0" y="5013"/>
                </a:lnTo>
                <a:lnTo>
                  <a:pt x="941" y="5954"/>
                </a:lnTo>
                <a:lnTo>
                  <a:pt x="2977" y="3930"/>
                </a:lnTo>
                <a:lnTo>
                  <a:pt x="5013" y="5954"/>
                </a:lnTo>
                <a:lnTo>
                  <a:pt x="5953" y="5013"/>
                </a:lnTo>
                <a:lnTo>
                  <a:pt x="3929" y="2977"/>
                </a:lnTo>
                <a:lnTo>
                  <a:pt x="5953" y="953"/>
                </a:lnTo>
                <a:lnTo>
                  <a:pt x="5013" y="1"/>
                </a:lnTo>
                <a:lnTo>
                  <a:pt x="2977" y="2037"/>
                </a:lnTo>
                <a:lnTo>
                  <a:pt x="941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2700000">
            <a:off x="531604" y="124738"/>
            <a:ext cx="150468" cy="150468"/>
          </a:xfrm>
          <a:custGeom>
            <a:avLst/>
            <a:gdLst/>
            <a:ahLst/>
            <a:cxnLst/>
            <a:rect l="l" t="t" r="r" b="b"/>
            <a:pathLst>
              <a:path w="6395" h="6395" extrusionOk="0">
                <a:moveTo>
                  <a:pt x="2596" y="1"/>
                </a:moveTo>
                <a:lnTo>
                  <a:pt x="2596" y="2596"/>
                </a:lnTo>
                <a:lnTo>
                  <a:pt x="1" y="2596"/>
                </a:lnTo>
                <a:lnTo>
                  <a:pt x="1" y="3799"/>
                </a:lnTo>
                <a:lnTo>
                  <a:pt x="2596" y="3799"/>
                </a:lnTo>
                <a:lnTo>
                  <a:pt x="2596" y="6394"/>
                </a:lnTo>
                <a:lnTo>
                  <a:pt x="3799" y="6394"/>
                </a:lnTo>
                <a:lnTo>
                  <a:pt x="3799" y="3799"/>
                </a:lnTo>
                <a:lnTo>
                  <a:pt x="6394" y="3799"/>
                </a:lnTo>
                <a:lnTo>
                  <a:pt x="6394" y="2596"/>
                </a:lnTo>
                <a:lnTo>
                  <a:pt x="3799" y="2596"/>
                </a:lnTo>
                <a:lnTo>
                  <a:pt x="379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4182155" y="4821002"/>
            <a:ext cx="136881" cy="136900"/>
          </a:xfrm>
          <a:custGeom>
            <a:avLst/>
            <a:gdLst/>
            <a:ahLst/>
            <a:cxnLst/>
            <a:rect l="l" t="t" r="r" b="b"/>
            <a:pathLst>
              <a:path w="2596" h="2596" extrusionOk="0">
                <a:moveTo>
                  <a:pt x="0" y="0"/>
                </a:moveTo>
                <a:lnTo>
                  <a:pt x="0" y="2596"/>
                </a:lnTo>
                <a:lnTo>
                  <a:pt x="2596" y="2596"/>
                </a:lnTo>
                <a:lnTo>
                  <a:pt x="259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flipH="1">
            <a:off x="314295" y="4867643"/>
            <a:ext cx="585092" cy="79679"/>
          </a:xfrm>
          <a:custGeom>
            <a:avLst/>
            <a:gdLst/>
            <a:ahLst/>
            <a:cxnLst/>
            <a:rect l="l" t="t" r="r" b="b"/>
            <a:pathLst>
              <a:path w="18277" h="2489" extrusionOk="0">
                <a:moveTo>
                  <a:pt x="1882" y="0"/>
                </a:moveTo>
                <a:lnTo>
                  <a:pt x="1" y="1893"/>
                </a:lnTo>
                <a:lnTo>
                  <a:pt x="334" y="2215"/>
                </a:lnTo>
                <a:lnTo>
                  <a:pt x="1882" y="655"/>
                </a:lnTo>
                <a:lnTo>
                  <a:pt x="3691" y="2489"/>
                </a:lnTo>
                <a:lnTo>
                  <a:pt x="5513" y="655"/>
                </a:lnTo>
                <a:lnTo>
                  <a:pt x="7323" y="2489"/>
                </a:lnTo>
                <a:lnTo>
                  <a:pt x="9145" y="655"/>
                </a:lnTo>
                <a:lnTo>
                  <a:pt x="10966" y="2489"/>
                </a:lnTo>
                <a:lnTo>
                  <a:pt x="12776" y="655"/>
                </a:lnTo>
                <a:lnTo>
                  <a:pt x="14598" y="2489"/>
                </a:lnTo>
                <a:lnTo>
                  <a:pt x="16407" y="655"/>
                </a:lnTo>
                <a:lnTo>
                  <a:pt x="17955" y="2215"/>
                </a:lnTo>
                <a:lnTo>
                  <a:pt x="18277" y="1893"/>
                </a:lnTo>
                <a:lnTo>
                  <a:pt x="16407" y="0"/>
                </a:lnTo>
                <a:lnTo>
                  <a:pt x="14598" y="1834"/>
                </a:lnTo>
                <a:lnTo>
                  <a:pt x="12776" y="0"/>
                </a:lnTo>
                <a:lnTo>
                  <a:pt x="10966" y="1846"/>
                </a:lnTo>
                <a:lnTo>
                  <a:pt x="9145" y="0"/>
                </a:lnTo>
                <a:lnTo>
                  <a:pt x="7323" y="1834"/>
                </a:lnTo>
                <a:lnTo>
                  <a:pt x="5513" y="0"/>
                </a:lnTo>
                <a:lnTo>
                  <a:pt x="3691" y="1846"/>
                </a:lnTo>
                <a:lnTo>
                  <a:pt x="188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 rot="-2532444">
            <a:off x="2807401" y="4642844"/>
            <a:ext cx="544954" cy="529275"/>
            <a:chOff x="493977" y="4202564"/>
            <a:chExt cx="544967" cy="529288"/>
          </a:xfrm>
        </p:grpSpPr>
        <p:sp>
          <p:nvSpPr>
            <p:cNvPr id="14" name="Google Shape;14;p2"/>
            <p:cNvSpPr/>
            <p:nvPr/>
          </p:nvSpPr>
          <p:spPr>
            <a:xfrm rot="2549225" flipH="1">
              <a:off x="574668" y="4292653"/>
              <a:ext cx="38160" cy="32686"/>
            </a:xfrm>
            <a:custGeom>
              <a:avLst/>
              <a:gdLst/>
              <a:ahLst/>
              <a:cxnLst/>
              <a:rect l="l" t="t" r="r" b="b"/>
              <a:pathLst>
                <a:path w="1192" h="1021" extrusionOk="0">
                  <a:moveTo>
                    <a:pt x="512" y="1"/>
                  </a:moveTo>
                  <a:cubicBezTo>
                    <a:pt x="251" y="1"/>
                    <a:pt x="1" y="203"/>
                    <a:pt x="1" y="509"/>
                  </a:cubicBezTo>
                  <a:cubicBezTo>
                    <a:pt x="1" y="794"/>
                    <a:pt x="227" y="1021"/>
                    <a:pt x="501" y="1021"/>
                  </a:cubicBezTo>
                  <a:cubicBezTo>
                    <a:pt x="965" y="1021"/>
                    <a:pt x="1191" y="473"/>
                    <a:pt x="870" y="152"/>
                  </a:cubicBezTo>
                  <a:cubicBezTo>
                    <a:pt x="765" y="47"/>
                    <a:pt x="637" y="1"/>
                    <a:pt x="51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2549225" flipH="1">
              <a:off x="661236" y="4371942"/>
              <a:ext cx="38160" cy="32686"/>
            </a:xfrm>
            <a:custGeom>
              <a:avLst/>
              <a:gdLst/>
              <a:ahLst/>
              <a:cxnLst/>
              <a:rect l="l" t="t" r="r" b="b"/>
              <a:pathLst>
                <a:path w="1192" h="1021" extrusionOk="0">
                  <a:moveTo>
                    <a:pt x="512" y="1"/>
                  </a:moveTo>
                  <a:cubicBezTo>
                    <a:pt x="250" y="1"/>
                    <a:pt x="0" y="203"/>
                    <a:pt x="0" y="509"/>
                  </a:cubicBezTo>
                  <a:cubicBezTo>
                    <a:pt x="0" y="794"/>
                    <a:pt x="227" y="1021"/>
                    <a:pt x="512" y="1021"/>
                  </a:cubicBezTo>
                  <a:cubicBezTo>
                    <a:pt x="965" y="1021"/>
                    <a:pt x="1191" y="473"/>
                    <a:pt x="870" y="152"/>
                  </a:cubicBezTo>
                  <a:cubicBezTo>
                    <a:pt x="765" y="47"/>
                    <a:pt x="637" y="1"/>
                    <a:pt x="51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rot="2549225" flipH="1">
              <a:off x="747549" y="4450984"/>
              <a:ext cx="38128" cy="32686"/>
            </a:xfrm>
            <a:custGeom>
              <a:avLst/>
              <a:gdLst/>
              <a:ahLst/>
              <a:cxnLst/>
              <a:rect l="l" t="t" r="r" b="b"/>
              <a:pathLst>
                <a:path w="1191" h="1021" extrusionOk="0">
                  <a:moveTo>
                    <a:pt x="512" y="1"/>
                  </a:moveTo>
                  <a:cubicBezTo>
                    <a:pt x="250" y="1"/>
                    <a:pt x="0" y="203"/>
                    <a:pt x="0" y="509"/>
                  </a:cubicBezTo>
                  <a:cubicBezTo>
                    <a:pt x="0" y="794"/>
                    <a:pt x="226" y="1021"/>
                    <a:pt x="512" y="1021"/>
                  </a:cubicBezTo>
                  <a:cubicBezTo>
                    <a:pt x="965" y="1021"/>
                    <a:pt x="1191" y="473"/>
                    <a:pt x="869" y="152"/>
                  </a:cubicBezTo>
                  <a:cubicBezTo>
                    <a:pt x="765" y="47"/>
                    <a:pt x="637" y="1"/>
                    <a:pt x="51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2549225" flipH="1">
              <a:off x="833830" y="4530025"/>
              <a:ext cx="38160" cy="32686"/>
            </a:xfrm>
            <a:custGeom>
              <a:avLst/>
              <a:gdLst/>
              <a:ahLst/>
              <a:cxnLst/>
              <a:rect l="l" t="t" r="r" b="b"/>
              <a:pathLst>
                <a:path w="1192" h="1021" extrusionOk="0">
                  <a:moveTo>
                    <a:pt x="512" y="1"/>
                  </a:moveTo>
                  <a:cubicBezTo>
                    <a:pt x="251" y="1"/>
                    <a:pt x="1" y="203"/>
                    <a:pt x="1" y="509"/>
                  </a:cubicBezTo>
                  <a:cubicBezTo>
                    <a:pt x="1" y="794"/>
                    <a:pt x="227" y="1021"/>
                    <a:pt x="513" y="1021"/>
                  </a:cubicBezTo>
                  <a:cubicBezTo>
                    <a:pt x="965" y="1021"/>
                    <a:pt x="1192" y="473"/>
                    <a:pt x="870" y="152"/>
                  </a:cubicBezTo>
                  <a:cubicBezTo>
                    <a:pt x="766" y="47"/>
                    <a:pt x="638" y="1"/>
                    <a:pt x="51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2549225" flipH="1">
              <a:off x="920115" y="4609055"/>
              <a:ext cx="38160" cy="32686"/>
            </a:xfrm>
            <a:custGeom>
              <a:avLst/>
              <a:gdLst/>
              <a:ahLst/>
              <a:cxnLst/>
              <a:rect l="l" t="t" r="r" b="b"/>
              <a:pathLst>
                <a:path w="1192" h="1021" extrusionOk="0">
                  <a:moveTo>
                    <a:pt x="512" y="1"/>
                  </a:moveTo>
                  <a:cubicBezTo>
                    <a:pt x="251" y="1"/>
                    <a:pt x="1" y="203"/>
                    <a:pt x="1" y="509"/>
                  </a:cubicBezTo>
                  <a:cubicBezTo>
                    <a:pt x="1" y="794"/>
                    <a:pt x="227" y="1021"/>
                    <a:pt x="501" y="1021"/>
                  </a:cubicBezTo>
                  <a:cubicBezTo>
                    <a:pt x="965" y="1021"/>
                    <a:pt x="1191" y="473"/>
                    <a:pt x="870" y="152"/>
                  </a:cubicBezTo>
                  <a:cubicBezTo>
                    <a:pt x="766" y="47"/>
                    <a:pt x="638" y="1"/>
                    <a:pt x="51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2549225" flipH="1">
              <a:off x="649189" y="4211114"/>
              <a:ext cx="38160" cy="33038"/>
            </a:xfrm>
            <a:custGeom>
              <a:avLst/>
              <a:gdLst/>
              <a:ahLst/>
              <a:cxnLst/>
              <a:rect l="l" t="t" r="r" b="b"/>
              <a:pathLst>
                <a:path w="1192" h="1032" extrusionOk="0">
                  <a:moveTo>
                    <a:pt x="514" y="0"/>
                  </a:moveTo>
                  <a:cubicBezTo>
                    <a:pt x="252" y="0"/>
                    <a:pt x="1" y="205"/>
                    <a:pt x="1" y="520"/>
                  </a:cubicBezTo>
                  <a:cubicBezTo>
                    <a:pt x="1" y="794"/>
                    <a:pt x="227" y="1032"/>
                    <a:pt x="501" y="1032"/>
                  </a:cubicBezTo>
                  <a:cubicBezTo>
                    <a:pt x="965" y="1032"/>
                    <a:pt x="1191" y="472"/>
                    <a:pt x="870" y="151"/>
                  </a:cubicBezTo>
                  <a:cubicBezTo>
                    <a:pt x="766" y="47"/>
                    <a:pt x="638" y="0"/>
                    <a:pt x="5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 rot="2549225" flipH="1">
              <a:off x="735758" y="4290404"/>
              <a:ext cx="38160" cy="33038"/>
            </a:xfrm>
            <a:custGeom>
              <a:avLst/>
              <a:gdLst/>
              <a:ahLst/>
              <a:cxnLst/>
              <a:rect l="l" t="t" r="r" b="b"/>
              <a:pathLst>
                <a:path w="1192" h="1032" extrusionOk="0">
                  <a:moveTo>
                    <a:pt x="513" y="0"/>
                  </a:moveTo>
                  <a:cubicBezTo>
                    <a:pt x="251" y="0"/>
                    <a:pt x="0" y="205"/>
                    <a:pt x="0" y="520"/>
                  </a:cubicBezTo>
                  <a:cubicBezTo>
                    <a:pt x="0" y="794"/>
                    <a:pt x="227" y="1032"/>
                    <a:pt x="512" y="1032"/>
                  </a:cubicBezTo>
                  <a:cubicBezTo>
                    <a:pt x="965" y="1032"/>
                    <a:pt x="1191" y="472"/>
                    <a:pt x="870" y="151"/>
                  </a:cubicBezTo>
                  <a:cubicBezTo>
                    <a:pt x="766" y="47"/>
                    <a:pt x="638" y="0"/>
                    <a:pt x="5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 rot="2549225" flipH="1">
              <a:off x="822071" y="4369445"/>
              <a:ext cx="38128" cy="33038"/>
            </a:xfrm>
            <a:custGeom>
              <a:avLst/>
              <a:gdLst/>
              <a:ahLst/>
              <a:cxnLst/>
              <a:rect l="l" t="t" r="r" b="b"/>
              <a:pathLst>
                <a:path w="1191" h="1032" extrusionOk="0">
                  <a:moveTo>
                    <a:pt x="513" y="0"/>
                  </a:moveTo>
                  <a:cubicBezTo>
                    <a:pt x="251" y="0"/>
                    <a:pt x="0" y="205"/>
                    <a:pt x="0" y="520"/>
                  </a:cubicBezTo>
                  <a:cubicBezTo>
                    <a:pt x="0" y="794"/>
                    <a:pt x="226" y="1032"/>
                    <a:pt x="512" y="1032"/>
                  </a:cubicBezTo>
                  <a:cubicBezTo>
                    <a:pt x="965" y="1032"/>
                    <a:pt x="1191" y="472"/>
                    <a:pt x="869" y="151"/>
                  </a:cubicBezTo>
                  <a:cubicBezTo>
                    <a:pt x="766" y="47"/>
                    <a:pt x="638" y="0"/>
                    <a:pt x="5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 rot="2549225" flipH="1">
              <a:off x="908352" y="4448486"/>
              <a:ext cx="38160" cy="33038"/>
            </a:xfrm>
            <a:custGeom>
              <a:avLst/>
              <a:gdLst/>
              <a:ahLst/>
              <a:cxnLst/>
              <a:rect l="l" t="t" r="r" b="b"/>
              <a:pathLst>
                <a:path w="1192" h="1032" extrusionOk="0">
                  <a:moveTo>
                    <a:pt x="514" y="0"/>
                  </a:moveTo>
                  <a:cubicBezTo>
                    <a:pt x="252" y="0"/>
                    <a:pt x="1" y="205"/>
                    <a:pt x="1" y="520"/>
                  </a:cubicBezTo>
                  <a:cubicBezTo>
                    <a:pt x="1" y="794"/>
                    <a:pt x="227" y="1032"/>
                    <a:pt x="513" y="1032"/>
                  </a:cubicBezTo>
                  <a:cubicBezTo>
                    <a:pt x="965" y="1032"/>
                    <a:pt x="1192" y="472"/>
                    <a:pt x="870" y="151"/>
                  </a:cubicBezTo>
                  <a:cubicBezTo>
                    <a:pt x="766" y="47"/>
                    <a:pt x="639" y="0"/>
                    <a:pt x="5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 rot="2549225" flipH="1">
              <a:off x="994637" y="4527517"/>
              <a:ext cx="38160" cy="33038"/>
            </a:xfrm>
            <a:custGeom>
              <a:avLst/>
              <a:gdLst/>
              <a:ahLst/>
              <a:cxnLst/>
              <a:rect l="l" t="t" r="r" b="b"/>
              <a:pathLst>
                <a:path w="1192" h="1032" extrusionOk="0">
                  <a:moveTo>
                    <a:pt x="514" y="0"/>
                  </a:moveTo>
                  <a:cubicBezTo>
                    <a:pt x="252" y="0"/>
                    <a:pt x="1" y="205"/>
                    <a:pt x="1" y="520"/>
                  </a:cubicBezTo>
                  <a:cubicBezTo>
                    <a:pt x="1" y="794"/>
                    <a:pt x="227" y="1032"/>
                    <a:pt x="501" y="1032"/>
                  </a:cubicBezTo>
                  <a:cubicBezTo>
                    <a:pt x="965" y="1032"/>
                    <a:pt x="1191" y="472"/>
                    <a:pt x="870" y="151"/>
                  </a:cubicBezTo>
                  <a:cubicBezTo>
                    <a:pt x="766" y="47"/>
                    <a:pt x="639" y="0"/>
                    <a:pt x="5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 rot="2549225" flipH="1">
              <a:off x="500103" y="4373918"/>
              <a:ext cx="38160" cy="32974"/>
            </a:xfrm>
            <a:custGeom>
              <a:avLst/>
              <a:gdLst/>
              <a:ahLst/>
              <a:cxnLst/>
              <a:rect l="l" t="t" r="r" b="b"/>
              <a:pathLst>
                <a:path w="1192" h="1030" extrusionOk="0">
                  <a:moveTo>
                    <a:pt x="519" y="0"/>
                  </a:moveTo>
                  <a:cubicBezTo>
                    <a:pt x="255" y="0"/>
                    <a:pt x="1" y="209"/>
                    <a:pt x="1" y="518"/>
                  </a:cubicBezTo>
                  <a:cubicBezTo>
                    <a:pt x="1" y="791"/>
                    <a:pt x="227" y="1029"/>
                    <a:pt x="501" y="1029"/>
                  </a:cubicBezTo>
                  <a:cubicBezTo>
                    <a:pt x="965" y="1029"/>
                    <a:pt x="1191" y="470"/>
                    <a:pt x="870" y="148"/>
                  </a:cubicBezTo>
                  <a:cubicBezTo>
                    <a:pt x="767" y="46"/>
                    <a:pt x="642" y="0"/>
                    <a:pt x="51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 rot="2549225" flipH="1">
              <a:off x="586671" y="4453208"/>
              <a:ext cx="38160" cy="32974"/>
            </a:xfrm>
            <a:custGeom>
              <a:avLst/>
              <a:gdLst/>
              <a:ahLst/>
              <a:cxnLst/>
              <a:rect l="l" t="t" r="r" b="b"/>
              <a:pathLst>
                <a:path w="1192" h="1030" extrusionOk="0">
                  <a:moveTo>
                    <a:pt x="519" y="0"/>
                  </a:moveTo>
                  <a:cubicBezTo>
                    <a:pt x="255" y="0"/>
                    <a:pt x="0" y="209"/>
                    <a:pt x="0" y="518"/>
                  </a:cubicBezTo>
                  <a:cubicBezTo>
                    <a:pt x="0" y="791"/>
                    <a:pt x="239" y="1029"/>
                    <a:pt x="512" y="1029"/>
                  </a:cubicBezTo>
                  <a:cubicBezTo>
                    <a:pt x="965" y="1029"/>
                    <a:pt x="1191" y="470"/>
                    <a:pt x="870" y="148"/>
                  </a:cubicBezTo>
                  <a:cubicBezTo>
                    <a:pt x="767" y="46"/>
                    <a:pt x="642" y="0"/>
                    <a:pt x="51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 rot="2549225" flipH="1">
              <a:off x="672984" y="4532249"/>
              <a:ext cx="38128" cy="32974"/>
            </a:xfrm>
            <a:custGeom>
              <a:avLst/>
              <a:gdLst/>
              <a:ahLst/>
              <a:cxnLst/>
              <a:rect l="l" t="t" r="r" b="b"/>
              <a:pathLst>
                <a:path w="1191" h="1030" extrusionOk="0">
                  <a:moveTo>
                    <a:pt x="518" y="0"/>
                  </a:moveTo>
                  <a:cubicBezTo>
                    <a:pt x="255" y="0"/>
                    <a:pt x="0" y="209"/>
                    <a:pt x="0" y="518"/>
                  </a:cubicBezTo>
                  <a:cubicBezTo>
                    <a:pt x="0" y="791"/>
                    <a:pt x="226" y="1029"/>
                    <a:pt x="512" y="1029"/>
                  </a:cubicBezTo>
                  <a:cubicBezTo>
                    <a:pt x="965" y="1029"/>
                    <a:pt x="1191" y="470"/>
                    <a:pt x="869" y="148"/>
                  </a:cubicBezTo>
                  <a:cubicBezTo>
                    <a:pt x="767" y="46"/>
                    <a:pt x="642" y="0"/>
                    <a:pt x="51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 rot="2549225" flipH="1">
              <a:off x="759265" y="4611290"/>
              <a:ext cx="38160" cy="32974"/>
            </a:xfrm>
            <a:custGeom>
              <a:avLst/>
              <a:gdLst/>
              <a:ahLst/>
              <a:cxnLst/>
              <a:rect l="l" t="t" r="r" b="b"/>
              <a:pathLst>
                <a:path w="1192" h="1030" extrusionOk="0">
                  <a:moveTo>
                    <a:pt x="519" y="0"/>
                  </a:moveTo>
                  <a:cubicBezTo>
                    <a:pt x="255" y="0"/>
                    <a:pt x="1" y="209"/>
                    <a:pt x="1" y="518"/>
                  </a:cubicBezTo>
                  <a:cubicBezTo>
                    <a:pt x="1" y="791"/>
                    <a:pt x="227" y="1029"/>
                    <a:pt x="513" y="1029"/>
                  </a:cubicBezTo>
                  <a:cubicBezTo>
                    <a:pt x="965" y="1029"/>
                    <a:pt x="1192" y="470"/>
                    <a:pt x="870" y="148"/>
                  </a:cubicBezTo>
                  <a:cubicBezTo>
                    <a:pt x="768" y="46"/>
                    <a:pt x="642" y="0"/>
                    <a:pt x="51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 rot="2549225" flipH="1">
              <a:off x="845550" y="4690321"/>
              <a:ext cx="38160" cy="32974"/>
            </a:xfrm>
            <a:custGeom>
              <a:avLst/>
              <a:gdLst/>
              <a:ahLst/>
              <a:cxnLst/>
              <a:rect l="l" t="t" r="r" b="b"/>
              <a:pathLst>
                <a:path w="1192" h="1030" extrusionOk="0">
                  <a:moveTo>
                    <a:pt x="519" y="0"/>
                  </a:moveTo>
                  <a:cubicBezTo>
                    <a:pt x="255" y="0"/>
                    <a:pt x="1" y="209"/>
                    <a:pt x="1" y="518"/>
                  </a:cubicBezTo>
                  <a:cubicBezTo>
                    <a:pt x="1" y="791"/>
                    <a:pt x="227" y="1029"/>
                    <a:pt x="501" y="1029"/>
                  </a:cubicBezTo>
                  <a:cubicBezTo>
                    <a:pt x="965" y="1029"/>
                    <a:pt x="1191" y="470"/>
                    <a:pt x="870" y="148"/>
                  </a:cubicBezTo>
                  <a:cubicBezTo>
                    <a:pt x="768" y="46"/>
                    <a:pt x="642" y="0"/>
                    <a:pt x="51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" name="Google Shape;29;p2"/>
          <p:cNvGrpSpPr/>
          <p:nvPr/>
        </p:nvGrpSpPr>
        <p:grpSpPr>
          <a:xfrm flipH="1">
            <a:off x="153544" y="114578"/>
            <a:ext cx="279631" cy="259804"/>
            <a:chOff x="6672" y="3464315"/>
            <a:chExt cx="279631" cy="259804"/>
          </a:xfrm>
        </p:grpSpPr>
        <p:sp>
          <p:nvSpPr>
            <p:cNvPr id="30" name="Google Shape;30;p2"/>
            <p:cNvSpPr/>
            <p:nvPr/>
          </p:nvSpPr>
          <p:spPr>
            <a:xfrm>
              <a:off x="246938" y="3577534"/>
              <a:ext cx="39365" cy="33526"/>
            </a:xfrm>
            <a:custGeom>
              <a:avLst/>
              <a:gdLst/>
              <a:ahLst/>
              <a:cxnLst/>
              <a:rect l="l" t="t" r="r" b="b"/>
              <a:pathLst>
                <a:path w="1227" h="1045" extrusionOk="0">
                  <a:moveTo>
                    <a:pt x="526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39" y="1044"/>
                    <a:pt x="524" y="1044"/>
                  </a:cubicBezTo>
                  <a:cubicBezTo>
                    <a:pt x="989" y="1044"/>
                    <a:pt x="1227" y="484"/>
                    <a:pt x="894" y="151"/>
                  </a:cubicBezTo>
                  <a:cubicBezTo>
                    <a:pt x="786" y="47"/>
                    <a:pt x="655" y="1"/>
                    <a:pt x="52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126982" y="3577534"/>
              <a:ext cx="39012" cy="33526"/>
            </a:xfrm>
            <a:custGeom>
              <a:avLst/>
              <a:gdLst/>
              <a:ahLst/>
              <a:cxnLst/>
              <a:rect l="l" t="t" r="r" b="b"/>
              <a:pathLst>
                <a:path w="1216" h="1045" extrusionOk="0">
                  <a:moveTo>
                    <a:pt x="527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27" y="1044"/>
                    <a:pt x="525" y="1044"/>
                  </a:cubicBezTo>
                  <a:cubicBezTo>
                    <a:pt x="989" y="1044"/>
                    <a:pt x="1215" y="484"/>
                    <a:pt x="894" y="151"/>
                  </a:cubicBezTo>
                  <a:cubicBezTo>
                    <a:pt x="786" y="47"/>
                    <a:pt x="655" y="1"/>
                    <a:pt x="52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6672" y="3577374"/>
              <a:ext cx="39365" cy="33687"/>
            </a:xfrm>
            <a:custGeom>
              <a:avLst/>
              <a:gdLst/>
              <a:ahLst/>
              <a:cxnLst/>
              <a:rect l="l" t="t" r="r" b="b"/>
              <a:pathLst>
                <a:path w="1227" h="1050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46938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26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4" y="156"/>
                  </a:cubicBezTo>
                  <a:cubicBezTo>
                    <a:pt x="786" y="48"/>
                    <a:pt x="654" y="0"/>
                    <a:pt x="5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26982" y="3464315"/>
              <a:ext cx="39012" cy="33655"/>
            </a:xfrm>
            <a:custGeom>
              <a:avLst/>
              <a:gdLst/>
              <a:ahLst/>
              <a:cxnLst/>
              <a:rect l="l" t="t" r="r" b="b"/>
              <a:pathLst>
                <a:path w="1216" h="1049" extrusionOk="0">
                  <a:moveTo>
                    <a:pt x="523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27" y="1049"/>
                    <a:pt x="525" y="1049"/>
                  </a:cubicBezTo>
                  <a:cubicBezTo>
                    <a:pt x="989" y="1049"/>
                    <a:pt x="1215" y="489"/>
                    <a:pt x="882" y="156"/>
                  </a:cubicBezTo>
                  <a:cubicBezTo>
                    <a:pt x="778" y="48"/>
                    <a:pt x="649" y="0"/>
                    <a:pt x="5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6672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246938" y="3690721"/>
              <a:ext cx="39365" cy="33398"/>
            </a:xfrm>
            <a:custGeom>
              <a:avLst/>
              <a:gdLst/>
              <a:ahLst/>
              <a:cxnLst/>
              <a:rect l="l" t="t" r="r" b="b"/>
              <a:pathLst>
                <a:path w="1227" h="1041" extrusionOk="0">
                  <a:moveTo>
                    <a:pt x="521" y="1"/>
                  </a:moveTo>
                  <a:cubicBezTo>
                    <a:pt x="254" y="1"/>
                    <a:pt x="1" y="208"/>
                    <a:pt x="1" y="528"/>
                  </a:cubicBezTo>
                  <a:cubicBezTo>
                    <a:pt x="1" y="814"/>
                    <a:pt x="239" y="1040"/>
                    <a:pt x="524" y="1040"/>
                  </a:cubicBezTo>
                  <a:cubicBezTo>
                    <a:pt x="989" y="1040"/>
                    <a:pt x="1227" y="481"/>
                    <a:pt x="894" y="159"/>
                  </a:cubicBezTo>
                  <a:cubicBezTo>
                    <a:pt x="784" y="50"/>
                    <a:pt x="651" y="1"/>
                    <a:pt x="52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26982" y="3690625"/>
              <a:ext cx="39012" cy="33494"/>
            </a:xfrm>
            <a:custGeom>
              <a:avLst/>
              <a:gdLst/>
              <a:ahLst/>
              <a:cxnLst/>
              <a:rect l="l" t="t" r="r" b="b"/>
              <a:pathLst>
                <a:path w="1216" h="1044" extrusionOk="0">
                  <a:moveTo>
                    <a:pt x="525" y="0"/>
                  </a:moveTo>
                  <a:cubicBezTo>
                    <a:pt x="259" y="0"/>
                    <a:pt x="1" y="208"/>
                    <a:pt x="1" y="531"/>
                  </a:cubicBezTo>
                  <a:cubicBezTo>
                    <a:pt x="1" y="817"/>
                    <a:pt x="227" y="1043"/>
                    <a:pt x="525" y="1043"/>
                  </a:cubicBezTo>
                  <a:cubicBezTo>
                    <a:pt x="989" y="1043"/>
                    <a:pt x="1215" y="484"/>
                    <a:pt x="882" y="150"/>
                  </a:cubicBezTo>
                  <a:cubicBezTo>
                    <a:pt x="779" y="47"/>
                    <a:pt x="651" y="0"/>
                    <a:pt x="5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6672" y="3690625"/>
              <a:ext cx="39365" cy="33494"/>
            </a:xfrm>
            <a:custGeom>
              <a:avLst/>
              <a:gdLst/>
              <a:ahLst/>
              <a:cxnLst/>
              <a:rect l="l" t="t" r="r" b="b"/>
              <a:pathLst>
                <a:path w="1227" h="1044" extrusionOk="0">
                  <a:moveTo>
                    <a:pt x="528" y="0"/>
                  </a:moveTo>
                  <a:cubicBezTo>
                    <a:pt x="258" y="0"/>
                    <a:pt x="1" y="208"/>
                    <a:pt x="1" y="531"/>
                  </a:cubicBezTo>
                  <a:cubicBezTo>
                    <a:pt x="1" y="817"/>
                    <a:pt x="239" y="1043"/>
                    <a:pt x="524" y="1043"/>
                  </a:cubicBezTo>
                  <a:cubicBezTo>
                    <a:pt x="989" y="1043"/>
                    <a:pt x="1227" y="484"/>
                    <a:pt x="893" y="150"/>
                  </a:cubicBezTo>
                  <a:cubicBezTo>
                    <a:pt x="786" y="47"/>
                    <a:pt x="656" y="0"/>
                    <a:pt x="52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" name="Google Shape;39;p2"/>
          <p:cNvGrpSpPr/>
          <p:nvPr/>
        </p:nvGrpSpPr>
        <p:grpSpPr>
          <a:xfrm>
            <a:off x="8785798" y="4625472"/>
            <a:ext cx="156808" cy="329221"/>
            <a:chOff x="1567241" y="4124224"/>
            <a:chExt cx="213025" cy="447250"/>
          </a:xfrm>
        </p:grpSpPr>
        <p:sp>
          <p:nvSpPr>
            <p:cNvPr id="40" name="Google Shape;40;p2"/>
            <p:cNvSpPr/>
            <p:nvPr/>
          </p:nvSpPr>
          <p:spPr>
            <a:xfrm rot="2700000">
              <a:off x="1598508" y="4389576"/>
              <a:ext cx="150491" cy="150773"/>
            </a:xfrm>
            <a:custGeom>
              <a:avLst/>
              <a:gdLst/>
              <a:ahLst/>
              <a:cxnLst/>
              <a:rect l="l" t="t" r="r" b="b"/>
              <a:pathLst>
                <a:path w="5954" h="5966" extrusionOk="0">
                  <a:moveTo>
                    <a:pt x="941" y="0"/>
                  </a:moveTo>
                  <a:lnTo>
                    <a:pt x="0" y="953"/>
                  </a:lnTo>
                  <a:lnTo>
                    <a:pt x="2036" y="2988"/>
                  </a:lnTo>
                  <a:lnTo>
                    <a:pt x="0" y="5013"/>
                  </a:lnTo>
                  <a:lnTo>
                    <a:pt x="941" y="5965"/>
                  </a:lnTo>
                  <a:lnTo>
                    <a:pt x="2977" y="3929"/>
                  </a:lnTo>
                  <a:lnTo>
                    <a:pt x="5013" y="5965"/>
                  </a:lnTo>
                  <a:lnTo>
                    <a:pt x="5953" y="5013"/>
                  </a:lnTo>
                  <a:lnTo>
                    <a:pt x="3929" y="2988"/>
                  </a:lnTo>
                  <a:lnTo>
                    <a:pt x="5953" y="953"/>
                  </a:lnTo>
                  <a:lnTo>
                    <a:pt x="5013" y="0"/>
                  </a:lnTo>
                  <a:lnTo>
                    <a:pt x="2977" y="2036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700000">
              <a:off x="1598508" y="4155351"/>
              <a:ext cx="150491" cy="150773"/>
            </a:xfrm>
            <a:custGeom>
              <a:avLst/>
              <a:gdLst/>
              <a:ahLst/>
              <a:cxnLst/>
              <a:rect l="l" t="t" r="r" b="b"/>
              <a:pathLst>
                <a:path w="5954" h="5966" extrusionOk="0">
                  <a:moveTo>
                    <a:pt x="941" y="0"/>
                  </a:moveTo>
                  <a:lnTo>
                    <a:pt x="0" y="953"/>
                  </a:lnTo>
                  <a:lnTo>
                    <a:pt x="2036" y="2988"/>
                  </a:lnTo>
                  <a:lnTo>
                    <a:pt x="0" y="5013"/>
                  </a:lnTo>
                  <a:lnTo>
                    <a:pt x="941" y="5965"/>
                  </a:lnTo>
                  <a:lnTo>
                    <a:pt x="2977" y="3929"/>
                  </a:lnTo>
                  <a:lnTo>
                    <a:pt x="5013" y="5965"/>
                  </a:lnTo>
                  <a:lnTo>
                    <a:pt x="5953" y="5013"/>
                  </a:lnTo>
                  <a:lnTo>
                    <a:pt x="3929" y="2988"/>
                  </a:lnTo>
                  <a:lnTo>
                    <a:pt x="5953" y="953"/>
                  </a:lnTo>
                  <a:lnTo>
                    <a:pt x="5013" y="0"/>
                  </a:lnTo>
                  <a:lnTo>
                    <a:pt x="2977" y="2036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" name="Google Shape;42;p2"/>
          <p:cNvSpPr/>
          <p:nvPr/>
        </p:nvSpPr>
        <p:spPr>
          <a:xfrm flipH="1">
            <a:off x="8870241" y="1977238"/>
            <a:ext cx="134279" cy="134531"/>
          </a:xfrm>
          <a:custGeom>
            <a:avLst/>
            <a:gdLst/>
            <a:ahLst/>
            <a:cxnLst/>
            <a:rect l="l" t="t" r="r" b="b"/>
            <a:pathLst>
              <a:path w="5883" h="5894" extrusionOk="0">
                <a:moveTo>
                  <a:pt x="1" y="0"/>
                </a:moveTo>
                <a:lnTo>
                  <a:pt x="1" y="5894"/>
                </a:lnTo>
                <a:lnTo>
                  <a:pt x="5882" y="5894"/>
                </a:lnTo>
                <a:lnTo>
                  <a:pt x="588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" name="Google Shape;43;p2"/>
          <p:cNvGrpSpPr/>
          <p:nvPr/>
        </p:nvGrpSpPr>
        <p:grpSpPr>
          <a:xfrm flipH="1">
            <a:off x="8869411" y="2607575"/>
            <a:ext cx="135900" cy="390284"/>
            <a:chOff x="179009" y="2072968"/>
            <a:chExt cx="190870" cy="548151"/>
          </a:xfrm>
        </p:grpSpPr>
        <p:sp>
          <p:nvSpPr>
            <p:cNvPr id="44" name="Google Shape;44;p2"/>
            <p:cNvSpPr/>
            <p:nvPr/>
          </p:nvSpPr>
          <p:spPr>
            <a:xfrm>
              <a:off x="179009" y="2072968"/>
              <a:ext cx="190870" cy="190870"/>
            </a:xfrm>
            <a:custGeom>
              <a:avLst/>
              <a:gdLst/>
              <a:ahLst/>
              <a:cxnLst/>
              <a:rect l="l" t="t" r="r" b="b"/>
              <a:pathLst>
                <a:path w="5954" h="5954" extrusionOk="0">
                  <a:moveTo>
                    <a:pt x="941" y="1"/>
                  </a:moveTo>
                  <a:lnTo>
                    <a:pt x="0" y="953"/>
                  </a:lnTo>
                  <a:lnTo>
                    <a:pt x="2036" y="2977"/>
                  </a:lnTo>
                  <a:lnTo>
                    <a:pt x="0" y="5013"/>
                  </a:lnTo>
                  <a:lnTo>
                    <a:pt x="941" y="5954"/>
                  </a:lnTo>
                  <a:lnTo>
                    <a:pt x="2977" y="3930"/>
                  </a:lnTo>
                  <a:lnTo>
                    <a:pt x="5013" y="5954"/>
                  </a:lnTo>
                  <a:lnTo>
                    <a:pt x="5953" y="5013"/>
                  </a:lnTo>
                  <a:lnTo>
                    <a:pt x="3929" y="2977"/>
                  </a:lnTo>
                  <a:lnTo>
                    <a:pt x="5953" y="953"/>
                  </a:lnTo>
                  <a:lnTo>
                    <a:pt x="5013" y="1"/>
                  </a:lnTo>
                  <a:lnTo>
                    <a:pt x="2977" y="2037"/>
                  </a:lnTo>
                  <a:lnTo>
                    <a:pt x="94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79009" y="2429864"/>
              <a:ext cx="190870" cy="191255"/>
            </a:xfrm>
            <a:custGeom>
              <a:avLst/>
              <a:gdLst/>
              <a:ahLst/>
              <a:cxnLst/>
              <a:rect l="l" t="t" r="r" b="b"/>
              <a:pathLst>
                <a:path w="5954" h="5966" extrusionOk="0">
                  <a:moveTo>
                    <a:pt x="941" y="0"/>
                  </a:moveTo>
                  <a:lnTo>
                    <a:pt x="0" y="953"/>
                  </a:lnTo>
                  <a:lnTo>
                    <a:pt x="2036" y="2988"/>
                  </a:lnTo>
                  <a:lnTo>
                    <a:pt x="0" y="5013"/>
                  </a:lnTo>
                  <a:lnTo>
                    <a:pt x="941" y="5965"/>
                  </a:lnTo>
                  <a:lnTo>
                    <a:pt x="2977" y="3929"/>
                  </a:lnTo>
                  <a:lnTo>
                    <a:pt x="5013" y="5965"/>
                  </a:lnTo>
                  <a:lnTo>
                    <a:pt x="5953" y="5013"/>
                  </a:lnTo>
                  <a:lnTo>
                    <a:pt x="3929" y="2988"/>
                  </a:lnTo>
                  <a:lnTo>
                    <a:pt x="5953" y="953"/>
                  </a:lnTo>
                  <a:lnTo>
                    <a:pt x="5013" y="0"/>
                  </a:lnTo>
                  <a:lnTo>
                    <a:pt x="2977" y="2036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" name="Google Shape;46;p2"/>
          <p:cNvSpPr/>
          <p:nvPr/>
        </p:nvSpPr>
        <p:spPr>
          <a:xfrm rot="5400000" flipH="1">
            <a:off x="143520" y="3786033"/>
            <a:ext cx="299680" cy="300226"/>
          </a:xfrm>
          <a:custGeom>
            <a:avLst/>
            <a:gdLst/>
            <a:ahLst/>
            <a:cxnLst/>
            <a:rect l="l" t="t" r="r" b="b"/>
            <a:pathLst>
              <a:path w="5883" h="5894" extrusionOk="0">
                <a:moveTo>
                  <a:pt x="1" y="0"/>
                </a:moveTo>
                <a:lnTo>
                  <a:pt x="1" y="5894"/>
                </a:lnTo>
                <a:lnTo>
                  <a:pt x="5882" y="5894"/>
                </a:lnTo>
                <a:lnTo>
                  <a:pt x="588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47;p2"/>
          <p:cNvGrpSpPr/>
          <p:nvPr/>
        </p:nvGrpSpPr>
        <p:grpSpPr>
          <a:xfrm flipH="1">
            <a:off x="154042" y="2195508"/>
            <a:ext cx="135900" cy="390284"/>
            <a:chOff x="179009" y="2072968"/>
            <a:chExt cx="190870" cy="548151"/>
          </a:xfrm>
        </p:grpSpPr>
        <p:sp>
          <p:nvSpPr>
            <p:cNvPr id="48" name="Google Shape;48;p2"/>
            <p:cNvSpPr/>
            <p:nvPr/>
          </p:nvSpPr>
          <p:spPr>
            <a:xfrm>
              <a:off x="179009" y="2072968"/>
              <a:ext cx="190870" cy="190870"/>
            </a:xfrm>
            <a:custGeom>
              <a:avLst/>
              <a:gdLst/>
              <a:ahLst/>
              <a:cxnLst/>
              <a:rect l="l" t="t" r="r" b="b"/>
              <a:pathLst>
                <a:path w="5954" h="5954" extrusionOk="0">
                  <a:moveTo>
                    <a:pt x="941" y="1"/>
                  </a:moveTo>
                  <a:lnTo>
                    <a:pt x="0" y="953"/>
                  </a:lnTo>
                  <a:lnTo>
                    <a:pt x="2036" y="2977"/>
                  </a:lnTo>
                  <a:lnTo>
                    <a:pt x="0" y="5013"/>
                  </a:lnTo>
                  <a:lnTo>
                    <a:pt x="941" y="5954"/>
                  </a:lnTo>
                  <a:lnTo>
                    <a:pt x="2977" y="3930"/>
                  </a:lnTo>
                  <a:lnTo>
                    <a:pt x="5013" y="5954"/>
                  </a:lnTo>
                  <a:lnTo>
                    <a:pt x="5953" y="5013"/>
                  </a:lnTo>
                  <a:lnTo>
                    <a:pt x="3929" y="2977"/>
                  </a:lnTo>
                  <a:lnTo>
                    <a:pt x="5953" y="953"/>
                  </a:lnTo>
                  <a:lnTo>
                    <a:pt x="5013" y="1"/>
                  </a:lnTo>
                  <a:lnTo>
                    <a:pt x="2977" y="2037"/>
                  </a:lnTo>
                  <a:lnTo>
                    <a:pt x="94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79009" y="2429864"/>
              <a:ext cx="190870" cy="191255"/>
            </a:xfrm>
            <a:custGeom>
              <a:avLst/>
              <a:gdLst/>
              <a:ahLst/>
              <a:cxnLst/>
              <a:rect l="l" t="t" r="r" b="b"/>
              <a:pathLst>
                <a:path w="5954" h="5966" extrusionOk="0">
                  <a:moveTo>
                    <a:pt x="941" y="0"/>
                  </a:moveTo>
                  <a:lnTo>
                    <a:pt x="0" y="953"/>
                  </a:lnTo>
                  <a:lnTo>
                    <a:pt x="2036" y="2988"/>
                  </a:lnTo>
                  <a:lnTo>
                    <a:pt x="0" y="5013"/>
                  </a:lnTo>
                  <a:lnTo>
                    <a:pt x="941" y="5965"/>
                  </a:lnTo>
                  <a:lnTo>
                    <a:pt x="2977" y="3929"/>
                  </a:lnTo>
                  <a:lnTo>
                    <a:pt x="5013" y="5965"/>
                  </a:lnTo>
                  <a:lnTo>
                    <a:pt x="5953" y="5013"/>
                  </a:lnTo>
                  <a:lnTo>
                    <a:pt x="3929" y="2988"/>
                  </a:lnTo>
                  <a:lnTo>
                    <a:pt x="5953" y="953"/>
                  </a:lnTo>
                  <a:lnTo>
                    <a:pt x="5013" y="0"/>
                  </a:lnTo>
                  <a:lnTo>
                    <a:pt x="2977" y="2036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" name="Google Shape;50;p2"/>
          <p:cNvGrpSpPr/>
          <p:nvPr/>
        </p:nvGrpSpPr>
        <p:grpSpPr>
          <a:xfrm rot="-5400000">
            <a:off x="8626967" y="56406"/>
            <a:ext cx="137396" cy="393815"/>
            <a:chOff x="8846561" y="2782361"/>
            <a:chExt cx="154517" cy="442886"/>
          </a:xfrm>
        </p:grpSpPr>
        <p:sp>
          <p:nvSpPr>
            <p:cNvPr id="51" name="Google Shape;51;p2"/>
            <p:cNvSpPr/>
            <p:nvPr/>
          </p:nvSpPr>
          <p:spPr>
            <a:xfrm>
              <a:off x="8846561" y="2782361"/>
              <a:ext cx="154517" cy="154132"/>
            </a:xfrm>
            <a:custGeom>
              <a:avLst/>
              <a:gdLst/>
              <a:ahLst/>
              <a:cxnLst/>
              <a:rect l="l" t="t" r="r" b="b"/>
              <a:pathLst>
                <a:path w="4823" h="4811" extrusionOk="0">
                  <a:moveTo>
                    <a:pt x="762" y="1"/>
                  </a:moveTo>
                  <a:lnTo>
                    <a:pt x="0" y="763"/>
                  </a:lnTo>
                  <a:lnTo>
                    <a:pt x="1643" y="2406"/>
                  </a:lnTo>
                  <a:lnTo>
                    <a:pt x="0" y="4049"/>
                  </a:lnTo>
                  <a:lnTo>
                    <a:pt x="762" y="4811"/>
                  </a:lnTo>
                  <a:lnTo>
                    <a:pt x="2417" y="3168"/>
                  </a:lnTo>
                  <a:lnTo>
                    <a:pt x="4060" y="4811"/>
                  </a:lnTo>
                  <a:lnTo>
                    <a:pt x="4822" y="4049"/>
                  </a:lnTo>
                  <a:lnTo>
                    <a:pt x="3179" y="2406"/>
                  </a:lnTo>
                  <a:lnTo>
                    <a:pt x="4822" y="763"/>
                  </a:lnTo>
                  <a:lnTo>
                    <a:pt x="4060" y="1"/>
                  </a:lnTo>
                  <a:lnTo>
                    <a:pt x="2417" y="1644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846561" y="3070730"/>
              <a:ext cx="154517" cy="154517"/>
            </a:xfrm>
            <a:custGeom>
              <a:avLst/>
              <a:gdLst/>
              <a:ahLst/>
              <a:cxnLst/>
              <a:rect l="l" t="t" r="r" b="b"/>
              <a:pathLst>
                <a:path w="4823" h="4823" extrusionOk="0">
                  <a:moveTo>
                    <a:pt x="762" y="1"/>
                  </a:moveTo>
                  <a:lnTo>
                    <a:pt x="0" y="763"/>
                  </a:lnTo>
                  <a:lnTo>
                    <a:pt x="1643" y="2406"/>
                  </a:lnTo>
                  <a:lnTo>
                    <a:pt x="0" y="4061"/>
                  </a:lnTo>
                  <a:lnTo>
                    <a:pt x="762" y="4823"/>
                  </a:lnTo>
                  <a:lnTo>
                    <a:pt x="2417" y="3180"/>
                  </a:lnTo>
                  <a:lnTo>
                    <a:pt x="4060" y="4823"/>
                  </a:lnTo>
                  <a:lnTo>
                    <a:pt x="4822" y="4061"/>
                  </a:lnTo>
                  <a:lnTo>
                    <a:pt x="3179" y="2406"/>
                  </a:lnTo>
                  <a:lnTo>
                    <a:pt x="4822" y="763"/>
                  </a:lnTo>
                  <a:lnTo>
                    <a:pt x="4060" y="1"/>
                  </a:lnTo>
                  <a:lnTo>
                    <a:pt x="2417" y="1644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" name="Google Shape;53;p2"/>
          <p:cNvGrpSpPr/>
          <p:nvPr/>
        </p:nvGrpSpPr>
        <p:grpSpPr>
          <a:xfrm>
            <a:off x="8822996" y="1251181"/>
            <a:ext cx="161109" cy="262684"/>
            <a:chOff x="8814523" y="4301099"/>
            <a:chExt cx="181204" cy="295450"/>
          </a:xfrm>
        </p:grpSpPr>
        <p:sp>
          <p:nvSpPr>
            <p:cNvPr id="54" name="Google Shape;54;p2"/>
            <p:cNvSpPr/>
            <p:nvPr/>
          </p:nvSpPr>
          <p:spPr>
            <a:xfrm>
              <a:off x="8814523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2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951067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2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8814523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1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8951067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1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8814523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74" y="1193"/>
                    <a:pt x="798" y="1193"/>
                  </a:cubicBezTo>
                  <a:cubicBezTo>
                    <a:pt x="1131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8951067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62" y="1193"/>
                    <a:pt x="798" y="1193"/>
                  </a:cubicBezTo>
                  <a:cubicBezTo>
                    <a:pt x="1120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Google Shape;60;p2"/>
          <p:cNvSpPr/>
          <p:nvPr/>
        </p:nvSpPr>
        <p:spPr>
          <a:xfrm rot="5400000">
            <a:off x="8564093" y="3768811"/>
            <a:ext cx="600135" cy="81778"/>
          </a:xfrm>
          <a:custGeom>
            <a:avLst/>
            <a:gdLst/>
            <a:ahLst/>
            <a:cxnLst/>
            <a:rect l="l" t="t" r="r" b="b"/>
            <a:pathLst>
              <a:path w="18706" h="2549" extrusionOk="0">
                <a:moveTo>
                  <a:pt x="1917" y="1"/>
                </a:moveTo>
                <a:lnTo>
                  <a:pt x="1" y="1941"/>
                </a:lnTo>
                <a:lnTo>
                  <a:pt x="334" y="2275"/>
                </a:lnTo>
                <a:lnTo>
                  <a:pt x="1917" y="667"/>
                </a:lnTo>
                <a:lnTo>
                  <a:pt x="3775" y="2548"/>
                </a:lnTo>
                <a:lnTo>
                  <a:pt x="5644" y="667"/>
                </a:lnTo>
                <a:lnTo>
                  <a:pt x="7502" y="2548"/>
                </a:lnTo>
                <a:lnTo>
                  <a:pt x="9359" y="667"/>
                </a:lnTo>
                <a:lnTo>
                  <a:pt x="11216" y="2548"/>
                </a:lnTo>
                <a:lnTo>
                  <a:pt x="13074" y="667"/>
                </a:lnTo>
                <a:lnTo>
                  <a:pt x="14931" y="2548"/>
                </a:lnTo>
                <a:lnTo>
                  <a:pt x="16788" y="667"/>
                </a:lnTo>
                <a:lnTo>
                  <a:pt x="18372" y="2275"/>
                </a:lnTo>
                <a:lnTo>
                  <a:pt x="18705" y="1941"/>
                </a:lnTo>
                <a:lnTo>
                  <a:pt x="16788" y="1"/>
                </a:lnTo>
                <a:lnTo>
                  <a:pt x="14931" y="1882"/>
                </a:lnTo>
                <a:lnTo>
                  <a:pt x="13074" y="1"/>
                </a:lnTo>
                <a:lnTo>
                  <a:pt x="11216" y="1882"/>
                </a:lnTo>
                <a:lnTo>
                  <a:pt x="9359" y="1"/>
                </a:lnTo>
                <a:lnTo>
                  <a:pt x="7502" y="1882"/>
                </a:lnTo>
                <a:lnTo>
                  <a:pt x="5644" y="1"/>
                </a:lnTo>
                <a:lnTo>
                  <a:pt x="3775" y="1882"/>
                </a:lnTo>
                <a:lnTo>
                  <a:pt x="1917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2"/>
          <p:cNvSpPr/>
          <p:nvPr/>
        </p:nvSpPr>
        <p:spPr>
          <a:xfrm rot="2464182">
            <a:off x="1630557" y="4832234"/>
            <a:ext cx="150487" cy="150487"/>
          </a:xfrm>
          <a:custGeom>
            <a:avLst/>
            <a:gdLst/>
            <a:ahLst/>
            <a:cxnLst/>
            <a:rect l="l" t="t" r="r" b="b"/>
            <a:pathLst>
              <a:path w="5954" h="5954" extrusionOk="0">
                <a:moveTo>
                  <a:pt x="941" y="1"/>
                </a:moveTo>
                <a:lnTo>
                  <a:pt x="0" y="953"/>
                </a:lnTo>
                <a:lnTo>
                  <a:pt x="2036" y="2977"/>
                </a:lnTo>
                <a:lnTo>
                  <a:pt x="0" y="5013"/>
                </a:lnTo>
                <a:lnTo>
                  <a:pt x="941" y="5954"/>
                </a:lnTo>
                <a:lnTo>
                  <a:pt x="2977" y="3930"/>
                </a:lnTo>
                <a:lnTo>
                  <a:pt x="5013" y="5954"/>
                </a:lnTo>
                <a:lnTo>
                  <a:pt x="5953" y="5013"/>
                </a:lnTo>
                <a:lnTo>
                  <a:pt x="3929" y="2977"/>
                </a:lnTo>
                <a:lnTo>
                  <a:pt x="5953" y="953"/>
                </a:lnTo>
                <a:lnTo>
                  <a:pt x="5013" y="1"/>
                </a:lnTo>
                <a:lnTo>
                  <a:pt x="2977" y="2037"/>
                </a:lnTo>
                <a:lnTo>
                  <a:pt x="941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2"/>
          <p:cNvSpPr/>
          <p:nvPr/>
        </p:nvSpPr>
        <p:spPr>
          <a:xfrm>
            <a:off x="4647914" y="4733984"/>
            <a:ext cx="150487" cy="150791"/>
          </a:xfrm>
          <a:custGeom>
            <a:avLst/>
            <a:gdLst/>
            <a:ahLst/>
            <a:cxnLst/>
            <a:rect l="l" t="t" r="r" b="b"/>
            <a:pathLst>
              <a:path w="5954" h="5966" extrusionOk="0">
                <a:moveTo>
                  <a:pt x="941" y="0"/>
                </a:moveTo>
                <a:lnTo>
                  <a:pt x="0" y="953"/>
                </a:lnTo>
                <a:lnTo>
                  <a:pt x="2036" y="2988"/>
                </a:lnTo>
                <a:lnTo>
                  <a:pt x="0" y="5013"/>
                </a:lnTo>
                <a:lnTo>
                  <a:pt x="941" y="5965"/>
                </a:lnTo>
                <a:lnTo>
                  <a:pt x="2977" y="3929"/>
                </a:lnTo>
                <a:lnTo>
                  <a:pt x="5013" y="5965"/>
                </a:lnTo>
                <a:lnTo>
                  <a:pt x="5953" y="5013"/>
                </a:lnTo>
                <a:lnTo>
                  <a:pt x="3929" y="2988"/>
                </a:lnTo>
                <a:lnTo>
                  <a:pt x="5953" y="953"/>
                </a:lnTo>
                <a:lnTo>
                  <a:pt x="5013" y="0"/>
                </a:lnTo>
                <a:lnTo>
                  <a:pt x="2977" y="2036"/>
                </a:lnTo>
                <a:lnTo>
                  <a:pt x="94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2"/>
          <p:cNvSpPr/>
          <p:nvPr/>
        </p:nvSpPr>
        <p:spPr>
          <a:xfrm>
            <a:off x="2248404" y="124738"/>
            <a:ext cx="150474" cy="150474"/>
          </a:xfrm>
          <a:custGeom>
            <a:avLst/>
            <a:gdLst/>
            <a:ahLst/>
            <a:cxnLst/>
            <a:rect l="l" t="t" r="r" b="b"/>
            <a:pathLst>
              <a:path w="6395" h="6395" extrusionOk="0">
                <a:moveTo>
                  <a:pt x="2596" y="1"/>
                </a:moveTo>
                <a:lnTo>
                  <a:pt x="2596" y="2596"/>
                </a:lnTo>
                <a:lnTo>
                  <a:pt x="1" y="2596"/>
                </a:lnTo>
                <a:lnTo>
                  <a:pt x="1" y="3799"/>
                </a:lnTo>
                <a:lnTo>
                  <a:pt x="2596" y="3799"/>
                </a:lnTo>
                <a:lnTo>
                  <a:pt x="2596" y="6394"/>
                </a:lnTo>
                <a:lnTo>
                  <a:pt x="3799" y="6394"/>
                </a:lnTo>
                <a:lnTo>
                  <a:pt x="3799" y="3799"/>
                </a:lnTo>
                <a:lnTo>
                  <a:pt x="6394" y="3799"/>
                </a:lnTo>
                <a:lnTo>
                  <a:pt x="6394" y="2596"/>
                </a:lnTo>
                <a:lnTo>
                  <a:pt x="3799" y="2596"/>
                </a:lnTo>
                <a:lnTo>
                  <a:pt x="3799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2"/>
          <p:cNvSpPr/>
          <p:nvPr/>
        </p:nvSpPr>
        <p:spPr>
          <a:xfrm rot="5400000">
            <a:off x="5155419" y="4630761"/>
            <a:ext cx="357249" cy="357249"/>
          </a:xfrm>
          <a:custGeom>
            <a:avLst/>
            <a:gdLst/>
            <a:ahLst/>
            <a:cxnLst/>
            <a:rect l="l" t="t" r="r" b="b"/>
            <a:pathLst>
              <a:path w="2596" h="2596" extrusionOk="0">
                <a:moveTo>
                  <a:pt x="0" y="0"/>
                </a:moveTo>
                <a:lnTo>
                  <a:pt x="0" y="2596"/>
                </a:lnTo>
                <a:lnTo>
                  <a:pt x="2596" y="2596"/>
                </a:lnTo>
                <a:lnTo>
                  <a:pt x="259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2"/>
          <p:cNvSpPr/>
          <p:nvPr/>
        </p:nvSpPr>
        <p:spPr>
          <a:xfrm rot="5400129">
            <a:off x="8118521" y="4617124"/>
            <a:ext cx="345748" cy="345729"/>
          </a:xfrm>
          <a:custGeom>
            <a:avLst/>
            <a:gdLst/>
            <a:ahLst/>
            <a:cxnLst/>
            <a:rect l="l" t="t" r="r" b="b"/>
            <a:pathLst>
              <a:path w="2596" h="2596" extrusionOk="0">
                <a:moveTo>
                  <a:pt x="0" y="0"/>
                </a:moveTo>
                <a:lnTo>
                  <a:pt x="0" y="2596"/>
                </a:lnTo>
                <a:lnTo>
                  <a:pt x="2596" y="2596"/>
                </a:lnTo>
                <a:lnTo>
                  <a:pt x="259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2"/>
          <p:cNvSpPr/>
          <p:nvPr/>
        </p:nvSpPr>
        <p:spPr>
          <a:xfrm rot="10800000">
            <a:off x="1289121" y="4829079"/>
            <a:ext cx="156805" cy="156805"/>
          </a:xfrm>
          <a:custGeom>
            <a:avLst/>
            <a:gdLst/>
            <a:ahLst/>
            <a:cxnLst/>
            <a:rect l="l" t="t" r="r" b="b"/>
            <a:pathLst>
              <a:path w="2596" h="2596" extrusionOk="0">
                <a:moveTo>
                  <a:pt x="0" y="0"/>
                </a:moveTo>
                <a:lnTo>
                  <a:pt x="0" y="2596"/>
                </a:lnTo>
                <a:lnTo>
                  <a:pt x="2596" y="2596"/>
                </a:lnTo>
                <a:lnTo>
                  <a:pt x="259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2"/>
          <p:cNvSpPr/>
          <p:nvPr/>
        </p:nvSpPr>
        <p:spPr>
          <a:xfrm rot="151">
            <a:off x="5078186" y="186787"/>
            <a:ext cx="296372" cy="296366"/>
          </a:xfrm>
          <a:custGeom>
            <a:avLst/>
            <a:gdLst/>
            <a:ahLst/>
            <a:cxnLst/>
            <a:rect l="l" t="t" r="r" b="b"/>
            <a:pathLst>
              <a:path w="2596" h="2596" extrusionOk="0">
                <a:moveTo>
                  <a:pt x="0" y="0"/>
                </a:moveTo>
                <a:lnTo>
                  <a:pt x="0" y="2596"/>
                </a:lnTo>
                <a:lnTo>
                  <a:pt x="2596" y="2596"/>
                </a:lnTo>
                <a:lnTo>
                  <a:pt x="259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2"/>
          <p:cNvSpPr/>
          <p:nvPr/>
        </p:nvSpPr>
        <p:spPr>
          <a:xfrm>
            <a:off x="7014155" y="4774277"/>
            <a:ext cx="171524" cy="171524"/>
          </a:xfrm>
          <a:custGeom>
            <a:avLst/>
            <a:gdLst/>
            <a:ahLst/>
            <a:cxnLst/>
            <a:rect l="l" t="t" r="r" b="b"/>
            <a:pathLst>
              <a:path w="2596" h="2596" extrusionOk="0">
                <a:moveTo>
                  <a:pt x="0" y="0"/>
                </a:moveTo>
                <a:lnTo>
                  <a:pt x="0" y="2596"/>
                </a:lnTo>
                <a:lnTo>
                  <a:pt x="2596" y="2596"/>
                </a:lnTo>
                <a:lnTo>
                  <a:pt x="259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2"/>
          <p:cNvSpPr/>
          <p:nvPr/>
        </p:nvSpPr>
        <p:spPr>
          <a:xfrm>
            <a:off x="6409415" y="137073"/>
            <a:ext cx="150487" cy="150458"/>
          </a:xfrm>
          <a:custGeom>
            <a:avLst/>
            <a:gdLst/>
            <a:ahLst/>
            <a:cxnLst/>
            <a:rect l="l" t="t" r="r" b="b"/>
            <a:pathLst>
              <a:path w="5954" h="5954" extrusionOk="0">
                <a:moveTo>
                  <a:pt x="941" y="1"/>
                </a:moveTo>
                <a:lnTo>
                  <a:pt x="0" y="953"/>
                </a:lnTo>
                <a:lnTo>
                  <a:pt x="2036" y="2977"/>
                </a:lnTo>
                <a:lnTo>
                  <a:pt x="0" y="5013"/>
                </a:lnTo>
                <a:lnTo>
                  <a:pt x="941" y="5954"/>
                </a:lnTo>
                <a:lnTo>
                  <a:pt x="2977" y="3930"/>
                </a:lnTo>
                <a:lnTo>
                  <a:pt x="5013" y="5954"/>
                </a:lnTo>
                <a:lnTo>
                  <a:pt x="5953" y="5013"/>
                </a:lnTo>
                <a:lnTo>
                  <a:pt x="3929" y="2977"/>
                </a:lnTo>
                <a:lnTo>
                  <a:pt x="5953" y="953"/>
                </a:lnTo>
                <a:lnTo>
                  <a:pt x="5013" y="1"/>
                </a:lnTo>
                <a:lnTo>
                  <a:pt x="2977" y="2037"/>
                </a:lnTo>
                <a:lnTo>
                  <a:pt x="941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2"/>
          <p:cNvSpPr/>
          <p:nvPr/>
        </p:nvSpPr>
        <p:spPr>
          <a:xfrm>
            <a:off x="4678341" y="124737"/>
            <a:ext cx="150472" cy="150472"/>
          </a:xfrm>
          <a:custGeom>
            <a:avLst/>
            <a:gdLst/>
            <a:ahLst/>
            <a:cxnLst/>
            <a:rect l="l" t="t" r="r" b="b"/>
            <a:pathLst>
              <a:path w="5954" h="5954" extrusionOk="0">
                <a:moveTo>
                  <a:pt x="941" y="1"/>
                </a:moveTo>
                <a:lnTo>
                  <a:pt x="0" y="953"/>
                </a:lnTo>
                <a:lnTo>
                  <a:pt x="2036" y="2977"/>
                </a:lnTo>
                <a:lnTo>
                  <a:pt x="0" y="5013"/>
                </a:lnTo>
                <a:lnTo>
                  <a:pt x="941" y="5954"/>
                </a:lnTo>
                <a:lnTo>
                  <a:pt x="2977" y="3930"/>
                </a:lnTo>
                <a:lnTo>
                  <a:pt x="5013" y="5954"/>
                </a:lnTo>
                <a:lnTo>
                  <a:pt x="5953" y="5013"/>
                </a:lnTo>
                <a:lnTo>
                  <a:pt x="3929" y="2977"/>
                </a:lnTo>
                <a:lnTo>
                  <a:pt x="5953" y="953"/>
                </a:lnTo>
                <a:lnTo>
                  <a:pt x="5013" y="1"/>
                </a:lnTo>
                <a:lnTo>
                  <a:pt x="2977" y="2037"/>
                </a:lnTo>
                <a:lnTo>
                  <a:pt x="941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"/>
          <p:cNvSpPr/>
          <p:nvPr/>
        </p:nvSpPr>
        <p:spPr>
          <a:xfrm>
            <a:off x="898000" y="187264"/>
            <a:ext cx="600182" cy="81785"/>
          </a:xfrm>
          <a:custGeom>
            <a:avLst/>
            <a:gdLst/>
            <a:ahLst/>
            <a:cxnLst/>
            <a:rect l="l" t="t" r="r" b="b"/>
            <a:pathLst>
              <a:path w="18706" h="2549" extrusionOk="0">
                <a:moveTo>
                  <a:pt x="1917" y="1"/>
                </a:moveTo>
                <a:lnTo>
                  <a:pt x="1" y="1941"/>
                </a:lnTo>
                <a:lnTo>
                  <a:pt x="334" y="2275"/>
                </a:lnTo>
                <a:lnTo>
                  <a:pt x="1917" y="667"/>
                </a:lnTo>
                <a:lnTo>
                  <a:pt x="3775" y="2548"/>
                </a:lnTo>
                <a:lnTo>
                  <a:pt x="5644" y="667"/>
                </a:lnTo>
                <a:lnTo>
                  <a:pt x="7502" y="2548"/>
                </a:lnTo>
                <a:lnTo>
                  <a:pt x="9359" y="667"/>
                </a:lnTo>
                <a:lnTo>
                  <a:pt x="11216" y="2548"/>
                </a:lnTo>
                <a:lnTo>
                  <a:pt x="13074" y="667"/>
                </a:lnTo>
                <a:lnTo>
                  <a:pt x="14931" y="2548"/>
                </a:lnTo>
                <a:lnTo>
                  <a:pt x="16788" y="667"/>
                </a:lnTo>
                <a:lnTo>
                  <a:pt x="18372" y="2275"/>
                </a:lnTo>
                <a:lnTo>
                  <a:pt x="18705" y="1941"/>
                </a:lnTo>
                <a:lnTo>
                  <a:pt x="16788" y="1"/>
                </a:lnTo>
                <a:lnTo>
                  <a:pt x="14931" y="1882"/>
                </a:lnTo>
                <a:lnTo>
                  <a:pt x="13074" y="1"/>
                </a:lnTo>
                <a:lnTo>
                  <a:pt x="11216" y="1882"/>
                </a:lnTo>
                <a:lnTo>
                  <a:pt x="9359" y="1"/>
                </a:lnTo>
                <a:lnTo>
                  <a:pt x="7502" y="1882"/>
                </a:lnTo>
                <a:lnTo>
                  <a:pt x="5644" y="1"/>
                </a:lnTo>
                <a:lnTo>
                  <a:pt x="3775" y="1882"/>
                </a:lnTo>
                <a:lnTo>
                  <a:pt x="1917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2"/>
          <p:cNvSpPr/>
          <p:nvPr/>
        </p:nvSpPr>
        <p:spPr>
          <a:xfrm>
            <a:off x="6881446" y="203582"/>
            <a:ext cx="600135" cy="81778"/>
          </a:xfrm>
          <a:custGeom>
            <a:avLst/>
            <a:gdLst/>
            <a:ahLst/>
            <a:cxnLst/>
            <a:rect l="l" t="t" r="r" b="b"/>
            <a:pathLst>
              <a:path w="18706" h="2549" extrusionOk="0">
                <a:moveTo>
                  <a:pt x="1917" y="1"/>
                </a:moveTo>
                <a:lnTo>
                  <a:pt x="1" y="1941"/>
                </a:lnTo>
                <a:lnTo>
                  <a:pt x="334" y="2275"/>
                </a:lnTo>
                <a:lnTo>
                  <a:pt x="1917" y="667"/>
                </a:lnTo>
                <a:lnTo>
                  <a:pt x="3775" y="2548"/>
                </a:lnTo>
                <a:lnTo>
                  <a:pt x="5644" y="667"/>
                </a:lnTo>
                <a:lnTo>
                  <a:pt x="7502" y="2548"/>
                </a:lnTo>
                <a:lnTo>
                  <a:pt x="9359" y="667"/>
                </a:lnTo>
                <a:lnTo>
                  <a:pt x="11216" y="2548"/>
                </a:lnTo>
                <a:lnTo>
                  <a:pt x="13074" y="667"/>
                </a:lnTo>
                <a:lnTo>
                  <a:pt x="14931" y="2548"/>
                </a:lnTo>
                <a:lnTo>
                  <a:pt x="16788" y="667"/>
                </a:lnTo>
                <a:lnTo>
                  <a:pt x="18372" y="2275"/>
                </a:lnTo>
                <a:lnTo>
                  <a:pt x="18705" y="1941"/>
                </a:lnTo>
                <a:lnTo>
                  <a:pt x="16788" y="1"/>
                </a:lnTo>
                <a:lnTo>
                  <a:pt x="14931" y="1882"/>
                </a:lnTo>
                <a:lnTo>
                  <a:pt x="13074" y="1"/>
                </a:lnTo>
                <a:lnTo>
                  <a:pt x="11216" y="1882"/>
                </a:lnTo>
                <a:lnTo>
                  <a:pt x="9359" y="1"/>
                </a:lnTo>
                <a:lnTo>
                  <a:pt x="7502" y="1882"/>
                </a:lnTo>
                <a:lnTo>
                  <a:pt x="5644" y="1"/>
                </a:lnTo>
                <a:lnTo>
                  <a:pt x="3775" y="1882"/>
                </a:lnTo>
                <a:lnTo>
                  <a:pt x="1917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2"/>
          <p:cNvSpPr/>
          <p:nvPr/>
        </p:nvSpPr>
        <p:spPr>
          <a:xfrm>
            <a:off x="3887176" y="212389"/>
            <a:ext cx="600135" cy="81778"/>
          </a:xfrm>
          <a:custGeom>
            <a:avLst/>
            <a:gdLst/>
            <a:ahLst/>
            <a:cxnLst/>
            <a:rect l="l" t="t" r="r" b="b"/>
            <a:pathLst>
              <a:path w="18706" h="2549" extrusionOk="0">
                <a:moveTo>
                  <a:pt x="1917" y="1"/>
                </a:moveTo>
                <a:lnTo>
                  <a:pt x="1" y="1941"/>
                </a:lnTo>
                <a:lnTo>
                  <a:pt x="334" y="2275"/>
                </a:lnTo>
                <a:lnTo>
                  <a:pt x="1917" y="667"/>
                </a:lnTo>
                <a:lnTo>
                  <a:pt x="3775" y="2548"/>
                </a:lnTo>
                <a:lnTo>
                  <a:pt x="5644" y="667"/>
                </a:lnTo>
                <a:lnTo>
                  <a:pt x="7502" y="2548"/>
                </a:lnTo>
                <a:lnTo>
                  <a:pt x="9359" y="667"/>
                </a:lnTo>
                <a:lnTo>
                  <a:pt x="11216" y="2548"/>
                </a:lnTo>
                <a:lnTo>
                  <a:pt x="13074" y="667"/>
                </a:lnTo>
                <a:lnTo>
                  <a:pt x="14931" y="2548"/>
                </a:lnTo>
                <a:lnTo>
                  <a:pt x="16788" y="667"/>
                </a:lnTo>
                <a:lnTo>
                  <a:pt x="18372" y="2275"/>
                </a:lnTo>
                <a:lnTo>
                  <a:pt x="18705" y="1941"/>
                </a:lnTo>
                <a:lnTo>
                  <a:pt x="16788" y="1"/>
                </a:lnTo>
                <a:lnTo>
                  <a:pt x="14931" y="1882"/>
                </a:lnTo>
                <a:lnTo>
                  <a:pt x="13074" y="1"/>
                </a:lnTo>
                <a:lnTo>
                  <a:pt x="11216" y="1882"/>
                </a:lnTo>
                <a:lnTo>
                  <a:pt x="9359" y="1"/>
                </a:lnTo>
                <a:lnTo>
                  <a:pt x="7502" y="1882"/>
                </a:lnTo>
                <a:lnTo>
                  <a:pt x="5644" y="1"/>
                </a:lnTo>
                <a:lnTo>
                  <a:pt x="3775" y="1882"/>
                </a:lnTo>
                <a:lnTo>
                  <a:pt x="1917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4" name="Google Shape;74;p2"/>
          <p:cNvGrpSpPr/>
          <p:nvPr/>
        </p:nvGrpSpPr>
        <p:grpSpPr>
          <a:xfrm rot="-5376033">
            <a:off x="7409190" y="4769803"/>
            <a:ext cx="161149" cy="262750"/>
            <a:chOff x="8814523" y="4301099"/>
            <a:chExt cx="181204" cy="295450"/>
          </a:xfrm>
        </p:grpSpPr>
        <p:sp>
          <p:nvSpPr>
            <p:cNvPr id="75" name="Google Shape;75;p2"/>
            <p:cNvSpPr/>
            <p:nvPr/>
          </p:nvSpPr>
          <p:spPr>
            <a:xfrm>
              <a:off x="8814523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2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8951067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2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8814523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1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8951067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1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8814523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74" y="1193"/>
                    <a:pt x="798" y="1193"/>
                  </a:cubicBezTo>
                  <a:cubicBezTo>
                    <a:pt x="1131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8951067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62" y="1193"/>
                    <a:pt x="798" y="1193"/>
                  </a:cubicBezTo>
                  <a:cubicBezTo>
                    <a:pt x="1120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" name="Google Shape;81;p2"/>
          <p:cNvGrpSpPr/>
          <p:nvPr/>
        </p:nvGrpSpPr>
        <p:grpSpPr>
          <a:xfrm rot="2879975">
            <a:off x="21018" y="2996397"/>
            <a:ext cx="544938" cy="529260"/>
            <a:chOff x="493977" y="4202564"/>
            <a:chExt cx="544967" cy="529288"/>
          </a:xfrm>
        </p:grpSpPr>
        <p:sp>
          <p:nvSpPr>
            <p:cNvPr id="82" name="Google Shape;82;p2"/>
            <p:cNvSpPr/>
            <p:nvPr/>
          </p:nvSpPr>
          <p:spPr>
            <a:xfrm rot="2549225" flipH="1">
              <a:off x="574668" y="4292653"/>
              <a:ext cx="38160" cy="32686"/>
            </a:xfrm>
            <a:custGeom>
              <a:avLst/>
              <a:gdLst/>
              <a:ahLst/>
              <a:cxnLst/>
              <a:rect l="l" t="t" r="r" b="b"/>
              <a:pathLst>
                <a:path w="1192" h="1021" extrusionOk="0">
                  <a:moveTo>
                    <a:pt x="512" y="1"/>
                  </a:moveTo>
                  <a:cubicBezTo>
                    <a:pt x="251" y="1"/>
                    <a:pt x="1" y="203"/>
                    <a:pt x="1" y="509"/>
                  </a:cubicBezTo>
                  <a:cubicBezTo>
                    <a:pt x="1" y="794"/>
                    <a:pt x="227" y="1021"/>
                    <a:pt x="501" y="1021"/>
                  </a:cubicBezTo>
                  <a:cubicBezTo>
                    <a:pt x="965" y="1021"/>
                    <a:pt x="1191" y="473"/>
                    <a:pt x="870" y="152"/>
                  </a:cubicBezTo>
                  <a:cubicBezTo>
                    <a:pt x="765" y="47"/>
                    <a:pt x="637" y="1"/>
                    <a:pt x="5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 rot="2549225" flipH="1">
              <a:off x="661236" y="4371942"/>
              <a:ext cx="38160" cy="32686"/>
            </a:xfrm>
            <a:custGeom>
              <a:avLst/>
              <a:gdLst/>
              <a:ahLst/>
              <a:cxnLst/>
              <a:rect l="l" t="t" r="r" b="b"/>
              <a:pathLst>
                <a:path w="1192" h="1021" extrusionOk="0">
                  <a:moveTo>
                    <a:pt x="512" y="1"/>
                  </a:moveTo>
                  <a:cubicBezTo>
                    <a:pt x="250" y="1"/>
                    <a:pt x="0" y="203"/>
                    <a:pt x="0" y="509"/>
                  </a:cubicBezTo>
                  <a:cubicBezTo>
                    <a:pt x="0" y="794"/>
                    <a:pt x="227" y="1021"/>
                    <a:pt x="512" y="1021"/>
                  </a:cubicBezTo>
                  <a:cubicBezTo>
                    <a:pt x="965" y="1021"/>
                    <a:pt x="1191" y="473"/>
                    <a:pt x="870" y="152"/>
                  </a:cubicBezTo>
                  <a:cubicBezTo>
                    <a:pt x="765" y="47"/>
                    <a:pt x="637" y="1"/>
                    <a:pt x="5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 rot="2549225" flipH="1">
              <a:off x="747549" y="4450984"/>
              <a:ext cx="38128" cy="32686"/>
            </a:xfrm>
            <a:custGeom>
              <a:avLst/>
              <a:gdLst/>
              <a:ahLst/>
              <a:cxnLst/>
              <a:rect l="l" t="t" r="r" b="b"/>
              <a:pathLst>
                <a:path w="1191" h="1021" extrusionOk="0">
                  <a:moveTo>
                    <a:pt x="512" y="1"/>
                  </a:moveTo>
                  <a:cubicBezTo>
                    <a:pt x="250" y="1"/>
                    <a:pt x="0" y="203"/>
                    <a:pt x="0" y="509"/>
                  </a:cubicBezTo>
                  <a:cubicBezTo>
                    <a:pt x="0" y="794"/>
                    <a:pt x="226" y="1021"/>
                    <a:pt x="512" y="1021"/>
                  </a:cubicBezTo>
                  <a:cubicBezTo>
                    <a:pt x="965" y="1021"/>
                    <a:pt x="1191" y="473"/>
                    <a:pt x="869" y="152"/>
                  </a:cubicBezTo>
                  <a:cubicBezTo>
                    <a:pt x="765" y="47"/>
                    <a:pt x="637" y="1"/>
                    <a:pt x="5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 rot="2549225" flipH="1">
              <a:off x="833830" y="4530025"/>
              <a:ext cx="38160" cy="32686"/>
            </a:xfrm>
            <a:custGeom>
              <a:avLst/>
              <a:gdLst/>
              <a:ahLst/>
              <a:cxnLst/>
              <a:rect l="l" t="t" r="r" b="b"/>
              <a:pathLst>
                <a:path w="1192" h="1021" extrusionOk="0">
                  <a:moveTo>
                    <a:pt x="512" y="1"/>
                  </a:moveTo>
                  <a:cubicBezTo>
                    <a:pt x="251" y="1"/>
                    <a:pt x="1" y="203"/>
                    <a:pt x="1" y="509"/>
                  </a:cubicBezTo>
                  <a:cubicBezTo>
                    <a:pt x="1" y="794"/>
                    <a:pt x="227" y="1021"/>
                    <a:pt x="513" y="1021"/>
                  </a:cubicBezTo>
                  <a:cubicBezTo>
                    <a:pt x="965" y="1021"/>
                    <a:pt x="1192" y="473"/>
                    <a:pt x="870" y="152"/>
                  </a:cubicBezTo>
                  <a:cubicBezTo>
                    <a:pt x="766" y="47"/>
                    <a:pt x="638" y="1"/>
                    <a:pt x="5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 rot="2549225" flipH="1">
              <a:off x="920115" y="4609055"/>
              <a:ext cx="38160" cy="32686"/>
            </a:xfrm>
            <a:custGeom>
              <a:avLst/>
              <a:gdLst/>
              <a:ahLst/>
              <a:cxnLst/>
              <a:rect l="l" t="t" r="r" b="b"/>
              <a:pathLst>
                <a:path w="1192" h="1021" extrusionOk="0">
                  <a:moveTo>
                    <a:pt x="512" y="1"/>
                  </a:moveTo>
                  <a:cubicBezTo>
                    <a:pt x="251" y="1"/>
                    <a:pt x="1" y="203"/>
                    <a:pt x="1" y="509"/>
                  </a:cubicBezTo>
                  <a:cubicBezTo>
                    <a:pt x="1" y="794"/>
                    <a:pt x="227" y="1021"/>
                    <a:pt x="501" y="1021"/>
                  </a:cubicBezTo>
                  <a:cubicBezTo>
                    <a:pt x="965" y="1021"/>
                    <a:pt x="1191" y="473"/>
                    <a:pt x="870" y="152"/>
                  </a:cubicBezTo>
                  <a:cubicBezTo>
                    <a:pt x="766" y="47"/>
                    <a:pt x="638" y="1"/>
                    <a:pt x="5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 rot="2549225" flipH="1">
              <a:off x="649189" y="4211114"/>
              <a:ext cx="38160" cy="33038"/>
            </a:xfrm>
            <a:custGeom>
              <a:avLst/>
              <a:gdLst/>
              <a:ahLst/>
              <a:cxnLst/>
              <a:rect l="l" t="t" r="r" b="b"/>
              <a:pathLst>
                <a:path w="1192" h="1032" extrusionOk="0">
                  <a:moveTo>
                    <a:pt x="514" y="0"/>
                  </a:moveTo>
                  <a:cubicBezTo>
                    <a:pt x="252" y="0"/>
                    <a:pt x="1" y="205"/>
                    <a:pt x="1" y="520"/>
                  </a:cubicBezTo>
                  <a:cubicBezTo>
                    <a:pt x="1" y="794"/>
                    <a:pt x="227" y="1032"/>
                    <a:pt x="501" y="1032"/>
                  </a:cubicBezTo>
                  <a:cubicBezTo>
                    <a:pt x="965" y="1032"/>
                    <a:pt x="1191" y="472"/>
                    <a:pt x="870" y="151"/>
                  </a:cubicBezTo>
                  <a:cubicBezTo>
                    <a:pt x="766" y="47"/>
                    <a:pt x="638" y="0"/>
                    <a:pt x="5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 rot="2549225" flipH="1">
              <a:off x="735758" y="4290404"/>
              <a:ext cx="38160" cy="33038"/>
            </a:xfrm>
            <a:custGeom>
              <a:avLst/>
              <a:gdLst/>
              <a:ahLst/>
              <a:cxnLst/>
              <a:rect l="l" t="t" r="r" b="b"/>
              <a:pathLst>
                <a:path w="1192" h="1032" extrusionOk="0">
                  <a:moveTo>
                    <a:pt x="513" y="0"/>
                  </a:moveTo>
                  <a:cubicBezTo>
                    <a:pt x="251" y="0"/>
                    <a:pt x="0" y="205"/>
                    <a:pt x="0" y="520"/>
                  </a:cubicBezTo>
                  <a:cubicBezTo>
                    <a:pt x="0" y="794"/>
                    <a:pt x="227" y="1032"/>
                    <a:pt x="512" y="1032"/>
                  </a:cubicBezTo>
                  <a:cubicBezTo>
                    <a:pt x="965" y="1032"/>
                    <a:pt x="1191" y="472"/>
                    <a:pt x="870" y="151"/>
                  </a:cubicBezTo>
                  <a:cubicBezTo>
                    <a:pt x="766" y="47"/>
                    <a:pt x="638" y="0"/>
                    <a:pt x="5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 rot="2549225" flipH="1">
              <a:off x="822071" y="4369445"/>
              <a:ext cx="38128" cy="33038"/>
            </a:xfrm>
            <a:custGeom>
              <a:avLst/>
              <a:gdLst/>
              <a:ahLst/>
              <a:cxnLst/>
              <a:rect l="l" t="t" r="r" b="b"/>
              <a:pathLst>
                <a:path w="1191" h="1032" extrusionOk="0">
                  <a:moveTo>
                    <a:pt x="513" y="0"/>
                  </a:moveTo>
                  <a:cubicBezTo>
                    <a:pt x="251" y="0"/>
                    <a:pt x="0" y="205"/>
                    <a:pt x="0" y="520"/>
                  </a:cubicBezTo>
                  <a:cubicBezTo>
                    <a:pt x="0" y="794"/>
                    <a:pt x="226" y="1032"/>
                    <a:pt x="512" y="1032"/>
                  </a:cubicBezTo>
                  <a:cubicBezTo>
                    <a:pt x="965" y="1032"/>
                    <a:pt x="1191" y="472"/>
                    <a:pt x="869" y="151"/>
                  </a:cubicBezTo>
                  <a:cubicBezTo>
                    <a:pt x="766" y="47"/>
                    <a:pt x="638" y="0"/>
                    <a:pt x="5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 rot="2549225" flipH="1">
              <a:off x="908352" y="4448486"/>
              <a:ext cx="38160" cy="33038"/>
            </a:xfrm>
            <a:custGeom>
              <a:avLst/>
              <a:gdLst/>
              <a:ahLst/>
              <a:cxnLst/>
              <a:rect l="l" t="t" r="r" b="b"/>
              <a:pathLst>
                <a:path w="1192" h="1032" extrusionOk="0">
                  <a:moveTo>
                    <a:pt x="514" y="0"/>
                  </a:moveTo>
                  <a:cubicBezTo>
                    <a:pt x="252" y="0"/>
                    <a:pt x="1" y="205"/>
                    <a:pt x="1" y="520"/>
                  </a:cubicBezTo>
                  <a:cubicBezTo>
                    <a:pt x="1" y="794"/>
                    <a:pt x="227" y="1032"/>
                    <a:pt x="513" y="1032"/>
                  </a:cubicBezTo>
                  <a:cubicBezTo>
                    <a:pt x="965" y="1032"/>
                    <a:pt x="1192" y="472"/>
                    <a:pt x="870" y="151"/>
                  </a:cubicBezTo>
                  <a:cubicBezTo>
                    <a:pt x="766" y="47"/>
                    <a:pt x="639" y="0"/>
                    <a:pt x="5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 rot="2549225" flipH="1">
              <a:off x="994637" y="4527517"/>
              <a:ext cx="38160" cy="33038"/>
            </a:xfrm>
            <a:custGeom>
              <a:avLst/>
              <a:gdLst/>
              <a:ahLst/>
              <a:cxnLst/>
              <a:rect l="l" t="t" r="r" b="b"/>
              <a:pathLst>
                <a:path w="1192" h="1032" extrusionOk="0">
                  <a:moveTo>
                    <a:pt x="514" y="0"/>
                  </a:moveTo>
                  <a:cubicBezTo>
                    <a:pt x="252" y="0"/>
                    <a:pt x="1" y="205"/>
                    <a:pt x="1" y="520"/>
                  </a:cubicBezTo>
                  <a:cubicBezTo>
                    <a:pt x="1" y="794"/>
                    <a:pt x="227" y="1032"/>
                    <a:pt x="501" y="1032"/>
                  </a:cubicBezTo>
                  <a:cubicBezTo>
                    <a:pt x="965" y="1032"/>
                    <a:pt x="1191" y="472"/>
                    <a:pt x="870" y="151"/>
                  </a:cubicBezTo>
                  <a:cubicBezTo>
                    <a:pt x="766" y="47"/>
                    <a:pt x="639" y="0"/>
                    <a:pt x="5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 rot="2549225" flipH="1">
              <a:off x="500103" y="4373918"/>
              <a:ext cx="38160" cy="32974"/>
            </a:xfrm>
            <a:custGeom>
              <a:avLst/>
              <a:gdLst/>
              <a:ahLst/>
              <a:cxnLst/>
              <a:rect l="l" t="t" r="r" b="b"/>
              <a:pathLst>
                <a:path w="1192" h="1030" extrusionOk="0">
                  <a:moveTo>
                    <a:pt x="519" y="0"/>
                  </a:moveTo>
                  <a:cubicBezTo>
                    <a:pt x="255" y="0"/>
                    <a:pt x="1" y="209"/>
                    <a:pt x="1" y="518"/>
                  </a:cubicBezTo>
                  <a:cubicBezTo>
                    <a:pt x="1" y="791"/>
                    <a:pt x="227" y="1029"/>
                    <a:pt x="501" y="1029"/>
                  </a:cubicBezTo>
                  <a:cubicBezTo>
                    <a:pt x="965" y="1029"/>
                    <a:pt x="1191" y="470"/>
                    <a:pt x="870" y="148"/>
                  </a:cubicBezTo>
                  <a:cubicBezTo>
                    <a:pt x="767" y="46"/>
                    <a:pt x="642" y="0"/>
                    <a:pt x="5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 rot="2549225" flipH="1">
              <a:off x="586671" y="4453208"/>
              <a:ext cx="38160" cy="32974"/>
            </a:xfrm>
            <a:custGeom>
              <a:avLst/>
              <a:gdLst/>
              <a:ahLst/>
              <a:cxnLst/>
              <a:rect l="l" t="t" r="r" b="b"/>
              <a:pathLst>
                <a:path w="1192" h="1030" extrusionOk="0">
                  <a:moveTo>
                    <a:pt x="519" y="0"/>
                  </a:moveTo>
                  <a:cubicBezTo>
                    <a:pt x="255" y="0"/>
                    <a:pt x="0" y="209"/>
                    <a:pt x="0" y="518"/>
                  </a:cubicBezTo>
                  <a:cubicBezTo>
                    <a:pt x="0" y="791"/>
                    <a:pt x="239" y="1029"/>
                    <a:pt x="512" y="1029"/>
                  </a:cubicBezTo>
                  <a:cubicBezTo>
                    <a:pt x="965" y="1029"/>
                    <a:pt x="1191" y="470"/>
                    <a:pt x="870" y="148"/>
                  </a:cubicBezTo>
                  <a:cubicBezTo>
                    <a:pt x="767" y="46"/>
                    <a:pt x="642" y="0"/>
                    <a:pt x="5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 rot="2549225" flipH="1">
              <a:off x="672984" y="4532249"/>
              <a:ext cx="38128" cy="32974"/>
            </a:xfrm>
            <a:custGeom>
              <a:avLst/>
              <a:gdLst/>
              <a:ahLst/>
              <a:cxnLst/>
              <a:rect l="l" t="t" r="r" b="b"/>
              <a:pathLst>
                <a:path w="1191" h="1030" extrusionOk="0">
                  <a:moveTo>
                    <a:pt x="518" y="0"/>
                  </a:moveTo>
                  <a:cubicBezTo>
                    <a:pt x="255" y="0"/>
                    <a:pt x="0" y="209"/>
                    <a:pt x="0" y="518"/>
                  </a:cubicBezTo>
                  <a:cubicBezTo>
                    <a:pt x="0" y="791"/>
                    <a:pt x="226" y="1029"/>
                    <a:pt x="512" y="1029"/>
                  </a:cubicBezTo>
                  <a:cubicBezTo>
                    <a:pt x="965" y="1029"/>
                    <a:pt x="1191" y="470"/>
                    <a:pt x="869" y="148"/>
                  </a:cubicBezTo>
                  <a:cubicBezTo>
                    <a:pt x="767" y="46"/>
                    <a:pt x="642" y="0"/>
                    <a:pt x="5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 rot="2549225" flipH="1">
              <a:off x="759265" y="4611290"/>
              <a:ext cx="38160" cy="32974"/>
            </a:xfrm>
            <a:custGeom>
              <a:avLst/>
              <a:gdLst/>
              <a:ahLst/>
              <a:cxnLst/>
              <a:rect l="l" t="t" r="r" b="b"/>
              <a:pathLst>
                <a:path w="1192" h="1030" extrusionOk="0">
                  <a:moveTo>
                    <a:pt x="519" y="0"/>
                  </a:moveTo>
                  <a:cubicBezTo>
                    <a:pt x="255" y="0"/>
                    <a:pt x="1" y="209"/>
                    <a:pt x="1" y="518"/>
                  </a:cubicBezTo>
                  <a:cubicBezTo>
                    <a:pt x="1" y="791"/>
                    <a:pt x="227" y="1029"/>
                    <a:pt x="513" y="1029"/>
                  </a:cubicBezTo>
                  <a:cubicBezTo>
                    <a:pt x="965" y="1029"/>
                    <a:pt x="1192" y="470"/>
                    <a:pt x="870" y="148"/>
                  </a:cubicBezTo>
                  <a:cubicBezTo>
                    <a:pt x="768" y="46"/>
                    <a:pt x="642" y="0"/>
                    <a:pt x="5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 rot="2549225" flipH="1">
              <a:off x="845550" y="4690321"/>
              <a:ext cx="38160" cy="32974"/>
            </a:xfrm>
            <a:custGeom>
              <a:avLst/>
              <a:gdLst/>
              <a:ahLst/>
              <a:cxnLst/>
              <a:rect l="l" t="t" r="r" b="b"/>
              <a:pathLst>
                <a:path w="1192" h="1030" extrusionOk="0">
                  <a:moveTo>
                    <a:pt x="519" y="0"/>
                  </a:moveTo>
                  <a:cubicBezTo>
                    <a:pt x="255" y="0"/>
                    <a:pt x="1" y="209"/>
                    <a:pt x="1" y="518"/>
                  </a:cubicBezTo>
                  <a:cubicBezTo>
                    <a:pt x="1" y="791"/>
                    <a:pt x="227" y="1029"/>
                    <a:pt x="501" y="1029"/>
                  </a:cubicBezTo>
                  <a:cubicBezTo>
                    <a:pt x="965" y="1029"/>
                    <a:pt x="1191" y="470"/>
                    <a:pt x="870" y="148"/>
                  </a:cubicBezTo>
                  <a:cubicBezTo>
                    <a:pt x="768" y="46"/>
                    <a:pt x="642" y="0"/>
                    <a:pt x="5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7" name="Google Shape;97;p2"/>
          <p:cNvSpPr/>
          <p:nvPr/>
        </p:nvSpPr>
        <p:spPr>
          <a:xfrm rot="5400000" flipH="1">
            <a:off x="-70574" y="1245089"/>
            <a:ext cx="585138" cy="79685"/>
          </a:xfrm>
          <a:custGeom>
            <a:avLst/>
            <a:gdLst/>
            <a:ahLst/>
            <a:cxnLst/>
            <a:rect l="l" t="t" r="r" b="b"/>
            <a:pathLst>
              <a:path w="18277" h="2489" extrusionOk="0">
                <a:moveTo>
                  <a:pt x="1882" y="0"/>
                </a:moveTo>
                <a:lnTo>
                  <a:pt x="1" y="1893"/>
                </a:lnTo>
                <a:lnTo>
                  <a:pt x="334" y="2215"/>
                </a:lnTo>
                <a:lnTo>
                  <a:pt x="1882" y="655"/>
                </a:lnTo>
                <a:lnTo>
                  <a:pt x="3691" y="2489"/>
                </a:lnTo>
                <a:lnTo>
                  <a:pt x="5513" y="655"/>
                </a:lnTo>
                <a:lnTo>
                  <a:pt x="7323" y="2489"/>
                </a:lnTo>
                <a:lnTo>
                  <a:pt x="9145" y="655"/>
                </a:lnTo>
                <a:lnTo>
                  <a:pt x="10966" y="2489"/>
                </a:lnTo>
                <a:lnTo>
                  <a:pt x="12776" y="655"/>
                </a:lnTo>
                <a:lnTo>
                  <a:pt x="14598" y="2489"/>
                </a:lnTo>
                <a:lnTo>
                  <a:pt x="16407" y="655"/>
                </a:lnTo>
                <a:lnTo>
                  <a:pt x="17955" y="2215"/>
                </a:lnTo>
                <a:lnTo>
                  <a:pt x="18277" y="1893"/>
                </a:lnTo>
                <a:lnTo>
                  <a:pt x="16407" y="0"/>
                </a:lnTo>
                <a:lnTo>
                  <a:pt x="14598" y="1834"/>
                </a:lnTo>
                <a:lnTo>
                  <a:pt x="12776" y="0"/>
                </a:lnTo>
                <a:lnTo>
                  <a:pt x="10966" y="1846"/>
                </a:lnTo>
                <a:lnTo>
                  <a:pt x="9145" y="0"/>
                </a:lnTo>
                <a:lnTo>
                  <a:pt x="7323" y="1834"/>
                </a:lnTo>
                <a:lnTo>
                  <a:pt x="5513" y="0"/>
                </a:lnTo>
                <a:lnTo>
                  <a:pt x="3691" y="1846"/>
                </a:lnTo>
                <a:lnTo>
                  <a:pt x="188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"/>
          <p:cNvSpPr/>
          <p:nvPr/>
        </p:nvSpPr>
        <p:spPr>
          <a:xfrm rot="5400000" flipH="1">
            <a:off x="160418" y="4379828"/>
            <a:ext cx="123120" cy="123152"/>
          </a:xfrm>
          <a:custGeom>
            <a:avLst/>
            <a:gdLst/>
            <a:ahLst/>
            <a:cxnLst/>
            <a:rect l="l" t="t" r="r" b="b"/>
            <a:pathLst>
              <a:path w="3846" h="3847" extrusionOk="0">
                <a:moveTo>
                  <a:pt x="1560" y="1"/>
                </a:moveTo>
                <a:lnTo>
                  <a:pt x="1560" y="1560"/>
                </a:lnTo>
                <a:lnTo>
                  <a:pt x="0" y="1560"/>
                </a:lnTo>
                <a:lnTo>
                  <a:pt x="0" y="2287"/>
                </a:lnTo>
                <a:lnTo>
                  <a:pt x="1560" y="2287"/>
                </a:lnTo>
                <a:lnTo>
                  <a:pt x="1560" y="3846"/>
                </a:lnTo>
                <a:lnTo>
                  <a:pt x="2286" y="3846"/>
                </a:lnTo>
                <a:lnTo>
                  <a:pt x="2286" y="2287"/>
                </a:lnTo>
                <a:lnTo>
                  <a:pt x="3846" y="2287"/>
                </a:lnTo>
                <a:lnTo>
                  <a:pt x="3846" y="1560"/>
                </a:lnTo>
                <a:lnTo>
                  <a:pt x="2286" y="1560"/>
                </a:lnTo>
                <a:lnTo>
                  <a:pt x="2286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9" name="Google Shape;99;p2"/>
          <p:cNvGrpSpPr/>
          <p:nvPr/>
        </p:nvGrpSpPr>
        <p:grpSpPr>
          <a:xfrm rot="-2609567">
            <a:off x="3048255" y="-10752"/>
            <a:ext cx="544996" cy="529317"/>
            <a:chOff x="493977" y="4202564"/>
            <a:chExt cx="544967" cy="529288"/>
          </a:xfrm>
        </p:grpSpPr>
        <p:sp>
          <p:nvSpPr>
            <p:cNvPr id="100" name="Google Shape;100;p2"/>
            <p:cNvSpPr/>
            <p:nvPr/>
          </p:nvSpPr>
          <p:spPr>
            <a:xfrm rot="2549225" flipH="1">
              <a:off x="574668" y="4292653"/>
              <a:ext cx="38160" cy="32686"/>
            </a:xfrm>
            <a:custGeom>
              <a:avLst/>
              <a:gdLst/>
              <a:ahLst/>
              <a:cxnLst/>
              <a:rect l="l" t="t" r="r" b="b"/>
              <a:pathLst>
                <a:path w="1192" h="1021" extrusionOk="0">
                  <a:moveTo>
                    <a:pt x="512" y="1"/>
                  </a:moveTo>
                  <a:cubicBezTo>
                    <a:pt x="251" y="1"/>
                    <a:pt x="1" y="203"/>
                    <a:pt x="1" y="509"/>
                  </a:cubicBezTo>
                  <a:cubicBezTo>
                    <a:pt x="1" y="794"/>
                    <a:pt x="227" y="1021"/>
                    <a:pt x="501" y="1021"/>
                  </a:cubicBezTo>
                  <a:cubicBezTo>
                    <a:pt x="965" y="1021"/>
                    <a:pt x="1191" y="473"/>
                    <a:pt x="870" y="152"/>
                  </a:cubicBezTo>
                  <a:cubicBezTo>
                    <a:pt x="765" y="47"/>
                    <a:pt x="637" y="1"/>
                    <a:pt x="5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 rot="2549225" flipH="1">
              <a:off x="661236" y="4371942"/>
              <a:ext cx="38160" cy="32686"/>
            </a:xfrm>
            <a:custGeom>
              <a:avLst/>
              <a:gdLst/>
              <a:ahLst/>
              <a:cxnLst/>
              <a:rect l="l" t="t" r="r" b="b"/>
              <a:pathLst>
                <a:path w="1192" h="1021" extrusionOk="0">
                  <a:moveTo>
                    <a:pt x="512" y="1"/>
                  </a:moveTo>
                  <a:cubicBezTo>
                    <a:pt x="250" y="1"/>
                    <a:pt x="0" y="203"/>
                    <a:pt x="0" y="509"/>
                  </a:cubicBezTo>
                  <a:cubicBezTo>
                    <a:pt x="0" y="794"/>
                    <a:pt x="227" y="1021"/>
                    <a:pt x="512" y="1021"/>
                  </a:cubicBezTo>
                  <a:cubicBezTo>
                    <a:pt x="965" y="1021"/>
                    <a:pt x="1191" y="473"/>
                    <a:pt x="870" y="152"/>
                  </a:cubicBezTo>
                  <a:cubicBezTo>
                    <a:pt x="765" y="47"/>
                    <a:pt x="637" y="1"/>
                    <a:pt x="5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 rot="2549225" flipH="1">
              <a:off x="747549" y="4450984"/>
              <a:ext cx="38128" cy="32686"/>
            </a:xfrm>
            <a:custGeom>
              <a:avLst/>
              <a:gdLst/>
              <a:ahLst/>
              <a:cxnLst/>
              <a:rect l="l" t="t" r="r" b="b"/>
              <a:pathLst>
                <a:path w="1191" h="1021" extrusionOk="0">
                  <a:moveTo>
                    <a:pt x="512" y="1"/>
                  </a:moveTo>
                  <a:cubicBezTo>
                    <a:pt x="250" y="1"/>
                    <a:pt x="0" y="203"/>
                    <a:pt x="0" y="509"/>
                  </a:cubicBezTo>
                  <a:cubicBezTo>
                    <a:pt x="0" y="794"/>
                    <a:pt x="226" y="1021"/>
                    <a:pt x="512" y="1021"/>
                  </a:cubicBezTo>
                  <a:cubicBezTo>
                    <a:pt x="965" y="1021"/>
                    <a:pt x="1191" y="473"/>
                    <a:pt x="869" y="152"/>
                  </a:cubicBezTo>
                  <a:cubicBezTo>
                    <a:pt x="765" y="47"/>
                    <a:pt x="637" y="1"/>
                    <a:pt x="5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 rot="2549225" flipH="1">
              <a:off x="833830" y="4530025"/>
              <a:ext cx="38160" cy="32686"/>
            </a:xfrm>
            <a:custGeom>
              <a:avLst/>
              <a:gdLst/>
              <a:ahLst/>
              <a:cxnLst/>
              <a:rect l="l" t="t" r="r" b="b"/>
              <a:pathLst>
                <a:path w="1192" h="1021" extrusionOk="0">
                  <a:moveTo>
                    <a:pt x="512" y="1"/>
                  </a:moveTo>
                  <a:cubicBezTo>
                    <a:pt x="251" y="1"/>
                    <a:pt x="1" y="203"/>
                    <a:pt x="1" y="509"/>
                  </a:cubicBezTo>
                  <a:cubicBezTo>
                    <a:pt x="1" y="794"/>
                    <a:pt x="227" y="1021"/>
                    <a:pt x="513" y="1021"/>
                  </a:cubicBezTo>
                  <a:cubicBezTo>
                    <a:pt x="965" y="1021"/>
                    <a:pt x="1192" y="473"/>
                    <a:pt x="870" y="152"/>
                  </a:cubicBezTo>
                  <a:cubicBezTo>
                    <a:pt x="766" y="47"/>
                    <a:pt x="638" y="1"/>
                    <a:pt x="5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 rot="2549225" flipH="1">
              <a:off x="920115" y="4609055"/>
              <a:ext cx="38160" cy="32686"/>
            </a:xfrm>
            <a:custGeom>
              <a:avLst/>
              <a:gdLst/>
              <a:ahLst/>
              <a:cxnLst/>
              <a:rect l="l" t="t" r="r" b="b"/>
              <a:pathLst>
                <a:path w="1192" h="1021" extrusionOk="0">
                  <a:moveTo>
                    <a:pt x="512" y="1"/>
                  </a:moveTo>
                  <a:cubicBezTo>
                    <a:pt x="251" y="1"/>
                    <a:pt x="1" y="203"/>
                    <a:pt x="1" y="509"/>
                  </a:cubicBezTo>
                  <a:cubicBezTo>
                    <a:pt x="1" y="794"/>
                    <a:pt x="227" y="1021"/>
                    <a:pt x="501" y="1021"/>
                  </a:cubicBezTo>
                  <a:cubicBezTo>
                    <a:pt x="965" y="1021"/>
                    <a:pt x="1191" y="473"/>
                    <a:pt x="870" y="152"/>
                  </a:cubicBezTo>
                  <a:cubicBezTo>
                    <a:pt x="766" y="47"/>
                    <a:pt x="638" y="1"/>
                    <a:pt x="5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 rot="2549225" flipH="1">
              <a:off x="649189" y="4211114"/>
              <a:ext cx="38160" cy="33038"/>
            </a:xfrm>
            <a:custGeom>
              <a:avLst/>
              <a:gdLst/>
              <a:ahLst/>
              <a:cxnLst/>
              <a:rect l="l" t="t" r="r" b="b"/>
              <a:pathLst>
                <a:path w="1192" h="1032" extrusionOk="0">
                  <a:moveTo>
                    <a:pt x="514" y="0"/>
                  </a:moveTo>
                  <a:cubicBezTo>
                    <a:pt x="252" y="0"/>
                    <a:pt x="1" y="205"/>
                    <a:pt x="1" y="520"/>
                  </a:cubicBezTo>
                  <a:cubicBezTo>
                    <a:pt x="1" y="794"/>
                    <a:pt x="227" y="1032"/>
                    <a:pt x="501" y="1032"/>
                  </a:cubicBezTo>
                  <a:cubicBezTo>
                    <a:pt x="965" y="1032"/>
                    <a:pt x="1191" y="472"/>
                    <a:pt x="870" y="151"/>
                  </a:cubicBezTo>
                  <a:cubicBezTo>
                    <a:pt x="766" y="47"/>
                    <a:pt x="638" y="0"/>
                    <a:pt x="5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 rot="2549225" flipH="1">
              <a:off x="735758" y="4290404"/>
              <a:ext cx="38160" cy="33038"/>
            </a:xfrm>
            <a:custGeom>
              <a:avLst/>
              <a:gdLst/>
              <a:ahLst/>
              <a:cxnLst/>
              <a:rect l="l" t="t" r="r" b="b"/>
              <a:pathLst>
                <a:path w="1192" h="1032" extrusionOk="0">
                  <a:moveTo>
                    <a:pt x="513" y="0"/>
                  </a:moveTo>
                  <a:cubicBezTo>
                    <a:pt x="251" y="0"/>
                    <a:pt x="0" y="205"/>
                    <a:pt x="0" y="520"/>
                  </a:cubicBezTo>
                  <a:cubicBezTo>
                    <a:pt x="0" y="794"/>
                    <a:pt x="227" y="1032"/>
                    <a:pt x="512" y="1032"/>
                  </a:cubicBezTo>
                  <a:cubicBezTo>
                    <a:pt x="965" y="1032"/>
                    <a:pt x="1191" y="472"/>
                    <a:pt x="870" y="151"/>
                  </a:cubicBezTo>
                  <a:cubicBezTo>
                    <a:pt x="766" y="47"/>
                    <a:pt x="638" y="0"/>
                    <a:pt x="5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 rot="2549225" flipH="1">
              <a:off x="822071" y="4369445"/>
              <a:ext cx="38128" cy="33038"/>
            </a:xfrm>
            <a:custGeom>
              <a:avLst/>
              <a:gdLst/>
              <a:ahLst/>
              <a:cxnLst/>
              <a:rect l="l" t="t" r="r" b="b"/>
              <a:pathLst>
                <a:path w="1191" h="1032" extrusionOk="0">
                  <a:moveTo>
                    <a:pt x="513" y="0"/>
                  </a:moveTo>
                  <a:cubicBezTo>
                    <a:pt x="251" y="0"/>
                    <a:pt x="0" y="205"/>
                    <a:pt x="0" y="520"/>
                  </a:cubicBezTo>
                  <a:cubicBezTo>
                    <a:pt x="0" y="794"/>
                    <a:pt x="226" y="1032"/>
                    <a:pt x="512" y="1032"/>
                  </a:cubicBezTo>
                  <a:cubicBezTo>
                    <a:pt x="965" y="1032"/>
                    <a:pt x="1191" y="472"/>
                    <a:pt x="869" y="151"/>
                  </a:cubicBezTo>
                  <a:cubicBezTo>
                    <a:pt x="766" y="47"/>
                    <a:pt x="638" y="0"/>
                    <a:pt x="5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 rot="2549225" flipH="1">
              <a:off x="908352" y="4448486"/>
              <a:ext cx="38160" cy="33038"/>
            </a:xfrm>
            <a:custGeom>
              <a:avLst/>
              <a:gdLst/>
              <a:ahLst/>
              <a:cxnLst/>
              <a:rect l="l" t="t" r="r" b="b"/>
              <a:pathLst>
                <a:path w="1192" h="1032" extrusionOk="0">
                  <a:moveTo>
                    <a:pt x="514" y="0"/>
                  </a:moveTo>
                  <a:cubicBezTo>
                    <a:pt x="252" y="0"/>
                    <a:pt x="1" y="205"/>
                    <a:pt x="1" y="520"/>
                  </a:cubicBezTo>
                  <a:cubicBezTo>
                    <a:pt x="1" y="794"/>
                    <a:pt x="227" y="1032"/>
                    <a:pt x="513" y="1032"/>
                  </a:cubicBezTo>
                  <a:cubicBezTo>
                    <a:pt x="965" y="1032"/>
                    <a:pt x="1192" y="472"/>
                    <a:pt x="870" y="151"/>
                  </a:cubicBezTo>
                  <a:cubicBezTo>
                    <a:pt x="766" y="47"/>
                    <a:pt x="639" y="0"/>
                    <a:pt x="5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 rot="2549225" flipH="1">
              <a:off x="994637" y="4527517"/>
              <a:ext cx="38160" cy="33038"/>
            </a:xfrm>
            <a:custGeom>
              <a:avLst/>
              <a:gdLst/>
              <a:ahLst/>
              <a:cxnLst/>
              <a:rect l="l" t="t" r="r" b="b"/>
              <a:pathLst>
                <a:path w="1192" h="1032" extrusionOk="0">
                  <a:moveTo>
                    <a:pt x="514" y="0"/>
                  </a:moveTo>
                  <a:cubicBezTo>
                    <a:pt x="252" y="0"/>
                    <a:pt x="1" y="205"/>
                    <a:pt x="1" y="520"/>
                  </a:cubicBezTo>
                  <a:cubicBezTo>
                    <a:pt x="1" y="794"/>
                    <a:pt x="227" y="1032"/>
                    <a:pt x="501" y="1032"/>
                  </a:cubicBezTo>
                  <a:cubicBezTo>
                    <a:pt x="965" y="1032"/>
                    <a:pt x="1191" y="472"/>
                    <a:pt x="870" y="151"/>
                  </a:cubicBezTo>
                  <a:cubicBezTo>
                    <a:pt x="766" y="47"/>
                    <a:pt x="639" y="0"/>
                    <a:pt x="5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 rot="2549225" flipH="1">
              <a:off x="500103" y="4373918"/>
              <a:ext cx="38160" cy="32974"/>
            </a:xfrm>
            <a:custGeom>
              <a:avLst/>
              <a:gdLst/>
              <a:ahLst/>
              <a:cxnLst/>
              <a:rect l="l" t="t" r="r" b="b"/>
              <a:pathLst>
                <a:path w="1192" h="1030" extrusionOk="0">
                  <a:moveTo>
                    <a:pt x="519" y="0"/>
                  </a:moveTo>
                  <a:cubicBezTo>
                    <a:pt x="255" y="0"/>
                    <a:pt x="1" y="209"/>
                    <a:pt x="1" y="518"/>
                  </a:cubicBezTo>
                  <a:cubicBezTo>
                    <a:pt x="1" y="791"/>
                    <a:pt x="227" y="1029"/>
                    <a:pt x="501" y="1029"/>
                  </a:cubicBezTo>
                  <a:cubicBezTo>
                    <a:pt x="965" y="1029"/>
                    <a:pt x="1191" y="470"/>
                    <a:pt x="870" y="148"/>
                  </a:cubicBezTo>
                  <a:cubicBezTo>
                    <a:pt x="767" y="46"/>
                    <a:pt x="642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 rot="2549225" flipH="1">
              <a:off x="586671" y="4453208"/>
              <a:ext cx="38160" cy="32974"/>
            </a:xfrm>
            <a:custGeom>
              <a:avLst/>
              <a:gdLst/>
              <a:ahLst/>
              <a:cxnLst/>
              <a:rect l="l" t="t" r="r" b="b"/>
              <a:pathLst>
                <a:path w="1192" h="1030" extrusionOk="0">
                  <a:moveTo>
                    <a:pt x="519" y="0"/>
                  </a:moveTo>
                  <a:cubicBezTo>
                    <a:pt x="255" y="0"/>
                    <a:pt x="0" y="209"/>
                    <a:pt x="0" y="518"/>
                  </a:cubicBezTo>
                  <a:cubicBezTo>
                    <a:pt x="0" y="791"/>
                    <a:pt x="239" y="1029"/>
                    <a:pt x="512" y="1029"/>
                  </a:cubicBezTo>
                  <a:cubicBezTo>
                    <a:pt x="965" y="1029"/>
                    <a:pt x="1191" y="470"/>
                    <a:pt x="870" y="148"/>
                  </a:cubicBezTo>
                  <a:cubicBezTo>
                    <a:pt x="767" y="46"/>
                    <a:pt x="642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 rot="2549225" flipH="1">
              <a:off x="672984" y="4532249"/>
              <a:ext cx="38128" cy="32974"/>
            </a:xfrm>
            <a:custGeom>
              <a:avLst/>
              <a:gdLst/>
              <a:ahLst/>
              <a:cxnLst/>
              <a:rect l="l" t="t" r="r" b="b"/>
              <a:pathLst>
                <a:path w="1191" h="1030" extrusionOk="0">
                  <a:moveTo>
                    <a:pt x="518" y="0"/>
                  </a:moveTo>
                  <a:cubicBezTo>
                    <a:pt x="255" y="0"/>
                    <a:pt x="0" y="209"/>
                    <a:pt x="0" y="518"/>
                  </a:cubicBezTo>
                  <a:cubicBezTo>
                    <a:pt x="0" y="791"/>
                    <a:pt x="226" y="1029"/>
                    <a:pt x="512" y="1029"/>
                  </a:cubicBezTo>
                  <a:cubicBezTo>
                    <a:pt x="965" y="1029"/>
                    <a:pt x="1191" y="470"/>
                    <a:pt x="869" y="148"/>
                  </a:cubicBezTo>
                  <a:cubicBezTo>
                    <a:pt x="767" y="46"/>
                    <a:pt x="642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 rot="2549225" flipH="1">
              <a:off x="759265" y="4611290"/>
              <a:ext cx="38160" cy="32974"/>
            </a:xfrm>
            <a:custGeom>
              <a:avLst/>
              <a:gdLst/>
              <a:ahLst/>
              <a:cxnLst/>
              <a:rect l="l" t="t" r="r" b="b"/>
              <a:pathLst>
                <a:path w="1192" h="1030" extrusionOk="0">
                  <a:moveTo>
                    <a:pt x="519" y="0"/>
                  </a:moveTo>
                  <a:cubicBezTo>
                    <a:pt x="255" y="0"/>
                    <a:pt x="1" y="209"/>
                    <a:pt x="1" y="518"/>
                  </a:cubicBezTo>
                  <a:cubicBezTo>
                    <a:pt x="1" y="791"/>
                    <a:pt x="227" y="1029"/>
                    <a:pt x="513" y="1029"/>
                  </a:cubicBezTo>
                  <a:cubicBezTo>
                    <a:pt x="965" y="1029"/>
                    <a:pt x="1192" y="470"/>
                    <a:pt x="870" y="148"/>
                  </a:cubicBezTo>
                  <a:cubicBezTo>
                    <a:pt x="768" y="46"/>
                    <a:pt x="642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 rot="2549225" flipH="1">
              <a:off x="845550" y="4690321"/>
              <a:ext cx="38160" cy="32974"/>
            </a:xfrm>
            <a:custGeom>
              <a:avLst/>
              <a:gdLst/>
              <a:ahLst/>
              <a:cxnLst/>
              <a:rect l="l" t="t" r="r" b="b"/>
              <a:pathLst>
                <a:path w="1192" h="1030" extrusionOk="0">
                  <a:moveTo>
                    <a:pt x="519" y="0"/>
                  </a:moveTo>
                  <a:cubicBezTo>
                    <a:pt x="255" y="0"/>
                    <a:pt x="1" y="209"/>
                    <a:pt x="1" y="518"/>
                  </a:cubicBezTo>
                  <a:cubicBezTo>
                    <a:pt x="1" y="791"/>
                    <a:pt x="227" y="1029"/>
                    <a:pt x="501" y="1029"/>
                  </a:cubicBezTo>
                  <a:cubicBezTo>
                    <a:pt x="965" y="1029"/>
                    <a:pt x="1191" y="470"/>
                    <a:pt x="870" y="148"/>
                  </a:cubicBezTo>
                  <a:cubicBezTo>
                    <a:pt x="768" y="46"/>
                    <a:pt x="642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5" name="Google Shape;115;p2"/>
          <p:cNvSpPr/>
          <p:nvPr/>
        </p:nvSpPr>
        <p:spPr>
          <a:xfrm rot="5405778">
            <a:off x="1765728" y="66763"/>
            <a:ext cx="178500" cy="3228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2"/>
          <p:cNvSpPr/>
          <p:nvPr/>
        </p:nvSpPr>
        <p:spPr>
          <a:xfrm>
            <a:off x="2620213" y="249463"/>
            <a:ext cx="171000" cy="171000"/>
          </a:xfrm>
          <a:prstGeom prst="ellipse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2"/>
          <p:cNvSpPr/>
          <p:nvPr/>
        </p:nvSpPr>
        <p:spPr>
          <a:xfrm>
            <a:off x="5673825" y="114475"/>
            <a:ext cx="171000" cy="171000"/>
          </a:xfrm>
          <a:prstGeom prst="ellipse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2"/>
          <p:cNvSpPr/>
          <p:nvPr/>
        </p:nvSpPr>
        <p:spPr>
          <a:xfrm rot="10800000">
            <a:off x="7988959" y="126538"/>
            <a:ext cx="171524" cy="171524"/>
          </a:xfrm>
          <a:custGeom>
            <a:avLst/>
            <a:gdLst/>
            <a:ahLst/>
            <a:cxnLst/>
            <a:rect l="l" t="t" r="r" b="b"/>
            <a:pathLst>
              <a:path w="2596" h="2596" extrusionOk="0">
                <a:moveTo>
                  <a:pt x="0" y="0"/>
                </a:moveTo>
                <a:lnTo>
                  <a:pt x="0" y="2596"/>
                </a:lnTo>
                <a:lnTo>
                  <a:pt x="2596" y="2596"/>
                </a:lnTo>
                <a:lnTo>
                  <a:pt x="2596" y="0"/>
                </a:lnTo>
                <a:close/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" name="Google Shape;119;p2"/>
          <p:cNvGrpSpPr/>
          <p:nvPr/>
        </p:nvGrpSpPr>
        <p:grpSpPr>
          <a:xfrm flipH="1">
            <a:off x="5800007" y="4759540"/>
            <a:ext cx="279631" cy="259804"/>
            <a:chOff x="6672" y="3464315"/>
            <a:chExt cx="279631" cy="259804"/>
          </a:xfrm>
        </p:grpSpPr>
        <p:sp>
          <p:nvSpPr>
            <p:cNvPr id="120" name="Google Shape;120;p2"/>
            <p:cNvSpPr/>
            <p:nvPr/>
          </p:nvSpPr>
          <p:spPr>
            <a:xfrm>
              <a:off x="246938" y="3577534"/>
              <a:ext cx="39365" cy="33526"/>
            </a:xfrm>
            <a:custGeom>
              <a:avLst/>
              <a:gdLst/>
              <a:ahLst/>
              <a:cxnLst/>
              <a:rect l="l" t="t" r="r" b="b"/>
              <a:pathLst>
                <a:path w="1227" h="1045" extrusionOk="0">
                  <a:moveTo>
                    <a:pt x="526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39" y="1044"/>
                    <a:pt x="524" y="1044"/>
                  </a:cubicBezTo>
                  <a:cubicBezTo>
                    <a:pt x="989" y="1044"/>
                    <a:pt x="1227" y="484"/>
                    <a:pt x="894" y="151"/>
                  </a:cubicBezTo>
                  <a:cubicBezTo>
                    <a:pt x="786" y="47"/>
                    <a:pt x="655" y="1"/>
                    <a:pt x="52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126982" y="3577534"/>
              <a:ext cx="39012" cy="33526"/>
            </a:xfrm>
            <a:custGeom>
              <a:avLst/>
              <a:gdLst/>
              <a:ahLst/>
              <a:cxnLst/>
              <a:rect l="l" t="t" r="r" b="b"/>
              <a:pathLst>
                <a:path w="1216" h="1045" extrusionOk="0">
                  <a:moveTo>
                    <a:pt x="527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27" y="1044"/>
                    <a:pt x="525" y="1044"/>
                  </a:cubicBezTo>
                  <a:cubicBezTo>
                    <a:pt x="989" y="1044"/>
                    <a:pt x="1215" y="484"/>
                    <a:pt x="894" y="151"/>
                  </a:cubicBezTo>
                  <a:cubicBezTo>
                    <a:pt x="786" y="47"/>
                    <a:pt x="655" y="1"/>
                    <a:pt x="52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6672" y="3577374"/>
              <a:ext cx="39365" cy="33687"/>
            </a:xfrm>
            <a:custGeom>
              <a:avLst/>
              <a:gdLst/>
              <a:ahLst/>
              <a:cxnLst/>
              <a:rect l="l" t="t" r="r" b="b"/>
              <a:pathLst>
                <a:path w="1227" h="1050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246938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26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4" y="156"/>
                  </a:cubicBezTo>
                  <a:cubicBezTo>
                    <a:pt x="786" y="48"/>
                    <a:pt x="654" y="0"/>
                    <a:pt x="52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126982" y="3464315"/>
              <a:ext cx="39012" cy="33655"/>
            </a:xfrm>
            <a:custGeom>
              <a:avLst/>
              <a:gdLst/>
              <a:ahLst/>
              <a:cxnLst/>
              <a:rect l="l" t="t" r="r" b="b"/>
              <a:pathLst>
                <a:path w="1216" h="1049" extrusionOk="0">
                  <a:moveTo>
                    <a:pt x="523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27" y="1049"/>
                    <a:pt x="525" y="1049"/>
                  </a:cubicBezTo>
                  <a:cubicBezTo>
                    <a:pt x="989" y="1049"/>
                    <a:pt x="1215" y="489"/>
                    <a:pt x="882" y="156"/>
                  </a:cubicBezTo>
                  <a:cubicBezTo>
                    <a:pt x="778" y="48"/>
                    <a:pt x="649" y="0"/>
                    <a:pt x="52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6672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246938" y="3690721"/>
              <a:ext cx="39365" cy="33398"/>
            </a:xfrm>
            <a:custGeom>
              <a:avLst/>
              <a:gdLst/>
              <a:ahLst/>
              <a:cxnLst/>
              <a:rect l="l" t="t" r="r" b="b"/>
              <a:pathLst>
                <a:path w="1227" h="1041" extrusionOk="0">
                  <a:moveTo>
                    <a:pt x="521" y="1"/>
                  </a:moveTo>
                  <a:cubicBezTo>
                    <a:pt x="254" y="1"/>
                    <a:pt x="1" y="208"/>
                    <a:pt x="1" y="528"/>
                  </a:cubicBezTo>
                  <a:cubicBezTo>
                    <a:pt x="1" y="814"/>
                    <a:pt x="239" y="1040"/>
                    <a:pt x="524" y="1040"/>
                  </a:cubicBezTo>
                  <a:cubicBezTo>
                    <a:pt x="989" y="1040"/>
                    <a:pt x="1227" y="481"/>
                    <a:pt x="894" y="159"/>
                  </a:cubicBezTo>
                  <a:cubicBezTo>
                    <a:pt x="784" y="50"/>
                    <a:pt x="651" y="1"/>
                    <a:pt x="52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126982" y="3690625"/>
              <a:ext cx="39012" cy="33494"/>
            </a:xfrm>
            <a:custGeom>
              <a:avLst/>
              <a:gdLst/>
              <a:ahLst/>
              <a:cxnLst/>
              <a:rect l="l" t="t" r="r" b="b"/>
              <a:pathLst>
                <a:path w="1216" h="1044" extrusionOk="0">
                  <a:moveTo>
                    <a:pt x="525" y="0"/>
                  </a:moveTo>
                  <a:cubicBezTo>
                    <a:pt x="259" y="0"/>
                    <a:pt x="1" y="208"/>
                    <a:pt x="1" y="531"/>
                  </a:cubicBezTo>
                  <a:cubicBezTo>
                    <a:pt x="1" y="817"/>
                    <a:pt x="227" y="1043"/>
                    <a:pt x="525" y="1043"/>
                  </a:cubicBezTo>
                  <a:cubicBezTo>
                    <a:pt x="989" y="1043"/>
                    <a:pt x="1215" y="484"/>
                    <a:pt x="882" y="150"/>
                  </a:cubicBezTo>
                  <a:cubicBezTo>
                    <a:pt x="779" y="47"/>
                    <a:pt x="651" y="0"/>
                    <a:pt x="52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6672" y="3690625"/>
              <a:ext cx="39365" cy="33494"/>
            </a:xfrm>
            <a:custGeom>
              <a:avLst/>
              <a:gdLst/>
              <a:ahLst/>
              <a:cxnLst/>
              <a:rect l="l" t="t" r="r" b="b"/>
              <a:pathLst>
                <a:path w="1227" h="1044" extrusionOk="0">
                  <a:moveTo>
                    <a:pt x="528" y="0"/>
                  </a:moveTo>
                  <a:cubicBezTo>
                    <a:pt x="258" y="0"/>
                    <a:pt x="1" y="208"/>
                    <a:pt x="1" y="531"/>
                  </a:cubicBezTo>
                  <a:cubicBezTo>
                    <a:pt x="1" y="817"/>
                    <a:pt x="239" y="1043"/>
                    <a:pt x="524" y="1043"/>
                  </a:cubicBezTo>
                  <a:cubicBezTo>
                    <a:pt x="989" y="1043"/>
                    <a:pt x="1227" y="484"/>
                    <a:pt x="893" y="150"/>
                  </a:cubicBezTo>
                  <a:cubicBezTo>
                    <a:pt x="786" y="47"/>
                    <a:pt x="656" y="0"/>
                    <a:pt x="52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9" name="Google Shape;129;p2"/>
          <p:cNvSpPr/>
          <p:nvPr/>
        </p:nvSpPr>
        <p:spPr>
          <a:xfrm>
            <a:off x="295168" y="522655"/>
            <a:ext cx="336300" cy="318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2"/>
          <p:cNvSpPr/>
          <p:nvPr/>
        </p:nvSpPr>
        <p:spPr>
          <a:xfrm rot="178">
            <a:off x="8595833" y="674092"/>
            <a:ext cx="375161" cy="375148"/>
          </a:xfrm>
          <a:custGeom>
            <a:avLst/>
            <a:gdLst/>
            <a:ahLst/>
            <a:cxnLst/>
            <a:rect l="l" t="t" r="r" b="b"/>
            <a:pathLst>
              <a:path w="2596" h="2596" extrusionOk="0">
                <a:moveTo>
                  <a:pt x="0" y="0"/>
                </a:moveTo>
                <a:lnTo>
                  <a:pt x="0" y="2596"/>
                </a:lnTo>
                <a:lnTo>
                  <a:pt x="2596" y="2596"/>
                </a:lnTo>
                <a:lnTo>
                  <a:pt x="259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2"/>
          <p:cNvSpPr txBox="1">
            <a:spLocks noGrp="1"/>
          </p:cNvSpPr>
          <p:nvPr>
            <p:ph type="ctrTitle"/>
          </p:nvPr>
        </p:nvSpPr>
        <p:spPr>
          <a:xfrm>
            <a:off x="1616400" y="2238450"/>
            <a:ext cx="5911200" cy="66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32" name="Google Shape;132;p2"/>
          <p:cNvSpPr txBox="1">
            <a:spLocks noGrp="1"/>
          </p:cNvSpPr>
          <p:nvPr>
            <p:ph type="subTitle" idx="1"/>
          </p:nvPr>
        </p:nvSpPr>
        <p:spPr>
          <a:xfrm>
            <a:off x="1616400" y="3008700"/>
            <a:ext cx="5911200" cy="5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133" name="Google Shape;133;p2"/>
          <p:cNvGrpSpPr/>
          <p:nvPr/>
        </p:nvGrpSpPr>
        <p:grpSpPr>
          <a:xfrm rot="10800000">
            <a:off x="6037785" y="111027"/>
            <a:ext cx="161145" cy="262744"/>
            <a:chOff x="8814523" y="4301099"/>
            <a:chExt cx="181204" cy="295450"/>
          </a:xfrm>
        </p:grpSpPr>
        <p:sp>
          <p:nvSpPr>
            <p:cNvPr id="134" name="Google Shape;134;p2"/>
            <p:cNvSpPr/>
            <p:nvPr/>
          </p:nvSpPr>
          <p:spPr>
            <a:xfrm>
              <a:off x="8814523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2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8951067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2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8814523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1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8951067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1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8814523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74" y="1193"/>
                    <a:pt x="798" y="1193"/>
                  </a:cubicBezTo>
                  <a:cubicBezTo>
                    <a:pt x="1131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8951067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62" y="1193"/>
                    <a:pt x="798" y="1193"/>
                  </a:cubicBezTo>
                  <a:cubicBezTo>
                    <a:pt x="1120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 ">
  <p:cSld name="TITLE_AND_TWO_COLUMNS_2_1_1">
    <p:spTree>
      <p:nvGrpSpPr>
        <p:cNvPr id="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2" name="Google Shape;1582;p37"/>
          <p:cNvSpPr/>
          <p:nvPr/>
        </p:nvSpPr>
        <p:spPr>
          <a:xfrm rot="10800000" flipH="1">
            <a:off x="0" y="2558428"/>
            <a:ext cx="9145168" cy="815472"/>
          </a:xfrm>
          <a:custGeom>
            <a:avLst/>
            <a:gdLst/>
            <a:ahLst/>
            <a:cxnLst/>
            <a:rect l="l" t="t" r="r" b="b"/>
            <a:pathLst>
              <a:path w="285608" h="27683" extrusionOk="0">
                <a:moveTo>
                  <a:pt x="0" y="0"/>
                </a:moveTo>
                <a:lnTo>
                  <a:pt x="0" y="27682"/>
                </a:lnTo>
                <a:lnTo>
                  <a:pt x="285607" y="27682"/>
                </a:lnTo>
                <a:lnTo>
                  <a:pt x="285607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3" name="Google Shape;1583;p37"/>
          <p:cNvSpPr/>
          <p:nvPr/>
        </p:nvSpPr>
        <p:spPr>
          <a:xfrm>
            <a:off x="5303888" y="2558420"/>
            <a:ext cx="2030610" cy="2050161"/>
          </a:xfrm>
          <a:custGeom>
            <a:avLst/>
            <a:gdLst/>
            <a:ahLst/>
            <a:cxnLst/>
            <a:rect l="l" t="t" r="r" b="b"/>
            <a:pathLst>
              <a:path w="83094" h="83095" extrusionOk="0">
                <a:moveTo>
                  <a:pt x="0" y="1"/>
                </a:moveTo>
                <a:lnTo>
                  <a:pt x="0" y="83094"/>
                </a:lnTo>
                <a:lnTo>
                  <a:pt x="83094" y="83094"/>
                </a:lnTo>
                <a:lnTo>
                  <a:pt x="83094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4" name="Google Shape;1584;p37"/>
          <p:cNvSpPr/>
          <p:nvPr/>
        </p:nvSpPr>
        <p:spPr>
          <a:xfrm>
            <a:off x="1809513" y="2558420"/>
            <a:ext cx="2030610" cy="2050161"/>
          </a:xfrm>
          <a:custGeom>
            <a:avLst/>
            <a:gdLst/>
            <a:ahLst/>
            <a:cxnLst/>
            <a:rect l="l" t="t" r="r" b="b"/>
            <a:pathLst>
              <a:path w="83094" h="83095" extrusionOk="0">
                <a:moveTo>
                  <a:pt x="0" y="1"/>
                </a:moveTo>
                <a:lnTo>
                  <a:pt x="0" y="83094"/>
                </a:lnTo>
                <a:lnTo>
                  <a:pt x="83094" y="83094"/>
                </a:lnTo>
                <a:lnTo>
                  <a:pt x="83094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85" name="Google Shape;1585;p37"/>
          <p:cNvGrpSpPr/>
          <p:nvPr/>
        </p:nvGrpSpPr>
        <p:grpSpPr>
          <a:xfrm>
            <a:off x="191877" y="116078"/>
            <a:ext cx="141152" cy="230209"/>
            <a:chOff x="191876" y="116083"/>
            <a:chExt cx="213576" cy="348326"/>
          </a:xfrm>
        </p:grpSpPr>
        <p:sp>
          <p:nvSpPr>
            <p:cNvPr id="1586" name="Google Shape;1586;p37"/>
            <p:cNvSpPr/>
            <p:nvPr/>
          </p:nvSpPr>
          <p:spPr>
            <a:xfrm>
              <a:off x="352794" y="267841"/>
              <a:ext cx="52657" cy="44810"/>
            </a:xfrm>
            <a:custGeom>
              <a:avLst/>
              <a:gdLst/>
              <a:ahLst/>
              <a:cxnLst/>
              <a:rect l="l" t="t" r="r" b="b"/>
              <a:pathLst>
                <a:path w="1644" h="1399" extrusionOk="0">
                  <a:moveTo>
                    <a:pt x="710" y="1"/>
                  </a:moveTo>
                  <a:cubicBezTo>
                    <a:pt x="348" y="1"/>
                    <a:pt x="1" y="278"/>
                    <a:pt x="1" y="696"/>
                  </a:cubicBezTo>
                  <a:cubicBezTo>
                    <a:pt x="1" y="1089"/>
                    <a:pt x="322" y="1398"/>
                    <a:pt x="703" y="1398"/>
                  </a:cubicBezTo>
                  <a:cubicBezTo>
                    <a:pt x="1334" y="1398"/>
                    <a:pt x="1644" y="648"/>
                    <a:pt x="1203" y="208"/>
                  </a:cubicBezTo>
                  <a:cubicBezTo>
                    <a:pt x="1060" y="65"/>
                    <a:pt x="883" y="1"/>
                    <a:pt x="7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37"/>
            <p:cNvSpPr/>
            <p:nvPr/>
          </p:nvSpPr>
          <p:spPr>
            <a:xfrm>
              <a:off x="191876" y="267841"/>
              <a:ext cx="52657" cy="44810"/>
            </a:xfrm>
            <a:custGeom>
              <a:avLst/>
              <a:gdLst/>
              <a:ahLst/>
              <a:cxnLst/>
              <a:rect l="l" t="t" r="r" b="b"/>
              <a:pathLst>
                <a:path w="1644" h="1399" extrusionOk="0">
                  <a:moveTo>
                    <a:pt x="700" y="1"/>
                  </a:moveTo>
                  <a:cubicBezTo>
                    <a:pt x="342" y="1"/>
                    <a:pt x="0" y="278"/>
                    <a:pt x="0" y="696"/>
                  </a:cubicBezTo>
                  <a:cubicBezTo>
                    <a:pt x="0" y="1089"/>
                    <a:pt x="310" y="1398"/>
                    <a:pt x="703" y="1398"/>
                  </a:cubicBezTo>
                  <a:cubicBezTo>
                    <a:pt x="1322" y="1398"/>
                    <a:pt x="1643" y="648"/>
                    <a:pt x="1191" y="208"/>
                  </a:cubicBezTo>
                  <a:cubicBezTo>
                    <a:pt x="1048" y="65"/>
                    <a:pt x="872" y="1"/>
                    <a:pt x="7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37"/>
            <p:cNvSpPr/>
            <p:nvPr/>
          </p:nvSpPr>
          <p:spPr>
            <a:xfrm>
              <a:off x="352794" y="116083"/>
              <a:ext cx="52657" cy="45162"/>
            </a:xfrm>
            <a:custGeom>
              <a:avLst/>
              <a:gdLst/>
              <a:ahLst/>
              <a:cxnLst/>
              <a:rect l="l" t="t" r="r" b="b"/>
              <a:pathLst>
                <a:path w="1644" h="1410" extrusionOk="0">
                  <a:moveTo>
                    <a:pt x="711" y="0"/>
                  </a:moveTo>
                  <a:cubicBezTo>
                    <a:pt x="349" y="0"/>
                    <a:pt x="1" y="280"/>
                    <a:pt x="1" y="707"/>
                  </a:cubicBezTo>
                  <a:cubicBezTo>
                    <a:pt x="1" y="1088"/>
                    <a:pt x="310" y="1409"/>
                    <a:pt x="703" y="1409"/>
                  </a:cubicBezTo>
                  <a:cubicBezTo>
                    <a:pt x="1334" y="1409"/>
                    <a:pt x="1644" y="647"/>
                    <a:pt x="1203" y="207"/>
                  </a:cubicBezTo>
                  <a:cubicBezTo>
                    <a:pt x="1061" y="64"/>
                    <a:pt x="884" y="0"/>
                    <a:pt x="71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37"/>
            <p:cNvSpPr/>
            <p:nvPr/>
          </p:nvSpPr>
          <p:spPr>
            <a:xfrm>
              <a:off x="191876" y="116083"/>
              <a:ext cx="52657" cy="45162"/>
            </a:xfrm>
            <a:custGeom>
              <a:avLst/>
              <a:gdLst/>
              <a:ahLst/>
              <a:cxnLst/>
              <a:rect l="l" t="t" r="r" b="b"/>
              <a:pathLst>
                <a:path w="1644" h="1410" extrusionOk="0">
                  <a:moveTo>
                    <a:pt x="702" y="0"/>
                  </a:moveTo>
                  <a:cubicBezTo>
                    <a:pt x="343" y="0"/>
                    <a:pt x="0" y="280"/>
                    <a:pt x="0" y="707"/>
                  </a:cubicBezTo>
                  <a:cubicBezTo>
                    <a:pt x="0" y="1088"/>
                    <a:pt x="310" y="1409"/>
                    <a:pt x="703" y="1409"/>
                  </a:cubicBezTo>
                  <a:cubicBezTo>
                    <a:pt x="1322" y="1409"/>
                    <a:pt x="1643" y="647"/>
                    <a:pt x="1191" y="207"/>
                  </a:cubicBezTo>
                  <a:cubicBezTo>
                    <a:pt x="1048" y="64"/>
                    <a:pt x="873" y="0"/>
                    <a:pt x="7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37"/>
            <p:cNvSpPr/>
            <p:nvPr/>
          </p:nvSpPr>
          <p:spPr>
            <a:xfrm>
              <a:off x="352794" y="419631"/>
              <a:ext cx="52657" cy="44778"/>
            </a:xfrm>
            <a:custGeom>
              <a:avLst/>
              <a:gdLst/>
              <a:ahLst/>
              <a:cxnLst/>
              <a:rect l="l" t="t" r="r" b="b"/>
              <a:pathLst>
                <a:path w="1644" h="1398" extrusionOk="0">
                  <a:moveTo>
                    <a:pt x="711" y="1"/>
                  </a:moveTo>
                  <a:cubicBezTo>
                    <a:pt x="349" y="1"/>
                    <a:pt x="1" y="280"/>
                    <a:pt x="1" y="707"/>
                  </a:cubicBezTo>
                  <a:cubicBezTo>
                    <a:pt x="1" y="1088"/>
                    <a:pt x="322" y="1398"/>
                    <a:pt x="703" y="1398"/>
                  </a:cubicBezTo>
                  <a:cubicBezTo>
                    <a:pt x="1334" y="1398"/>
                    <a:pt x="1644" y="648"/>
                    <a:pt x="1203" y="207"/>
                  </a:cubicBezTo>
                  <a:cubicBezTo>
                    <a:pt x="1061" y="65"/>
                    <a:pt x="884" y="1"/>
                    <a:pt x="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37"/>
            <p:cNvSpPr/>
            <p:nvPr/>
          </p:nvSpPr>
          <p:spPr>
            <a:xfrm>
              <a:off x="191876" y="419631"/>
              <a:ext cx="52657" cy="44778"/>
            </a:xfrm>
            <a:custGeom>
              <a:avLst/>
              <a:gdLst/>
              <a:ahLst/>
              <a:cxnLst/>
              <a:rect l="l" t="t" r="r" b="b"/>
              <a:pathLst>
                <a:path w="1644" h="1398" extrusionOk="0">
                  <a:moveTo>
                    <a:pt x="702" y="1"/>
                  </a:moveTo>
                  <a:cubicBezTo>
                    <a:pt x="343" y="1"/>
                    <a:pt x="0" y="280"/>
                    <a:pt x="0" y="707"/>
                  </a:cubicBezTo>
                  <a:cubicBezTo>
                    <a:pt x="0" y="1088"/>
                    <a:pt x="310" y="1398"/>
                    <a:pt x="703" y="1398"/>
                  </a:cubicBezTo>
                  <a:cubicBezTo>
                    <a:pt x="1322" y="1398"/>
                    <a:pt x="1643" y="648"/>
                    <a:pt x="1191" y="207"/>
                  </a:cubicBezTo>
                  <a:cubicBezTo>
                    <a:pt x="1048" y="65"/>
                    <a:pt x="873" y="1"/>
                    <a:pt x="7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92" name="Google Shape;1592;p37"/>
          <p:cNvSpPr/>
          <p:nvPr/>
        </p:nvSpPr>
        <p:spPr>
          <a:xfrm>
            <a:off x="191877" y="468924"/>
            <a:ext cx="141146" cy="141146"/>
          </a:xfrm>
          <a:custGeom>
            <a:avLst/>
            <a:gdLst/>
            <a:ahLst/>
            <a:cxnLst/>
            <a:rect l="l" t="t" r="r" b="b"/>
            <a:pathLst>
              <a:path w="6311" h="6311" extrusionOk="0">
                <a:moveTo>
                  <a:pt x="2561" y="0"/>
                </a:moveTo>
                <a:lnTo>
                  <a:pt x="2561" y="2560"/>
                </a:lnTo>
                <a:lnTo>
                  <a:pt x="1" y="2560"/>
                </a:lnTo>
                <a:lnTo>
                  <a:pt x="1" y="3751"/>
                </a:lnTo>
                <a:lnTo>
                  <a:pt x="2561" y="3751"/>
                </a:lnTo>
                <a:lnTo>
                  <a:pt x="2561" y="6311"/>
                </a:lnTo>
                <a:lnTo>
                  <a:pt x="3751" y="6311"/>
                </a:lnTo>
                <a:lnTo>
                  <a:pt x="3751" y="3751"/>
                </a:lnTo>
                <a:lnTo>
                  <a:pt x="6311" y="3751"/>
                </a:lnTo>
                <a:lnTo>
                  <a:pt x="6311" y="2560"/>
                </a:lnTo>
                <a:lnTo>
                  <a:pt x="3751" y="2560"/>
                </a:lnTo>
                <a:lnTo>
                  <a:pt x="3751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93" name="Google Shape;1593;p37"/>
          <p:cNvGrpSpPr/>
          <p:nvPr/>
        </p:nvGrpSpPr>
        <p:grpSpPr>
          <a:xfrm>
            <a:off x="8816526" y="4608583"/>
            <a:ext cx="213576" cy="348326"/>
            <a:chOff x="191876" y="116083"/>
            <a:chExt cx="213576" cy="348326"/>
          </a:xfrm>
        </p:grpSpPr>
        <p:sp>
          <p:nvSpPr>
            <p:cNvPr id="1594" name="Google Shape;1594;p37"/>
            <p:cNvSpPr/>
            <p:nvPr/>
          </p:nvSpPr>
          <p:spPr>
            <a:xfrm>
              <a:off x="352794" y="267841"/>
              <a:ext cx="52657" cy="44810"/>
            </a:xfrm>
            <a:custGeom>
              <a:avLst/>
              <a:gdLst/>
              <a:ahLst/>
              <a:cxnLst/>
              <a:rect l="l" t="t" r="r" b="b"/>
              <a:pathLst>
                <a:path w="1644" h="1399" extrusionOk="0">
                  <a:moveTo>
                    <a:pt x="710" y="1"/>
                  </a:moveTo>
                  <a:cubicBezTo>
                    <a:pt x="348" y="1"/>
                    <a:pt x="1" y="278"/>
                    <a:pt x="1" y="696"/>
                  </a:cubicBezTo>
                  <a:cubicBezTo>
                    <a:pt x="1" y="1089"/>
                    <a:pt x="322" y="1398"/>
                    <a:pt x="703" y="1398"/>
                  </a:cubicBezTo>
                  <a:cubicBezTo>
                    <a:pt x="1334" y="1398"/>
                    <a:pt x="1644" y="648"/>
                    <a:pt x="1203" y="208"/>
                  </a:cubicBezTo>
                  <a:cubicBezTo>
                    <a:pt x="1060" y="65"/>
                    <a:pt x="883" y="1"/>
                    <a:pt x="7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37"/>
            <p:cNvSpPr/>
            <p:nvPr/>
          </p:nvSpPr>
          <p:spPr>
            <a:xfrm>
              <a:off x="191876" y="267841"/>
              <a:ext cx="52657" cy="44810"/>
            </a:xfrm>
            <a:custGeom>
              <a:avLst/>
              <a:gdLst/>
              <a:ahLst/>
              <a:cxnLst/>
              <a:rect l="l" t="t" r="r" b="b"/>
              <a:pathLst>
                <a:path w="1644" h="1399" extrusionOk="0">
                  <a:moveTo>
                    <a:pt x="700" y="1"/>
                  </a:moveTo>
                  <a:cubicBezTo>
                    <a:pt x="342" y="1"/>
                    <a:pt x="0" y="278"/>
                    <a:pt x="0" y="696"/>
                  </a:cubicBezTo>
                  <a:cubicBezTo>
                    <a:pt x="0" y="1089"/>
                    <a:pt x="310" y="1398"/>
                    <a:pt x="703" y="1398"/>
                  </a:cubicBezTo>
                  <a:cubicBezTo>
                    <a:pt x="1322" y="1398"/>
                    <a:pt x="1643" y="648"/>
                    <a:pt x="1191" y="208"/>
                  </a:cubicBezTo>
                  <a:cubicBezTo>
                    <a:pt x="1048" y="65"/>
                    <a:pt x="872" y="1"/>
                    <a:pt x="7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37"/>
            <p:cNvSpPr/>
            <p:nvPr/>
          </p:nvSpPr>
          <p:spPr>
            <a:xfrm>
              <a:off x="352794" y="116083"/>
              <a:ext cx="52657" cy="45162"/>
            </a:xfrm>
            <a:custGeom>
              <a:avLst/>
              <a:gdLst/>
              <a:ahLst/>
              <a:cxnLst/>
              <a:rect l="l" t="t" r="r" b="b"/>
              <a:pathLst>
                <a:path w="1644" h="1410" extrusionOk="0">
                  <a:moveTo>
                    <a:pt x="711" y="0"/>
                  </a:moveTo>
                  <a:cubicBezTo>
                    <a:pt x="349" y="0"/>
                    <a:pt x="1" y="280"/>
                    <a:pt x="1" y="707"/>
                  </a:cubicBezTo>
                  <a:cubicBezTo>
                    <a:pt x="1" y="1088"/>
                    <a:pt x="310" y="1409"/>
                    <a:pt x="703" y="1409"/>
                  </a:cubicBezTo>
                  <a:cubicBezTo>
                    <a:pt x="1334" y="1409"/>
                    <a:pt x="1644" y="647"/>
                    <a:pt x="1203" y="207"/>
                  </a:cubicBezTo>
                  <a:cubicBezTo>
                    <a:pt x="1061" y="64"/>
                    <a:pt x="884" y="0"/>
                    <a:pt x="71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37"/>
            <p:cNvSpPr/>
            <p:nvPr/>
          </p:nvSpPr>
          <p:spPr>
            <a:xfrm>
              <a:off x="191876" y="116083"/>
              <a:ext cx="52657" cy="45162"/>
            </a:xfrm>
            <a:custGeom>
              <a:avLst/>
              <a:gdLst/>
              <a:ahLst/>
              <a:cxnLst/>
              <a:rect l="l" t="t" r="r" b="b"/>
              <a:pathLst>
                <a:path w="1644" h="1410" extrusionOk="0">
                  <a:moveTo>
                    <a:pt x="702" y="0"/>
                  </a:moveTo>
                  <a:cubicBezTo>
                    <a:pt x="343" y="0"/>
                    <a:pt x="0" y="280"/>
                    <a:pt x="0" y="707"/>
                  </a:cubicBezTo>
                  <a:cubicBezTo>
                    <a:pt x="0" y="1088"/>
                    <a:pt x="310" y="1409"/>
                    <a:pt x="703" y="1409"/>
                  </a:cubicBezTo>
                  <a:cubicBezTo>
                    <a:pt x="1322" y="1409"/>
                    <a:pt x="1643" y="647"/>
                    <a:pt x="1191" y="207"/>
                  </a:cubicBezTo>
                  <a:cubicBezTo>
                    <a:pt x="1048" y="64"/>
                    <a:pt x="873" y="0"/>
                    <a:pt x="7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37"/>
            <p:cNvSpPr/>
            <p:nvPr/>
          </p:nvSpPr>
          <p:spPr>
            <a:xfrm>
              <a:off x="352794" y="419631"/>
              <a:ext cx="52657" cy="44778"/>
            </a:xfrm>
            <a:custGeom>
              <a:avLst/>
              <a:gdLst/>
              <a:ahLst/>
              <a:cxnLst/>
              <a:rect l="l" t="t" r="r" b="b"/>
              <a:pathLst>
                <a:path w="1644" h="1398" extrusionOk="0">
                  <a:moveTo>
                    <a:pt x="711" y="1"/>
                  </a:moveTo>
                  <a:cubicBezTo>
                    <a:pt x="349" y="1"/>
                    <a:pt x="1" y="280"/>
                    <a:pt x="1" y="707"/>
                  </a:cubicBezTo>
                  <a:cubicBezTo>
                    <a:pt x="1" y="1088"/>
                    <a:pt x="322" y="1398"/>
                    <a:pt x="703" y="1398"/>
                  </a:cubicBezTo>
                  <a:cubicBezTo>
                    <a:pt x="1334" y="1398"/>
                    <a:pt x="1644" y="648"/>
                    <a:pt x="1203" y="207"/>
                  </a:cubicBezTo>
                  <a:cubicBezTo>
                    <a:pt x="1061" y="65"/>
                    <a:pt x="884" y="1"/>
                    <a:pt x="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37"/>
            <p:cNvSpPr/>
            <p:nvPr/>
          </p:nvSpPr>
          <p:spPr>
            <a:xfrm>
              <a:off x="191876" y="419631"/>
              <a:ext cx="52657" cy="44778"/>
            </a:xfrm>
            <a:custGeom>
              <a:avLst/>
              <a:gdLst/>
              <a:ahLst/>
              <a:cxnLst/>
              <a:rect l="l" t="t" r="r" b="b"/>
              <a:pathLst>
                <a:path w="1644" h="1398" extrusionOk="0">
                  <a:moveTo>
                    <a:pt x="702" y="1"/>
                  </a:moveTo>
                  <a:cubicBezTo>
                    <a:pt x="343" y="1"/>
                    <a:pt x="0" y="280"/>
                    <a:pt x="0" y="707"/>
                  </a:cubicBezTo>
                  <a:cubicBezTo>
                    <a:pt x="0" y="1088"/>
                    <a:pt x="310" y="1398"/>
                    <a:pt x="703" y="1398"/>
                  </a:cubicBezTo>
                  <a:cubicBezTo>
                    <a:pt x="1322" y="1398"/>
                    <a:pt x="1643" y="648"/>
                    <a:pt x="1191" y="207"/>
                  </a:cubicBezTo>
                  <a:cubicBezTo>
                    <a:pt x="1048" y="65"/>
                    <a:pt x="873" y="1"/>
                    <a:pt x="7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00" name="Google Shape;1600;p37"/>
          <p:cNvGrpSpPr/>
          <p:nvPr/>
        </p:nvGrpSpPr>
        <p:grpSpPr>
          <a:xfrm>
            <a:off x="8684937" y="157923"/>
            <a:ext cx="345155" cy="141156"/>
            <a:chOff x="7147831" y="4828240"/>
            <a:chExt cx="345155" cy="141156"/>
          </a:xfrm>
        </p:grpSpPr>
        <p:sp>
          <p:nvSpPr>
            <p:cNvPr id="1601" name="Google Shape;1601;p37"/>
            <p:cNvSpPr/>
            <p:nvPr/>
          </p:nvSpPr>
          <p:spPr>
            <a:xfrm>
              <a:off x="7147831" y="4828240"/>
              <a:ext cx="141124" cy="141156"/>
            </a:xfrm>
            <a:custGeom>
              <a:avLst/>
              <a:gdLst/>
              <a:ahLst/>
              <a:cxnLst/>
              <a:rect l="l" t="t" r="r" b="b"/>
              <a:pathLst>
                <a:path w="4406" h="4407" extrusionOk="0">
                  <a:moveTo>
                    <a:pt x="691" y="1"/>
                  </a:moveTo>
                  <a:lnTo>
                    <a:pt x="0" y="703"/>
                  </a:lnTo>
                  <a:lnTo>
                    <a:pt x="1500" y="2203"/>
                  </a:lnTo>
                  <a:lnTo>
                    <a:pt x="0" y="3716"/>
                  </a:lnTo>
                  <a:lnTo>
                    <a:pt x="691" y="4406"/>
                  </a:lnTo>
                  <a:lnTo>
                    <a:pt x="2203" y="2906"/>
                  </a:lnTo>
                  <a:lnTo>
                    <a:pt x="3703" y="4406"/>
                  </a:lnTo>
                  <a:lnTo>
                    <a:pt x="4406" y="3716"/>
                  </a:lnTo>
                  <a:lnTo>
                    <a:pt x="2905" y="2203"/>
                  </a:lnTo>
                  <a:lnTo>
                    <a:pt x="4406" y="703"/>
                  </a:lnTo>
                  <a:lnTo>
                    <a:pt x="3703" y="1"/>
                  </a:lnTo>
                  <a:lnTo>
                    <a:pt x="2203" y="1501"/>
                  </a:lnTo>
                  <a:lnTo>
                    <a:pt x="69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37"/>
            <p:cNvSpPr/>
            <p:nvPr/>
          </p:nvSpPr>
          <p:spPr>
            <a:xfrm>
              <a:off x="7351862" y="4828240"/>
              <a:ext cx="141124" cy="141156"/>
            </a:xfrm>
            <a:custGeom>
              <a:avLst/>
              <a:gdLst/>
              <a:ahLst/>
              <a:cxnLst/>
              <a:rect l="l" t="t" r="r" b="b"/>
              <a:pathLst>
                <a:path w="4406" h="4407" extrusionOk="0">
                  <a:moveTo>
                    <a:pt x="703" y="1"/>
                  </a:moveTo>
                  <a:lnTo>
                    <a:pt x="0" y="703"/>
                  </a:lnTo>
                  <a:lnTo>
                    <a:pt x="1500" y="2203"/>
                  </a:lnTo>
                  <a:lnTo>
                    <a:pt x="0" y="3716"/>
                  </a:lnTo>
                  <a:lnTo>
                    <a:pt x="703" y="4406"/>
                  </a:lnTo>
                  <a:lnTo>
                    <a:pt x="2203" y="2906"/>
                  </a:lnTo>
                  <a:lnTo>
                    <a:pt x="3703" y="4406"/>
                  </a:lnTo>
                  <a:lnTo>
                    <a:pt x="4405" y="3716"/>
                  </a:lnTo>
                  <a:lnTo>
                    <a:pt x="2905" y="2203"/>
                  </a:lnTo>
                  <a:lnTo>
                    <a:pt x="4405" y="703"/>
                  </a:lnTo>
                  <a:lnTo>
                    <a:pt x="3703" y="1"/>
                  </a:lnTo>
                  <a:lnTo>
                    <a:pt x="2203" y="1501"/>
                  </a:lnTo>
                  <a:lnTo>
                    <a:pt x="7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03" name="Google Shape;1603;p37"/>
          <p:cNvSpPr/>
          <p:nvPr/>
        </p:nvSpPr>
        <p:spPr>
          <a:xfrm>
            <a:off x="142363" y="4909959"/>
            <a:ext cx="83286" cy="83286"/>
          </a:xfrm>
          <a:custGeom>
            <a:avLst/>
            <a:gdLst/>
            <a:ahLst/>
            <a:cxnLst/>
            <a:rect l="l" t="t" r="r" b="b"/>
            <a:pathLst>
              <a:path w="2596" h="2596" extrusionOk="0">
                <a:moveTo>
                  <a:pt x="0" y="0"/>
                </a:moveTo>
                <a:lnTo>
                  <a:pt x="0" y="2596"/>
                </a:lnTo>
                <a:lnTo>
                  <a:pt x="2596" y="2596"/>
                </a:lnTo>
                <a:lnTo>
                  <a:pt x="259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4" name="Google Shape;1604;p37"/>
          <p:cNvSpPr/>
          <p:nvPr/>
        </p:nvSpPr>
        <p:spPr>
          <a:xfrm>
            <a:off x="327992" y="4912237"/>
            <a:ext cx="600135" cy="81778"/>
          </a:xfrm>
          <a:custGeom>
            <a:avLst/>
            <a:gdLst/>
            <a:ahLst/>
            <a:cxnLst/>
            <a:rect l="l" t="t" r="r" b="b"/>
            <a:pathLst>
              <a:path w="18706" h="2549" extrusionOk="0">
                <a:moveTo>
                  <a:pt x="1917" y="1"/>
                </a:moveTo>
                <a:lnTo>
                  <a:pt x="1" y="1941"/>
                </a:lnTo>
                <a:lnTo>
                  <a:pt x="334" y="2275"/>
                </a:lnTo>
                <a:lnTo>
                  <a:pt x="1917" y="667"/>
                </a:lnTo>
                <a:lnTo>
                  <a:pt x="3775" y="2548"/>
                </a:lnTo>
                <a:lnTo>
                  <a:pt x="5644" y="667"/>
                </a:lnTo>
                <a:lnTo>
                  <a:pt x="7502" y="2548"/>
                </a:lnTo>
                <a:lnTo>
                  <a:pt x="9359" y="667"/>
                </a:lnTo>
                <a:lnTo>
                  <a:pt x="11216" y="2548"/>
                </a:lnTo>
                <a:lnTo>
                  <a:pt x="13074" y="667"/>
                </a:lnTo>
                <a:lnTo>
                  <a:pt x="14931" y="2548"/>
                </a:lnTo>
                <a:lnTo>
                  <a:pt x="16788" y="667"/>
                </a:lnTo>
                <a:lnTo>
                  <a:pt x="18372" y="2275"/>
                </a:lnTo>
                <a:lnTo>
                  <a:pt x="18705" y="1941"/>
                </a:lnTo>
                <a:lnTo>
                  <a:pt x="16788" y="1"/>
                </a:lnTo>
                <a:lnTo>
                  <a:pt x="14931" y="1882"/>
                </a:lnTo>
                <a:lnTo>
                  <a:pt x="13074" y="1"/>
                </a:lnTo>
                <a:lnTo>
                  <a:pt x="11216" y="1882"/>
                </a:lnTo>
                <a:lnTo>
                  <a:pt x="9359" y="1"/>
                </a:lnTo>
                <a:lnTo>
                  <a:pt x="7502" y="1882"/>
                </a:lnTo>
                <a:lnTo>
                  <a:pt x="5644" y="1"/>
                </a:lnTo>
                <a:lnTo>
                  <a:pt x="3775" y="1882"/>
                </a:lnTo>
                <a:lnTo>
                  <a:pt x="1917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5" name="Google Shape;1605;p37"/>
          <p:cNvSpPr txBox="1">
            <a:spLocks noGrp="1"/>
          </p:cNvSpPr>
          <p:nvPr>
            <p:ph type="subTitle" idx="1"/>
          </p:nvPr>
        </p:nvSpPr>
        <p:spPr>
          <a:xfrm>
            <a:off x="5446043" y="1918788"/>
            <a:ext cx="1746300" cy="4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606" name="Google Shape;1606;p37"/>
          <p:cNvSpPr txBox="1">
            <a:spLocks noGrp="1"/>
          </p:cNvSpPr>
          <p:nvPr>
            <p:ph type="subTitle" idx="2"/>
          </p:nvPr>
        </p:nvSpPr>
        <p:spPr>
          <a:xfrm>
            <a:off x="5446043" y="1582488"/>
            <a:ext cx="17463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607" name="Google Shape;1607;p37"/>
          <p:cNvSpPr txBox="1">
            <a:spLocks noGrp="1"/>
          </p:cNvSpPr>
          <p:nvPr>
            <p:ph type="subTitle" idx="3"/>
          </p:nvPr>
        </p:nvSpPr>
        <p:spPr>
          <a:xfrm>
            <a:off x="1951667" y="1918788"/>
            <a:ext cx="1746300" cy="4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608" name="Google Shape;1608;p37"/>
          <p:cNvSpPr txBox="1">
            <a:spLocks noGrp="1"/>
          </p:cNvSpPr>
          <p:nvPr>
            <p:ph type="subTitle" idx="4"/>
          </p:nvPr>
        </p:nvSpPr>
        <p:spPr>
          <a:xfrm>
            <a:off x="1951667" y="1582488"/>
            <a:ext cx="17463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609" name="Google Shape;1609;p3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">
  <p:cSld name="TITLE_AND_TWO_COLUMNS_1_3">
    <p:spTree>
      <p:nvGrpSpPr>
        <p:cNvPr id="1" name="Shape 1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1" name="Google Shape;1611;p38"/>
          <p:cNvGrpSpPr/>
          <p:nvPr/>
        </p:nvGrpSpPr>
        <p:grpSpPr>
          <a:xfrm>
            <a:off x="8846561" y="2782361"/>
            <a:ext cx="154517" cy="442886"/>
            <a:chOff x="8846561" y="2782361"/>
            <a:chExt cx="154517" cy="442886"/>
          </a:xfrm>
        </p:grpSpPr>
        <p:sp>
          <p:nvSpPr>
            <p:cNvPr id="1612" name="Google Shape;1612;p38"/>
            <p:cNvSpPr/>
            <p:nvPr/>
          </p:nvSpPr>
          <p:spPr>
            <a:xfrm>
              <a:off x="8846561" y="2782361"/>
              <a:ext cx="154517" cy="154132"/>
            </a:xfrm>
            <a:custGeom>
              <a:avLst/>
              <a:gdLst/>
              <a:ahLst/>
              <a:cxnLst/>
              <a:rect l="l" t="t" r="r" b="b"/>
              <a:pathLst>
                <a:path w="4823" h="4811" extrusionOk="0">
                  <a:moveTo>
                    <a:pt x="762" y="1"/>
                  </a:moveTo>
                  <a:lnTo>
                    <a:pt x="0" y="763"/>
                  </a:lnTo>
                  <a:lnTo>
                    <a:pt x="1643" y="2406"/>
                  </a:lnTo>
                  <a:lnTo>
                    <a:pt x="0" y="4049"/>
                  </a:lnTo>
                  <a:lnTo>
                    <a:pt x="762" y="4811"/>
                  </a:lnTo>
                  <a:lnTo>
                    <a:pt x="2417" y="3168"/>
                  </a:lnTo>
                  <a:lnTo>
                    <a:pt x="4060" y="4811"/>
                  </a:lnTo>
                  <a:lnTo>
                    <a:pt x="4822" y="4049"/>
                  </a:lnTo>
                  <a:lnTo>
                    <a:pt x="3179" y="2406"/>
                  </a:lnTo>
                  <a:lnTo>
                    <a:pt x="4822" y="763"/>
                  </a:lnTo>
                  <a:lnTo>
                    <a:pt x="4060" y="1"/>
                  </a:lnTo>
                  <a:lnTo>
                    <a:pt x="2417" y="1644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38"/>
            <p:cNvSpPr/>
            <p:nvPr/>
          </p:nvSpPr>
          <p:spPr>
            <a:xfrm>
              <a:off x="8846561" y="3070730"/>
              <a:ext cx="154517" cy="154517"/>
            </a:xfrm>
            <a:custGeom>
              <a:avLst/>
              <a:gdLst/>
              <a:ahLst/>
              <a:cxnLst/>
              <a:rect l="l" t="t" r="r" b="b"/>
              <a:pathLst>
                <a:path w="4823" h="4823" extrusionOk="0">
                  <a:moveTo>
                    <a:pt x="762" y="1"/>
                  </a:moveTo>
                  <a:lnTo>
                    <a:pt x="0" y="763"/>
                  </a:lnTo>
                  <a:lnTo>
                    <a:pt x="1643" y="2406"/>
                  </a:lnTo>
                  <a:lnTo>
                    <a:pt x="0" y="4061"/>
                  </a:lnTo>
                  <a:lnTo>
                    <a:pt x="762" y="4823"/>
                  </a:lnTo>
                  <a:lnTo>
                    <a:pt x="2417" y="3180"/>
                  </a:lnTo>
                  <a:lnTo>
                    <a:pt x="4060" y="4823"/>
                  </a:lnTo>
                  <a:lnTo>
                    <a:pt x="4822" y="4061"/>
                  </a:lnTo>
                  <a:lnTo>
                    <a:pt x="3179" y="2406"/>
                  </a:lnTo>
                  <a:lnTo>
                    <a:pt x="4822" y="763"/>
                  </a:lnTo>
                  <a:lnTo>
                    <a:pt x="4060" y="1"/>
                  </a:lnTo>
                  <a:lnTo>
                    <a:pt x="2417" y="1644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14" name="Google Shape;1614;p38"/>
          <p:cNvGrpSpPr/>
          <p:nvPr/>
        </p:nvGrpSpPr>
        <p:grpSpPr>
          <a:xfrm>
            <a:off x="8814523" y="4301099"/>
            <a:ext cx="181204" cy="295450"/>
            <a:chOff x="8814523" y="4301099"/>
            <a:chExt cx="181204" cy="295450"/>
          </a:xfrm>
        </p:grpSpPr>
        <p:sp>
          <p:nvSpPr>
            <p:cNvPr id="1615" name="Google Shape;1615;p38"/>
            <p:cNvSpPr/>
            <p:nvPr/>
          </p:nvSpPr>
          <p:spPr>
            <a:xfrm>
              <a:off x="8814523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2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38"/>
            <p:cNvSpPr/>
            <p:nvPr/>
          </p:nvSpPr>
          <p:spPr>
            <a:xfrm>
              <a:off x="8951067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2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38"/>
            <p:cNvSpPr/>
            <p:nvPr/>
          </p:nvSpPr>
          <p:spPr>
            <a:xfrm>
              <a:off x="8814523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1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38"/>
            <p:cNvSpPr/>
            <p:nvPr/>
          </p:nvSpPr>
          <p:spPr>
            <a:xfrm>
              <a:off x="8951067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1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38"/>
            <p:cNvSpPr/>
            <p:nvPr/>
          </p:nvSpPr>
          <p:spPr>
            <a:xfrm>
              <a:off x="8814523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74" y="1193"/>
                    <a:pt x="798" y="1193"/>
                  </a:cubicBezTo>
                  <a:cubicBezTo>
                    <a:pt x="1131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38"/>
            <p:cNvSpPr/>
            <p:nvPr/>
          </p:nvSpPr>
          <p:spPr>
            <a:xfrm>
              <a:off x="8951067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62" y="1193"/>
                    <a:pt x="798" y="1193"/>
                  </a:cubicBezTo>
                  <a:cubicBezTo>
                    <a:pt x="1120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21" name="Google Shape;1621;p38"/>
          <p:cNvSpPr/>
          <p:nvPr/>
        </p:nvSpPr>
        <p:spPr>
          <a:xfrm>
            <a:off x="179895" y="304325"/>
            <a:ext cx="152679" cy="152964"/>
          </a:xfrm>
          <a:custGeom>
            <a:avLst/>
            <a:gdLst/>
            <a:ahLst/>
            <a:cxnLst/>
            <a:rect l="l" t="t" r="r" b="b"/>
            <a:pathLst>
              <a:path w="5883" h="5894" extrusionOk="0">
                <a:moveTo>
                  <a:pt x="1" y="0"/>
                </a:moveTo>
                <a:lnTo>
                  <a:pt x="1" y="5894"/>
                </a:lnTo>
                <a:lnTo>
                  <a:pt x="5882" y="5894"/>
                </a:lnTo>
                <a:lnTo>
                  <a:pt x="5882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22" name="Google Shape;1622;p38"/>
          <p:cNvGrpSpPr/>
          <p:nvPr/>
        </p:nvGrpSpPr>
        <p:grpSpPr>
          <a:xfrm>
            <a:off x="179004" y="1008293"/>
            <a:ext cx="154529" cy="443783"/>
            <a:chOff x="179009" y="2072968"/>
            <a:chExt cx="190870" cy="548151"/>
          </a:xfrm>
        </p:grpSpPr>
        <p:sp>
          <p:nvSpPr>
            <p:cNvPr id="1623" name="Google Shape;1623;p38"/>
            <p:cNvSpPr/>
            <p:nvPr/>
          </p:nvSpPr>
          <p:spPr>
            <a:xfrm>
              <a:off x="179009" y="2072968"/>
              <a:ext cx="190870" cy="190870"/>
            </a:xfrm>
            <a:custGeom>
              <a:avLst/>
              <a:gdLst/>
              <a:ahLst/>
              <a:cxnLst/>
              <a:rect l="l" t="t" r="r" b="b"/>
              <a:pathLst>
                <a:path w="5954" h="5954" extrusionOk="0">
                  <a:moveTo>
                    <a:pt x="941" y="1"/>
                  </a:moveTo>
                  <a:lnTo>
                    <a:pt x="0" y="953"/>
                  </a:lnTo>
                  <a:lnTo>
                    <a:pt x="2036" y="2977"/>
                  </a:lnTo>
                  <a:lnTo>
                    <a:pt x="0" y="5013"/>
                  </a:lnTo>
                  <a:lnTo>
                    <a:pt x="941" y="5954"/>
                  </a:lnTo>
                  <a:lnTo>
                    <a:pt x="2977" y="3930"/>
                  </a:lnTo>
                  <a:lnTo>
                    <a:pt x="5013" y="5954"/>
                  </a:lnTo>
                  <a:lnTo>
                    <a:pt x="5953" y="5013"/>
                  </a:lnTo>
                  <a:lnTo>
                    <a:pt x="3929" y="2977"/>
                  </a:lnTo>
                  <a:lnTo>
                    <a:pt x="5953" y="953"/>
                  </a:lnTo>
                  <a:lnTo>
                    <a:pt x="5013" y="1"/>
                  </a:lnTo>
                  <a:lnTo>
                    <a:pt x="2977" y="2037"/>
                  </a:lnTo>
                  <a:lnTo>
                    <a:pt x="94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38"/>
            <p:cNvSpPr/>
            <p:nvPr/>
          </p:nvSpPr>
          <p:spPr>
            <a:xfrm>
              <a:off x="179009" y="2429864"/>
              <a:ext cx="190870" cy="191255"/>
            </a:xfrm>
            <a:custGeom>
              <a:avLst/>
              <a:gdLst/>
              <a:ahLst/>
              <a:cxnLst/>
              <a:rect l="l" t="t" r="r" b="b"/>
              <a:pathLst>
                <a:path w="5954" h="5966" extrusionOk="0">
                  <a:moveTo>
                    <a:pt x="941" y="0"/>
                  </a:moveTo>
                  <a:lnTo>
                    <a:pt x="0" y="953"/>
                  </a:lnTo>
                  <a:lnTo>
                    <a:pt x="2036" y="2988"/>
                  </a:lnTo>
                  <a:lnTo>
                    <a:pt x="0" y="5013"/>
                  </a:lnTo>
                  <a:lnTo>
                    <a:pt x="941" y="5965"/>
                  </a:lnTo>
                  <a:lnTo>
                    <a:pt x="2977" y="3929"/>
                  </a:lnTo>
                  <a:lnTo>
                    <a:pt x="5013" y="5965"/>
                  </a:lnTo>
                  <a:lnTo>
                    <a:pt x="5953" y="5013"/>
                  </a:lnTo>
                  <a:lnTo>
                    <a:pt x="3929" y="2988"/>
                  </a:lnTo>
                  <a:lnTo>
                    <a:pt x="5953" y="953"/>
                  </a:lnTo>
                  <a:lnTo>
                    <a:pt x="5013" y="0"/>
                  </a:lnTo>
                  <a:lnTo>
                    <a:pt x="2977" y="2036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25" name="Google Shape;1625;p38"/>
          <p:cNvSpPr/>
          <p:nvPr/>
        </p:nvSpPr>
        <p:spPr>
          <a:xfrm>
            <a:off x="8853724" y="-10"/>
            <a:ext cx="290606" cy="2022935"/>
          </a:xfrm>
          <a:custGeom>
            <a:avLst/>
            <a:gdLst/>
            <a:ahLst/>
            <a:cxnLst/>
            <a:rect l="l" t="t" r="r" b="b"/>
            <a:pathLst>
              <a:path w="285608" h="27683" extrusionOk="0">
                <a:moveTo>
                  <a:pt x="0" y="0"/>
                </a:moveTo>
                <a:lnTo>
                  <a:pt x="0" y="27682"/>
                </a:lnTo>
                <a:lnTo>
                  <a:pt x="285607" y="27682"/>
                </a:lnTo>
                <a:lnTo>
                  <a:pt x="28560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6" name="Google Shape;1626;p38"/>
          <p:cNvSpPr/>
          <p:nvPr/>
        </p:nvSpPr>
        <p:spPr>
          <a:xfrm>
            <a:off x="-4" y="3120565"/>
            <a:ext cx="290606" cy="2022935"/>
          </a:xfrm>
          <a:custGeom>
            <a:avLst/>
            <a:gdLst/>
            <a:ahLst/>
            <a:cxnLst/>
            <a:rect l="l" t="t" r="r" b="b"/>
            <a:pathLst>
              <a:path w="285608" h="27683" extrusionOk="0">
                <a:moveTo>
                  <a:pt x="0" y="0"/>
                </a:moveTo>
                <a:lnTo>
                  <a:pt x="0" y="27682"/>
                </a:lnTo>
                <a:lnTo>
                  <a:pt x="285607" y="27682"/>
                </a:lnTo>
                <a:lnTo>
                  <a:pt x="28560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7" name="Google Shape;1627;p38"/>
          <p:cNvSpPr txBox="1">
            <a:spLocks noGrp="1"/>
          </p:cNvSpPr>
          <p:nvPr>
            <p:ph type="subTitle" idx="1"/>
          </p:nvPr>
        </p:nvSpPr>
        <p:spPr>
          <a:xfrm>
            <a:off x="3761617" y="3622050"/>
            <a:ext cx="1775400" cy="56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628" name="Google Shape;1628;p38"/>
          <p:cNvSpPr txBox="1">
            <a:spLocks noGrp="1"/>
          </p:cNvSpPr>
          <p:nvPr>
            <p:ph type="subTitle" idx="2"/>
          </p:nvPr>
        </p:nvSpPr>
        <p:spPr>
          <a:xfrm>
            <a:off x="3761617" y="3285750"/>
            <a:ext cx="1775400" cy="3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Libre Franklin ExtraBold"/>
              <a:buNone/>
              <a:defRPr sz="18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9pPr>
          </a:lstStyle>
          <a:p>
            <a:endParaRPr/>
          </a:p>
        </p:txBody>
      </p:sp>
      <p:sp>
        <p:nvSpPr>
          <p:cNvPr id="1629" name="Google Shape;1629;p38"/>
          <p:cNvSpPr txBox="1">
            <a:spLocks noGrp="1"/>
          </p:cNvSpPr>
          <p:nvPr>
            <p:ph type="subTitle" idx="3"/>
          </p:nvPr>
        </p:nvSpPr>
        <p:spPr>
          <a:xfrm>
            <a:off x="1170975" y="3622050"/>
            <a:ext cx="1775400" cy="56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630" name="Google Shape;1630;p38"/>
          <p:cNvSpPr txBox="1">
            <a:spLocks noGrp="1"/>
          </p:cNvSpPr>
          <p:nvPr>
            <p:ph type="subTitle" idx="4"/>
          </p:nvPr>
        </p:nvSpPr>
        <p:spPr>
          <a:xfrm>
            <a:off x="1170975" y="3285750"/>
            <a:ext cx="1775400" cy="3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Libre Franklin ExtraBold"/>
              <a:buNone/>
              <a:defRPr sz="18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9pPr>
          </a:lstStyle>
          <a:p>
            <a:endParaRPr/>
          </a:p>
        </p:txBody>
      </p:sp>
      <p:sp>
        <p:nvSpPr>
          <p:cNvPr id="1631" name="Google Shape;1631;p38"/>
          <p:cNvSpPr txBox="1">
            <a:spLocks noGrp="1"/>
          </p:cNvSpPr>
          <p:nvPr>
            <p:ph type="subTitle" idx="5"/>
          </p:nvPr>
        </p:nvSpPr>
        <p:spPr>
          <a:xfrm>
            <a:off x="6197622" y="3622050"/>
            <a:ext cx="1775400" cy="56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632" name="Google Shape;1632;p38"/>
          <p:cNvSpPr txBox="1">
            <a:spLocks noGrp="1"/>
          </p:cNvSpPr>
          <p:nvPr>
            <p:ph type="subTitle" idx="6"/>
          </p:nvPr>
        </p:nvSpPr>
        <p:spPr>
          <a:xfrm>
            <a:off x="6197622" y="3285750"/>
            <a:ext cx="1775400" cy="3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Libre Franklin ExtraBold"/>
              <a:buNone/>
              <a:defRPr sz="18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9pPr>
          </a:lstStyle>
          <a:p>
            <a:endParaRPr/>
          </a:p>
        </p:txBody>
      </p:sp>
      <p:sp>
        <p:nvSpPr>
          <p:cNvPr id="1633" name="Google Shape;1633;p38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_AND_TWO_COLUMNS_1_1_3">
    <p:spTree>
      <p:nvGrpSpPr>
        <p:cNvPr id="1" name="Shape 1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0" name="Google Shape;1720;p40"/>
          <p:cNvGrpSpPr/>
          <p:nvPr/>
        </p:nvGrpSpPr>
        <p:grpSpPr>
          <a:xfrm>
            <a:off x="2633235" y="2383669"/>
            <a:ext cx="1372189" cy="1372189"/>
            <a:chOff x="2633235" y="2383669"/>
            <a:chExt cx="1372189" cy="1372189"/>
          </a:xfrm>
        </p:grpSpPr>
        <p:sp>
          <p:nvSpPr>
            <p:cNvPr id="1721" name="Google Shape;1721;p40"/>
            <p:cNvSpPr/>
            <p:nvPr/>
          </p:nvSpPr>
          <p:spPr>
            <a:xfrm>
              <a:off x="2633235" y="2383669"/>
              <a:ext cx="1372189" cy="1372189"/>
            </a:xfrm>
            <a:custGeom>
              <a:avLst/>
              <a:gdLst/>
              <a:ahLst/>
              <a:cxnLst/>
              <a:rect l="l" t="t" r="r" b="b"/>
              <a:pathLst>
                <a:path w="42804" h="42804" extrusionOk="0">
                  <a:moveTo>
                    <a:pt x="21396" y="179"/>
                  </a:moveTo>
                  <a:cubicBezTo>
                    <a:pt x="33100" y="179"/>
                    <a:pt x="42613" y="9704"/>
                    <a:pt x="42613" y="21396"/>
                  </a:cubicBezTo>
                  <a:cubicBezTo>
                    <a:pt x="42613" y="33100"/>
                    <a:pt x="33100" y="42613"/>
                    <a:pt x="21396" y="42613"/>
                  </a:cubicBezTo>
                  <a:cubicBezTo>
                    <a:pt x="9704" y="42613"/>
                    <a:pt x="191" y="33100"/>
                    <a:pt x="191" y="21396"/>
                  </a:cubicBezTo>
                  <a:cubicBezTo>
                    <a:pt x="191" y="9704"/>
                    <a:pt x="9704" y="179"/>
                    <a:pt x="21396" y="179"/>
                  </a:cubicBezTo>
                  <a:close/>
                  <a:moveTo>
                    <a:pt x="21396" y="0"/>
                  </a:moveTo>
                  <a:cubicBezTo>
                    <a:pt x="9597" y="0"/>
                    <a:pt x="0" y="9597"/>
                    <a:pt x="0" y="21396"/>
                  </a:cubicBezTo>
                  <a:cubicBezTo>
                    <a:pt x="0" y="33195"/>
                    <a:pt x="9597" y="42803"/>
                    <a:pt x="21396" y="42803"/>
                  </a:cubicBezTo>
                  <a:cubicBezTo>
                    <a:pt x="33207" y="42803"/>
                    <a:pt x="42803" y="33195"/>
                    <a:pt x="42803" y="21396"/>
                  </a:cubicBezTo>
                  <a:cubicBezTo>
                    <a:pt x="42803" y="9597"/>
                    <a:pt x="33207" y="0"/>
                    <a:pt x="213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40"/>
            <p:cNvSpPr/>
            <p:nvPr/>
          </p:nvSpPr>
          <p:spPr>
            <a:xfrm>
              <a:off x="2674076" y="2424126"/>
              <a:ext cx="1290507" cy="1290891"/>
            </a:xfrm>
            <a:custGeom>
              <a:avLst/>
              <a:gdLst/>
              <a:ahLst/>
              <a:cxnLst/>
              <a:rect l="l" t="t" r="r" b="b"/>
              <a:pathLst>
                <a:path w="40256" h="40268" extrusionOk="0">
                  <a:moveTo>
                    <a:pt x="20122" y="191"/>
                  </a:moveTo>
                  <a:cubicBezTo>
                    <a:pt x="31123" y="191"/>
                    <a:pt x="40077" y="9144"/>
                    <a:pt x="40077" y="20134"/>
                  </a:cubicBezTo>
                  <a:cubicBezTo>
                    <a:pt x="40077" y="31135"/>
                    <a:pt x="31123" y="40089"/>
                    <a:pt x="20122" y="40089"/>
                  </a:cubicBezTo>
                  <a:cubicBezTo>
                    <a:pt x="9132" y="40089"/>
                    <a:pt x="179" y="31135"/>
                    <a:pt x="179" y="20134"/>
                  </a:cubicBezTo>
                  <a:cubicBezTo>
                    <a:pt x="179" y="9144"/>
                    <a:pt x="9132" y="191"/>
                    <a:pt x="20122" y="191"/>
                  </a:cubicBezTo>
                  <a:close/>
                  <a:moveTo>
                    <a:pt x="20122" y="0"/>
                  </a:moveTo>
                  <a:cubicBezTo>
                    <a:pt x="9025" y="0"/>
                    <a:pt x="0" y="9037"/>
                    <a:pt x="0" y="20134"/>
                  </a:cubicBezTo>
                  <a:cubicBezTo>
                    <a:pt x="0" y="31242"/>
                    <a:pt x="9025" y="40267"/>
                    <a:pt x="20122" y="40267"/>
                  </a:cubicBezTo>
                  <a:cubicBezTo>
                    <a:pt x="31230" y="40267"/>
                    <a:pt x="40255" y="31242"/>
                    <a:pt x="40255" y="20134"/>
                  </a:cubicBezTo>
                  <a:cubicBezTo>
                    <a:pt x="40255" y="9037"/>
                    <a:pt x="31230" y="0"/>
                    <a:pt x="201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40"/>
            <p:cNvSpPr/>
            <p:nvPr/>
          </p:nvSpPr>
          <p:spPr>
            <a:xfrm>
              <a:off x="2666799" y="2464935"/>
              <a:ext cx="1257327" cy="1209626"/>
            </a:xfrm>
            <a:custGeom>
              <a:avLst/>
              <a:gdLst/>
              <a:ahLst/>
              <a:cxnLst/>
              <a:rect l="l" t="t" r="r" b="b"/>
              <a:pathLst>
                <a:path w="39221" h="37733" extrusionOk="0">
                  <a:moveTo>
                    <a:pt x="20349" y="180"/>
                  </a:moveTo>
                  <a:cubicBezTo>
                    <a:pt x="30671" y="192"/>
                    <a:pt x="39030" y="8550"/>
                    <a:pt x="39042" y="18861"/>
                  </a:cubicBezTo>
                  <a:cubicBezTo>
                    <a:pt x="39030" y="26421"/>
                    <a:pt x="34481" y="33232"/>
                    <a:pt x="27504" y="36125"/>
                  </a:cubicBezTo>
                  <a:cubicBezTo>
                    <a:pt x="25196" y="37082"/>
                    <a:pt x="22772" y="37547"/>
                    <a:pt x="20367" y="37547"/>
                  </a:cubicBezTo>
                  <a:cubicBezTo>
                    <a:pt x="15504" y="37547"/>
                    <a:pt x="10722" y="35646"/>
                    <a:pt x="7145" y="32077"/>
                  </a:cubicBezTo>
                  <a:cubicBezTo>
                    <a:pt x="1799" y="26731"/>
                    <a:pt x="203" y="18694"/>
                    <a:pt x="3097" y="11717"/>
                  </a:cubicBezTo>
                  <a:cubicBezTo>
                    <a:pt x="5990" y="4740"/>
                    <a:pt x="12800" y="180"/>
                    <a:pt x="20349" y="180"/>
                  </a:cubicBezTo>
                  <a:close/>
                  <a:moveTo>
                    <a:pt x="20355" y="0"/>
                  </a:moveTo>
                  <a:cubicBezTo>
                    <a:pt x="15446" y="0"/>
                    <a:pt x="10620" y="1919"/>
                    <a:pt x="7014" y="5526"/>
                  </a:cubicBezTo>
                  <a:cubicBezTo>
                    <a:pt x="1620" y="10919"/>
                    <a:pt x="1" y="19039"/>
                    <a:pt x="2930" y="26088"/>
                  </a:cubicBezTo>
                  <a:cubicBezTo>
                    <a:pt x="5847" y="33136"/>
                    <a:pt x="12729" y="37732"/>
                    <a:pt x="20349" y="37732"/>
                  </a:cubicBezTo>
                  <a:cubicBezTo>
                    <a:pt x="30767" y="37720"/>
                    <a:pt x="39208" y="29279"/>
                    <a:pt x="39220" y="18861"/>
                  </a:cubicBezTo>
                  <a:cubicBezTo>
                    <a:pt x="39220" y="11241"/>
                    <a:pt x="34624" y="4359"/>
                    <a:pt x="27576" y="1442"/>
                  </a:cubicBezTo>
                  <a:cubicBezTo>
                    <a:pt x="25240" y="472"/>
                    <a:pt x="22787" y="0"/>
                    <a:pt x="203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40"/>
            <p:cNvSpPr/>
            <p:nvPr/>
          </p:nvSpPr>
          <p:spPr>
            <a:xfrm>
              <a:off x="2710718" y="2505584"/>
              <a:ext cx="1172567" cy="1128135"/>
            </a:xfrm>
            <a:custGeom>
              <a:avLst/>
              <a:gdLst/>
              <a:ahLst/>
              <a:cxnLst/>
              <a:rect l="l" t="t" r="r" b="b"/>
              <a:pathLst>
                <a:path w="36577" h="35191" extrusionOk="0">
                  <a:moveTo>
                    <a:pt x="18979" y="186"/>
                  </a:moveTo>
                  <a:cubicBezTo>
                    <a:pt x="28599" y="198"/>
                    <a:pt x="36386" y="7985"/>
                    <a:pt x="36398" y="17593"/>
                  </a:cubicBezTo>
                  <a:cubicBezTo>
                    <a:pt x="36398" y="24641"/>
                    <a:pt x="32159" y="30987"/>
                    <a:pt x="25646" y="33678"/>
                  </a:cubicBezTo>
                  <a:cubicBezTo>
                    <a:pt x="23491" y="34574"/>
                    <a:pt x="21228" y="35010"/>
                    <a:pt x="18983" y="35010"/>
                  </a:cubicBezTo>
                  <a:cubicBezTo>
                    <a:pt x="14455" y="35010"/>
                    <a:pt x="10003" y="33239"/>
                    <a:pt x="6668" y="29904"/>
                  </a:cubicBezTo>
                  <a:cubicBezTo>
                    <a:pt x="1691" y="24927"/>
                    <a:pt x="203" y="17438"/>
                    <a:pt x="2893" y="10937"/>
                  </a:cubicBezTo>
                  <a:cubicBezTo>
                    <a:pt x="5596" y="4425"/>
                    <a:pt x="11942" y="186"/>
                    <a:pt x="18979" y="186"/>
                  </a:cubicBezTo>
                  <a:close/>
                  <a:moveTo>
                    <a:pt x="18991" y="0"/>
                  </a:moveTo>
                  <a:cubicBezTo>
                    <a:pt x="14410" y="0"/>
                    <a:pt x="9906" y="1790"/>
                    <a:pt x="6537" y="5151"/>
                  </a:cubicBezTo>
                  <a:cubicBezTo>
                    <a:pt x="1512" y="10187"/>
                    <a:pt x="0" y="17760"/>
                    <a:pt x="2727" y="24332"/>
                  </a:cubicBezTo>
                  <a:cubicBezTo>
                    <a:pt x="5453" y="30904"/>
                    <a:pt x="11871" y="35190"/>
                    <a:pt x="18979" y="35190"/>
                  </a:cubicBezTo>
                  <a:cubicBezTo>
                    <a:pt x="28694" y="35178"/>
                    <a:pt x="36564" y="27308"/>
                    <a:pt x="36576" y="17593"/>
                  </a:cubicBezTo>
                  <a:cubicBezTo>
                    <a:pt x="36576" y="10485"/>
                    <a:pt x="32290" y="4067"/>
                    <a:pt x="25718" y="1341"/>
                  </a:cubicBezTo>
                  <a:cubicBezTo>
                    <a:pt x="23542" y="438"/>
                    <a:pt x="21257" y="0"/>
                    <a:pt x="189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40"/>
            <p:cNvSpPr/>
            <p:nvPr/>
          </p:nvSpPr>
          <p:spPr>
            <a:xfrm>
              <a:off x="2754605" y="2546136"/>
              <a:ext cx="1088224" cy="1047126"/>
            </a:xfrm>
            <a:custGeom>
              <a:avLst/>
              <a:gdLst/>
              <a:ahLst/>
              <a:cxnLst/>
              <a:rect l="l" t="t" r="r" b="b"/>
              <a:pathLst>
                <a:path w="33946" h="32664" extrusionOk="0">
                  <a:moveTo>
                    <a:pt x="17610" y="183"/>
                  </a:moveTo>
                  <a:cubicBezTo>
                    <a:pt x="26528" y="195"/>
                    <a:pt x="33755" y="7422"/>
                    <a:pt x="33767" y="16328"/>
                  </a:cubicBezTo>
                  <a:cubicBezTo>
                    <a:pt x="33755" y="22864"/>
                    <a:pt x="29826" y="28746"/>
                    <a:pt x="23789" y="31246"/>
                  </a:cubicBezTo>
                  <a:cubicBezTo>
                    <a:pt x="21794" y="32074"/>
                    <a:pt x="19697" y="32477"/>
                    <a:pt x="17617" y="32477"/>
                  </a:cubicBezTo>
                  <a:cubicBezTo>
                    <a:pt x="13415" y="32477"/>
                    <a:pt x="9281" y="30836"/>
                    <a:pt x="6192" y="27746"/>
                  </a:cubicBezTo>
                  <a:cubicBezTo>
                    <a:pt x="1584" y="23126"/>
                    <a:pt x="203" y="16185"/>
                    <a:pt x="2703" y="10149"/>
                  </a:cubicBezTo>
                  <a:cubicBezTo>
                    <a:pt x="5192" y="4124"/>
                    <a:pt x="11085" y="183"/>
                    <a:pt x="17610" y="183"/>
                  </a:cubicBezTo>
                  <a:close/>
                  <a:moveTo>
                    <a:pt x="17621" y="1"/>
                  </a:moveTo>
                  <a:cubicBezTo>
                    <a:pt x="13372" y="1"/>
                    <a:pt x="9195" y="1660"/>
                    <a:pt x="6073" y="4791"/>
                  </a:cubicBezTo>
                  <a:cubicBezTo>
                    <a:pt x="1405" y="9458"/>
                    <a:pt x="0" y="16483"/>
                    <a:pt x="2525" y="22579"/>
                  </a:cubicBezTo>
                  <a:cubicBezTo>
                    <a:pt x="5061" y="28687"/>
                    <a:pt x="11014" y="32663"/>
                    <a:pt x="17610" y="32663"/>
                  </a:cubicBezTo>
                  <a:cubicBezTo>
                    <a:pt x="26623" y="32651"/>
                    <a:pt x="33933" y="25341"/>
                    <a:pt x="33945" y="16328"/>
                  </a:cubicBezTo>
                  <a:cubicBezTo>
                    <a:pt x="33945" y="9732"/>
                    <a:pt x="29968" y="3779"/>
                    <a:pt x="23861" y="1243"/>
                  </a:cubicBezTo>
                  <a:cubicBezTo>
                    <a:pt x="21843" y="407"/>
                    <a:pt x="19723" y="1"/>
                    <a:pt x="176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40"/>
            <p:cNvSpPr/>
            <p:nvPr/>
          </p:nvSpPr>
          <p:spPr>
            <a:xfrm>
              <a:off x="2798492" y="2586914"/>
              <a:ext cx="1003496" cy="965508"/>
            </a:xfrm>
            <a:custGeom>
              <a:avLst/>
              <a:gdLst/>
              <a:ahLst/>
              <a:cxnLst/>
              <a:rect l="l" t="t" r="r" b="b"/>
              <a:pathLst>
                <a:path w="31303" h="30118" extrusionOk="0">
                  <a:moveTo>
                    <a:pt x="16241" y="185"/>
                  </a:moveTo>
                  <a:cubicBezTo>
                    <a:pt x="24456" y="197"/>
                    <a:pt x="31112" y="6852"/>
                    <a:pt x="31124" y="15056"/>
                  </a:cubicBezTo>
                  <a:cubicBezTo>
                    <a:pt x="31124" y="21080"/>
                    <a:pt x="27504" y="26510"/>
                    <a:pt x="21944" y="28808"/>
                  </a:cubicBezTo>
                  <a:cubicBezTo>
                    <a:pt x="20105" y="29568"/>
                    <a:pt x="18173" y="29937"/>
                    <a:pt x="16257" y="29937"/>
                  </a:cubicBezTo>
                  <a:cubicBezTo>
                    <a:pt x="12382" y="29937"/>
                    <a:pt x="8572" y="28425"/>
                    <a:pt x="5728" y="25581"/>
                  </a:cubicBezTo>
                  <a:cubicBezTo>
                    <a:pt x="1477" y="21330"/>
                    <a:pt x="203" y="14925"/>
                    <a:pt x="2501" y="9365"/>
                  </a:cubicBezTo>
                  <a:cubicBezTo>
                    <a:pt x="4799" y="3804"/>
                    <a:pt x="10228" y="185"/>
                    <a:pt x="16241" y="185"/>
                  </a:cubicBezTo>
                  <a:close/>
                  <a:moveTo>
                    <a:pt x="16247" y="0"/>
                  </a:moveTo>
                  <a:cubicBezTo>
                    <a:pt x="12329" y="0"/>
                    <a:pt x="8478" y="1530"/>
                    <a:pt x="5597" y="4412"/>
                  </a:cubicBezTo>
                  <a:cubicBezTo>
                    <a:pt x="1287" y="8722"/>
                    <a:pt x="1" y="15199"/>
                    <a:pt x="2334" y="20818"/>
                  </a:cubicBezTo>
                  <a:cubicBezTo>
                    <a:pt x="4668" y="26450"/>
                    <a:pt x="10157" y="30117"/>
                    <a:pt x="16241" y="30117"/>
                  </a:cubicBezTo>
                  <a:cubicBezTo>
                    <a:pt x="24563" y="30117"/>
                    <a:pt x="31302" y="23378"/>
                    <a:pt x="31302" y="15056"/>
                  </a:cubicBezTo>
                  <a:cubicBezTo>
                    <a:pt x="31302" y="8972"/>
                    <a:pt x="27635" y="3471"/>
                    <a:pt x="22015" y="1149"/>
                  </a:cubicBezTo>
                  <a:cubicBezTo>
                    <a:pt x="20149" y="376"/>
                    <a:pt x="18190" y="0"/>
                    <a:pt x="162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40"/>
            <p:cNvSpPr/>
            <p:nvPr/>
          </p:nvSpPr>
          <p:spPr>
            <a:xfrm>
              <a:off x="2842378" y="2627530"/>
              <a:ext cx="919153" cy="884434"/>
            </a:xfrm>
            <a:custGeom>
              <a:avLst/>
              <a:gdLst/>
              <a:ahLst/>
              <a:cxnLst/>
              <a:rect l="l" t="t" r="r" b="b"/>
              <a:pathLst>
                <a:path w="28672" h="27589" extrusionOk="0">
                  <a:moveTo>
                    <a:pt x="14872" y="180"/>
                  </a:moveTo>
                  <a:cubicBezTo>
                    <a:pt x="22397" y="192"/>
                    <a:pt x="28481" y="6276"/>
                    <a:pt x="28493" y="13789"/>
                  </a:cubicBezTo>
                  <a:cubicBezTo>
                    <a:pt x="28493" y="19301"/>
                    <a:pt x="25171" y="24266"/>
                    <a:pt x="20087" y="26374"/>
                  </a:cubicBezTo>
                  <a:cubicBezTo>
                    <a:pt x="18404" y="27071"/>
                    <a:pt x="16637" y="27410"/>
                    <a:pt x="14884" y="27410"/>
                  </a:cubicBezTo>
                  <a:cubicBezTo>
                    <a:pt x="11340" y="27410"/>
                    <a:pt x="7856" y="26026"/>
                    <a:pt x="5252" y="23421"/>
                  </a:cubicBezTo>
                  <a:cubicBezTo>
                    <a:pt x="1358" y="19528"/>
                    <a:pt x="191" y="13670"/>
                    <a:pt x="2299" y="8586"/>
                  </a:cubicBezTo>
                  <a:cubicBezTo>
                    <a:pt x="4406" y="3502"/>
                    <a:pt x="9371" y="180"/>
                    <a:pt x="14872" y="180"/>
                  </a:cubicBezTo>
                  <a:close/>
                  <a:moveTo>
                    <a:pt x="14884" y="1"/>
                  </a:moveTo>
                  <a:cubicBezTo>
                    <a:pt x="11294" y="1"/>
                    <a:pt x="7765" y="1401"/>
                    <a:pt x="5121" y="4038"/>
                  </a:cubicBezTo>
                  <a:cubicBezTo>
                    <a:pt x="1180" y="7991"/>
                    <a:pt x="1" y="13920"/>
                    <a:pt x="2132" y="19075"/>
                  </a:cubicBezTo>
                  <a:cubicBezTo>
                    <a:pt x="4263" y="24231"/>
                    <a:pt x="9300" y="27588"/>
                    <a:pt x="14872" y="27588"/>
                  </a:cubicBezTo>
                  <a:cubicBezTo>
                    <a:pt x="22492" y="27576"/>
                    <a:pt x="28659" y="21409"/>
                    <a:pt x="28671" y="13789"/>
                  </a:cubicBezTo>
                  <a:cubicBezTo>
                    <a:pt x="28671" y="8217"/>
                    <a:pt x="25314" y="3180"/>
                    <a:pt x="20158" y="1049"/>
                  </a:cubicBezTo>
                  <a:cubicBezTo>
                    <a:pt x="18452" y="344"/>
                    <a:pt x="16660" y="1"/>
                    <a:pt x="148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40"/>
            <p:cNvSpPr/>
            <p:nvPr/>
          </p:nvSpPr>
          <p:spPr>
            <a:xfrm>
              <a:off x="2886297" y="2668179"/>
              <a:ext cx="834777" cy="802944"/>
            </a:xfrm>
            <a:custGeom>
              <a:avLst/>
              <a:gdLst/>
              <a:ahLst/>
              <a:cxnLst/>
              <a:rect l="l" t="t" r="r" b="b"/>
              <a:pathLst>
                <a:path w="26040" h="25047" extrusionOk="0">
                  <a:moveTo>
                    <a:pt x="13502" y="186"/>
                  </a:moveTo>
                  <a:cubicBezTo>
                    <a:pt x="20324" y="186"/>
                    <a:pt x="25849" y="5710"/>
                    <a:pt x="25849" y="12521"/>
                  </a:cubicBezTo>
                  <a:cubicBezTo>
                    <a:pt x="25849" y="17521"/>
                    <a:pt x="22848" y="22022"/>
                    <a:pt x="18229" y="23927"/>
                  </a:cubicBezTo>
                  <a:cubicBezTo>
                    <a:pt x="16702" y="24562"/>
                    <a:pt x="15099" y="24870"/>
                    <a:pt x="13509" y="24870"/>
                  </a:cubicBezTo>
                  <a:cubicBezTo>
                    <a:pt x="10299" y="24870"/>
                    <a:pt x="7143" y="23613"/>
                    <a:pt x="4786" y="21248"/>
                  </a:cubicBezTo>
                  <a:cubicBezTo>
                    <a:pt x="1250" y="17724"/>
                    <a:pt x="191" y="12414"/>
                    <a:pt x="2107" y="7806"/>
                  </a:cubicBezTo>
                  <a:cubicBezTo>
                    <a:pt x="4012" y="3186"/>
                    <a:pt x="8513" y="186"/>
                    <a:pt x="13502" y="186"/>
                  </a:cubicBezTo>
                  <a:close/>
                  <a:moveTo>
                    <a:pt x="13520" y="1"/>
                  </a:moveTo>
                  <a:cubicBezTo>
                    <a:pt x="10260" y="1"/>
                    <a:pt x="7055" y="1271"/>
                    <a:pt x="4655" y="3663"/>
                  </a:cubicBezTo>
                  <a:cubicBezTo>
                    <a:pt x="1072" y="7246"/>
                    <a:pt x="0" y="12640"/>
                    <a:pt x="1929" y="17319"/>
                  </a:cubicBezTo>
                  <a:cubicBezTo>
                    <a:pt x="3870" y="21998"/>
                    <a:pt x="8442" y="25046"/>
                    <a:pt x="13502" y="25046"/>
                  </a:cubicBezTo>
                  <a:cubicBezTo>
                    <a:pt x="20419" y="25046"/>
                    <a:pt x="26027" y="19438"/>
                    <a:pt x="26039" y="12521"/>
                  </a:cubicBezTo>
                  <a:cubicBezTo>
                    <a:pt x="26039" y="7461"/>
                    <a:pt x="22979" y="2889"/>
                    <a:pt x="18300" y="948"/>
                  </a:cubicBezTo>
                  <a:cubicBezTo>
                    <a:pt x="16753" y="310"/>
                    <a:pt x="15130" y="1"/>
                    <a:pt x="135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40"/>
            <p:cNvSpPr/>
            <p:nvPr/>
          </p:nvSpPr>
          <p:spPr>
            <a:xfrm>
              <a:off x="2930184" y="2708700"/>
              <a:ext cx="750049" cy="721967"/>
            </a:xfrm>
            <a:custGeom>
              <a:avLst/>
              <a:gdLst/>
              <a:ahLst/>
              <a:cxnLst/>
              <a:rect l="l" t="t" r="r" b="b"/>
              <a:pathLst>
                <a:path w="23397" h="22521" extrusionOk="0">
                  <a:moveTo>
                    <a:pt x="12133" y="184"/>
                  </a:moveTo>
                  <a:cubicBezTo>
                    <a:pt x="18253" y="196"/>
                    <a:pt x="23206" y="5149"/>
                    <a:pt x="23217" y="11257"/>
                  </a:cubicBezTo>
                  <a:cubicBezTo>
                    <a:pt x="23217" y="15746"/>
                    <a:pt x="20515" y="19782"/>
                    <a:pt x="16371" y="21496"/>
                  </a:cubicBezTo>
                  <a:cubicBezTo>
                    <a:pt x="15005" y="22063"/>
                    <a:pt x="13570" y="22339"/>
                    <a:pt x="12146" y="22339"/>
                  </a:cubicBezTo>
                  <a:cubicBezTo>
                    <a:pt x="9264" y="22339"/>
                    <a:pt x="6430" y="21211"/>
                    <a:pt x="4310" y="19091"/>
                  </a:cubicBezTo>
                  <a:cubicBezTo>
                    <a:pt x="1143" y="15924"/>
                    <a:pt x="191" y="11162"/>
                    <a:pt x="1905" y="7018"/>
                  </a:cubicBezTo>
                  <a:cubicBezTo>
                    <a:pt x="3620" y="2887"/>
                    <a:pt x="7656" y="184"/>
                    <a:pt x="12133" y="184"/>
                  </a:cubicBezTo>
                  <a:close/>
                  <a:moveTo>
                    <a:pt x="12134" y="1"/>
                  </a:moveTo>
                  <a:cubicBezTo>
                    <a:pt x="9206" y="1"/>
                    <a:pt x="6328" y="1147"/>
                    <a:pt x="4179" y="3304"/>
                  </a:cubicBezTo>
                  <a:cubicBezTo>
                    <a:pt x="953" y="6518"/>
                    <a:pt x="0" y="11364"/>
                    <a:pt x="1739" y="15567"/>
                  </a:cubicBezTo>
                  <a:cubicBezTo>
                    <a:pt x="3477" y="19782"/>
                    <a:pt x="7585" y="22520"/>
                    <a:pt x="12133" y="22520"/>
                  </a:cubicBezTo>
                  <a:cubicBezTo>
                    <a:pt x="18348" y="22508"/>
                    <a:pt x="23384" y="17472"/>
                    <a:pt x="23396" y="11257"/>
                  </a:cubicBezTo>
                  <a:cubicBezTo>
                    <a:pt x="23396" y="6709"/>
                    <a:pt x="20658" y="2601"/>
                    <a:pt x="16443" y="863"/>
                  </a:cubicBezTo>
                  <a:cubicBezTo>
                    <a:pt x="15049" y="282"/>
                    <a:pt x="13585" y="1"/>
                    <a:pt x="12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40"/>
            <p:cNvSpPr/>
            <p:nvPr/>
          </p:nvSpPr>
          <p:spPr>
            <a:xfrm>
              <a:off x="2973686" y="2749349"/>
              <a:ext cx="666059" cy="640861"/>
            </a:xfrm>
            <a:custGeom>
              <a:avLst/>
              <a:gdLst/>
              <a:ahLst/>
              <a:cxnLst/>
              <a:rect l="l" t="t" r="r" b="b"/>
              <a:pathLst>
                <a:path w="20777" h="19991" extrusionOk="0">
                  <a:moveTo>
                    <a:pt x="10776" y="190"/>
                  </a:moveTo>
                  <a:cubicBezTo>
                    <a:pt x="16193" y="190"/>
                    <a:pt x="20587" y="4583"/>
                    <a:pt x="20587" y="9989"/>
                  </a:cubicBezTo>
                  <a:cubicBezTo>
                    <a:pt x="20587" y="13966"/>
                    <a:pt x="18205" y="17537"/>
                    <a:pt x="14538" y="19050"/>
                  </a:cubicBezTo>
                  <a:cubicBezTo>
                    <a:pt x="13323" y="19554"/>
                    <a:pt x="12049" y="19799"/>
                    <a:pt x="10785" y="19799"/>
                  </a:cubicBezTo>
                  <a:cubicBezTo>
                    <a:pt x="8233" y="19799"/>
                    <a:pt x="5725" y="18801"/>
                    <a:pt x="3846" y="16930"/>
                  </a:cubicBezTo>
                  <a:cubicBezTo>
                    <a:pt x="1036" y="14120"/>
                    <a:pt x="203" y="9906"/>
                    <a:pt x="1715" y="6238"/>
                  </a:cubicBezTo>
                  <a:cubicBezTo>
                    <a:pt x="3239" y="2571"/>
                    <a:pt x="6811" y="190"/>
                    <a:pt x="10776" y="190"/>
                  </a:cubicBezTo>
                  <a:close/>
                  <a:moveTo>
                    <a:pt x="10786" y="0"/>
                  </a:moveTo>
                  <a:cubicBezTo>
                    <a:pt x="8183" y="0"/>
                    <a:pt x="5627" y="1017"/>
                    <a:pt x="3715" y="2928"/>
                  </a:cubicBezTo>
                  <a:cubicBezTo>
                    <a:pt x="858" y="5786"/>
                    <a:pt x="1" y="10084"/>
                    <a:pt x="1548" y="13823"/>
                  </a:cubicBezTo>
                  <a:cubicBezTo>
                    <a:pt x="3096" y="17549"/>
                    <a:pt x="6740" y="19990"/>
                    <a:pt x="10776" y="19990"/>
                  </a:cubicBezTo>
                  <a:cubicBezTo>
                    <a:pt x="16300" y="19978"/>
                    <a:pt x="20765" y="15513"/>
                    <a:pt x="20777" y="9989"/>
                  </a:cubicBezTo>
                  <a:cubicBezTo>
                    <a:pt x="20777" y="5953"/>
                    <a:pt x="18336" y="2309"/>
                    <a:pt x="14610" y="762"/>
                  </a:cubicBezTo>
                  <a:cubicBezTo>
                    <a:pt x="13372" y="249"/>
                    <a:pt x="12073" y="0"/>
                    <a:pt x="1078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40"/>
            <p:cNvSpPr/>
            <p:nvPr/>
          </p:nvSpPr>
          <p:spPr>
            <a:xfrm>
              <a:off x="3017572" y="2789998"/>
              <a:ext cx="581363" cy="559371"/>
            </a:xfrm>
            <a:custGeom>
              <a:avLst/>
              <a:gdLst/>
              <a:ahLst/>
              <a:cxnLst/>
              <a:rect l="l" t="t" r="r" b="b"/>
              <a:pathLst>
                <a:path w="18135" h="17449" extrusionOk="0">
                  <a:moveTo>
                    <a:pt x="9407" y="184"/>
                  </a:moveTo>
                  <a:cubicBezTo>
                    <a:pt x="14122" y="196"/>
                    <a:pt x="17944" y="4006"/>
                    <a:pt x="17955" y="8721"/>
                  </a:cubicBezTo>
                  <a:cubicBezTo>
                    <a:pt x="17955" y="12186"/>
                    <a:pt x="15872" y="15293"/>
                    <a:pt x="12681" y="16615"/>
                  </a:cubicBezTo>
                  <a:cubicBezTo>
                    <a:pt x="11624" y="17053"/>
                    <a:pt x="10513" y="17266"/>
                    <a:pt x="9412" y="17266"/>
                  </a:cubicBezTo>
                  <a:cubicBezTo>
                    <a:pt x="7188" y="17266"/>
                    <a:pt x="5002" y="16397"/>
                    <a:pt x="3370" y="14757"/>
                  </a:cubicBezTo>
                  <a:cubicBezTo>
                    <a:pt x="930" y="12317"/>
                    <a:pt x="203" y="8649"/>
                    <a:pt x="1525" y="5459"/>
                  </a:cubicBezTo>
                  <a:cubicBezTo>
                    <a:pt x="2846" y="2268"/>
                    <a:pt x="5954" y="184"/>
                    <a:pt x="9407" y="184"/>
                  </a:cubicBezTo>
                  <a:close/>
                  <a:moveTo>
                    <a:pt x="9422" y="0"/>
                  </a:moveTo>
                  <a:cubicBezTo>
                    <a:pt x="7149" y="0"/>
                    <a:pt x="4914" y="887"/>
                    <a:pt x="3239" y="2553"/>
                  </a:cubicBezTo>
                  <a:cubicBezTo>
                    <a:pt x="751" y="5054"/>
                    <a:pt x="1" y="8804"/>
                    <a:pt x="1358" y="12067"/>
                  </a:cubicBezTo>
                  <a:cubicBezTo>
                    <a:pt x="2704" y="15329"/>
                    <a:pt x="5883" y="17448"/>
                    <a:pt x="9407" y="17448"/>
                  </a:cubicBezTo>
                  <a:cubicBezTo>
                    <a:pt x="14229" y="17448"/>
                    <a:pt x="18134" y="13543"/>
                    <a:pt x="18134" y="8721"/>
                  </a:cubicBezTo>
                  <a:cubicBezTo>
                    <a:pt x="18134" y="5197"/>
                    <a:pt x="16015" y="2018"/>
                    <a:pt x="12752" y="660"/>
                  </a:cubicBezTo>
                  <a:cubicBezTo>
                    <a:pt x="11675" y="216"/>
                    <a:pt x="10544" y="0"/>
                    <a:pt x="94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40"/>
            <p:cNvSpPr/>
            <p:nvPr/>
          </p:nvSpPr>
          <p:spPr>
            <a:xfrm>
              <a:off x="3061491" y="2830679"/>
              <a:ext cx="496955" cy="478234"/>
            </a:xfrm>
            <a:custGeom>
              <a:avLst/>
              <a:gdLst/>
              <a:ahLst/>
              <a:cxnLst/>
              <a:rect l="l" t="t" r="r" b="b"/>
              <a:pathLst>
                <a:path w="15502" h="14918" extrusionOk="0">
                  <a:moveTo>
                    <a:pt x="8037" y="189"/>
                  </a:moveTo>
                  <a:cubicBezTo>
                    <a:pt x="12061" y="189"/>
                    <a:pt x="15311" y="3439"/>
                    <a:pt x="15311" y="7452"/>
                  </a:cubicBezTo>
                  <a:cubicBezTo>
                    <a:pt x="15311" y="10393"/>
                    <a:pt x="13537" y="13048"/>
                    <a:pt x="10823" y="14179"/>
                  </a:cubicBezTo>
                  <a:cubicBezTo>
                    <a:pt x="9926" y="14549"/>
                    <a:pt x="8983" y="14729"/>
                    <a:pt x="8047" y="14729"/>
                  </a:cubicBezTo>
                  <a:cubicBezTo>
                    <a:pt x="6153" y="14729"/>
                    <a:pt x="4288" y="13990"/>
                    <a:pt x="2893" y="12595"/>
                  </a:cubicBezTo>
                  <a:cubicBezTo>
                    <a:pt x="822" y="10524"/>
                    <a:pt x="202" y="7392"/>
                    <a:pt x="1322" y="4678"/>
                  </a:cubicBezTo>
                  <a:cubicBezTo>
                    <a:pt x="2453" y="1951"/>
                    <a:pt x="5096" y="189"/>
                    <a:pt x="8037" y="189"/>
                  </a:cubicBezTo>
                  <a:close/>
                  <a:moveTo>
                    <a:pt x="8038" y="0"/>
                  </a:moveTo>
                  <a:cubicBezTo>
                    <a:pt x="6101" y="0"/>
                    <a:pt x="4198" y="757"/>
                    <a:pt x="2774" y="2189"/>
                  </a:cubicBezTo>
                  <a:cubicBezTo>
                    <a:pt x="631" y="4321"/>
                    <a:pt x="0" y="7523"/>
                    <a:pt x="1155" y="10309"/>
                  </a:cubicBezTo>
                  <a:cubicBezTo>
                    <a:pt x="2310" y="13095"/>
                    <a:pt x="5024" y="14917"/>
                    <a:pt x="8037" y="14917"/>
                  </a:cubicBezTo>
                  <a:cubicBezTo>
                    <a:pt x="12156" y="14905"/>
                    <a:pt x="15490" y="11571"/>
                    <a:pt x="15502" y="7452"/>
                  </a:cubicBezTo>
                  <a:cubicBezTo>
                    <a:pt x="15502" y="4440"/>
                    <a:pt x="13680" y="1725"/>
                    <a:pt x="10894" y="570"/>
                  </a:cubicBezTo>
                  <a:cubicBezTo>
                    <a:pt x="9970" y="187"/>
                    <a:pt x="9000" y="0"/>
                    <a:pt x="80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40"/>
            <p:cNvSpPr/>
            <p:nvPr/>
          </p:nvSpPr>
          <p:spPr>
            <a:xfrm>
              <a:off x="3105378" y="2871328"/>
              <a:ext cx="412227" cy="396744"/>
            </a:xfrm>
            <a:custGeom>
              <a:avLst/>
              <a:gdLst/>
              <a:ahLst/>
              <a:cxnLst/>
              <a:rect l="l" t="t" r="r" b="b"/>
              <a:pathLst>
                <a:path w="12859" h="12376" extrusionOk="0">
                  <a:moveTo>
                    <a:pt x="6668" y="183"/>
                  </a:moveTo>
                  <a:cubicBezTo>
                    <a:pt x="9990" y="183"/>
                    <a:pt x="12680" y="2874"/>
                    <a:pt x="12680" y="6184"/>
                  </a:cubicBezTo>
                  <a:cubicBezTo>
                    <a:pt x="12680" y="8613"/>
                    <a:pt x="11216" y="10803"/>
                    <a:pt x="8966" y="11732"/>
                  </a:cubicBezTo>
                  <a:cubicBezTo>
                    <a:pt x="8224" y="12040"/>
                    <a:pt x="7444" y="12189"/>
                    <a:pt x="6671" y="12189"/>
                  </a:cubicBezTo>
                  <a:cubicBezTo>
                    <a:pt x="5110" y="12189"/>
                    <a:pt x="3575" y="11581"/>
                    <a:pt x="2429" y="10434"/>
                  </a:cubicBezTo>
                  <a:cubicBezTo>
                    <a:pt x="715" y="8720"/>
                    <a:pt x="191" y="6136"/>
                    <a:pt x="1119" y="3886"/>
                  </a:cubicBezTo>
                  <a:cubicBezTo>
                    <a:pt x="2060" y="1648"/>
                    <a:pt x="4239" y="183"/>
                    <a:pt x="6668" y="183"/>
                  </a:cubicBezTo>
                  <a:close/>
                  <a:moveTo>
                    <a:pt x="6675" y="0"/>
                  </a:moveTo>
                  <a:cubicBezTo>
                    <a:pt x="5066" y="0"/>
                    <a:pt x="3485" y="627"/>
                    <a:pt x="2298" y="1814"/>
                  </a:cubicBezTo>
                  <a:cubicBezTo>
                    <a:pt x="524" y="3576"/>
                    <a:pt x="0" y="6243"/>
                    <a:pt x="953" y="8553"/>
                  </a:cubicBezTo>
                  <a:cubicBezTo>
                    <a:pt x="1917" y="10863"/>
                    <a:pt x="4167" y="12375"/>
                    <a:pt x="6668" y="12375"/>
                  </a:cubicBezTo>
                  <a:cubicBezTo>
                    <a:pt x="10085" y="12375"/>
                    <a:pt x="12859" y="9601"/>
                    <a:pt x="12859" y="6184"/>
                  </a:cubicBezTo>
                  <a:cubicBezTo>
                    <a:pt x="12859" y="3684"/>
                    <a:pt x="11359" y="1433"/>
                    <a:pt x="9037" y="469"/>
                  </a:cubicBezTo>
                  <a:cubicBezTo>
                    <a:pt x="8273" y="154"/>
                    <a:pt x="7470" y="0"/>
                    <a:pt x="66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40"/>
            <p:cNvSpPr/>
            <p:nvPr/>
          </p:nvSpPr>
          <p:spPr>
            <a:xfrm>
              <a:off x="3149265" y="2912073"/>
              <a:ext cx="327884" cy="315542"/>
            </a:xfrm>
            <a:custGeom>
              <a:avLst/>
              <a:gdLst/>
              <a:ahLst/>
              <a:cxnLst/>
              <a:rect l="l" t="t" r="r" b="b"/>
              <a:pathLst>
                <a:path w="10228" h="9843" extrusionOk="0">
                  <a:moveTo>
                    <a:pt x="5299" y="174"/>
                  </a:moveTo>
                  <a:cubicBezTo>
                    <a:pt x="7918" y="186"/>
                    <a:pt x="10037" y="2305"/>
                    <a:pt x="10037" y="4913"/>
                  </a:cubicBezTo>
                  <a:cubicBezTo>
                    <a:pt x="10037" y="6830"/>
                    <a:pt x="8883" y="8556"/>
                    <a:pt x="7120" y="9294"/>
                  </a:cubicBezTo>
                  <a:cubicBezTo>
                    <a:pt x="6531" y="9540"/>
                    <a:pt x="5913" y="9659"/>
                    <a:pt x="5301" y="9659"/>
                  </a:cubicBezTo>
                  <a:cubicBezTo>
                    <a:pt x="4069" y="9659"/>
                    <a:pt x="2860" y="9177"/>
                    <a:pt x="1953" y="8270"/>
                  </a:cubicBezTo>
                  <a:cubicBezTo>
                    <a:pt x="596" y="6913"/>
                    <a:pt x="191" y="4877"/>
                    <a:pt x="929" y="3103"/>
                  </a:cubicBezTo>
                  <a:cubicBezTo>
                    <a:pt x="1655" y="1329"/>
                    <a:pt x="3394" y="174"/>
                    <a:pt x="5299" y="174"/>
                  </a:cubicBezTo>
                  <a:close/>
                  <a:moveTo>
                    <a:pt x="5299" y="0"/>
                  </a:moveTo>
                  <a:cubicBezTo>
                    <a:pt x="4017" y="0"/>
                    <a:pt x="2760" y="498"/>
                    <a:pt x="1822" y="1436"/>
                  </a:cubicBezTo>
                  <a:cubicBezTo>
                    <a:pt x="417" y="2841"/>
                    <a:pt x="0" y="4960"/>
                    <a:pt x="762" y="6806"/>
                  </a:cubicBezTo>
                  <a:cubicBezTo>
                    <a:pt x="1524" y="8640"/>
                    <a:pt x="3310" y="9842"/>
                    <a:pt x="5299" y="9842"/>
                  </a:cubicBezTo>
                  <a:cubicBezTo>
                    <a:pt x="8025" y="9830"/>
                    <a:pt x="10216" y="7639"/>
                    <a:pt x="10228" y="4913"/>
                  </a:cubicBezTo>
                  <a:cubicBezTo>
                    <a:pt x="10228" y="2925"/>
                    <a:pt x="9025" y="1139"/>
                    <a:pt x="7192" y="377"/>
                  </a:cubicBezTo>
                  <a:cubicBezTo>
                    <a:pt x="6579" y="123"/>
                    <a:pt x="5936" y="0"/>
                    <a:pt x="5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40"/>
            <p:cNvSpPr/>
            <p:nvPr/>
          </p:nvSpPr>
          <p:spPr>
            <a:xfrm>
              <a:off x="3162633" y="2952273"/>
              <a:ext cx="273675" cy="234501"/>
            </a:xfrm>
            <a:custGeom>
              <a:avLst/>
              <a:gdLst/>
              <a:ahLst/>
              <a:cxnLst/>
              <a:rect l="l" t="t" r="r" b="b"/>
              <a:pathLst>
                <a:path w="8537" h="7315" extrusionOk="0">
                  <a:moveTo>
                    <a:pt x="4882" y="194"/>
                  </a:moveTo>
                  <a:cubicBezTo>
                    <a:pt x="6799" y="194"/>
                    <a:pt x="8358" y="1754"/>
                    <a:pt x="8358" y="3659"/>
                  </a:cubicBezTo>
                  <a:cubicBezTo>
                    <a:pt x="8358" y="5752"/>
                    <a:pt x="6648" y="7138"/>
                    <a:pt x="4864" y="7138"/>
                  </a:cubicBezTo>
                  <a:cubicBezTo>
                    <a:pt x="4010" y="7138"/>
                    <a:pt x="3138" y="6821"/>
                    <a:pt x="2429" y="6112"/>
                  </a:cubicBezTo>
                  <a:cubicBezTo>
                    <a:pt x="250" y="3933"/>
                    <a:pt x="1798" y="194"/>
                    <a:pt x="4882" y="194"/>
                  </a:cubicBezTo>
                  <a:close/>
                  <a:moveTo>
                    <a:pt x="4857" y="0"/>
                  </a:moveTo>
                  <a:cubicBezTo>
                    <a:pt x="3960" y="0"/>
                    <a:pt x="3044" y="333"/>
                    <a:pt x="2298" y="1075"/>
                  </a:cubicBezTo>
                  <a:cubicBezTo>
                    <a:pt x="0" y="3385"/>
                    <a:pt x="1631" y="7314"/>
                    <a:pt x="4882" y="7314"/>
                  </a:cubicBezTo>
                  <a:cubicBezTo>
                    <a:pt x="6906" y="7314"/>
                    <a:pt x="8537" y="5683"/>
                    <a:pt x="8537" y="3659"/>
                  </a:cubicBezTo>
                  <a:cubicBezTo>
                    <a:pt x="8537" y="1459"/>
                    <a:pt x="6737" y="0"/>
                    <a:pt x="48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36" name="Google Shape;1736;p40"/>
          <p:cNvGrpSpPr/>
          <p:nvPr/>
        </p:nvGrpSpPr>
        <p:grpSpPr>
          <a:xfrm>
            <a:off x="-9" y="1693952"/>
            <a:ext cx="3445869" cy="3446269"/>
            <a:chOff x="-9" y="1693952"/>
            <a:chExt cx="3445869" cy="3446269"/>
          </a:xfrm>
        </p:grpSpPr>
        <p:sp>
          <p:nvSpPr>
            <p:cNvPr id="1737" name="Google Shape;1737;p40"/>
            <p:cNvSpPr/>
            <p:nvPr/>
          </p:nvSpPr>
          <p:spPr>
            <a:xfrm>
              <a:off x="-9" y="2194746"/>
              <a:ext cx="2945507" cy="2945475"/>
            </a:xfrm>
            <a:custGeom>
              <a:avLst/>
              <a:gdLst/>
              <a:ahLst/>
              <a:cxnLst/>
              <a:rect l="l" t="t" r="r" b="b"/>
              <a:pathLst>
                <a:path w="91882" h="91881" extrusionOk="0">
                  <a:moveTo>
                    <a:pt x="30623" y="0"/>
                  </a:moveTo>
                  <a:lnTo>
                    <a:pt x="1" y="30635"/>
                  </a:lnTo>
                  <a:lnTo>
                    <a:pt x="61246" y="91881"/>
                  </a:lnTo>
                  <a:lnTo>
                    <a:pt x="91881" y="61258"/>
                  </a:lnTo>
                  <a:lnTo>
                    <a:pt x="30623" y="0"/>
                  </a:ln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40"/>
            <p:cNvSpPr/>
            <p:nvPr/>
          </p:nvSpPr>
          <p:spPr>
            <a:xfrm>
              <a:off x="-9" y="3176828"/>
              <a:ext cx="1963426" cy="1963394"/>
            </a:xfrm>
            <a:custGeom>
              <a:avLst/>
              <a:gdLst/>
              <a:ahLst/>
              <a:cxnLst/>
              <a:rect l="l" t="t" r="r" b="b"/>
              <a:pathLst>
                <a:path w="61247" h="61246" extrusionOk="0">
                  <a:moveTo>
                    <a:pt x="1" y="0"/>
                  </a:moveTo>
                  <a:lnTo>
                    <a:pt x="1" y="61246"/>
                  </a:lnTo>
                  <a:lnTo>
                    <a:pt x="61246" y="612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40"/>
            <p:cNvSpPr/>
            <p:nvPr/>
          </p:nvSpPr>
          <p:spPr>
            <a:xfrm>
              <a:off x="485094" y="1693952"/>
              <a:ext cx="2960767" cy="2960767"/>
            </a:xfrm>
            <a:custGeom>
              <a:avLst/>
              <a:gdLst/>
              <a:ahLst/>
              <a:cxnLst/>
              <a:rect l="l" t="t" r="r" b="b"/>
              <a:pathLst>
                <a:path w="92358" h="92358" extrusionOk="0">
                  <a:moveTo>
                    <a:pt x="1" y="1"/>
                  </a:moveTo>
                  <a:lnTo>
                    <a:pt x="1" y="92357"/>
                  </a:lnTo>
                  <a:lnTo>
                    <a:pt x="92358" y="92357"/>
                  </a:lnTo>
                  <a:lnTo>
                    <a:pt x="9235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40" name="Google Shape;1740;p40"/>
          <p:cNvSpPr/>
          <p:nvPr/>
        </p:nvSpPr>
        <p:spPr>
          <a:xfrm>
            <a:off x="179770" y="684625"/>
            <a:ext cx="129441" cy="129668"/>
          </a:xfrm>
          <a:custGeom>
            <a:avLst/>
            <a:gdLst/>
            <a:ahLst/>
            <a:cxnLst/>
            <a:rect l="l" t="t" r="r" b="b"/>
            <a:pathLst>
              <a:path w="5883" h="5894" extrusionOk="0">
                <a:moveTo>
                  <a:pt x="1" y="0"/>
                </a:moveTo>
                <a:lnTo>
                  <a:pt x="1" y="5894"/>
                </a:lnTo>
                <a:lnTo>
                  <a:pt x="5882" y="5894"/>
                </a:lnTo>
                <a:lnTo>
                  <a:pt x="5882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1" name="Google Shape;1741;p40"/>
          <p:cNvSpPr/>
          <p:nvPr/>
        </p:nvSpPr>
        <p:spPr>
          <a:xfrm>
            <a:off x="2591248" y="4839653"/>
            <a:ext cx="192180" cy="192155"/>
          </a:xfrm>
          <a:custGeom>
            <a:avLst/>
            <a:gdLst/>
            <a:ahLst/>
            <a:cxnLst/>
            <a:rect l="l" t="t" r="r" b="b"/>
            <a:pathLst>
              <a:path w="7907" h="7906" extrusionOk="0">
                <a:moveTo>
                  <a:pt x="3203" y="0"/>
                </a:moveTo>
                <a:lnTo>
                  <a:pt x="3203" y="3203"/>
                </a:lnTo>
                <a:lnTo>
                  <a:pt x="1" y="3203"/>
                </a:lnTo>
                <a:lnTo>
                  <a:pt x="1" y="4691"/>
                </a:lnTo>
                <a:lnTo>
                  <a:pt x="3203" y="4691"/>
                </a:lnTo>
                <a:lnTo>
                  <a:pt x="3203" y="7906"/>
                </a:lnTo>
                <a:lnTo>
                  <a:pt x="4704" y="7906"/>
                </a:lnTo>
                <a:lnTo>
                  <a:pt x="4704" y="4691"/>
                </a:lnTo>
                <a:lnTo>
                  <a:pt x="7906" y="4691"/>
                </a:lnTo>
                <a:lnTo>
                  <a:pt x="7906" y="3203"/>
                </a:lnTo>
                <a:lnTo>
                  <a:pt x="4704" y="3203"/>
                </a:lnTo>
                <a:lnTo>
                  <a:pt x="470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2" name="Google Shape;1742;p40"/>
          <p:cNvSpPr/>
          <p:nvPr/>
        </p:nvSpPr>
        <p:spPr>
          <a:xfrm>
            <a:off x="179000" y="1281282"/>
            <a:ext cx="131003" cy="130988"/>
          </a:xfrm>
          <a:custGeom>
            <a:avLst/>
            <a:gdLst/>
            <a:ahLst/>
            <a:cxnLst/>
            <a:rect l="l" t="t" r="r" b="b"/>
            <a:pathLst>
              <a:path w="5954" h="5954" extrusionOk="0">
                <a:moveTo>
                  <a:pt x="941" y="1"/>
                </a:moveTo>
                <a:lnTo>
                  <a:pt x="0" y="953"/>
                </a:lnTo>
                <a:lnTo>
                  <a:pt x="2036" y="2977"/>
                </a:lnTo>
                <a:lnTo>
                  <a:pt x="0" y="5013"/>
                </a:lnTo>
                <a:lnTo>
                  <a:pt x="941" y="5954"/>
                </a:lnTo>
                <a:lnTo>
                  <a:pt x="2977" y="3930"/>
                </a:lnTo>
                <a:lnTo>
                  <a:pt x="5013" y="5954"/>
                </a:lnTo>
                <a:lnTo>
                  <a:pt x="5953" y="5013"/>
                </a:lnTo>
                <a:lnTo>
                  <a:pt x="3929" y="2977"/>
                </a:lnTo>
                <a:lnTo>
                  <a:pt x="5953" y="953"/>
                </a:lnTo>
                <a:lnTo>
                  <a:pt x="5013" y="1"/>
                </a:lnTo>
                <a:lnTo>
                  <a:pt x="2977" y="2037"/>
                </a:lnTo>
                <a:lnTo>
                  <a:pt x="941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3" name="Google Shape;1743;p40"/>
          <p:cNvSpPr/>
          <p:nvPr/>
        </p:nvSpPr>
        <p:spPr>
          <a:xfrm>
            <a:off x="179000" y="1526197"/>
            <a:ext cx="131003" cy="131252"/>
          </a:xfrm>
          <a:custGeom>
            <a:avLst/>
            <a:gdLst/>
            <a:ahLst/>
            <a:cxnLst/>
            <a:rect l="l" t="t" r="r" b="b"/>
            <a:pathLst>
              <a:path w="5954" h="5966" extrusionOk="0">
                <a:moveTo>
                  <a:pt x="941" y="0"/>
                </a:moveTo>
                <a:lnTo>
                  <a:pt x="0" y="953"/>
                </a:lnTo>
                <a:lnTo>
                  <a:pt x="2036" y="2988"/>
                </a:lnTo>
                <a:lnTo>
                  <a:pt x="0" y="5013"/>
                </a:lnTo>
                <a:lnTo>
                  <a:pt x="941" y="5965"/>
                </a:lnTo>
                <a:lnTo>
                  <a:pt x="2977" y="3929"/>
                </a:lnTo>
                <a:lnTo>
                  <a:pt x="5013" y="5965"/>
                </a:lnTo>
                <a:lnTo>
                  <a:pt x="5953" y="5013"/>
                </a:lnTo>
                <a:lnTo>
                  <a:pt x="3929" y="2988"/>
                </a:lnTo>
                <a:lnTo>
                  <a:pt x="5953" y="953"/>
                </a:lnTo>
                <a:lnTo>
                  <a:pt x="5013" y="0"/>
                </a:lnTo>
                <a:lnTo>
                  <a:pt x="2977" y="2036"/>
                </a:lnTo>
                <a:lnTo>
                  <a:pt x="941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4" name="Google Shape;1744;p4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20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745" name="Google Shape;1745;p40"/>
          <p:cNvSpPr txBox="1">
            <a:spLocks noGrp="1"/>
          </p:cNvSpPr>
          <p:nvPr>
            <p:ph type="subTitle" idx="1"/>
          </p:nvPr>
        </p:nvSpPr>
        <p:spPr>
          <a:xfrm>
            <a:off x="6603525" y="4046025"/>
            <a:ext cx="1439400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746" name="Google Shape;1746;p40"/>
          <p:cNvSpPr txBox="1">
            <a:spLocks noGrp="1"/>
          </p:cNvSpPr>
          <p:nvPr>
            <p:ph type="subTitle" idx="2"/>
          </p:nvPr>
        </p:nvSpPr>
        <p:spPr>
          <a:xfrm>
            <a:off x="6603525" y="3709725"/>
            <a:ext cx="1439400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Libre Franklin ExtraBold"/>
              <a:buNone/>
              <a:defRPr sz="18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9pPr>
          </a:lstStyle>
          <a:p>
            <a:endParaRPr/>
          </a:p>
        </p:txBody>
      </p:sp>
      <p:sp>
        <p:nvSpPr>
          <p:cNvPr id="1747" name="Google Shape;1747;p40"/>
          <p:cNvSpPr txBox="1">
            <a:spLocks noGrp="1"/>
          </p:cNvSpPr>
          <p:nvPr>
            <p:ph type="subTitle" idx="3"/>
          </p:nvPr>
        </p:nvSpPr>
        <p:spPr>
          <a:xfrm>
            <a:off x="4661575" y="4046026"/>
            <a:ext cx="1439400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748" name="Google Shape;1748;p40"/>
          <p:cNvSpPr txBox="1">
            <a:spLocks noGrp="1"/>
          </p:cNvSpPr>
          <p:nvPr>
            <p:ph type="subTitle" idx="4"/>
          </p:nvPr>
        </p:nvSpPr>
        <p:spPr>
          <a:xfrm>
            <a:off x="4661575" y="3709725"/>
            <a:ext cx="1439400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Libre Franklin ExtraBold"/>
              <a:buNone/>
              <a:defRPr sz="18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9pPr>
          </a:lstStyle>
          <a:p>
            <a:endParaRPr/>
          </a:p>
        </p:txBody>
      </p:sp>
      <p:sp>
        <p:nvSpPr>
          <p:cNvPr id="1749" name="Google Shape;1749;p40"/>
          <p:cNvSpPr txBox="1">
            <a:spLocks noGrp="1"/>
          </p:cNvSpPr>
          <p:nvPr>
            <p:ph type="subTitle" idx="5"/>
          </p:nvPr>
        </p:nvSpPr>
        <p:spPr>
          <a:xfrm>
            <a:off x="6603525" y="2444099"/>
            <a:ext cx="1439400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750" name="Google Shape;1750;p40"/>
          <p:cNvSpPr txBox="1">
            <a:spLocks noGrp="1"/>
          </p:cNvSpPr>
          <p:nvPr>
            <p:ph type="subTitle" idx="6"/>
          </p:nvPr>
        </p:nvSpPr>
        <p:spPr>
          <a:xfrm>
            <a:off x="6603525" y="2107800"/>
            <a:ext cx="1439400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Libre Franklin ExtraBold"/>
              <a:buNone/>
              <a:defRPr sz="18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9pPr>
          </a:lstStyle>
          <a:p>
            <a:endParaRPr/>
          </a:p>
        </p:txBody>
      </p:sp>
      <p:sp>
        <p:nvSpPr>
          <p:cNvPr id="1751" name="Google Shape;1751;p40"/>
          <p:cNvSpPr txBox="1">
            <a:spLocks noGrp="1"/>
          </p:cNvSpPr>
          <p:nvPr>
            <p:ph type="subTitle" idx="7"/>
          </p:nvPr>
        </p:nvSpPr>
        <p:spPr>
          <a:xfrm>
            <a:off x="4661575" y="2444099"/>
            <a:ext cx="1439400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752" name="Google Shape;1752;p40"/>
          <p:cNvSpPr txBox="1">
            <a:spLocks noGrp="1"/>
          </p:cNvSpPr>
          <p:nvPr>
            <p:ph type="subTitle" idx="8"/>
          </p:nvPr>
        </p:nvSpPr>
        <p:spPr>
          <a:xfrm>
            <a:off x="4661575" y="2107800"/>
            <a:ext cx="1439400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Libre Franklin ExtraBold"/>
              <a:buNone/>
              <a:defRPr sz="18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 1">
  <p:cSld name="TITLE_AND_TWO_COLUMNS_1_1_2_1">
    <p:spTree>
      <p:nvGrpSpPr>
        <p:cNvPr id="1" name="Shape 1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4" name="Google Shape;1754;p41"/>
          <p:cNvSpPr txBox="1">
            <a:spLocks noGrp="1"/>
          </p:cNvSpPr>
          <p:nvPr>
            <p:ph type="subTitle" idx="1"/>
          </p:nvPr>
        </p:nvSpPr>
        <p:spPr>
          <a:xfrm>
            <a:off x="5890230" y="1879200"/>
            <a:ext cx="2311500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Font typeface="Libre Franklin ExtraBold"/>
              <a:buNone/>
              <a:defRPr sz="18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9pPr>
          </a:lstStyle>
          <a:p>
            <a:endParaRPr/>
          </a:p>
        </p:txBody>
      </p:sp>
      <p:sp>
        <p:nvSpPr>
          <p:cNvPr id="1755" name="Google Shape;1755;p41"/>
          <p:cNvSpPr txBox="1">
            <a:spLocks noGrp="1"/>
          </p:cNvSpPr>
          <p:nvPr>
            <p:ph type="subTitle" idx="2"/>
          </p:nvPr>
        </p:nvSpPr>
        <p:spPr>
          <a:xfrm>
            <a:off x="5890230" y="3588825"/>
            <a:ext cx="2311500" cy="72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756" name="Google Shape;1756;p41"/>
          <p:cNvSpPr txBox="1">
            <a:spLocks noGrp="1"/>
          </p:cNvSpPr>
          <p:nvPr>
            <p:ph type="subTitle" idx="3"/>
          </p:nvPr>
        </p:nvSpPr>
        <p:spPr>
          <a:xfrm>
            <a:off x="5890230" y="3252525"/>
            <a:ext cx="2311500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Font typeface="Libre Franklin ExtraBold"/>
              <a:buNone/>
              <a:defRPr sz="18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9pPr>
          </a:lstStyle>
          <a:p>
            <a:endParaRPr/>
          </a:p>
        </p:txBody>
      </p:sp>
      <p:sp>
        <p:nvSpPr>
          <p:cNvPr id="1757" name="Google Shape;1757;p41"/>
          <p:cNvSpPr txBox="1">
            <a:spLocks noGrp="1"/>
          </p:cNvSpPr>
          <p:nvPr>
            <p:ph type="subTitle" idx="4"/>
          </p:nvPr>
        </p:nvSpPr>
        <p:spPr>
          <a:xfrm>
            <a:off x="1603801" y="3588825"/>
            <a:ext cx="2311500" cy="72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758" name="Google Shape;1758;p41"/>
          <p:cNvSpPr txBox="1">
            <a:spLocks noGrp="1"/>
          </p:cNvSpPr>
          <p:nvPr>
            <p:ph type="subTitle" idx="5"/>
          </p:nvPr>
        </p:nvSpPr>
        <p:spPr>
          <a:xfrm>
            <a:off x="1603801" y="3252525"/>
            <a:ext cx="2311500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Font typeface="Libre Franklin ExtraBold"/>
              <a:buNone/>
              <a:defRPr sz="18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9pPr>
          </a:lstStyle>
          <a:p>
            <a:endParaRPr/>
          </a:p>
        </p:txBody>
      </p:sp>
      <p:sp>
        <p:nvSpPr>
          <p:cNvPr id="1759" name="Google Shape;1759;p41"/>
          <p:cNvSpPr txBox="1">
            <a:spLocks noGrp="1"/>
          </p:cNvSpPr>
          <p:nvPr>
            <p:ph type="subTitle" idx="6"/>
          </p:nvPr>
        </p:nvSpPr>
        <p:spPr>
          <a:xfrm>
            <a:off x="5890230" y="2215498"/>
            <a:ext cx="2311500" cy="72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760" name="Google Shape;1760;p41"/>
          <p:cNvSpPr txBox="1">
            <a:spLocks noGrp="1"/>
          </p:cNvSpPr>
          <p:nvPr>
            <p:ph type="subTitle" idx="7"/>
          </p:nvPr>
        </p:nvSpPr>
        <p:spPr>
          <a:xfrm>
            <a:off x="1603801" y="2215498"/>
            <a:ext cx="2311500" cy="72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761" name="Google Shape;1761;p41"/>
          <p:cNvSpPr txBox="1">
            <a:spLocks noGrp="1"/>
          </p:cNvSpPr>
          <p:nvPr>
            <p:ph type="subTitle" idx="8"/>
          </p:nvPr>
        </p:nvSpPr>
        <p:spPr>
          <a:xfrm>
            <a:off x="1603801" y="1879200"/>
            <a:ext cx="2311500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Font typeface="Libre Franklin ExtraBold"/>
              <a:buNone/>
              <a:defRPr sz="18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9pPr>
          </a:lstStyle>
          <a:p>
            <a:endParaRPr/>
          </a:p>
        </p:txBody>
      </p:sp>
      <p:sp>
        <p:nvSpPr>
          <p:cNvPr id="1762" name="Google Shape;1762;p41"/>
          <p:cNvSpPr txBox="1">
            <a:spLocks noGrp="1"/>
          </p:cNvSpPr>
          <p:nvPr>
            <p:ph type="title" hasCustomPrompt="1"/>
          </p:nvPr>
        </p:nvSpPr>
        <p:spPr>
          <a:xfrm>
            <a:off x="942276" y="2120225"/>
            <a:ext cx="585300" cy="58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9pPr>
          </a:lstStyle>
          <a:p>
            <a:r>
              <a:t>xx%</a:t>
            </a:r>
          </a:p>
        </p:txBody>
      </p:sp>
      <p:sp>
        <p:nvSpPr>
          <p:cNvPr id="1763" name="Google Shape;1763;p41"/>
          <p:cNvSpPr txBox="1">
            <a:spLocks noGrp="1"/>
          </p:cNvSpPr>
          <p:nvPr>
            <p:ph type="title" idx="9" hasCustomPrompt="1"/>
          </p:nvPr>
        </p:nvSpPr>
        <p:spPr>
          <a:xfrm>
            <a:off x="5228726" y="2120225"/>
            <a:ext cx="585300" cy="58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9pPr>
          </a:lstStyle>
          <a:p>
            <a:r>
              <a:t>xx%</a:t>
            </a:r>
          </a:p>
        </p:txBody>
      </p:sp>
      <p:sp>
        <p:nvSpPr>
          <p:cNvPr id="1764" name="Google Shape;1764;p41"/>
          <p:cNvSpPr txBox="1">
            <a:spLocks noGrp="1"/>
          </p:cNvSpPr>
          <p:nvPr>
            <p:ph type="title" idx="13" hasCustomPrompt="1"/>
          </p:nvPr>
        </p:nvSpPr>
        <p:spPr>
          <a:xfrm>
            <a:off x="942276" y="3492575"/>
            <a:ext cx="585300" cy="58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9pPr>
          </a:lstStyle>
          <a:p>
            <a:r>
              <a:t>xx%</a:t>
            </a:r>
          </a:p>
        </p:txBody>
      </p:sp>
      <p:sp>
        <p:nvSpPr>
          <p:cNvPr id="1765" name="Google Shape;1765;p41"/>
          <p:cNvSpPr txBox="1">
            <a:spLocks noGrp="1"/>
          </p:cNvSpPr>
          <p:nvPr>
            <p:ph type="title" idx="14" hasCustomPrompt="1"/>
          </p:nvPr>
        </p:nvSpPr>
        <p:spPr>
          <a:xfrm>
            <a:off x="5228726" y="3492575"/>
            <a:ext cx="585300" cy="58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arker Grotesque"/>
              <a:buNone/>
              <a:defRPr sz="4800" b="1">
                <a:solidFill>
                  <a:schemeClr val="dk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9pPr>
          </a:lstStyle>
          <a:p>
            <a:r>
              <a:t>xx%</a:t>
            </a:r>
          </a:p>
        </p:txBody>
      </p:sp>
      <p:sp>
        <p:nvSpPr>
          <p:cNvPr id="1766" name="Google Shape;1766;p41"/>
          <p:cNvSpPr/>
          <p:nvPr/>
        </p:nvSpPr>
        <p:spPr>
          <a:xfrm>
            <a:off x="8858169" y="1392224"/>
            <a:ext cx="123999" cy="124231"/>
          </a:xfrm>
          <a:custGeom>
            <a:avLst/>
            <a:gdLst/>
            <a:ahLst/>
            <a:cxnLst/>
            <a:rect l="l" t="t" r="r" b="b"/>
            <a:pathLst>
              <a:path w="5883" h="5894" extrusionOk="0">
                <a:moveTo>
                  <a:pt x="1" y="0"/>
                </a:moveTo>
                <a:lnTo>
                  <a:pt x="1" y="5894"/>
                </a:lnTo>
                <a:lnTo>
                  <a:pt x="5882" y="5894"/>
                </a:lnTo>
                <a:lnTo>
                  <a:pt x="5882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67" name="Google Shape;1767;p41"/>
          <p:cNvGrpSpPr/>
          <p:nvPr/>
        </p:nvGrpSpPr>
        <p:grpSpPr>
          <a:xfrm>
            <a:off x="8857421" y="1890997"/>
            <a:ext cx="125497" cy="360409"/>
            <a:chOff x="179009" y="2072968"/>
            <a:chExt cx="190870" cy="548151"/>
          </a:xfrm>
        </p:grpSpPr>
        <p:sp>
          <p:nvSpPr>
            <p:cNvPr id="1768" name="Google Shape;1768;p41"/>
            <p:cNvSpPr/>
            <p:nvPr/>
          </p:nvSpPr>
          <p:spPr>
            <a:xfrm>
              <a:off x="179009" y="2072968"/>
              <a:ext cx="190870" cy="190870"/>
            </a:xfrm>
            <a:custGeom>
              <a:avLst/>
              <a:gdLst/>
              <a:ahLst/>
              <a:cxnLst/>
              <a:rect l="l" t="t" r="r" b="b"/>
              <a:pathLst>
                <a:path w="5954" h="5954" extrusionOk="0">
                  <a:moveTo>
                    <a:pt x="941" y="1"/>
                  </a:moveTo>
                  <a:lnTo>
                    <a:pt x="0" y="953"/>
                  </a:lnTo>
                  <a:lnTo>
                    <a:pt x="2036" y="2977"/>
                  </a:lnTo>
                  <a:lnTo>
                    <a:pt x="0" y="5013"/>
                  </a:lnTo>
                  <a:lnTo>
                    <a:pt x="941" y="5954"/>
                  </a:lnTo>
                  <a:lnTo>
                    <a:pt x="2977" y="3930"/>
                  </a:lnTo>
                  <a:lnTo>
                    <a:pt x="5013" y="5954"/>
                  </a:lnTo>
                  <a:lnTo>
                    <a:pt x="5953" y="5013"/>
                  </a:lnTo>
                  <a:lnTo>
                    <a:pt x="3929" y="2977"/>
                  </a:lnTo>
                  <a:lnTo>
                    <a:pt x="5953" y="953"/>
                  </a:lnTo>
                  <a:lnTo>
                    <a:pt x="5013" y="1"/>
                  </a:lnTo>
                  <a:lnTo>
                    <a:pt x="2977" y="2037"/>
                  </a:lnTo>
                  <a:lnTo>
                    <a:pt x="94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41"/>
            <p:cNvSpPr/>
            <p:nvPr/>
          </p:nvSpPr>
          <p:spPr>
            <a:xfrm>
              <a:off x="179009" y="2429864"/>
              <a:ext cx="190870" cy="191255"/>
            </a:xfrm>
            <a:custGeom>
              <a:avLst/>
              <a:gdLst/>
              <a:ahLst/>
              <a:cxnLst/>
              <a:rect l="l" t="t" r="r" b="b"/>
              <a:pathLst>
                <a:path w="5954" h="5966" extrusionOk="0">
                  <a:moveTo>
                    <a:pt x="941" y="0"/>
                  </a:moveTo>
                  <a:lnTo>
                    <a:pt x="0" y="953"/>
                  </a:lnTo>
                  <a:lnTo>
                    <a:pt x="2036" y="2988"/>
                  </a:lnTo>
                  <a:lnTo>
                    <a:pt x="0" y="5013"/>
                  </a:lnTo>
                  <a:lnTo>
                    <a:pt x="941" y="5965"/>
                  </a:lnTo>
                  <a:lnTo>
                    <a:pt x="2977" y="3929"/>
                  </a:lnTo>
                  <a:lnTo>
                    <a:pt x="5013" y="5965"/>
                  </a:lnTo>
                  <a:lnTo>
                    <a:pt x="5953" y="5013"/>
                  </a:lnTo>
                  <a:lnTo>
                    <a:pt x="3929" y="2988"/>
                  </a:lnTo>
                  <a:lnTo>
                    <a:pt x="5953" y="953"/>
                  </a:lnTo>
                  <a:lnTo>
                    <a:pt x="5013" y="0"/>
                  </a:lnTo>
                  <a:lnTo>
                    <a:pt x="2977" y="2036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70" name="Google Shape;1770;p41"/>
          <p:cNvSpPr/>
          <p:nvPr/>
        </p:nvSpPr>
        <p:spPr>
          <a:xfrm>
            <a:off x="217385" y="4807396"/>
            <a:ext cx="81222" cy="81222"/>
          </a:xfrm>
          <a:custGeom>
            <a:avLst/>
            <a:gdLst/>
            <a:ahLst/>
            <a:cxnLst/>
            <a:rect l="l" t="t" r="r" b="b"/>
            <a:pathLst>
              <a:path w="2537" h="2537" extrusionOk="0">
                <a:moveTo>
                  <a:pt x="1" y="1"/>
                </a:moveTo>
                <a:lnTo>
                  <a:pt x="1" y="2537"/>
                </a:lnTo>
                <a:lnTo>
                  <a:pt x="2537" y="2537"/>
                </a:lnTo>
                <a:lnTo>
                  <a:pt x="2537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1" name="Google Shape;1771;p41"/>
          <p:cNvSpPr/>
          <p:nvPr/>
        </p:nvSpPr>
        <p:spPr>
          <a:xfrm>
            <a:off x="398458" y="4809701"/>
            <a:ext cx="585138" cy="79685"/>
          </a:xfrm>
          <a:custGeom>
            <a:avLst/>
            <a:gdLst/>
            <a:ahLst/>
            <a:cxnLst/>
            <a:rect l="l" t="t" r="r" b="b"/>
            <a:pathLst>
              <a:path w="18277" h="2489" extrusionOk="0">
                <a:moveTo>
                  <a:pt x="1869" y="0"/>
                </a:moveTo>
                <a:lnTo>
                  <a:pt x="0" y="1893"/>
                </a:lnTo>
                <a:lnTo>
                  <a:pt x="322" y="2215"/>
                </a:lnTo>
                <a:lnTo>
                  <a:pt x="1869" y="655"/>
                </a:lnTo>
                <a:lnTo>
                  <a:pt x="3691" y="2488"/>
                </a:lnTo>
                <a:lnTo>
                  <a:pt x="5501" y="655"/>
                </a:lnTo>
                <a:lnTo>
                  <a:pt x="7322" y="2488"/>
                </a:lnTo>
                <a:lnTo>
                  <a:pt x="9144" y="655"/>
                </a:lnTo>
                <a:lnTo>
                  <a:pt x="10954" y="2488"/>
                </a:lnTo>
                <a:lnTo>
                  <a:pt x="12775" y="655"/>
                </a:lnTo>
                <a:lnTo>
                  <a:pt x="14585" y="2488"/>
                </a:lnTo>
                <a:lnTo>
                  <a:pt x="16407" y="655"/>
                </a:lnTo>
                <a:lnTo>
                  <a:pt x="17955" y="2215"/>
                </a:lnTo>
                <a:lnTo>
                  <a:pt x="18276" y="1893"/>
                </a:lnTo>
                <a:lnTo>
                  <a:pt x="16407" y="0"/>
                </a:lnTo>
                <a:lnTo>
                  <a:pt x="14585" y="1846"/>
                </a:lnTo>
                <a:lnTo>
                  <a:pt x="12775" y="0"/>
                </a:lnTo>
                <a:lnTo>
                  <a:pt x="10954" y="1846"/>
                </a:lnTo>
                <a:lnTo>
                  <a:pt x="9132" y="0"/>
                </a:lnTo>
                <a:lnTo>
                  <a:pt x="7322" y="1846"/>
                </a:lnTo>
                <a:lnTo>
                  <a:pt x="5501" y="0"/>
                </a:lnTo>
                <a:lnTo>
                  <a:pt x="3691" y="1846"/>
                </a:lnTo>
                <a:lnTo>
                  <a:pt x="1869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772" name="Google Shape;1772;p41"/>
          <p:cNvCxnSpPr/>
          <p:nvPr/>
        </p:nvCxnSpPr>
        <p:spPr>
          <a:xfrm>
            <a:off x="-8550" y="1145950"/>
            <a:ext cx="9161100" cy="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73" name="Google Shape;1773;p41"/>
          <p:cNvSpPr txBox="1">
            <a:spLocks noGrp="1"/>
          </p:cNvSpPr>
          <p:nvPr>
            <p:ph type="title" idx="15"/>
          </p:nvPr>
        </p:nvSpPr>
        <p:spPr>
          <a:xfrm>
            <a:off x="713225" y="539500"/>
            <a:ext cx="771750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 ">
  <p:cSld name="TITLE_ONLY_1_1">
    <p:spTree>
      <p:nvGrpSpPr>
        <p:cNvPr id="1" name="Shape 2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2" name="Google Shape;2042;p50"/>
          <p:cNvSpPr/>
          <p:nvPr/>
        </p:nvSpPr>
        <p:spPr>
          <a:xfrm>
            <a:off x="8896251" y="151600"/>
            <a:ext cx="129912" cy="129876"/>
          </a:xfrm>
          <a:custGeom>
            <a:avLst/>
            <a:gdLst/>
            <a:ahLst/>
            <a:cxnLst/>
            <a:rect l="l" t="t" r="r" b="b"/>
            <a:pathLst>
              <a:path w="7907" h="7906" extrusionOk="0">
                <a:moveTo>
                  <a:pt x="3203" y="0"/>
                </a:moveTo>
                <a:lnTo>
                  <a:pt x="3203" y="3203"/>
                </a:lnTo>
                <a:lnTo>
                  <a:pt x="1" y="3203"/>
                </a:lnTo>
                <a:lnTo>
                  <a:pt x="1" y="4691"/>
                </a:lnTo>
                <a:lnTo>
                  <a:pt x="3203" y="4691"/>
                </a:lnTo>
                <a:lnTo>
                  <a:pt x="3203" y="7906"/>
                </a:lnTo>
                <a:lnTo>
                  <a:pt x="4704" y="7906"/>
                </a:lnTo>
                <a:lnTo>
                  <a:pt x="4704" y="4691"/>
                </a:lnTo>
                <a:lnTo>
                  <a:pt x="7906" y="4691"/>
                </a:lnTo>
                <a:lnTo>
                  <a:pt x="7906" y="3203"/>
                </a:lnTo>
                <a:lnTo>
                  <a:pt x="4704" y="3203"/>
                </a:lnTo>
                <a:lnTo>
                  <a:pt x="470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43" name="Google Shape;2043;p50"/>
          <p:cNvGrpSpPr/>
          <p:nvPr/>
        </p:nvGrpSpPr>
        <p:grpSpPr>
          <a:xfrm>
            <a:off x="8914027" y="1416159"/>
            <a:ext cx="118484" cy="339650"/>
            <a:chOff x="8846561" y="2782361"/>
            <a:chExt cx="154517" cy="442886"/>
          </a:xfrm>
        </p:grpSpPr>
        <p:sp>
          <p:nvSpPr>
            <p:cNvPr id="2044" name="Google Shape;2044;p50"/>
            <p:cNvSpPr/>
            <p:nvPr/>
          </p:nvSpPr>
          <p:spPr>
            <a:xfrm>
              <a:off x="8846561" y="2782361"/>
              <a:ext cx="154517" cy="154132"/>
            </a:xfrm>
            <a:custGeom>
              <a:avLst/>
              <a:gdLst/>
              <a:ahLst/>
              <a:cxnLst/>
              <a:rect l="l" t="t" r="r" b="b"/>
              <a:pathLst>
                <a:path w="4823" h="4811" extrusionOk="0">
                  <a:moveTo>
                    <a:pt x="762" y="1"/>
                  </a:moveTo>
                  <a:lnTo>
                    <a:pt x="0" y="763"/>
                  </a:lnTo>
                  <a:lnTo>
                    <a:pt x="1643" y="2406"/>
                  </a:lnTo>
                  <a:lnTo>
                    <a:pt x="0" y="4049"/>
                  </a:lnTo>
                  <a:lnTo>
                    <a:pt x="762" y="4811"/>
                  </a:lnTo>
                  <a:lnTo>
                    <a:pt x="2417" y="3168"/>
                  </a:lnTo>
                  <a:lnTo>
                    <a:pt x="4060" y="4811"/>
                  </a:lnTo>
                  <a:lnTo>
                    <a:pt x="4822" y="4049"/>
                  </a:lnTo>
                  <a:lnTo>
                    <a:pt x="3179" y="2406"/>
                  </a:lnTo>
                  <a:lnTo>
                    <a:pt x="4822" y="763"/>
                  </a:lnTo>
                  <a:lnTo>
                    <a:pt x="4060" y="1"/>
                  </a:lnTo>
                  <a:lnTo>
                    <a:pt x="2417" y="1644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50"/>
            <p:cNvSpPr/>
            <p:nvPr/>
          </p:nvSpPr>
          <p:spPr>
            <a:xfrm>
              <a:off x="8846561" y="3070730"/>
              <a:ext cx="154517" cy="154517"/>
            </a:xfrm>
            <a:custGeom>
              <a:avLst/>
              <a:gdLst/>
              <a:ahLst/>
              <a:cxnLst/>
              <a:rect l="l" t="t" r="r" b="b"/>
              <a:pathLst>
                <a:path w="4823" h="4823" extrusionOk="0">
                  <a:moveTo>
                    <a:pt x="762" y="1"/>
                  </a:moveTo>
                  <a:lnTo>
                    <a:pt x="0" y="763"/>
                  </a:lnTo>
                  <a:lnTo>
                    <a:pt x="1643" y="2406"/>
                  </a:lnTo>
                  <a:lnTo>
                    <a:pt x="0" y="4061"/>
                  </a:lnTo>
                  <a:lnTo>
                    <a:pt x="762" y="4823"/>
                  </a:lnTo>
                  <a:lnTo>
                    <a:pt x="2417" y="3180"/>
                  </a:lnTo>
                  <a:lnTo>
                    <a:pt x="4060" y="4823"/>
                  </a:lnTo>
                  <a:lnTo>
                    <a:pt x="4822" y="4061"/>
                  </a:lnTo>
                  <a:lnTo>
                    <a:pt x="3179" y="2406"/>
                  </a:lnTo>
                  <a:lnTo>
                    <a:pt x="4822" y="763"/>
                  </a:lnTo>
                  <a:lnTo>
                    <a:pt x="4060" y="1"/>
                  </a:lnTo>
                  <a:lnTo>
                    <a:pt x="2417" y="1644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46" name="Google Shape;2046;p50"/>
          <p:cNvGrpSpPr/>
          <p:nvPr/>
        </p:nvGrpSpPr>
        <p:grpSpPr>
          <a:xfrm>
            <a:off x="8846173" y="3319249"/>
            <a:ext cx="181204" cy="295450"/>
            <a:chOff x="8814523" y="4301099"/>
            <a:chExt cx="181204" cy="295450"/>
          </a:xfrm>
        </p:grpSpPr>
        <p:sp>
          <p:nvSpPr>
            <p:cNvPr id="2047" name="Google Shape;2047;p50"/>
            <p:cNvSpPr/>
            <p:nvPr/>
          </p:nvSpPr>
          <p:spPr>
            <a:xfrm>
              <a:off x="8814523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2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50"/>
            <p:cNvSpPr/>
            <p:nvPr/>
          </p:nvSpPr>
          <p:spPr>
            <a:xfrm>
              <a:off x="8951067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2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50"/>
            <p:cNvSpPr/>
            <p:nvPr/>
          </p:nvSpPr>
          <p:spPr>
            <a:xfrm>
              <a:off x="8814523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1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50"/>
            <p:cNvSpPr/>
            <p:nvPr/>
          </p:nvSpPr>
          <p:spPr>
            <a:xfrm>
              <a:off x="8951067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1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50"/>
            <p:cNvSpPr/>
            <p:nvPr/>
          </p:nvSpPr>
          <p:spPr>
            <a:xfrm>
              <a:off x="8814523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74" y="1193"/>
                    <a:pt x="798" y="1193"/>
                  </a:cubicBezTo>
                  <a:cubicBezTo>
                    <a:pt x="1131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50"/>
            <p:cNvSpPr/>
            <p:nvPr/>
          </p:nvSpPr>
          <p:spPr>
            <a:xfrm>
              <a:off x="8951067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62" y="1193"/>
                    <a:pt x="798" y="1193"/>
                  </a:cubicBezTo>
                  <a:cubicBezTo>
                    <a:pt x="1120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53" name="Google Shape;2053;p50"/>
          <p:cNvGrpSpPr/>
          <p:nvPr/>
        </p:nvGrpSpPr>
        <p:grpSpPr>
          <a:xfrm rot="10800000">
            <a:off x="199092" y="191598"/>
            <a:ext cx="359410" cy="333926"/>
            <a:chOff x="6672" y="3464315"/>
            <a:chExt cx="279631" cy="259804"/>
          </a:xfrm>
        </p:grpSpPr>
        <p:sp>
          <p:nvSpPr>
            <p:cNvPr id="2054" name="Google Shape;2054;p50"/>
            <p:cNvSpPr/>
            <p:nvPr/>
          </p:nvSpPr>
          <p:spPr>
            <a:xfrm>
              <a:off x="246938" y="3577534"/>
              <a:ext cx="39365" cy="33526"/>
            </a:xfrm>
            <a:custGeom>
              <a:avLst/>
              <a:gdLst/>
              <a:ahLst/>
              <a:cxnLst/>
              <a:rect l="l" t="t" r="r" b="b"/>
              <a:pathLst>
                <a:path w="1227" h="1045" extrusionOk="0">
                  <a:moveTo>
                    <a:pt x="526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39" y="1044"/>
                    <a:pt x="524" y="1044"/>
                  </a:cubicBezTo>
                  <a:cubicBezTo>
                    <a:pt x="989" y="1044"/>
                    <a:pt x="1227" y="484"/>
                    <a:pt x="894" y="151"/>
                  </a:cubicBezTo>
                  <a:cubicBezTo>
                    <a:pt x="786" y="47"/>
                    <a:pt x="655" y="1"/>
                    <a:pt x="5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50"/>
            <p:cNvSpPr/>
            <p:nvPr/>
          </p:nvSpPr>
          <p:spPr>
            <a:xfrm>
              <a:off x="126982" y="3577534"/>
              <a:ext cx="39012" cy="33526"/>
            </a:xfrm>
            <a:custGeom>
              <a:avLst/>
              <a:gdLst/>
              <a:ahLst/>
              <a:cxnLst/>
              <a:rect l="l" t="t" r="r" b="b"/>
              <a:pathLst>
                <a:path w="1216" h="1045" extrusionOk="0">
                  <a:moveTo>
                    <a:pt x="527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27" y="1044"/>
                    <a:pt x="525" y="1044"/>
                  </a:cubicBezTo>
                  <a:cubicBezTo>
                    <a:pt x="989" y="1044"/>
                    <a:pt x="1215" y="484"/>
                    <a:pt x="894" y="151"/>
                  </a:cubicBezTo>
                  <a:cubicBezTo>
                    <a:pt x="786" y="47"/>
                    <a:pt x="655" y="1"/>
                    <a:pt x="5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2056;p50"/>
            <p:cNvSpPr/>
            <p:nvPr/>
          </p:nvSpPr>
          <p:spPr>
            <a:xfrm>
              <a:off x="6672" y="3577374"/>
              <a:ext cx="39365" cy="33687"/>
            </a:xfrm>
            <a:custGeom>
              <a:avLst/>
              <a:gdLst/>
              <a:ahLst/>
              <a:cxnLst/>
              <a:rect l="l" t="t" r="r" b="b"/>
              <a:pathLst>
                <a:path w="1227" h="1050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2057;p50"/>
            <p:cNvSpPr/>
            <p:nvPr/>
          </p:nvSpPr>
          <p:spPr>
            <a:xfrm>
              <a:off x="246938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26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4" y="156"/>
                  </a:cubicBezTo>
                  <a:cubicBezTo>
                    <a:pt x="786" y="48"/>
                    <a:pt x="654" y="0"/>
                    <a:pt x="52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50"/>
            <p:cNvSpPr/>
            <p:nvPr/>
          </p:nvSpPr>
          <p:spPr>
            <a:xfrm>
              <a:off x="126982" y="3464315"/>
              <a:ext cx="39012" cy="33655"/>
            </a:xfrm>
            <a:custGeom>
              <a:avLst/>
              <a:gdLst/>
              <a:ahLst/>
              <a:cxnLst/>
              <a:rect l="l" t="t" r="r" b="b"/>
              <a:pathLst>
                <a:path w="1216" h="1049" extrusionOk="0">
                  <a:moveTo>
                    <a:pt x="523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27" y="1049"/>
                    <a:pt x="525" y="1049"/>
                  </a:cubicBezTo>
                  <a:cubicBezTo>
                    <a:pt x="989" y="1049"/>
                    <a:pt x="1215" y="489"/>
                    <a:pt x="882" y="156"/>
                  </a:cubicBezTo>
                  <a:cubicBezTo>
                    <a:pt x="778" y="48"/>
                    <a:pt x="649" y="0"/>
                    <a:pt x="5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50"/>
            <p:cNvSpPr/>
            <p:nvPr/>
          </p:nvSpPr>
          <p:spPr>
            <a:xfrm>
              <a:off x="6672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2060;p50"/>
            <p:cNvSpPr/>
            <p:nvPr/>
          </p:nvSpPr>
          <p:spPr>
            <a:xfrm>
              <a:off x="246938" y="3690721"/>
              <a:ext cx="39365" cy="33398"/>
            </a:xfrm>
            <a:custGeom>
              <a:avLst/>
              <a:gdLst/>
              <a:ahLst/>
              <a:cxnLst/>
              <a:rect l="l" t="t" r="r" b="b"/>
              <a:pathLst>
                <a:path w="1227" h="1041" extrusionOk="0">
                  <a:moveTo>
                    <a:pt x="521" y="1"/>
                  </a:moveTo>
                  <a:cubicBezTo>
                    <a:pt x="254" y="1"/>
                    <a:pt x="1" y="208"/>
                    <a:pt x="1" y="528"/>
                  </a:cubicBezTo>
                  <a:cubicBezTo>
                    <a:pt x="1" y="814"/>
                    <a:pt x="239" y="1040"/>
                    <a:pt x="524" y="1040"/>
                  </a:cubicBezTo>
                  <a:cubicBezTo>
                    <a:pt x="989" y="1040"/>
                    <a:pt x="1227" y="481"/>
                    <a:pt x="894" y="159"/>
                  </a:cubicBezTo>
                  <a:cubicBezTo>
                    <a:pt x="784" y="50"/>
                    <a:pt x="651" y="1"/>
                    <a:pt x="5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50"/>
            <p:cNvSpPr/>
            <p:nvPr/>
          </p:nvSpPr>
          <p:spPr>
            <a:xfrm>
              <a:off x="126982" y="3690625"/>
              <a:ext cx="39012" cy="33494"/>
            </a:xfrm>
            <a:custGeom>
              <a:avLst/>
              <a:gdLst/>
              <a:ahLst/>
              <a:cxnLst/>
              <a:rect l="l" t="t" r="r" b="b"/>
              <a:pathLst>
                <a:path w="1216" h="1044" extrusionOk="0">
                  <a:moveTo>
                    <a:pt x="525" y="0"/>
                  </a:moveTo>
                  <a:cubicBezTo>
                    <a:pt x="259" y="0"/>
                    <a:pt x="1" y="208"/>
                    <a:pt x="1" y="531"/>
                  </a:cubicBezTo>
                  <a:cubicBezTo>
                    <a:pt x="1" y="817"/>
                    <a:pt x="227" y="1043"/>
                    <a:pt x="525" y="1043"/>
                  </a:cubicBezTo>
                  <a:cubicBezTo>
                    <a:pt x="989" y="1043"/>
                    <a:pt x="1215" y="484"/>
                    <a:pt x="882" y="150"/>
                  </a:cubicBezTo>
                  <a:cubicBezTo>
                    <a:pt x="779" y="47"/>
                    <a:pt x="651" y="0"/>
                    <a:pt x="5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50"/>
            <p:cNvSpPr/>
            <p:nvPr/>
          </p:nvSpPr>
          <p:spPr>
            <a:xfrm>
              <a:off x="6672" y="3690625"/>
              <a:ext cx="39365" cy="33494"/>
            </a:xfrm>
            <a:custGeom>
              <a:avLst/>
              <a:gdLst/>
              <a:ahLst/>
              <a:cxnLst/>
              <a:rect l="l" t="t" r="r" b="b"/>
              <a:pathLst>
                <a:path w="1227" h="1044" extrusionOk="0">
                  <a:moveTo>
                    <a:pt x="528" y="0"/>
                  </a:moveTo>
                  <a:cubicBezTo>
                    <a:pt x="258" y="0"/>
                    <a:pt x="1" y="208"/>
                    <a:pt x="1" y="531"/>
                  </a:cubicBezTo>
                  <a:cubicBezTo>
                    <a:pt x="1" y="817"/>
                    <a:pt x="239" y="1043"/>
                    <a:pt x="524" y="1043"/>
                  </a:cubicBezTo>
                  <a:cubicBezTo>
                    <a:pt x="989" y="1043"/>
                    <a:pt x="1227" y="484"/>
                    <a:pt x="893" y="150"/>
                  </a:cubicBezTo>
                  <a:cubicBezTo>
                    <a:pt x="786" y="47"/>
                    <a:pt x="656" y="0"/>
                    <a:pt x="5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63" name="Google Shape;2063;p50"/>
          <p:cNvSpPr/>
          <p:nvPr/>
        </p:nvSpPr>
        <p:spPr>
          <a:xfrm>
            <a:off x="199102" y="957834"/>
            <a:ext cx="118489" cy="118206"/>
          </a:xfrm>
          <a:custGeom>
            <a:avLst/>
            <a:gdLst/>
            <a:ahLst/>
            <a:cxnLst/>
            <a:rect l="l" t="t" r="r" b="b"/>
            <a:pathLst>
              <a:path w="4823" h="4811" extrusionOk="0">
                <a:moveTo>
                  <a:pt x="762" y="1"/>
                </a:moveTo>
                <a:lnTo>
                  <a:pt x="0" y="763"/>
                </a:lnTo>
                <a:lnTo>
                  <a:pt x="1643" y="2406"/>
                </a:lnTo>
                <a:lnTo>
                  <a:pt x="0" y="4049"/>
                </a:lnTo>
                <a:lnTo>
                  <a:pt x="762" y="4811"/>
                </a:lnTo>
                <a:lnTo>
                  <a:pt x="2417" y="3168"/>
                </a:lnTo>
                <a:lnTo>
                  <a:pt x="4060" y="4811"/>
                </a:lnTo>
                <a:lnTo>
                  <a:pt x="4822" y="4049"/>
                </a:lnTo>
                <a:lnTo>
                  <a:pt x="3179" y="2406"/>
                </a:lnTo>
                <a:lnTo>
                  <a:pt x="4822" y="763"/>
                </a:lnTo>
                <a:lnTo>
                  <a:pt x="4060" y="1"/>
                </a:lnTo>
                <a:lnTo>
                  <a:pt x="2417" y="1644"/>
                </a:lnTo>
                <a:lnTo>
                  <a:pt x="76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4" name="Google Shape;2064;p50"/>
          <p:cNvSpPr txBox="1">
            <a:spLocks noGrp="1"/>
          </p:cNvSpPr>
          <p:nvPr>
            <p:ph type="subTitle" idx="1"/>
          </p:nvPr>
        </p:nvSpPr>
        <p:spPr>
          <a:xfrm>
            <a:off x="943350" y="2370625"/>
            <a:ext cx="2615700" cy="145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065" name="Google Shape;2065;p50"/>
          <p:cNvSpPr txBox="1">
            <a:spLocks noGrp="1"/>
          </p:cNvSpPr>
          <p:nvPr>
            <p:ph type="title"/>
          </p:nvPr>
        </p:nvSpPr>
        <p:spPr>
          <a:xfrm>
            <a:off x="943350" y="1076050"/>
            <a:ext cx="2721300" cy="11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"/>
          <p:cNvSpPr/>
          <p:nvPr/>
        </p:nvSpPr>
        <p:spPr>
          <a:xfrm>
            <a:off x="5525" y="-1225"/>
            <a:ext cx="9143969" cy="1903504"/>
          </a:xfrm>
          <a:custGeom>
            <a:avLst/>
            <a:gdLst/>
            <a:ahLst/>
            <a:cxnLst/>
            <a:rect l="l" t="t" r="r" b="b"/>
            <a:pathLst>
              <a:path w="44209" h="160735" extrusionOk="0">
                <a:moveTo>
                  <a:pt x="0" y="0"/>
                </a:moveTo>
                <a:lnTo>
                  <a:pt x="0" y="160734"/>
                </a:lnTo>
                <a:lnTo>
                  <a:pt x="44208" y="160734"/>
                </a:lnTo>
                <a:lnTo>
                  <a:pt x="4420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3"/>
          <p:cNvSpPr/>
          <p:nvPr/>
        </p:nvSpPr>
        <p:spPr>
          <a:xfrm>
            <a:off x="3688662" y="1094850"/>
            <a:ext cx="1766371" cy="1766392"/>
          </a:xfrm>
          <a:custGeom>
            <a:avLst/>
            <a:gdLst/>
            <a:ahLst/>
            <a:cxnLst/>
            <a:rect l="l" t="t" r="r" b="b"/>
            <a:pathLst>
              <a:path w="83094" h="83095" extrusionOk="0">
                <a:moveTo>
                  <a:pt x="0" y="1"/>
                </a:moveTo>
                <a:lnTo>
                  <a:pt x="0" y="83094"/>
                </a:lnTo>
                <a:lnTo>
                  <a:pt x="83094" y="83094"/>
                </a:lnTo>
                <a:lnTo>
                  <a:pt x="8309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3"/>
          <p:cNvSpPr/>
          <p:nvPr/>
        </p:nvSpPr>
        <p:spPr>
          <a:xfrm>
            <a:off x="3843622" y="1249820"/>
            <a:ext cx="1456430" cy="1456448"/>
          </a:xfrm>
          <a:custGeom>
            <a:avLst/>
            <a:gdLst/>
            <a:ahLst/>
            <a:cxnLst/>
            <a:rect l="l" t="t" r="r" b="b"/>
            <a:pathLst>
              <a:path w="83094" h="83095" extrusionOk="0">
                <a:moveTo>
                  <a:pt x="0" y="1"/>
                </a:moveTo>
                <a:lnTo>
                  <a:pt x="0" y="83094"/>
                </a:lnTo>
                <a:lnTo>
                  <a:pt x="83094" y="83094"/>
                </a:lnTo>
                <a:lnTo>
                  <a:pt x="83094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3"/>
          <p:cNvSpPr/>
          <p:nvPr/>
        </p:nvSpPr>
        <p:spPr>
          <a:xfrm>
            <a:off x="8215301" y="4895571"/>
            <a:ext cx="83286" cy="83286"/>
          </a:xfrm>
          <a:custGeom>
            <a:avLst/>
            <a:gdLst/>
            <a:ahLst/>
            <a:cxnLst/>
            <a:rect l="l" t="t" r="r" b="b"/>
            <a:pathLst>
              <a:path w="2596" h="2596" extrusionOk="0">
                <a:moveTo>
                  <a:pt x="0" y="0"/>
                </a:moveTo>
                <a:lnTo>
                  <a:pt x="0" y="2596"/>
                </a:lnTo>
                <a:lnTo>
                  <a:pt x="2596" y="2596"/>
                </a:lnTo>
                <a:lnTo>
                  <a:pt x="259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3"/>
          <p:cNvSpPr/>
          <p:nvPr/>
        </p:nvSpPr>
        <p:spPr>
          <a:xfrm>
            <a:off x="8400930" y="4897849"/>
            <a:ext cx="600135" cy="81778"/>
          </a:xfrm>
          <a:custGeom>
            <a:avLst/>
            <a:gdLst/>
            <a:ahLst/>
            <a:cxnLst/>
            <a:rect l="l" t="t" r="r" b="b"/>
            <a:pathLst>
              <a:path w="18706" h="2549" extrusionOk="0">
                <a:moveTo>
                  <a:pt x="1917" y="1"/>
                </a:moveTo>
                <a:lnTo>
                  <a:pt x="1" y="1941"/>
                </a:lnTo>
                <a:lnTo>
                  <a:pt x="334" y="2275"/>
                </a:lnTo>
                <a:lnTo>
                  <a:pt x="1917" y="667"/>
                </a:lnTo>
                <a:lnTo>
                  <a:pt x="3775" y="2548"/>
                </a:lnTo>
                <a:lnTo>
                  <a:pt x="5644" y="667"/>
                </a:lnTo>
                <a:lnTo>
                  <a:pt x="7502" y="2548"/>
                </a:lnTo>
                <a:lnTo>
                  <a:pt x="9359" y="667"/>
                </a:lnTo>
                <a:lnTo>
                  <a:pt x="11216" y="2548"/>
                </a:lnTo>
                <a:lnTo>
                  <a:pt x="13074" y="667"/>
                </a:lnTo>
                <a:lnTo>
                  <a:pt x="14931" y="2548"/>
                </a:lnTo>
                <a:lnTo>
                  <a:pt x="16788" y="667"/>
                </a:lnTo>
                <a:lnTo>
                  <a:pt x="18372" y="2275"/>
                </a:lnTo>
                <a:lnTo>
                  <a:pt x="18705" y="1941"/>
                </a:lnTo>
                <a:lnTo>
                  <a:pt x="16788" y="1"/>
                </a:lnTo>
                <a:lnTo>
                  <a:pt x="14931" y="1882"/>
                </a:lnTo>
                <a:lnTo>
                  <a:pt x="13074" y="1"/>
                </a:lnTo>
                <a:lnTo>
                  <a:pt x="11216" y="1882"/>
                </a:lnTo>
                <a:lnTo>
                  <a:pt x="9359" y="1"/>
                </a:lnTo>
                <a:lnTo>
                  <a:pt x="7502" y="1882"/>
                </a:lnTo>
                <a:lnTo>
                  <a:pt x="5644" y="1"/>
                </a:lnTo>
                <a:lnTo>
                  <a:pt x="3775" y="1882"/>
                </a:lnTo>
                <a:lnTo>
                  <a:pt x="1917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6" name="Google Shape;146;p3"/>
          <p:cNvGrpSpPr/>
          <p:nvPr/>
        </p:nvGrpSpPr>
        <p:grpSpPr>
          <a:xfrm>
            <a:off x="8846561" y="2203086"/>
            <a:ext cx="154517" cy="442886"/>
            <a:chOff x="8846561" y="2782361"/>
            <a:chExt cx="154517" cy="442886"/>
          </a:xfrm>
        </p:grpSpPr>
        <p:sp>
          <p:nvSpPr>
            <p:cNvPr id="147" name="Google Shape;147;p3"/>
            <p:cNvSpPr/>
            <p:nvPr/>
          </p:nvSpPr>
          <p:spPr>
            <a:xfrm>
              <a:off x="8846561" y="2782361"/>
              <a:ext cx="154517" cy="154132"/>
            </a:xfrm>
            <a:custGeom>
              <a:avLst/>
              <a:gdLst/>
              <a:ahLst/>
              <a:cxnLst/>
              <a:rect l="l" t="t" r="r" b="b"/>
              <a:pathLst>
                <a:path w="4823" h="4811" extrusionOk="0">
                  <a:moveTo>
                    <a:pt x="762" y="1"/>
                  </a:moveTo>
                  <a:lnTo>
                    <a:pt x="0" y="763"/>
                  </a:lnTo>
                  <a:lnTo>
                    <a:pt x="1643" y="2406"/>
                  </a:lnTo>
                  <a:lnTo>
                    <a:pt x="0" y="4049"/>
                  </a:lnTo>
                  <a:lnTo>
                    <a:pt x="762" y="4811"/>
                  </a:lnTo>
                  <a:lnTo>
                    <a:pt x="2417" y="3168"/>
                  </a:lnTo>
                  <a:lnTo>
                    <a:pt x="4060" y="4811"/>
                  </a:lnTo>
                  <a:lnTo>
                    <a:pt x="4822" y="4049"/>
                  </a:lnTo>
                  <a:lnTo>
                    <a:pt x="3179" y="2406"/>
                  </a:lnTo>
                  <a:lnTo>
                    <a:pt x="4822" y="763"/>
                  </a:lnTo>
                  <a:lnTo>
                    <a:pt x="4060" y="1"/>
                  </a:lnTo>
                  <a:lnTo>
                    <a:pt x="2417" y="1644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8846561" y="3070730"/>
              <a:ext cx="154517" cy="154517"/>
            </a:xfrm>
            <a:custGeom>
              <a:avLst/>
              <a:gdLst/>
              <a:ahLst/>
              <a:cxnLst/>
              <a:rect l="l" t="t" r="r" b="b"/>
              <a:pathLst>
                <a:path w="4823" h="4823" extrusionOk="0">
                  <a:moveTo>
                    <a:pt x="762" y="1"/>
                  </a:moveTo>
                  <a:lnTo>
                    <a:pt x="0" y="763"/>
                  </a:lnTo>
                  <a:lnTo>
                    <a:pt x="1643" y="2406"/>
                  </a:lnTo>
                  <a:lnTo>
                    <a:pt x="0" y="4061"/>
                  </a:lnTo>
                  <a:lnTo>
                    <a:pt x="762" y="4823"/>
                  </a:lnTo>
                  <a:lnTo>
                    <a:pt x="2417" y="3180"/>
                  </a:lnTo>
                  <a:lnTo>
                    <a:pt x="4060" y="4823"/>
                  </a:lnTo>
                  <a:lnTo>
                    <a:pt x="4822" y="4061"/>
                  </a:lnTo>
                  <a:lnTo>
                    <a:pt x="3179" y="2406"/>
                  </a:lnTo>
                  <a:lnTo>
                    <a:pt x="4822" y="763"/>
                  </a:lnTo>
                  <a:lnTo>
                    <a:pt x="4060" y="1"/>
                  </a:lnTo>
                  <a:lnTo>
                    <a:pt x="2417" y="1644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9" name="Google Shape;149;p3"/>
          <p:cNvGrpSpPr/>
          <p:nvPr/>
        </p:nvGrpSpPr>
        <p:grpSpPr>
          <a:xfrm>
            <a:off x="8814523" y="3721824"/>
            <a:ext cx="181204" cy="295450"/>
            <a:chOff x="8814523" y="4301099"/>
            <a:chExt cx="181204" cy="295450"/>
          </a:xfrm>
        </p:grpSpPr>
        <p:sp>
          <p:nvSpPr>
            <p:cNvPr id="150" name="Google Shape;150;p3"/>
            <p:cNvSpPr/>
            <p:nvPr/>
          </p:nvSpPr>
          <p:spPr>
            <a:xfrm>
              <a:off x="8814523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2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8951067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2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8814523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1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8951067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1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8814523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74" y="1193"/>
                    <a:pt x="798" y="1193"/>
                  </a:cubicBezTo>
                  <a:cubicBezTo>
                    <a:pt x="1131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8951067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62" y="1193"/>
                    <a:pt x="798" y="1193"/>
                  </a:cubicBezTo>
                  <a:cubicBezTo>
                    <a:pt x="1120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6" name="Google Shape;156;p3"/>
          <p:cNvSpPr/>
          <p:nvPr/>
        </p:nvSpPr>
        <p:spPr>
          <a:xfrm>
            <a:off x="179910" y="2203063"/>
            <a:ext cx="152679" cy="152964"/>
          </a:xfrm>
          <a:custGeom>
            <a:avLst/>
            <a:gdLst/>
            <a:ahLst/>
            <a:cxnLst/>
            <a:rect l="l" t="t" r="r" b="b"/>
            <a:pathLst>
              <a:path w="5883" h="5894" extrusionOk="0">
                <a:moveTo>
                  <a:pt x="1" y="0"/>
                </a:moveTo>
                <a:lnTo>
                  <a:pt x="1" y="5894"/>
                </a:lnTo>
                <a:lnTo>
                  <a:pt x="5882" y="5894"/>
                </a:lnTo>
                <a:lnTo>
                  <a:pt x="588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7" name="Google Shape;157;p3"/>
          <p:cNvGrpSpPr/>
          <p:nvPr/>
        </p:nvGrpSpPr>
        <p:grpSpPr>
          <a:xfrm>
            <a:off x="179005" y="2907021"/>
            <a:ext cx="154529" cy="443783"/>
            <a:chOff x="179009" y="2072968"/>
            <a:chExt cx="190870" cy="548151"/>
          </a:xfrm>
        </p:grpSpPr>
        <p:sp>
          <p:nvSpPr>
            <p:cNvPr id="158" name="Google Shape;158;p3"/>
            <p:cNvSpPr/>
            <p:nvPr/>
          </p:nvSpPr>
          <p:spPr>
            <a:xfrm>
              <a:off x="179009" y="2072968"/>
              <a:ext cx="190870" cy="190870"/>
            </a:xfrm>
            <a:custGeom>
              <a:avLst/>
              <a:gdLst/>
              <a:ahLst/>
              <a:cxnLst/>
              <a:rect l="l" t="t" r="r" b="b"/>
              <a:pathLst>
                <a:path w="5954" h="5954" extrusionOk="0">
                  <a:moveTo>
                    <a:pt x="941" y="1"/>
                  </a:moveTo>
                  <a:lnTo>
                    <a:pt x="0" y="953"/>
                  </a:lnTo>
                  <a:lnTo>
                    <a:pt x="2036" y="2977"/>
                  </a:lnTo>
                  <a:lnTo>
                    <a:pt x="0" y="5013"/>
                  </a:lnTo>
                  <a:lnTo>
                    <a:pt x="941" y="5954"/>
                  </a:lnTo>
                  <a:lnTo>
                    <a:pt x="2977" y="3930"/>
                  </a:lnTo>
                  <a:lnTo>
                    <a:pt x="5013" y="5954"/>
                  </a:lnTo>
                  <a:lnTo>
                    <a:pt x="5953" y="5013"/>
                  </a:lnTo>
                  <a:lnTo>
                    <a:pt x="3929" y="2977"/>
                  </a:lnTo>
                  <a:lnTo>
                    <a:pt x="5953" y="953"/>
                  </a:lnTo>
                  <a:lnTo>
                    <a:pt x="5013" y="1"/>
                  </a:lnTo>
                  <a:lnTo>
                    <a:pt x="2977" y="2037"/>
                  </a:lnTo>
                  <a:lnTo>
                    <a:pt x="94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179009" y="2429864"/>
              <a:ext cx="190870" cy="191255"/>
            </a:xfrm>
            <a:custGeom>
              <a:avLst/>
              <a:gdLst/>
              <a:ahLst/>
              <a:cxnLst/>
              <a:rect l="l" t="t" r="r" b="b"/>
              <a:pathLst>
                <a:path w="5954" h="5966" extrusionOk="0">
                  <a:moveTo>
                    <a:pt x="941" y="0"/>
                  </a:moveTo>
                  <a:lnTo>
                    <a:pt x="0" y="953"/>
                  </a:lnTo>
                  <a:lnTo>
                    <a:pt x="2036" y="2988"/>
                  </a:lnTo>
                  <a:lnTo>
                    <a:pt x="0" y="5013"/>
                  </a:lnTo>
                  <a:lnTo>
                    <a:pt x="941" y="5965"/>
                  </a:lnTo>
                  <a:lnTo>
                    <a:pt x="2977" y="3929"/>
                  </a:lnTo>
                  <a:lnTo>
                    <a:pt x="5013" y="5965"/>
                  </a:lnTo>
                  <a:lnTo>
                    <a:pt x="5953" y="5013"/>
                  </a:lnTo>
                  <a:lnTo>
                    <a:pt x="3929" y="2988"/>
                  </a:lnTo>
                  <a:lnTo>
                    <a:pt x="5953" y="953"/>
                  </a:lnTo>
                  <a:lnTo>
                    <a:pt x="5013" y="0"/>
                  </a:lnTo>
                  <a:lnTo>
                    <a:pt x="2977" y="2036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0" name="Google Shape;160;p3"/>
          <p:cNvGrpSpPr/>
          <p:nvPr/>
        </p:nvGrpSpPr>
        <p:grpSpPr>
          <a:xfrm>
            <a:off x="179000" y="4719815"/>
            <a:ext cx="279631" cy="259804"/>
            <a:chOff x="6672" y="3464315"/>
            <a:chExt cx="279631" cy="259804"/>
          </a:xfrm>
        </p:grpSpPr>
        <p:sp>
          <p:nvSpPr>
            <p:cNvPr id="161" name="Google Shape;161;p3"/>
            <p:cNvSpPr/>
            <p:nvPr/>
          </p:nvSpPr>
          <p:spPr>
            <a:xfrm>
              <a:off x="246938" y="3577534"/>
              <a:ext cx="39365" cy="33526"/>
            </a:xfrm>
            <a:custGeom>
              <a:avLst/>
              <a:gdLst/>
              <a:ahLst/>
              <a:cxnLst/>
              <a:rect l="l" t="t" r="r" b="b"/>
              <a:pathLst>
                <a:path w="1227" h="1045" extrusionOk="0">
                  <a:moveTo>
                    <a:pt x="526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39" y="1044"/>
                    <a:pt x="524" y="1044"/>
                  </a:cubicBezTo>
                  <a:cubicBezTo>
                    <a:pt x="989" y="1044"/>
                    <a:pt x="1227" y="484"/>
                    <a:pt x="894" y="151"/>
                  </a:cubicBezTo>
                  <a:cubicBezTo>
                    <a:pt x="786" y="47"/>
                    <a:pt x="655" y="1"/>
                    <a:pt x="5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3"/>
            <p:cNvSpPr/>
            <p:nvPr/>
          </p:nvSpPr>
          <p:spPr>
            <a:xfrm>
              <a:off x="126982" y="3577534"/>
              <a:ext cx="39012" cy="33526"/>
            </a:xfrm>
            <a:custGeom>
              <a:avLst/>
              <a:gdLst/>
              <a:ahLst/>
              <a:cxnLst/>
              <a:rect l="l" t="t" r="r" b="b"/>
              <a:pathLst>
                <a:path w="1216" h="1045" extrusionOk="0">
                  <a:moveTo>
                    <a:pt x="527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27" y="1044"/>
                    <a:pt x="525" y="1044"/>
                  </a:cubicBezTo>
                  <a:cubicBezTo>
                    <a:pt x="989" y="1044"/>
                    <a:pt x="1215" y="484"/>
                    <a:pt x="894" y="151"/>
                  </a:cubicBezTo>
                  <a:cubicBezTo>
                    <a:pt x="786" y="47"/>
                    <a:pt x="655" y="1"/>
                    <a:pt x="5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3"/>
            <p:cNvSpPr/>
            <p:nvPr/>
          </p:nvSpPr>
          <p:spPr>
            <a:xfrm>
              <a:off x="6672" y="3577374"/>
              <a:ext cx="39365" cy="33687"/>
            </a:xfrm>
            <a:custGeom>
              <a:avLst/>
              <a:gdLst/>
              <a:ahLst/>
              <a:cxnLst/>
              <a:rect l="l" t="t" r="r" b="b"/>
              <a:pathLst>
                <a:path w="1227" h="1050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3"/>
            <p:cNvSpPr/>
            <p:nvPr/>
          </p:nvSpPr>
          <p:spPr>
            <a:xfrm>
              <a:off x="246938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26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4" y="156"/>
                  </a:cubicBezTo>
                  <a:cubicBezTo>
                    <a:pt x="786" y="48"/>
                    <a:pt x="654" y="0"/>
                    <a:pt x="5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3"/>
            <p:cNvSpPr/>
            <p:nvPr/>
          </p:nvSpPr>
          <p:spPr>
            <a:xfrm>
              <a:off x="126982" y="3464315"/>
              <a:ext cx="39012" cy="33655"/>
            </a:xfrm>
            <a:custGeom>
              <a:avLst/>
              <a:gdLst/>
              <a:ahLst/>
              <a:cxnLst/>
              <a:rect l="l" t="t" r="r" b="b"/>
              <a:pathLst>
                <a:path w="1216" h="1049" extrusionOk="0">
                  <a:moveTo>
                    <a:pt x="523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27" y="1049"/>
                    <a:pt x="525" y="1049"/>
                  </a:cubicBezTo>
                  <a:cubicBezTo>
                    <a:pt x="989" y="1049"/>
                    <a:pt x="1215" y="489"/>
                    <a:pt x="882" y="156"/>
                  </a:cubicBezTo>
                  <a:cubicBezTo>
                    <a:pt x="778" y="48"/>
                    <a:pt x="649" y="0"/>
                    <a:pt x="5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3"/>
            <p:cNvSpPr/>
            <p:nvPr/>
          </p:nvSpPr>
          <p:spPr>
            <a:xfrm>
              <a:off x="6672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3"/>
            <p:cNvSpPr/>
            <p:nvPr/>
          </p:nvSpPr>
          <p:spPr>
            <a:xfrm>
              <a:off x="246938" y="3690721"/>
              <a:ext cx="39365" cy="33398"/>
            </a:xfrm>
            <a:custGeom>
              <a:avLst/>
              <a:gdLst/>
              <a:ahLst/>
              <a:cxnLst/>
              <a:rect l="l" t="t" r="r" b="b"/>
              <a:pathLst>
                <a:path w="1227" h="1041" extrusionOk="0">
                  <a:moveTo>
                    <a:pt x="521" y="1"/>
                  </a:moveTo>
                  <a:cubicBezTo>
                    <a:pt x="254" y="1"/>
                    <a:pt x="1" y="208"/>
                    <a:pt x="1" y="528"/>
                  </a:cubicBezTo>
                  <a:cubicBezTo>
                    <a:pt x="1" y="814"/>
                    <a:pt x="239" y="1040"/>
                    <a:pt x="524" y="1040"/>
                  </a:cubicBezTo>
                  <a:cubicBezTo>
                    <a:pt x="989" y="1040"/>
                    <a:pt x="1227" y="481"/>
                    <a:pt x="894" y="159"/>
                  </a:cubicBezTo>
                  <a:cubicBezTo>
                    <a:pt x="784" y="50"/>
                    <a:pt x="651" y="1"/>
                    <a:pt x="5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3"/>
            <p:cNvSpPr/>
            <p:nvPr/>
          </p:nvSpPr>
          <p:spPr>
            <a:xfrm>
              <a:off x="126982" y="3690625"/>
              <a:ext cx="39012" cy="33494"/>
            </a:xfrm>
            <a:custGeom>
              <a:avLst/>
              <a:gdLst/>
              <a:ahLst/>
              <a:cxnLst/>
              <a:rect l="l" t="t" r="r" b="b"/>
              <a:pathLst>
                <a:path w="1216" h="1044" extrusionOk="0">
                  <a:moveTo>
                    <a:pt x="525" y="0"/>
                  </a:moveTo>
                  <a:cubicBezTo>
                    <a:pt x="259" y="0"/>
                    <a:pt x="1" y="208"/>
                    <a:pt x="1" y="531"/>
                  </a:cubicBezTo>
                  <a:cubicBezTo>
                    <a:pt x="1" y="817"/>
                    <a:pt x="227" y="1043"/>
                    <a:pt x="525" y="1043"/>
                  </a:cubicBezTo>
                  <a:cubicBezTo>
                    <a:pt x="989" y="1043"/>
                    <a:pt x="1215" y="484"/>
                    <a:pt x="882" y="150"/>
                  </a:cubicBezTo>
                  <a:cubicBezTo>
                    <a:pt x="779" y="47"/>
                    <a:pt x="651" y="0"/>
                    <a:pt x="5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3"/>
            <p:cNvSpPr/>
            <p:nvPr/>
          </p:nvSpPr>
          <p:spPr>
            <a:xfrm>
              <a:off x="6672" y="3690625"/>
              <a:ext cx="39365" cy="33494"/>
            </a:xfrm>
            <a:custGeom>
              <a:avLst/>
              <a:gdLst/>
              <a:ahLst/>
              <a:cxnLst/>
              <a:rect l="l" t="t" r="r" b="b"/>
              <a:pathLst>
                <a:path w="1227" h="1044" extrusionOk="0">
                  <a:moveTo>
                    <a:pt x="528" y="0"/>
                  </a:moveTo>
                  <a:cubicBezTo>
                    <a:pt x="258" y="0"/>
                    <a:pt x="1" y="208"/>
                    <a:pt x="1" y="531"/>
                  </a:cubicBezTo>
                  <a:cubicBezTo>
                    <a:pt x="1" y="817"/>
                    <a:pt x="239" y="1043"/>
                    <a:pt x="524" y="1043"/>
                  </a:cubicBezTo>
                  <a:cubicBezTo>
                    <a:pt x="989" y="1043"/>
                    <a:pt x="1227" y="484"/>
                    <a:pt x="893" y="150"/>
                  </a:cubicBezTo>
                  <a:cubicBezTo>
                    <a:pt x="786" y="47"/>
                    <a:pt x="656" y="0"/>
                    <a:pt x="52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0" name="Google Shape;170;p3"/>
          <p:cNvSpPr/>
          <p:nvPr/>
        </p:nvSpPr>
        <p:spPr>
          <a:xfrm>
            <a:off x="606990" y="4873780"/>
            <a:ext cx="106225" cy="105840"/>
          </a:xfrm>
          <a:custGeom>
            <a:avLst/>
            <a:gdLst/>
            <a:ahLst/>
            <a:cxnLst/>
            <a:rect l="l" t="t" r="r" b="b"/>
            <a:pathLst>
              <a:path w="3311" h="3299" extrusionOk="0">
                <a:moveTo>
                  <a:pt x="525" y="1"/>
                </a:moveTo>
                <a:lnTo>
                  <a:pt x="1" y="524"/>
                </a:lnTo>
                <a:lnTo>
                  <a:pt x="1132" y="1656"/>
                </a:lnTo>
                <a:lnTo>
                  <a:pt x="1" y="2775"/>
                </a:lnTo>
                <a:lnTo>
                  <a:pt x="525" y="3299"/>
                </a:lnTo>
                <a:lnTo>
                  <a:pt x="1656" y="2179"/>
                </a:lnTo>
                <a:lnTo>
                  <a:pt x="2775" y="3299"/>
                </a:lnTo>
                <a:lnTo>
                  <a:pt x="3311" y="2775"/>
                </a:lnTo>
                <a:lnTo>
                  <a:pt x="2180" y="1656"/>
                </a:lnTo>
                <a:lnTo>
                  <a:pt x="3311" y="524"/>
                </a:lnTo>
                <a:lnTo>
                  <a:pt x="2775" y="1"/>
                </a:lnTo>
                <a:lnTo>
                  <a:pt x="1656" y="1132"/>
                </a:lnTo>
                <a:lnTo>
                  <a:pt x="52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3"/>
          <p:cNvSpPr txBox="1">
            <a:spLocks noGrp="1"/>
          </p:cNvSpPr>
          <p:nvPr>
            <p:ph type="title" hasCustomPrompt="1"/>
          </p:nvPr>
        </p:nvSpPr>
        <p:spPr>
          <a:xfrm>
            <a:off x="3525300" y="1249825"/>
            <a:ext cx="2093400" cy="145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6000">
                <a:solidFill>
                  <a:schemeClr val="lt2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72" name="Google Shape;172;p3"/>
          <p:cNvSpPr txBox="1">
            <a:spLocks noGrp="1"/>
          </p:cNvSpPr>
          <p:nvPr>
            <p:ph type="subTitle" idx="1"/>
          </p:nvPr>
        </p:nvSpPr>
        <p:spPr>
          <a:xfrm>
            <a:off x="3218100" y="3657950"/>
            <a:ext cx="27078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3" name="Google Shape;173;p3"/>
          <p:cNvSpPr txBox="1">
            <a:spLocks noGrp="1"/>
          </p:cNvSpPr>
          <p:nvPr>
            <p:ph type="title" idx="2"/>
          </p:nvPr>
        </p:nvSpPr>
        <p:spPr>
          <a:xfrm>
            <a:off x="2418150" y="2981762"/>
            <a:ext cx="4307700" cy="67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3">
  <p:cSld name="CUSTOM_5"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16"/>
          <p:cNvSpPr txBox="1">
            <a:spLocks noGrp="1"/>
          </p:cNvSpPr>
          <p:nvPr>
            <p:ph type="subTitle" idx="1"/>
          </p:nvPr>
        </p:nvSpPr>
        <p:spPr>
          <a:xfrm flipH="1">
            <a:off x="5111800" y="3654163"/>
            <a:ext cx="184260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50" name="Google Shape;750;p16"/>
          <p:cNvSpPr txBox="1">
            <a:spLocks noGrp="1"/>
          </p:cNvSpPr>
          <p:nvPr>
            <p:ph type="subTitle" idx="2"/>
          </p:nvPr>
        </p:nvSpPr>
        <p:spPr>
          <a:xfrm flipH="1">
            <a:off x="5111800" y="3317863"/>
            <a:ext cx="18426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Font typeface="Libre Franklin ExtraBold"/>
              <a:buNone/>
              <a:defRPr sz="20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9pPr>
          </a:lstStyle>
          <a:p>
            <a:endParaRPr/>
          </a:p>
        </p:txBody>
      </p:sp>
      <p:sp>
        <p:nvSpPr>
          <p:cNvPr id="751" name="Google Shape;751;p16"/>
          <p:cNvSpPr txBox="1">
            <a:spLocks noGrp="1"/>
          </p:cNvSpPr>
          <p:nvPr>
            <p:ph type="subTitle" idx="3"/>
          </p:nvPr>
        </p:nvSpPr>
        <p:spPr>
          <a:xfrm flipH="1">
            <a:off x="5111800" y="2247176"/>
            <a:ext cx="184260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52" name="Google Shape;752;p16"/>
          <p:cNvSpPr txBox="1">
            <a:spLocks noGrp="1"/>
          </p:cNvSpPr>
          <p:nvPr>
            <p:ph type="subTitle" idx="4"/>
          </p:nvPr>
        </p:nvSpPr>
        <p:spPr>
          <a:xfrm flipH="1">
            <a:off x="5111800" y="1910875"/>
            <a:ext cx="18426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Font typeface="Libre Franklin ExtraBold"/>
              <a:buNone/>
              <a:defRPr sz="20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Font typeface="Libre Franklin ExtraBold"/>
              <a:buNone/>
              <a:defRPr sz="2400"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9pPr>
          </a:lstStyle>
          <a:p>
            <a:endParaRPr/>
          </a:p>
        </p:txBody>
      </p:sp>
      <p:sp>
        <p:nvSpPr>
          <p:cNvPr id="753" name="Google Shape;753;p16"/>
          <p:cNvSpPr txBox="1">
            <a:spLocks noGrp="1"/>
          </p:cNvSpPr>
          <p:nvPr>
            <p:ph type="title"/>
          </p:nvPr>
        </p:nvSpPr>
        <p:spPr>
          <a:xfrm flipH="1">
            <a:off x="4183075" y="539500"/>
            <a:ext cx="424770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754" name="Google Shape;754;p16"/>
          <p:cNvSpPr/>
          <p:nvPr/>
        </p:nvSpPr>
        <p:spPr>
          <a:xfrm rot="5400000">
            <a:off x="8904164" y="4168035"/>
            <a:ext cx="81222" cy="81222"/>
          </a:xfrm>
          <a:custGeom>
            <a:avLst/>
            <a:gdLst/>
            <a:ahLst/>
            <a:cxnLst/>
            <a:rect l="l" t="t" r="r" b="b"/>
            <a:pathLst>
              <a:path w="2537" h="2537" extrusionOk="0">
                <a:moveTo>
                  <a:pt x="1" y="1"/>
                </a:moveTo>
                <a:lnTo>
                  <a:pt x="1" y="2537"/>
                </a:lnTo>
                <a:lnTo>
                  <a:pt x="2537" y="2537"/>
                </a:lnTo>
                <a:lnTo>
                  <a:pt x="2537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5" name="Google Shape;755;p16"/>
          <p:cNvSpPr/>
          <p:nvPr/>
        </p:nvSpPr>
        <p:spPr>
          <a:xfrm rot="5400000">
            <a:off x="8650669" y="4601835"/>
            <a:ext cx="585138" cy="79685"/>
          </a:xfrm>
          <a:custGeom>
            <a:avLst/>
            <a:gdLst/>
            <a:ahLst/>
            <a:cxnLst/>
            <a:rect l="l" t="t" r="r" b="b"/>
            <a:pathLst>
              <a:path w="18277" h="2489" extrusionOk="0">
                <a:moveTo>
                  <a:pt x="1869" y="0"/>
                </a:moveTo>
                <a:lnTo>
                  <a:pt x="0" y="1893"/>
                </a:lnTo>
                <a:lnTo>
                  <a:pt x="322" y="2215"/>
                </a:lnTo>
                <a:lnTo>
                  <a:pt x="1869" y="655"/>
                </a:lnTo>
                <a:lnTo>
                  <a:pt x="3691" y="2488"/>
                </a:lnTo>
                <a:lnTo>
                  <a:pt x="5501" y="655"/>
                </a:lnTo>
                <a:lnTo>
                  <a:pt x="7322" y="2488"/>
                </a:lnTo>
                <a:lnTo>
                  <a:pt x="9144" y="655"/>
                </a:lnTo>
                <a:lnTo>
                  <a:pt x="10954" y="2488"/>
                </a:lnTo>
                <a:lnTo>
                  <a:pt x="12775" y="655"/>
                </a:lnTo>
                <a:lnTo>
                  <a:pt x="14585" y="2488"/>
                </a:lnTo>
                <a:lnTo>
                  <a:pt x="16407" y="655"/>
                </a:lnTo>
                <a:lnTo>
                  <a:pt x="17955" y="2215"/>
                </a:lnTo>
                <a:lnTo>
                  <a:pt x="18276" y="1893"/>
                </a:lnTo>
                <a:lnTo>
                  <a:pt x="16407" y="0"/>
                </a:lnTo>
                <a:lnTo>
                  <a:pt x="14585" y="1846"/>
                </a:lnTo>
                <a:lnTo>
                  <a:pt x="12775" y="0"/>
                </a:lnTo>
                <a:lnTo>
                  <a:pt x="10954" y="1846"/>
                </a:lnTo>
                <a:lnTo>
                  <a:pt x="9132" y="0"/>
                </a:lnTo>
                <a:lnTo>
                  <a:pt x="7322" y="1846"/>
                </a:lnTo>
                <a:lnTo>
                  <a:pt x="5501" y="0"/>
                </a:lnTo>
                <a:lnTo>
                  <a:pt x="3691" y="1846"/>
                </a:lnTo>
                <a:lnTo>
                  <a:pt x="1869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6" name="Google Shape;756;p16"/>
          <p:cNvGrpSpPr/>
          <p:nvPr/>
        </p:nvGrpSpPr>
        <p:grpSpPr>
          <a:xfrm>
            <a:off x="165255" y="153830"/>
            <a:ext cx="588555" cy="677357"/>
            <a:chOff x="8369505" y="4354255"/>
            <a:chExt cx="588555" cy="677357"/>
          </a:xfrm>
        </p:grpSpPr>
        <p:sp>
          <p:nvSpPr>
            <p:cNvPr id="757" name="Google Shape;757;p16"/>
            <p:cNvSpPr/>
            <p:nvPr/>
          </p:nvSpPr>
          <p:spPr>
            <a:xfrm>
              <a:off x="8881800" y="4888380"/>
              <a:ext cx="38162" cy="32687"/>
            </a:xfrm>
            <a:custGeom>
              <a:avLst/>
              <a:gdLst/>
              <a:ahLst/>
              <a:cxnLst/>
              <a:rect l="l" t="t" r="r" b="b"/>
              <a:pathLst>
                <a:path w="1192" h="1021" extrusionOk="0">
                  <a:moveTo>
                    <a:pt x="512" y="1"/>
                  </a:moveTo>
                  <a:cubicBezTo>
                    <a:pt x="251" y="1"/>
                    <a:pt x="1" y="203"/>
                    <a:pt x="1" y="509"/>
                  </a:cubicBezTo>
                  <a:cubicBezTo>
                    <a:pt x="1" y="794"/>
                    <a:pt x="227" y="1021"/>
                    <a:pt x="501" y="1021"/>
                  </a:cubicBezTo>
                  <a:cubicBezTo>
                    <a:pt x="965" y="1021"/>
                    <a:pt x="1191" y="473"/>
                    <a:pt x="870" y="152"/>
                  </a:cubicBezTo>
                  <a:cubicBezTo>
                    <a:pt x="765" y="47"/>
                    <a:pt x="637" y="1"/>
                    <a:pt x="5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16"/>
            <p:cNvSpPr/>
            <p:nvPr/>
          </p:nvSpPr>
          <p:spPr>
            <a:xfrm>
              <a:off x="8764403" y="4888380"/>
              <a:ext cx="38162" cy="32687"/>
            </a:xfrm>
            <a:custGeom>
              <a:avLst/>
              <a:gdLst/>
              <a:ahLst/>
              <a:cxnLst/>
              <a:rect l="l" t="t" r="r" b="b"/>
              <a:pathLst>
                <a:path w="1192" h="1021" extrusionOk="0">
                  <a:moveTo>
                    <a:pt x="512" y="1"/>
                  </a:moveTo>
                  <a:cubicBezTo>
                    <a:pt x="250" y="1"/>
                    <a:pt x="0" y="203"/>
                    <a:pt x="0" y="509"/>
                  </a:cubicBezTo>
                  <a:cubicBezTo>
                    <a:pt x="0" y="794"/>
                    <a:pt x="227" y="1021"/>
                    <a:pt x="512" y="1021"/>
                  </a:cubicBezTo>
                  <a:cubicBezTo>
                    <a:pt x="965" y="1021"/>
                    <a:pt x="1191" y="473"/>
                    <a:pt x="870" y="152"/>
                  </a:cubicBezTo>
                  <a:cubicBezTo>
                    <a:pt x="765" y="47"/>
                    <a:pt x="637" y="1"/>
                    <a:pt x="5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16"/>
            <p:cNvSpPr/>
            <p:nvPr/>
          </p:nvSpPr>
          <p:spPr>
            <a:xfrm>
              <a:off x="8647391" y="4888380"/>
              <a:ext cx="38130" cy="32687"/>
            </a:xfrm>
            <a:custGeom>
              <a:avLst/>
              <a:gdLst/>
              <a:ahLst/>
              <a:cxnLst/>
              <a:rect l="l" t="t" r="r" b="b"/>
              <a:pathLst>
                <a:path w="1191" h="1021" extrusionOk="0">
                  <a:moveTo>
                    <a:pt x="512" y="1"/>
                  </a:moveTo>
                  <a:cubicBezTo>
                    <a:pt x="250" y="1"/>
                    <a:pt x="0" y="203"/>
                    <a:pt x="0" y="509"/>
                  </a:cubicBezTo>
                  <a:cubicBezTo>
                    <a:pt x="0" y="794"/>
                    <a:pt x="226" y="1021"/>
                    <a:pt x="512" y="1021"/>
                  </a:cubicBezTo>
                  <a:cubicBezTo>
                    <a:pt x="965" y="1021"/>
                    <a:pt x="1191" y="473"/>
                    <a:pt x="869" y="152"/>
                  </a:cubicBezTo>
                  <a:cubicBezTo>
                    <a:pt x="765" y="47"/>
                    <a:pt x="637" y="1"/>
                    <a:pt x="5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16"/>
            <p:cNvSpPr/>
            <p:nvPr/>
          </p:nvSpPr>
          <p:spPr>
            <a:xfrm>
              <a:off x="8530346" y="4888380"/>
              <a:ext cx="38162" cy="32687"/>
            </a:xfrm>
            <a:custGeom>
              <a:avLst/>
              <a:gdLst/>
              <a:ahLst/>
              <a:cxnLst/>
              <a:rect l="l" t="t" r="r" b="b"/>
              <a:pathLst>
                <a:path w="1192" h="1021" extrusionOk="0">
                  <a:moveTo>
                    <a:pt x="512" y="1"/>
                  </a:moveTo>
                  <a:cubicBezTo>
                    <a:pt x="251" y="1"/>
                    <a:pt x="1" y="203"/>
                    <a:pt x="1" y="509"/>
                  </a:cubicBezTo>
                  <a:cubicBezTo>
                    <a:pt x="1" y="794"/>
                    <a:pt x="227" y="1021"/>
                    <a:pt x="513" y="1021"/>
                  </a:cubicBezTo>
                  <a:cubicBezTo>
                    <a:pt x="965" y="1021"/>
                    <a:pt x="1192" y="473"/>
                    <a:pt x="870" y="152"/>
                  </a:cubicBezTo>
                  <a:cubicBezTo>
                    <a:pt x="766" y="47"/>
                    <a:pt x="638" y="1"/>
                    <a:pt x="5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16"/>
            <p:cNvSpPr/>
            <p:nvPr/>
          </p:nvSpPr>
          <p:spPr>
            <a:xfrm>
              <a:off x="8413333" y="4888380"/>
              <a:ext cx="38162" cy="32687"/>
            </a:xfrm>
            <a:custGeom>
              <a:avLst/>
              <a:gdLst/>
              <a:ahLst/>
              <a:cxnLst/>
              <a:rect l="l" t="t" r="r" b="b"/>
              <a:pathLst>
                <a:path w="1192" h="1021" extrusionOk="0">
                  <a:moveTo>
                    <a:pt x="512" y="1"/>
                  </a:moveTo>
                  <a:cubicBezTo>
                    <a:pt x="251" y="1"/>
                    <a:pt x="1" y="203"/>
                    <a:pt x="1" y="509"/>
                  </a:cubicBezTo>
                  <a:cubicBezTo>
                    <a:pt x="1" y="794"/>
                    <a:pt x="227" y="1021"/>
                    <a:pt x="501" y="1021"/>
                  </a:cubicBezTo>
                  <a:cubicBezTo>
                    <a:pt x="965" y="1021"/>
                    <a:pt x="1191" y="473"/>
                    <a:pt x="870" y="152"/>
                  </a:cubicBezTo>
                  <a:cubicBezTo>
                    <a:pt x="766" y="47"/>
                    <a:pt x="638" y="1"/>
                    <a:pt x="5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16"/>
            <p:cNvSpPr/>
            <p:nvPr/>
          </p:nvSpPr>
          <p:spPr>
            <a:xfrm>
              <a:off x="8881800" y="4777867"/>
              <a:ext cx="38162" cy="33039"/>
            </a:xfrm>
            <a:custGeom>
              <a:avLst/>
              <a:gdLst/>
              <a:ahLst/>
              <a:cxnLst/>
              <a:rect l="l" t="t" r="r" b="b"/>
              <a:pathLst>
                <a:path w="1192" h="1032" extrusionOk="0">
                  <a:moveTo>
                    <a:pt x="514" y="0"/>
                  </a:moveTo>
                  <a:cubicBezTo>
                    <a:pt x="252" y="0"/>
                    <a:pt x="1" y="205"/>
                    <a:pt x="1" y="520"/>
                  </a:cubicBezTo>
                  <a:cubicBezTo>
                    <a:pt x="1" y="794"/>
                    <a:pt x="227" y="1032"/>
                    <a:pt x="501" y="1032"/>
                  </a:cubicBezTo>
                  <a:cubicBezTo>
                    <a:pt x="965" y="1032"/>
                    <a:pt x="1191" y="472"/>
                    <a:pt x="870" y="151"/>
                  </a:cubicBezTo>
                  <a:cubicBezTo>
                    <a:pt x="766" y="47"/>
                    <a:pt x="638" y="0"/>
                    <a:pt x="5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16"/>
            <p:cNvSpPr/>
            <p:nvPr/>
          </p:nvSpPr>
          <p:spPr>
            <a:xfrm>
              <a:off x="8764403" y="4777867"/>
              <a:ext cx="38162" cy="33039"/>
            </a:xfrm>
            <a:custGeom>
              <a:avLst/>
              <a:gdLst/>
              <a:ahLst/>
              <a:cxnLst/>
              <a:rect l="l" t="t" r="r" b="b"/>
              <a:pathLst>
                <a:path w="1192" h="1032" extrusionOk="0">
                  <a:moveTo>
                    <a:pt x="513" y="0"/>
                  </a:moveTo>
                  <a:cubicBezTo>
                    <a:pt x="251" y="0"/>
                    <a:pt x="0" y="205"/>
                    <a:pt x="0" y="520"/>
                  </a:cubicBezTo>
                  <a:cubicBezTo>
                    <a:pt x="0" y="794"/>
                    <a:pt x="227" y="1032"/>
                    <a:pt x="512" y="1032"/>
                  </a:cubicBezTo>
                  <a:cubicBezTo>
                    <a:pt x="965" y="1032"/>
                    <a:pt x="1191" y="472"/>
                    <a:pt x="870" y="151"/>
                  </a:cubicBezTo>
                  <a:cubicBezTo>
                    <a:pt x="766" y="47"/>
                    <a:pt x="638" y="0"/>
                    <a:pt x="5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16"/>
            <p:cNvSpPr/>
            <p:nvPr/>
          </p:nvSpPr>
          <p:spPr>
            <a:xfrm>
              <a:off x="8647391" y="4777867"/>
              <a:ext cx="38130" cy="33039"/>
            </a:xfrm>
            <a:custGeom>
              <a:avLst/>
              <a:gdLst/>
              <a:ahLst/>
              <a:cxnLst/>
              <a:rect l="l" t="t" r="r" b="b"/>
              <a:pathLst>
                <a:path w="1191" h="1032" extrusionOk="0">
                  <a:moveTo>
                    <a:pt x="513" y="0"/>
                  </a:moveTo>
                  <a:cubicBezTo>
                    <a:pt x="251" y="0"/>
                    <a:pt x="0" y="205"/>
                    <a:pt x="0" y="520"/>
                  </a:cubicBezTo>
                  <a:cubicBezTo>
                    <a:pt x="0" y="794"/>
                    <a:pt x="226" y="1032"/>
                    <a:pt x="512" y="1032"/>
                  </a:cubicBezTo>
                  <a:cubicBezTo>
                    <a:pt x="965" y="1032"/>
                    <a:pt x="1191" y="472"/>
                    <a:pt x="869" y="151"/>
                  </a:cubicBezTo>
                  <a:cubicBezTo>
                    <a:pt x="766" y="47"/>
                    <a:pt x="638" y="0"/>
                    <a:pt x="5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16"/>
            <p:cNvSpPr/>
            <p:nvPr/>
          </p:nvSpPr>
          <p:spPr>
            <a:xfrm>
              <a:off x="8530346" y="4777867"/>
              <a:ext cx="38162" cy="33039"/>
            </a:xfrm>
            <a:custGeom>
              <a:avLst/>
              <a:gdLst/>
              <a:ahLst/>
              <a:cxnLst/>
              <a:rect l="l" t="t" r="r" b="b"/>
              <a:pathLst>
                <a:path w="1192" h="1032" extrusionOk="0">
                  <a:moveTo>
                    <a:pt x="514" y="0"/>
                  </a:moveTo>
                  <a:cubicBezTo>
                    <a:pt x="252" y="0"/>
                    <a:pt x="1" y="205"/>
                    <a:pt x="1" y="520"/>
                  </a:cubicBezTo>
                  <a:cubicBezTo>
                    <a:pt x="1" y="794"/>
                    <a:pt x="227" y="1032"/>
                    <a:pt x="513" y="1032"/>
                  </a:cubicBezTo>
                  <a:cubicBezTo>
                    <a:pt x="965" y="1032"/>
                    <a:pt x="1192" y="472"/>
                    <a:pt x="870" y="151"/>
                  </a:cubicBezTo>
                  <a:cubicBezTo>
                    <a:pt x="766" y="47"/>
                    <a:pt x="639" y="0"/>
                    <a:pt x="5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16"/>
            <p:cNvSpPr/>
            <p:nvPr/>
          </p:nvSpPr>
          <p:spPr>
            <a:xfrm>
              <a:off x="8413333" y="4777867"/>
              <a:ext cx="38162" cy="33039"/>
            </a:xfrm>
            <a:custGeom>
              <a:avLst/>
              <a:gdLst/>
              <a:ahLst/>
              <a:cxnLst/>
              <a:rect l="l" t="t" r="r" b="b"/>
              <a:pathLst>
                <a:path w="1192" h="1032" extrusionOk="0">
                  <a:moveTo>
                    <a:pt x="514" y="0"/>
                  </a:moveTo>
                  <a:cubicBezTo>
                    <a:pt x="252" y="0"/>
                    <a:pt x="1" y="205"/>
                    <a:pt x="1" y="520"/>
                  </a:cubicBezTo>
                  <a:cubicBezTo>
                    <a:pt x="1" y="794"/>
                    <a:pt x="227" y="1032"/>
                    <a:pt x="501" y="1032"/>
                  </a:cubicBezTo>
                  <a:cubicBezTo>
                    <a:pt x="965" y="1032"/>
                    <a:pt x="1191" y="472"/>
                    <a:pt x="870" y="151"/>
                  </a:cubicBezTo>
                  <a:cubicBezTo>
                    <a:pt x="766" y="47"/>
                    <a:pt x="639" y="0"/>
                    <a:pt x="5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16"/>
            <p:cNvSpPr/>
            <p:nvPr/>
          </p:nvSpPr>
          <p:spPr>
            <a:xfrm>
              <a:off x="8881800" y="4998637"/>
              <a:ext cx="38162" cy="32975"/>
            </a:xfrm>
            <a:custGeom>
              <a:avLst/>
              <a:gdLst/>
              <a:ahLst/>
              <a:cxnLst/>
              <a:rect l="l" t="t" r="r" b="b"/>
              <a:pathLst>
                <a:path w="1192" h="1030" extrusionOk="0">
                  <a:moveTo>
                    <a:pt x="519" y="0"/>
                  </a:moveTo>
                  <a:cubicBezTo>
                    <a:pt x="255" y="0"/>
                    <a:pt x="1" y="209"/>
                    <a:pt x="1" y="518"/>
                  </a:cubicBezTo>
                  <a:cubicBezTo>
                    <a:pt x="1" y="791"/>
                    <a:pt x="227" y="1029"/>
                    <a:pt x="501" y="1029"/>
                  </a:cubicBezTo>
                  <a:cubicBezTo>
                    <a:pt x="965" y="1029"/>
                    <a:pt x="1191" y="470"/>
                    <a:pt x="870" y="148"/>
                  </a:cubicBezTo>
                  <a:cubicBezTo>
                    <a:pt x="767" y="46"/>
                    <a:pt x="642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16"/>
            <p:cNvSpPr/>
            <p:nvPr/>
          </p:nvSpPr>
          <p:spPr>
            <a:xfrm>
              <a:off x="8764403" y="4998637"/>
              <a:ext cx="38162" cy="32975"/>
            </a:xfrm>
            <a:custGeom>
              <a:avLst/>
              <a:gdLst/>
              <a:ahLst/>
              <a:cxnLst/>
              <a:rect l="l" t="t" r="r" b="b"/>
              <a:pathLst>
                <a:path w="1192" h="1030" extrusionOk="0">
                  <a:moveTo>
                    <a:pt x="519" y="0"/>
                  </a:moveTo>
                  <a:cubicBezTo>
                    <a:pt x="255" y="0"/>
                    <a:pt x="0" y="209"/>
                    <a:pt x="0" y="518"/>
                  </a:cubicBezTo>
                  <a:cubicBezTo>
                    <a:pt x="0" y="791"/>
                    <a:pt x="239" y="1029"/>
                    <a:pt x="512" y="1029"/>
                  </a:cubicBezTo>
                  <a:cubicBezTo>
                    <a:pt x="965" y="1029"/>
                    <a:pt x="1191" y="470"/>
                    <a:pt x="870" y="148"/>
                  </a:cubicBezTo>
                  <a:cubicBezTo>
                    <a:pt x="767" y="46"/>
                    <a:pt x="642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16"/>
            <p:cNvSpPr/>
            <p:nvPr/>
          </p:nvSpPr>
          <p:spPr>
            <a:xfrm>
              <a:off x="8647391" y="4998637"/>
              <a:ext cx="38130" cy="32975"/>
            </a:xfrm>
            <a:custGeom>
              <a:avLst/>
              <a:gdLst/>
              <a:ahLst/>
              <a:cxnLst/>
              <a:rect l="l" t="t" r="r" b="b"/>
              <a:pathLst>
                <a:path w="1191" h="1030" extrusionOk="0">
                  <a:moveTo>
                    <a:pt x="518" y="0"/>
                  </a:moveTo>
                  <a:cubicBezTo>
                    <a:pt x="255" y="0"/>
                    <a:pt x="0" y="209"/>
                    <a:pt x="0" y="518"/>
                  </a:cubicBezTo>
                  <a:cubicBezTo>
                    <a:pt x="0" y="791"/>
                    <a:pt x="226" y="1029"/>
                    <a:pt x="512" y="1029"/>
                  </a:cubicBezTo>
                  <a:cubicBezTo>
                    <a:pt x="965" y="1029"/>
                    <a:pt x="1191" y="470"/>
                    <a:pt x="869" y="148"/>
                  </a:cubicBezTo>
                  <a:cubicBezTo>
                    <a:pt x="767" y="46"/>
                    <a:pt x="642" y="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16"/>
            <p:cNvSpPr/>
            <p:nvPr/>
          </p:nvSpPr>
          <p:spPr>
            <a:xfrm>
              <a:off x="8530346" y="4998637"/>
              <a:ext cx="38162" cy="32975"/>
            </a:xfrm>
            <a:custGeom>
              <a:avLst/>
              <a:gdLst/>
              <a:ahLst/>
              <a:cxnLst/>
              <a:rect l="l" t="t" r="r" b="b"/>
              <a:pathLst>
                <a:path w="1192" h="1030" extrusionOk="0">
                  <a:moveTo>
                    <a:pt x="519" y="0"/>
                  </a:moveTo>
                  <a:cubicBezTo>
                    <a:pt x="255" y="0"/>
                    <a:pt x="1" y="209"/>
                    <a:pt x="1" y="518"/>
                  </a:cubicBezTo>
                  <a:cubicBezTo>
                    <a:pt x="1" y="791"/>
                    <a:pt x="227" y="1029"/>
                    <a:pt x="513" y="1029"/>
                  </a:cubicBezTo>
                  <a:cubicBezTo>
                    <a:pt x="965" y="1029"/>
                    <a:pt x="1192" y="470"/>
                    <a:pt x="870" y="148"/>
                  </a:cubicBezTo>
                  <a:cubicBezTo>
                    <a:pt x="768" y="46"/>
                    <a:pt x="642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16"/>
            <p:cNvSpPr/>
            <p:nvPr/>
          </p:nvSpPr>
          <p:spPr>
            <a:xfrm>
              <a:off x="8413333" y="4998637"/>
              <a:ext cx="38162" cy="32975"/>
            </a:xfrm>
            <a:custGeom>
              <a:avLst/>
              <a:gdLst/>
              <a:ahLst/>
              <a:cxnLst/>
              <a:rect l="l" t="t" r="r" b="b"/>
              <a:pathLst>
                <a:path w="1192" h="1030" extrusionOk="0">
                  <a:moveTo>
                    <a:pt x="519" y="0"/>
                  </a:moveTo>
                  <a:cubicBezTo>
                    <a:pt x="255" y="0"/>
                    <a:pt x="1" y="209"/>
                    <a:pt x="1" y="518"/>
                  </a:cubicBezTo>
                  <a:cubicBezTo>
                    <a:pt x="1" y="791"/>
                    <a:pt x="227" y="1029"/>
                    <a:pt x="501" y="1029"/>
                  </a:cubicBezTo>
                  <a:cubicBezTo>
                    <a:pt x="965" y="1029"/>
                    <a:pt x="1191" y="470"/>
                    <a:pt x="870" y="148"/>
                  </a:cubicBezTo>
                  <a:cubicBezTo>
                    <a:pt x="768" y="46"/>
                    <a:pt x="642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16"/>
            <p:cNvSpPr/>
            <p:nvPr/>
          </p:nvSpPr>
          <p:spPr>
            <a:xfrm>
              <a:off x="8369505" y="4354255"/>
              <a:ext cx="585138" cy="79685"/>
            </a:xfrm>
            <a:custGeom>
              <a:avLst/>
              <a:gdLst/>
              <a:ahLst/>
              <a:cxnLst/>
              <a:rect l="l" t="t" r="r" b="b"/>
              <a:pathLst>
                <a:path w="18277" h="2489" extrusionOk="0">
                  <a:moveTo>
                    <a:pt x="1882" y="0"/>
                  </a:moveTo>
                  <a:lnTo>
                    <a:pt x="1" y="1893"/>
                  </a:lnTo>
                  <a:lnTo>
                    <a:pt x="334" y="2215"/>
                  </a:lnTo>
                  <a:lnTo>
                    <a:pt x="1882" y="655"/>
                  </a:lnTo>
                  <a:lnTo>
                    <a:pt x="3691" y="2489"/>
                  </a:lnTo>
                  <a:lnTo>
                    <a:pt x="5513" y="655"/>
                  </a:lnTo>
                  <a:lnTo>
                    <a:pt x="7323" y="2489"/>
                  </a:lnTo>
                  <a:lnTo>
                    <a:pt x="9145" y="655"/>
                  </a:lnTo>
                  <a:lnTo>
                    <a:pt x="10966" y="2489"/>
                  </a:lnTo>
                  <a:lnTo>
                    <a:pt x="12776" y="655"/>
                  </a:lnTo>
                  <a:lnTo>
                    <a:pt x="14598" y="2489"/>
                  </a:lnTo>
                  <a:lnTo>
                    <a:pt x="16407" y="655"/>
                  </a:lnTo>
                  <a:lnTo>
                    <a:pt x="17955" y="2215"/>
                  </a:lnTo>
                  <a:lnTo>
                    <a:pt x="18277" y="1893"/>
                  </a:lnTo>
                  <a:lnTo>
                    <a:pt x="16407" y="0"/>
                  </a:lnTo>
                  <a:lnTo>
                    <a:pt x="14598" y="1834"/>
                  </a:lnTo>
                  <a:lnTo>
                    <a:pt x="12776" y="0"/>
                  </a:lnTo>
                  <a:lnTo>
                    <a:pt x="10966" y="1846"/>
                  </a:lnTo>
                  <a:lnTo>
                    <a:pt x="9145" y="0"/>
                  </a:lnTo>
                  <a:lnTo>
                    <a:pt x="7323" y="1834"/>
                  </a:lnTo>
                  <a:lnTo>
                    <a:pt x="5513" y="0"/>
                  </a:lnTo>
                  <a:lnTo>
                    <a:pt x="3691" y="1846"/>
                  </a:lnTo>
                  <a:lnTo>
                    <a:pt x="18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16"/>
            <p:cNvSpPr/>
            <p:nvPr/>
          </p:nvSpPr>
          <p:spPr>
            <a:xfrm>
              <a:off x="8834931" y="4507091"/>
              <a:ext cx="123130" cy="123162"/>
            </a:xfrm>
            <a:custGeom>
              <a:avLst/>
              <a:gdLst/>
              <a:ahLst/>
              <a:cxnLst/>
              <a:rect l="l" t="t" r="r" b="b"/>
              <a:pathLst>
                <a:path w="3846" h="3847" extrusionOk="0">
                  <a:moveTo>
                    <a:pt x="1560" y="1"/>
                  </a:moveTo>
                  <a:lnTo>
                    <a:pt x="1560" y="1560"/>
                  </a:lnTo>
                  <a:lnTo>
                    <a:pt x="0" y="1560"/>
                  </a:lnTo>
                  <a:lnTo>
                    <a:pt x="0" y="2287"/>
                  </a:lnTo>
                  <a:lnTo>
                    <a:pt x="1560" y="2287"/>
                  </a:lnTo>
                  <a:lnTo>
                    <a:pt x="1560" y="3846"/>
                  </a:lnTo>
                  <a:lnTo>
                    <a:pt x="2286" y="3846"/>
                  </a:lnTo>
                  <a:lnTo>
                    <a:pt x="2286" y="2287"/>
                  </a:lnTo>
                  <a:lnTo>
                    <a:pt x="3846" y="2287"/>
                  </a:lnTo>
                  <a:lnTo>
                    <a:pt x="3846" y="1560"/>
                  </a:lnTo>
                  <a:lnTo>
                    <a:pt x="2286" y="1560"/>
                  </a:lnTo>
                  <a:lnTo>
                    <a:pt x="22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4" name="Google Shape;774;p16"/>
          <p:cNvGrpSpPr/>
          <p:nvPr/>
        </p:nvGrpSpPr>
        <p:grpSpPr>
          <a:xfrm flipH="1">
            <a:off x="199" y="1216875"/>
            <a:ext cx="3926060" cy="3926388"/>
            <a:chOff x="4909222" y="908262"/>
            <a:chExt cx="4234775" cy="4235129"/>
          </a:xfrm>
        </p:grpSpPr>
        <p:sp>
          <p:nvSpPr>
            <p:cNvPr id="775" name="Google Shape;775;p16"/>
            <p:cNvSpPr/>
            <p:nvPr/>
          </p:nvSpPr>
          <p:spPr>
            <a:xfrm flipH="1">
              <a:off x="5524306" y="1523738"/>
              <a:ext cx="3619691" cy="3619652"/>
            </a:xfrm>
            <a:custGeom>
              <a:avLst/>
              <a:gdLst/>
              <a:ahLst/>
              <a:cxnLst/>
              <a:rect l="l" t="t" r="r" b="b"/>
              <a:pathLst>
                <a:path w="91882" h="91881" extrusionOk="0">
                  <a:moveTo>
                    <a:pt x="30623" y="0"/>
                  </a:moveTo>
                  <a:lnTo>
                    <a:pt x="1" y="30635"/>
                  </a:lnTo>
                  <a:lnTo>
                    <a:pt x="61246" y="91881"/>
                  </a:lnTo>
                  <a:lnTo>
                    <a:pt x="91881" y="61258"/>
                  </a:lnTo>
                  <a:lnTo>
                    <a:pt x="30623" y="0"/>
                  </a:ln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16"/>
            <p:cNvSpPr/>
            <p:nvPr/>
          </p:nvSpPr>
          <p:spPr>
            <a:xfrm flipH="1">
              <a:off x="6730983" y="2730567"/>
              <a:ext cx="2412826" cy="2412786"/>
            </a:xfrm>
            <a:custGeom>
              <a:avLst/>
              <a:gdLst/>
              <a:ahLst/>
              <a:cxnLst/>
              <a:rect l="l" t="t" r="r" b="b"/>
              <a:pathLst>
                <a:path w="61247" h="61246" extrusionOk="0">
                  <a:moveTo>
                    <a:pt x="1" y="0"/>
                  </a:moveTo>
                  <a:lnTo>
                    <a:pt x="1" y="61246"/>
                  </a:lnTo>
                  <a:lnTo>
                    <a:pt x="61246" y="612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16"/>
            <p:cNvSpPr/>
            <p:nvPr/>
          </p:nvSpPr>
          <p:spPr>
            <a:xfrm flipH="1">
              <a:off x="4909222" y="908262"/>
              <a:ext cx="3638443" cy="3638443"/>
            </a:xfrm>
            <a:custGeom>
              <a:avLst/>
              <a:gdLst/>
              <a:ahLst/>
              <a:cxnLst/>
              <a:rect l="l" t="t" r="r" b="b"/>
              <a:pathLst>
                <a:path w="92358" h="92358" extrusionOk="0">
                  <a:moveTo>
                    <a:pt x="1" y="1"/>
                  </a:moveTo>
                  <a:lnTo>
                    <a:pt x="1" y="92357"/>
                  </a:lnTo>
                  <a:lnTo>
                    <a:pt x="92358" y="92357"/>
                  </a:lnTo>
                  <a:lnTo>
                    <a:pt x="9235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"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9" name="Google Shape;779;p17"/>
          <p:cNvGrpSpPr/>
          <p:nvPr/>
        </p:nvGrpSpPr>
        <p:grpSpPr>
          <a:xfrm flipH="1">
            <a:off x="4432182" y="4031890"/>
            <a:ext cx="279631" cy="259804"/>
            <a:chOff x="6672" y="3464315"/>
            <a:chExt cx="279631" cy="259804"/>
          </a:xfrm>
        </p:grpSpPr>
        <p:sp>
          <p:nvSpPr>
            <p:cNvPr id="780" name="Google Shape;780;p17"/>
            <p:cNvSpPr/>
            <p:nvPr/>
          </p:nvSpPr>
          <p:spPr>
            <a:xfrm>
              <a:off x="246938" y="3577534"/>
              <a:ext cx="39365" cy="33526"/>
            </a:xfrm>
            <a:custGeom>
              <a:avLst/>
              <a:gdLst/>
              <a:ahLst/>
              <a:cxnLst/>
              <a:rect l="l" t="t" r="r" b="b"/>
              <a:pathLst>
                <a:path w="1227" h="1045" extrusionOk="0">
                  <a:moveTo>
                    <a:pt x="526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39" y="1044"/>
                    <a:pt x="524" y="1044"/>
                  </a:cubicBezTo>
                  <a:cubicBezTo>
                    <a:pt x="989" y="1044"/>
                    <a:pt x="1227" y="484"/>
                    <a:pt x="894" y="151"/>
                  </a:cubicBezTo>
                  <a:cubicBezTo>
                    <a:pt x="786" y="47"/>
                    <a:pt x="655" y="1"/>
                    <a:pt x="52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17"/>
            <p:cNvSpPr/>
            <p:nvPr/>
          </p:nvSpPr>
          <p:spPr>
            <a:xfrm>
              <a:off x="126982" y="3577534"/>
              <a:ext cx="39012" cy="33526"/>
            </a:xfrm>
            <a:custGeom>
              <a:avLst/>
              <a:gdLst/>
              <a:ahLst/>
              <a:cxnLst/>
              <a:rect l="l" t="t" r="r" b="b"/>
              <a:pathLst>
                <a:path w="1216" h="1045" extrusionOk="0">
                  <a:moveTo>
                    <a:pt x="527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27" y="1044"/>
                    <a:pt x="525" y="1044"/>
                  </a:cubicBezTo>
                  <a:cubicBezTo>
                    <a:pt x="989" y="1044"/>
                    <a:pt x="1215" y="484"/>
                    <a:pt x="894" y="151"/>
                  </a:cubicBezTo>
                  <a:cubicBezTo>
                    <a:pt x="786" y="47"/>
                    <a:pt x="655" y="1"/>
                    <a:pt x="52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17"/>
            <p:cNvSpPr/>
            <p:nvPr/>
          </p:nvSpPr>
          <p:spPr>
            <a:xfrm>
              <a:off x="6672" y="3577374"/>
              <a:ext cx="39365" cy="33687"/>
            </a:xfrm>
            <a:custGeom>
              <a:avLst/>
              <a:gdLst/>
              <a:ahLst/>
              <a:cxnLst/>
              <a:rect l="l" t="t" r="r" b="b"/>
              <a:pathLst>
                <a:path w="1227" h="1050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17"/>
            <p:cNvSpPr/>
            <p:nvPr/>
          </p:nvSpPr>
          <p:spPr>
            <a:xfrm>
              <a:off x="246938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26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4" y="156"/>
                  </a:cubicBezTo>
                  <a:cubicBezTo>
                    <a:pt x="786" y="48"/>
                    <a:pt x="654" y="0"/>
                    <a:pt x="5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17"/>
            <p:cNvSpPr/>
            <p:nvPr/>
          </p:nvSpPr>
          <p:spPr>
            <a:xfrm>
              <a:off x="126982" y="3464315"/>
              <a:ext cx="39012" cy="33655"/>
            </a:xfrm>
            <a:custGeom>
              <a:avLst/>
              <a:gdLst/>
              <a:ahLst/>
              <a:cxnLst/>
              <a:rect l="l" t="t" r="r" b="b"/>
              <a:pathLst>
                <a:path w="1216" h="1049" extrusionOk="0">
                  <a:moveTo>
                    <a:pt x="523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27" y="1049"/>
                    <a:pt x="525" y="1049"/>
                  </a:cubicBezTo>
                  <a:cubicBezTo>
                    <a:pt x="989" y="1049"/>
                    <a:pt x="1215" y="489"/>
                    <a:pt x="882" y="156"/>
                  </a:cubicBezTo>
                  <a:cubicBezTo>
                    <a:pt x="778" y="48"/>
                    <a:pt x="649" y="0"/>
                    <a:pt x="52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17"/>
            <p:cNvSpPr/>
            <p:nvPr/>
          </p:nvSpPr>
          <p:spPr>
            <a:xfrm>
              <a:off x="6672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17"/>
            <p:cNvSpPr/>
            <p:nvPr/>
          </p:nvSpPr>
          <p:spPr>
            <a:xfrm>
              <a:off x="246938" y="3690721"/>
              <a:ext cx="39365" cy="33398"/>
            </a:xfrm>
            <a:custGeom>
              <a:avLst/>
              <a:gdLst/>
              <a:ahLst/>
              <a:cxnLst/>
              <a:rect l="l" t="t" r="r" b="b"/>
              <a:pathLst>
                <a:path w="1227" h="1041" extrusionOk="0">
                  <a:moveTo>
                    <a:pt x="521" y="1"/>
                  </a:moveTo>
                  <a:cubicBezTo>
                    <a:pt x="254" y="1"/>
                    <a:pt x="1" y="208"/>
                    <a:pt x="1" y="528"/>
                  </a:cubicBezTo>
                  <a:cubicBezTo>
                    <a:pt x="1" y="814"/>
                    <a:pt x="239" y="1040"/>
                    <a:pt x="524" y="1040"/>
                  </a:cubicBezTo>
                  <a:cubicBezTo>
                    <a:pt x="989" y="1040"/>
                    <a:pt x="1227" y="481"/>
                    <a:pt x="894" y="159"/>
                  </a:cubicBezTo>
                  <a:cubicBezTo>
                    <a:pt x="784" y="50"/>
                    <a:pt x="651" y="1"/>
                    <a:pt x="52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17"/>
            <p:cNvSpPr/>
            <p:nvPr/>
          </p:nvSpPr>
          <p:spPr>
            <a:xfrm>
              <a:off x="126982" y="3690625"/>
              <a:ext cx="39012" cy="33494"/>
            </a:xfrm>
            <a:custGeom>
              <a:avLst/>
              <a:gdLst/>
              <a:ahLst/>
              <a:cxnLst/>
              <a:rect l="l" t="t" r="r" b="b"/>
              <a:pathLst>
                <a:path w="1216" h="1044" extrusionOk="0">
                  <a:moveTo>
                    <a:pt x="525" y="0"/>
                  </a:moveTo>
                  <a:cubicBezTo>
                    <a:pt x="259" y="0"/>
                    <a:pt x="1" y="208"/>
                    <a:pt x="1" y="531"/>
                  </a:cubicBezTo>
                  <a:cubicBezTo>
                    <a:pt x="1" y="817"/>
                    <a:pt x="227" y="1043"/>
                    <a:pt x="525" y="1043"/>
                  </a:cubicBezTo>
                  <a:cubicBezTo>
                    <a:pt x="989" y="1043"/>
                    <a:pt x="1215" y="484"/>
                    <a:pt x="882" y="150"/>
                  </a:cubicBezTo>
                  <a:cubicBezTo>
                    <a:pt x="779" y="47"/>
                    <a:pt x="651" y="0"/>
                    <a:pt x="52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17"/>
            <p:cNvSpPr/>
            <p:nvPr/>
          </p:nvSpPr>
          <p:spPr>
            <a:xfrm>
              <a:off x="6672" y="3690625"/>
              <a:ext cx="39365" cy="33494"/>
            </a:xfrm>
            <a:custGeom>
              <a:avLst/>
              <a:gdLst/>
              <a:ahLst/>
              <a:cxnLst/>
              <a:rect l="l" t="t" r="r" b="b"/>
              <a:pathLst>
                <a:path w="1227" h="1044" extrusionOk="0">
                  <a:moveTo>
                    <a:pt x="528" y="0"/>
                  </a:moveTo>
                  <a:cubicBezTo>
                    <a:pt x="258" y="0"/>
                    <a:pt x="1" y="208"/>
                    <a:pt x="1" y="531"/>
                  </a:cubicBezTo>
                  <a:cubicBezTo>
                    <a:pt x="1" y="817"/>
                    <a:pt x="239" y="1043"/>
                    <a:pt x="524" y="1043"/>
                  </a:cubicBezTo>
                  <a:cubicBezTo>
                    <a:pt x="989" y="1043"/>
                    <a:pt x="1227" y="484"/>
                    <a:pt x="893" y="150"/>
                  </a:cubicBezTo>
                  <a:cubicBezTo>
                    <a:pt x="786" y="47"/>
                    <a:pt x="656" y="0"/>
                    <a:pt x="52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9" name="Google Shape;789;p17"/>
          <p:cNvSpPr/>
          <p:nvPr/>
        </p:nvSpPr>
        <p:spPr>
          <a:xfrm flipH="1">
            <a:off x="112460" y="4555655"/>
            <a:ext cx="106225" cy="105840"/>
          </a:xfrm>
          <a:custGeom>
            <a:avLst/>
            <a:gdLst/>
            <a:ahLst/>
            <a:cxnLst/>
            <a:rect l="l" t="t" r="r" b="b"/>
            <a:pathLst>
              <a:path w="3311" h="3299" extrusionOk="0">
                <a:moveTo>
                  <a:pt x="525" y="1"/>
                </a:moveTo>
                <a:lnTo>
                  <a:pt x="1" y="524"/>
                </a:lnTo>
                <a:lnTo>
                  <a:pt x="1132" y="1656"/>
                </a:lnTo>
                <a:lnTo>
                  <a:pt x="1" y="2775"/>
                </a:lnTo>
                <a:lnTo>
                  <a:pt x="525" y="3299"/>
                </a:lnTo>
                <a:lnTo>
                  <a:pt x="1656" y="2179"/>
                </a:lnTo>
                <a:lnTo>
                  <a:pt x="2775" y="3299"/>
                </a:lnTo>
                <a:lnTo>
                  <a:pt x="3311" y="2775"/>
                </a:lnTo>
                <a:lnTo>
                  <a:pt x="2180" y="1656"/>
                </a:lnTo>
                <a:lnTo>
                  <a:pt x="3311" y="524"/>
                </a:lnTo>
                <a:lnTo>
                  <a:pt x="2775" y="1"/>
                </a:lnTo>
                <a:lnTo>
                  <a:pt x="1656" y="1132"/>
                </a:lnTo>
                <a:lnTo>
                  <a:pt x="525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17"/>
          <p:cNvSpPr/>
          <p:nvPr/>
        </p:nvSpPr>
        <p:spPr>
          <a:xfrm flipH="1">
            <a:off x="8882716" y="214371"/>
            <a:ext cx="81222" cy="81222"/>
          </a:xfrm>
          <a:custGeom>
            <a:avLst/>
            <a:gdLst/>
            <a:ahLst/>
            <a:cxnLst/>
            <a:rect l="l" t="t" r="r" b="b"/>
            <a:pathLst>
              <a:path w="2537" h="2537" extrusionOk="0">
                <a:moveTo>
                  <a:pt x="1" y="1"/>
                </a:moveTo>
                <a:lnTo>
                  <a:pt x="1" y="2537"/>
                </a:lnTo>
                <a:lnTo>
                  <a:pt x="2537" y="2537"/>
                </a:lnTo>
                <a:lnTo>
                  <a:pt x="2537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17"/>
          <p:cNvSpPr/>
          <p:nvPr/>
        </p:nvSpPr>
        <p:spPr>
          <a:xfrm flipH="1">
            <a:off x="8197726" y="216676"/>
            <a:ext cx="585138" cy="79685"/>
          </a:xfrm>
          <a:custGeom>
            <a:avLst/>
            <a:gdLst/>
            <a:ahLst/>
            <a:cxnLst/>
            <a:rect l="l" t="t" r="r" b="b"/>
            <a:pathLst>
              <a:path w="18277" h="2489" extrusionOk="0">
                <a:moveTo>
                  <a:pt x="1869" y="0"/>
                </a:moveTo>
                <a:lnTo>
                  <a:pt x="0" y="1893"/>
                </a:lnTo>
                <a:lnTo>
                  <a:pt x="322" y="2215"/>
                </a:lnTo>
                <a:lnTo>
                  <a:pt x="1869" y="655"/>
                </a:lnTo>
                <a:lnTo>
                  <a:pt x="3691" y="2488"/>
                </a:lnTo>
                <a:lnTo>
                  <a:pt x="5501" y="655"/>
                </a:lnTo>
                <a:lnTo>
                  <a:pt x="7322" y="2488"/>
                </a:lnTo>
                <a:lnTo>
                  <a:pt x="9144" y="655"/>
                </a:lnTo>
                <a:lnTo>
                  <a:pt x="10954" y="2488"/>
                </a:lnTo>
                <a:lnTo>
                  <a:pt x="12775" y="655"/>
                </a:lnTo>
                <a:lnTo>
                  <a:pt x="14585" y="2488"/>
                </a:lnTo>
                <a:lnTo>
                  <a:pt x="16407" y="655"/>
                </a:lnTo>
                <a:lnTo>
                  <a:pt x="17955" y="2215"/>
                </a:lnTo>
                <a:lnTo>
                  <a:pt x="18276" y="1893"/>
                </a:lnTo>
                <a:lnTo>
                  <a:pt x="16407" y="0"/>
                </a:lnTo>
                <a:lnTo>
                  <a:pt x="14585" y="1846"/>
                </a:lnTo>
                <a:lnTo>
                  <a:pt x="12775" y="0"/>
                </a:lnTo>
                <a:lnTo>
                  <a:pt x="10954" y="1846"/>
                </a:lnTo>
                <a:lnTo>
                  <a:pt x="9132" y="0"/>
                </a:lnTo>
                <a:lnTo>
                  <a:pt x="7322" y="1846"/>
                </a:lnTo>
                <a:lnTo>
                  <a:pt x="5501" y="0"/>
                </a:lnTo>
                <a:lnTo>
                  <a:pt x="3691" y="1846"/>
                </a:lnTo>
                <a:lnTo>
                  <a:pt x="186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92" name="Google Shape;792;p17"/>
          <p:cNvGrpSpPr/>
          <p:nvPr/>
        </p:nvGrpSpPr>
        <p:grpSpPr>
          <a:xfrm>
            <a:off x="4909222" y="908262"/>
            <a:ext cx="4234775" cy="4235129"/>
            <a:chOff x="4909222" y="908262"/>
            <a:chExt cx="4234775" cy="4235129"/>
          </a:xfrm>
        </p:grpSpPr>
        <p:sp>
          <p:nvSpPr>
            <p:cNvPr id="793" name="Google Shape;793;p17"/>
            <p:cNvSpPr/>
            <p:nvPr/>
          </p:nvSpPr>
          <p:spPr>
            <a:xfrm flipH="1">
              <a:off x="5524306" y="1523738"/>
              <a:ext cx="3619691" cy="3619652"/>
            </a:xfrm>
            <a:custGeom>
              <a:avLst/>
              <a:gdLst/>
              <a:ahLst/>
              <a:cxnLst/>
              <a:rect l="l" t="t" r="r" b="b"/>
              <a:pathLst>
                <a:path w="91882" h="91881" extrusionOk="0">
                  <a:moveTo>
                    <a:pt x="30623" y="0"/>
                  </a:moveTo>
                  <a:lnTo>
                    <a:pt x="1" y="30635"/>
                  </a:lnTo>
                  <a:lnTo>
                    <a:pt x="61246" y="91881"/>
                  </a:lnTo>
                  <a:lnTo>
                    <a:pt x="91881" y="61258"/>
                  </a:lnTo>
                  <a:lnTo>
                    <a:pt x="30623" y="0"/>
                  </a:ln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17"/>
            <p:cNvSpPr/>
            <p:nvPr/>
          </p:nvSpPr>
          <p:spPr>
            <a:xfrm flipH="1">
              <a:off x="6730983" y="2730567"/>
              <a:ext cx="2412826" cy="2412786"/>
            </a:xfrm>
            <a:custGeom>
              <a:avLst/>
              <a:gdLst/>
              <a:ahLst/>
              <a:cxnLst/>
              <a:rect l="l" t="t" r="r" b="b"/>
              <a:pathLst>
                <a:path w="61247" h="61246" extrusionOk="0">
                  <a:moveTo>
                    <a:pt x="1" y="0"/>
                  </a:moveTo>
                  <a:lnTo>
                    <a:pt x="1" y="61246"/>
                  </a:lnTo>
                  <a:lnTo>
                    <a:pt x="61246" y="6124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17"/>
            <p:cNvSpPr/>
            <p:nvPr/>
          </p:nvSpPr>
          <p:spPr>
            <a:xfrm flipH="1">
              <a:off x="4909222" y="908262"/>
              <a:ext cx="3638443" cy="3638443"/>
            </a:xfrm>
            <a:custGeom>
              <a:avLst/>
              <a:gdLst/>
              <a:ahLst/>
              <a:cxnLst/>
              <a:rect l="l" t="t" r="r" b="b"/>
              <a:pathLst>
                <a:path w="92358" h="92358" extrusionOk="0">
                  <a:moveTo>
                    <a:pt x="1" y="1"/>
                  </a:moveTo>
                  <a:lnTo>
                    <a:pt x="1" y="92357"/>
                  </a:lnTo>
                  <a:lnTo>
                    <a:pt x="92358" y="92357"/>
                  </a:lnTo>
                  <a:lnTo>
                    <a:pt x="9235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6" name="Google Shape;796;p17"/>
          <p:cNvGrpSpPr/>
          <p:nvPr/>
        </p:nvGrpSpPr>
        <p:grpSpPr>
          <a:xfrm>
            <a:off x="83679" y="483231"/>
            <a:ext cx="161127" cy="262714"/>
            <a:chOff x="8814523" y="4301099"/>
            <a:chExt cx="181204" cy="295450"/>
          </a:xfrm>
        </p:grpSpPr>
        <p:sp>
          <p:nvSpPr>
            <p:cNvPr id="797" name="Google Shape;797;p17"/>
            <p:cNvSpPr/>
            <p:nvPr/>
          </p:nvSpPr>
          <p:spPr>
            <a:xfrm>
              <a:off x="8814523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2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17"/>
            <p:cNvSpPr/>
            <p:nvPr/>
          </p:nvSpPr>
          <p:spPr>
            <a:xfrm>
              <a:off x="8951067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2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17"/>
            <p:cNvSpPr/>
            <p:nvPr/>
          </p:nvSpPr>
          <p:spPr>
            <a:xfrm>
              <a:off x="8814523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1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17"/>
            <p:cNvSpPr/>
            <p:nvPr/>
          </p:nvSpPr>
          <p:spPr>
            <a:xfrm>
              <a:off x="8951067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1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17"/>
            <p:cNvSpPr/>
            <p:nvPr/>
          </p:nvSpPr>
          <p:spPr>
            <a:xfrm>
              <a:off x="8814523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74" y="1193"/>
                    <a:pt x="798" y="1193"/>
                  </a:cubicBezTo>
                  <a:cubicBezTo>
                    <a:pt x="1131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17"/>
            <p:cNvSpPr/>
            <p:nvPr/>
          </p:nvSpPr>
          <p:spPr>
            <a:xfrm>
              <a:off x="8951067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62" y="1193"/>
                    <a:pt x="798" y="1193"/>
                  </a:cubicBezTo>
                  <a:cubicBezTo>
                    <a:pt x="1120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3" name="Google Shape;803;p17"/>
          <p:cNvSpPr/>
          <p:nvPr/>
        </p:nvSpPr>
        <p:spPr>
          <a:xfrm flipH="1">
            <a:off x="107584" y="935749"/>
            <a:ext cx="127985" cy="128224"/>
          </a:xfrm>
          <a:custGeom>
            <a:avLst/>
            <a:gdLst/>
            <a:ahLst/>
            <a:cxnLst/>
            <a:rect l="l" t="t" r="r" b="b"/>
            <a:pathLst>
              <a:path w="5883" h="5894" extrusionOk="0">
                <a:moveTo>
                  <a:pt x="1" y="0"/>
                </a:moveTo>
                <a:lnTo>
                  <a:pt x="1" y="5894"/>
                </a:lnTo>
                <a:lnTo>
                  <a:pt x="5882" y="5894"/>
                </a:lnTo>
                <a:lnTo>
                  <a:pt x="5882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4" name="Google Shape;804;p17"/>
          <p:cNvSpPr txBox="1">
            <a:spLocks noGrp="1"/>
          </p:cNvSpPr>
          <p:nvPr>
            <p:ph type="title"/>
          </p:nvPr>
        </p:nvSpPr>
        <p:spPr>
          <a:xfrm>
            <a:off x="960550" y="1269275"/>
            <a:ext cx="3032700" cy="115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05" name="Google Shape;805;p17"/>
          <p:cNvSpPr txBox="1">
            <a:spLocks noGrp="1"/>
          </p:cNvSpPr>
          <p:nvPr>
            <p:ph type="subTitle" idx="1"/>
          </p:nvPr>
        </p:nvSpPr>
        <p:spPr>
          <a:xfrm>
            <a:off x="960550" y="2420450"/>
            <a:ext cx="3032700" cy="11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7_1">
    <p:spTree>
      <p:nvGrpSpPr>
        <p:cNvPr id="1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Google Shape;1024;p23"/>
          <p:cNvSpPr/>
          <p:nvPr/>
        </p:nvSpPr>
        <p:spPr>
          <a:xfrm flipH="1">
            <a:off x="6496003" y="325"/>
            <a:ext cx="1533282" cy="5143367"/>
          </a:xfrm>
          <a:custGeom>
            <a:avLst/>
            <a:gdLst/>
            <a:ahLst/>
            <a:cxnLst/>
            <a:rect l="l" t="t" r="r" b="b"/>
            <a:pathLst>
              <a:path w="39589" h="128040" extrusionOk="0">
                <a:moveTo>
                  <a:pt x="0" y="0"/>
                </a:moveTo>
                <a:lnTo>
                  <a:pt x="0" y="128040"/>
                </a:lnTo>
                <a:lnTo>
                  <a:pt x="39588" y="128040"/>
                </a:lnTo>
                <a:lnTo>
                  <a:pt x="3958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5" name="Google Shape;1025;p23"/>
          <p:cNvSpPr/>
          <p:nvPr/>
        </p:nvSpPr>
        <p:spPr>
          <a:xfrm rot="5400000">
            <a:off x="8856280" y="2778745"/>
            <a:ext cx="144628" cy="144659"/>
          </a:xfrm>
          <a:custGeom>
            <a:avLst/>
            <a:gdLst/>
            <a:ahLst/>
            <a:cxnLst/>
            <a:rect l="l" t="t" r="r" b="b"/>
            <a:pathLst>
              <a:path w="4763" h="4764" extrusionOk="0">
                <a:moveTo>
                  <a:pt x="0" y="1"/>
                </a:moveTo>
                <a:lnTo>
                  <a:pt x="0" y="4763"/>
                </a:lnTo>
                <a:lnTo>
                  <a:pt x="4763" y="4763"/>
                </a:lnTo>
                <a:lnTo>
                  <a:pt x="4763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26" name="Google Shape;1026;p23"/>
          <p:cNvGrpSpPr/>
          <p:nvPr/>
        </p:nvGrpSpPr>
        <p:grpSpPr>
          <a:xfrm>
            <a:off x="8068555" y="342582"/>
            <a:ext cx="137396" cy="393815"/>
            <a:chOff x="8846561" y="2782361"/>
            <a:chExt cx="154517" cy="442886"/>
          </a:xfrm>
        </p:grpSpPr>
        <p:sp>
          <p:nvSpPr>
            <p:cNvPr id="1027" name="Google Shape;1027;p23"/>
            <p:cNvSpPr/>
            <p:nvPr/>
          </p:nvSpPr>
          <p:spPr>
            <a:xfrm>
              <a:off x="8846561" y="2782361"/>
              <a:ext cx="154517" cy="154132"/>
            </a:xfrm>
            <a:custGeom>
              <a:avLst/>
              <a:gdLst/>
              <a:ahLst/>
              <a:cxnLst/>
              <a:rect l="l" t="t" r="r" b="b"/>
              <a:pathLst>
                <a:path w="4823" h="4811" extrusionOk="0">
                  <a:moveTo>
                    <a:pt x="762" y="1"/>
                  </a:moveTo>
                  <a:lnTo>
                    <a:pt x="0" y="763"/>
                  </a:lnTo>
                  <a:lnTo>
                    <a:pt x="1643" y="2406"/>
                  </a:lnTo>
                  <a:lnTo>
                    <a:pt x="0" y="4049"/>
                  </a:lnTo>
                  <a:lnTo>
                    <a:pt x="762" y="4811"/>
                  </a:lnTo>
                  <a:lnTo>
                    <a:pt x="2417" y="3168"/>
                  </a:lnTo>
                  <a:lnTo>
                    <a:pt x="4060" y="4811"/>
                  </a:lnTo>
                  <a:lnTo>
                    <a:pt x="4822" y="4049"/>
                  </a:lnTo>
                  <a:lnTo>
                    <a:pt x="3179" y="2406"/>
                  </a:lnTo>
                  <a:lnTo>
                    <a:pt x="4822" y="763"/>
                  </a:lnTo>
                  <a:lnTo>
                    <a:pt x="4060" y="1"/>
                  </a:lnTo>
                  <a:lnTo>
                    <a:pt x="2417" y="1644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23"/>
            <p:cNvSpPr/>
            <p:nvPr/>
          </p:nvSpPr>
          <p:spPr>
            <a:xfrm>
              <a:off x="8846561" y="3070730"/>
              <a:ext cx="154517" cy="154517"/>
            </a:xfrm>
            <a:custGeom>
              <a:avLst/>
              <a:gdLst/>
              <a:ahLst/>
              <a:cxnLst/>
              <a:rect l="l" t="t" r="r" b="b"/>
              <a:pathLst>
                <a:path w="4823" h="4823" extrusionOk="0">
                  <a:moveTo>
                    <a:pt x="762" y="1"/>
                  </a:moveTo>
                  <a:lnTo>
                    <a:pt x="0" y="763"/>
                  </a:lnTo>
                  <a:lnTo>
                    <a:pt x="1643" y="2406"/>
                  </a:lnTo>
                  <a:lnTo>
                    <a:pt x="0" y="4061"/>
                  </a:lnTo>
                  <a:lnTo>
                    <a:pt x="762" y="4823"/>
                  </a:lnTo>
                  <a:lnTo>
                    <a:pt x="2417" y="3180"/>
                  </a:lnTo>
                  <a:lnTo>
                    <a:pt x="4060" y="4823"/>
                  </a:lnTo>
                  <a:lnTo>
                    <a:pt x="4822" y="4061"/>
                  </a:lnTo>
                  <a:lnTo>
                    <a:pt x="3179" y="2406"/>
                  </a:lnTo>
                  <a:lnTo>
                    <a:pt x="4822" y="763"/>
                  </a:lnTo>
                  <a:lnTo>
                    <a:pt x="4060" y="1"/>
                  </a:lnTo>
                  <a:lnTo>
                    <a:pt x="2417" y="1644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29" name="Google Shape;1029;p23"/>
          <p:cNvSpPr/>
          <p:nvPr/>
        </p:nvSpPr>
        <p:spPr>
          <a:xfrm rot="5400000">
            <a:off x="8859554" y="3616804"/>
            <a:ext cx="138064" cy="144677"/>
          </a:xfrm>
          <a:custGeom>
            <a:avLst/>
            <a:gdLst/>
            <a:ahLst/>
            <a:cxnLst/>
            <a:rect l="l" t="t" r="r" b="b"/>
            <a:pathLst>
              <a:path w="8478" h="8478" extrusionOk="0">
                <a:moveTo>
                  <a:pt x="3429" y="1"/>
                </a:moveTo>
                <a:lnTo>
                  <a:pt x="3429" y="3441"/>
                </a:lnTo>
                <a:lnTo>
                  <a:pt x="0" y="3441"/>
                </a:lnTo>
                <a:lnTo>
                  <a:pt x="0" y="5037"/>
                </a:lnTo>
                <a:lnTo>
                  <a:pt x="3429" y="5037"/>
                </a:lnTo>
                <a:lnTo>
                  <a:pt x="3429" y="8478"/>
                </a:lnTo>
                <a:lnTo>
                  <a:pt x="5037" y="8478"/>
                </a:lnTo>
                <a:lnTo>
                  <a:pt x="5037" y="5037"/>
                </a:lnTo>
                <a:lnTo>
                  <a:pt x="8477" y="5037"/>
                </a:lnTo>
                <a:lnTo>
                  <a:pt x="8477" y="3441"/>
                </a:lnTo>
                <a:lnTo>
                  <a:pt x="5037" y="3441"/>
                </a:lnTo>
                <a:lnTo>
                  <a:pt x="5037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30" name="Google Shape;1030;p23"/>
          <p:cNvGrpSpPr/>
          <p:nvPr/>
        </p:nvGrpSpPr>
        <p:grpSpPr>
          <a:xfrm>
            <a:off x="8146761" y="4694630"/>
            <a:ext cx="328622" cy="305322"/>
            <a:chOff x="6672" y="3464315"/>
            <a:chExt cx="279631" cy="259804"/>
          </a:xfrm>
        </p:grpSpPr>
        <p:sp>
          <p:nvSpPr>
            <p:cNvPr id="1031" name="Google Shape;1031;p23"/>
            <p:cNvSpPr/>
            <p:nvPr/>
          </p:nvSpPr>
          <p:spPr>
            <a:xfrm>
              <a:off x="246938" y="3577534"/>
              <a:ext cx="39365" cy="33526"/>
            </a:xfrm>
            <a:custGeom>
              <a:avLst/>
              <a:gdLst/>
              <a:ahLst/>
              <a:cxnLst/>
              <a:rect l="l" t="t" r="r" b="b"/>
              <a:pathLst>
                <a:path w="1227" h="1045" extrusionOk="0">
                  <a:moveTo>
                    <a:pt x="526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39" y="1044"/>
                    <a:pt x="524" y="1044"/>
                  </a:cubicBezTo>
                  <a:cubicBezTo>
                    <a:pt x="989" y="1044"/>
                    <a:pt x="1227" y="484"/>
                    <a:pt x="894" y="151"/>
                  </a:cubicBezTo>
                  <a:cubicBezTo>
                    <a:pt x="786" y="47"/>
                    <a:pt x="655" y="1"/>
                    <a:pt x="52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23"/>
            <p:cNvSpPr/>
            <p:nvPr/>
          </p:nvSpPr>
          <p:spPr>
            <a:xfrm>
              <a:off x="126982" y="3577534"/>
              <a:ext cx="39012" cy="33526"/>
            </a:xfrm>
            <a:custGeom>
              <a:avLst/>
              <a:gdLst/>
              <a:ahLst/>
              <a:cxnLst/>
              <a:rect l="l" t="t" r="r" b="b"/>
              <a:pathLst>
                <a:path w="1216" h="1045" extrusionOk="0">
                  <a:moveTo>
                    <a:pt x="527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27" y="1044"/>
                    <a:pt x="525" y="1044"/>
                  </a:cubicBezTo>
                  <a:cubicBezTo>
                    <a:pt x="989" y="1044"/>
                    <a:pt x="1215" y="484"/>
                    <a:pt x="894" y="151"/>
                  </a:cubicBezTo>
                  <a:cubicBezTo>
                    <a:pt x="786" y="47"/>
                    <a:pt x="655" y="1"/>
                    <a:pt x="5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23"/>
            <p:cNvSpPr/>
            <p:nvPr/>
          </p:nvSpPr>
          <p:spPr>
            <a:xfrm>
              <a:off x="6672" y="3577374"/>
              <a:ext cx="39365" cy="33687"/>
            </a:xfrm>
            <a:custGeom>
              <a:avLst/>
              <a:gdLst/>
              <a:ahLst/>
              <a:cxnLst/>
              <a:rect l="l" t="t" r="r" b="b"/>
              <a:pathLst>
                <a:path w="1227" h="1050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23"/>
            <p:cNvSpPr/>
            <p:nvPr/>
          </p:nvSpPr>
          <p:spPr>
            <a:xfrm>
              <a:off x="246938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26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4" y="156"/>
                  </a:cubicBezTo>
                  <a:cubicBezTo>
                    <a:pt x="786" y="48"/>
                    <a:pt x="654" y="0"/>
                    <a:pt x="5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23"/>
            <p:cNvSpPr/>
            <p:nvPr/>
          </p:nvSpPr>
          <p:spPr>
            <a:xfrm>
              <a:off x="126982" y="3464315"/>
              <a:ext cx="39012" cy="33655"/>
            </a:xfrm>
            <a:custGeom>
              <a:avLst/>
              <a:gdLst/>
              <a:ahLst/>
              <a:cxnLst/>
              <a:rect l="l" t="t" r="r" b="b"/>
              <a:pathLst>
                <a:path w="1216" h="1049" extrusionOk="0">
                  <a:moveTo>
                    <a:pt x="523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27" y="1049"/>
                    <a:pt x="525" y="1049"/>
                  </a:cubicBezTo>
                  <a:cubicBezTo>
                    <a:pt x="989" y="1049"/>
                    <a:pt x="1215" y="489"/>
                    <a:pt x="882" y="156"/>
                  </a:cubicBezTo>
                  <a:cubicBezTo>
                    <a:pt x="778" y="48"/>
                    <a:pt x="649" y="0"/>
                    <a:pt x="5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23"/>
            <p:cNvSpPr/>
            <p:nvPr/>
          </p:nvSpPr>
          <p:spPr>
            <a:xfrm>
              <a:off x="6672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23"/>
            <p:cNvSpPr/>
            <p:nvPr/>
          </p:nvSpPr>
          <p:spPr>
            <a:xfrm>
              <a:off x="246938" y="3690721"/>
              <a:ext cx="39365" cy="33398"/>
            </a:xfrm>
            <a:custGeom>
              <a:avLst/>
              <a:gdLst/>
              <a:ahLst/>
              <a:cxnLst/>
              <a:rect l="l" t="t" r="r" b="b"/>
              <a:pathLst>
                <a:path w="1227" h="1041" extrusionOk="0">
                  <a:moveTo>
                    <a:pt x="521" y="1"/>
                  </a:moveTo>
                  <a:cubicBezTo>
                    <a:pt x="254" y="1"/>
                    <a:pt x="1" y="208"/>
                    <a:pt x="1" y="528"/>
                  </a:cubicBezTo>
                  <a:cubicBezTo>
                    <a:pt x="1" y="814"/>
                    <a:pt x="239" y="1040"/>
                    <a:pt x="524" y="1040"/>
                  </a:cubicBezTo>
                  <a:cubicBezTo>
                    <a:pt x="989" y="1040"/>
                    <a:pt x="1227" y="481"/>
                    <a:pt x="894" y="159"/>
                  </a:cubicBezTo>
                  <a:cubicBezTo>
                    <a:pt x="784" y="50"/>
                    <a:pt x="651" y="1"/>
                    <a:pt x="5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23"/>
            <p:cNvSpPr/>
            <p:nvPr/>
          </p:nvSpPr>
          <p:spPr>
            <a:xfrm>
              <a:off x="126982" y="3690625"/>
              <a:ext cx="39012" cy="33494"/>
            </a:xfrm>
            <a:custGeom>
              <a:avLst/>
              <a:gdLst/>
              <a:ahLst/>
              <a:cxnLst/>
              <a:rect l="l" t="t" r="r" b="b"/>
              <a:pathLst>
                <a:path w="1216" h="1044" extrusionOk="0">
                  <a:moveTo>
                    <a:pt x="525" y="0"/>
                  </a:moveTo>
                  <a:cubicBezTo>
                    <a:pt x="259" y="0"/>
                    <a:pt x="1" y="208"/>
                    <a:pt x="1" y="531"/>
                  </a:cubicBezTo>
                  <a:cubicBezTo>
                    <a:pt x="1" y="817"/>
                    <a:pt x="227" y="1043"/>
                    <a:pt x="525" y="1043"/>
                  </a:cubicBezTo>
                  <a:cubicBezTo>
                    <a:pt x="989" y="1043"/>
                    <a:pt x="1215" y="484"/>
                    <a:pt x="882" y="150"/>
                  </a:cubicBezTo>
                  <a:cubicBezTo>
                    <a:pt x="779" y="47"/>
                    <a:pt x="651" y="0"/>
                    <a:pt x="5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23"/>
            <p:cNvSpPr/>
            <p:nvPr/>
          </p:nvSpPr>
          <p:spPr>
            <a:xfrm>
              <a:off x="6672" y="3690625"/>
              <a:ext cx="39365" cy="33494"/>
            </a:xfrm>
            <a:custGeom>
              <a:avLst/>
              <a:gdLst/>
              <a:ahLst/>
              <a:cxnLst/>
              <a:rect l="l" t="t" r="r" b="b"/>
              <a:pathLst>
                <a:path w="1227" h="1044" extrusionOk="0">
                  <a:moveTo>
                    <a:pt x="528" y="0"/>
                  </a:moveTo>
                  <a:cubicBezTo>
                    <a:pt x="258" y="0"/>
                    <a:pt x="1" y="208"/>
                    <a:pt x="1" y="531"/>
                  </a:cubicBezTo>
                  <a:cubicBezTo>
                    <a:pt x="1" y="817"/>
                    <a:pt x="239" y="1043"/>
                    <a:pt x="524" y="1043"/>
                  </a:cubicBezTo>
                  <a:cubicBezTo>
                    <a:pt x="989" y="1043"/>
                    <a:pt x="1227" y="484"/>
                    <a:pt x="893" y="150"/>
                  </a:cubicBezTo>
                  <a:cubicBezTo>
                    <a:pt x="786" y="47"/>
                    <a:pt x="656" y="0"/>
                    <a:pt x="5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0" name="Google Shape;1040;p23"/>
          <p:cNvSpPr/>
          <p:nvPr/>
        </p:nvSpPr>
        <p:spPr>
          <a:xfrm>
            <a:off x="8435763" y="2037206"/>
            <a:ext cx="124833" cy="124381"/>
          </a:xfrm>
          <a:custGeom>
            <a:avLst/>
            <a:gdLst/>
            <a:ahLst/>
            <a:cxnLst/>
            <a:rect l="l" t="t" r="r" b="b"/>
            <a:pathLst>
              <a:path w="3311" h="3299" extrusionOk="0">
                <a:moveTo>
                  <a:pt x="525" y="1"/>
                </a:moveTo>
                <a:lnTo>
                  <a:pt x="1" y="524"/>
                </a:lnTo>
                <a:lnTo>
                  <a:pt x="1132" y="1656"/>
                </a:lnTo>
                <a:lnTo>
                  <a:pt x="1" y="2775"/>
                </a:lnTo>
                <a:lnTo>
                  <a:pt x="525" y="3299"/>
                </a:lnTo>
                <a:lnTo>
                  <a:pt x="1656" y="2179"/>
                </a:lnTo>
                <a:lnTo>
                  <a:pt x="2775" y="3299"/>
                </a:lnTo>
                <a:lnTo>
                  <a:pt x="3311" y="2775"/>
                </a:lnTo>
                <a:lnTo>
                  <a:pt x="2180" y="1656"/>
                </a:lnTo>
                <a:lnTo>
                  <a:pt x="3311" y="524"/>
                </a:lnTo>
                <a:lnTo>
                  <a:pt x="2775" y="1"/>
                </a:lnTo>
                <a:lnTo>
                  <a:pt x="1656" y="1132"/>
                </a:lnTo>
                <a:lnTo>
                  <a:pt x="525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41" name="Google Shape;1041;p23"/>
          <p:cNvGrpSpPr/>
          <p:nvPr/>
        </p:nvGrpSpPr>
        <p:grpSpPr>
          <a:xfrm>
            <a:off x="8403502" y="1534670"/>
            <a:ext cx="189340" cy="308716"/>
            <a:chOff x="8814523" y="4301099"/>
            <a:chExt cx="181204" cy="295450"/>
          </a:xfrm>
        </p:grpSpPr>
        <p:sp>
          <p:nvSpPr>
            <p:cNvPr id="1042" name="Google Shape;1042;p23"/>
            <p:cNvSpPr/>
            <p:nvPr/>
          </p:nvSpPr>
          <p:spPr>
            <a:xfrm>
              <a:off x="8814523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2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23"/>
            <p:cNvSpPr/>
            <p:nvPr/>
          </p:nvSpPr>
          <p:spPr>
            <a:xfrm>
              <a:off x="8951067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2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23"/>
            <p:cNvSpPr/>
            <p:nvPr/>
          </p:nvSpPr>
          <p:spPr>
            <a:xfrm>
              <a:off x="8814523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1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23"/>
            <p:cNvSpPr/>
            <p:nvPr/>
          </p:nvSpPr>
          <p:spPr>
            <a:xfrm>
              <a:off x="8951067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1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23"/>
            <p:cNvSpPr/>
            <p:nvPr/>
          </p:nvSpPr>
          <p:spPr>
            <a:xfrm>
              <a:off x="8814523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74" y="1193"/>
                    <a:pt x="798" y="1193"/>
                  </a:cubicBezTo>
                  <a:cubicBezTo>
                    <a:pt x="1131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23"/>
            <p:cNvSpPr/>
            <p:nvPr/>
          </p:nvSpPr>
          <p:spPr>
            <a:xfrm>
              <a:off x="8951067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62" y="1193"/>
                    <a:pt x="798" y="1193"/>
                  </a:cubicBezTo>
                  <a:cubicBezTo>
                    <a:pt x="1120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8" name="Google Shape;1048;p23"/>
          <p:cNvSpPr/>
          <p:nvPr/>
        </p:nvSpPr>
        <p:spPr>
          <a:xfrm flipH="1">
            <a:off x="8860714" y="4852249"/>
            <a:ext cx="144696" cy="144734"/>
          </a:xfrm>
          <a:custGeom>
            <a:avLst/>
            <a:gdLst/>
            <a:ahLst/>
            <a:cxnLst/>
            <a:rect l="l" t="t" r="r" b="b"/>
            <a:pathLst>
              <a:path w="3846" h="3847" extrusionOk="0">
                <a:moveTo>
                  <a:pt x="1560" y="1"/>
                </a:moveTo>
                <a:lnTo>
                  <a:pt x="1560" y="1560"/>
                </a:lnTo>
                <a:lnTo>
                  <a:pt x="0" y="1560"/>
                </a:lnTo>
                <a:lnTo>
                  <a:pt x="0" y="2287"/>
                </a:lnTo>
                <a:lnTo>
                  <a:pt x="1560" y="2287"/>
                </a:lnTo>
                <a:lnTo>
                  <a:pt x="1560" y="3846"/>
                </a:lnTo>
                <a:lnTo>
                  <a:pt x="2286" y="3846"/>
                </a:lnTo>
                <a:lnTo>
                  <a:pt x="2286" y="2287"/>
                </a:lnTo>
                <a:lnTo>
                  <a:pt x="3846" y="2287"/>
                </a:lnTo>
                <a:lnTo>
                  <a:pt x="3846" y="1560"/>
                </a:lnTo>
                <a:lnTo>
                  <a:pt x="2286" y="1560"/>
                </a:lnTo>
                <a:lnTo>
                  <a:pt x="2286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" name="Google Shape;1049;p23"/>
          <p:cNvSpPr/>
          <p:nvPr/>
        </p:nvSpPr>
        <p:spPr>
          <a:xfrm flipH="1">
            <a:off x="8592849" y="4849281"/>
            <a:ext cx="150399" cy="150680"/>
          </a:xfrm>
          <a:custGeom>
            <a:avLst/>
            <a:gdLst/>
            <a:ahLst/>
            <a:cxnLst/>
            <a:rect l="l" t="t" r="r" b="b"/>
            <a:pathLst>
              <a:path w="5883" h="5894" extrusionOk="0">
                <a:moveTo>
                  <a:pt x="1" y="0"/>
                </a:moveTo>
                <a:lnTo>
                  <a:pt x="1" y="5894"/>
                </a:lnTo>
                <a:lnTo>
                  <a:pt x="5882" y="5894"/>
                </a:lnTo>
                <a:lnTo>
                  <a:pt x="588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50" name="Google Shape;1050;p23"/>
          <p:cNvGrpSpPr/>
          <p:nvPr/>
        </p:nvGrpSpPr>
        <p:grpSpPr>
          <a:xfrm rot="5400000">
            <a:off x="8687603" y="3256187"/>
            <a:ext cx="482000" cy="31137"/>
            <a:chOff x="7586971" y="1240406"/>
            <a:chExt cx="820705" cy="53017"/>
          </a:xfrm>
        </p:grpSpPr>
        <p:sp>
          <p:nvSpPr>
            <p:cNvPr id="1051" name="Google Shape;1051;p23"/>
            <p:cNvSpPr/>
            <p:nvPr/>
          </p:nvSpPr>
          <p:spPr>
            <a:xfrm>
              <a:off x="8345886" y="1240406"/>
              <a:ext cx="61789" cy="53017"/>
            </a:xfrm>
            <a:custGeom>
              <a:avLst/>
              <a:gdLst/>
              <a:ahLst/>
              <a:cxnLst/>
              <a:rect l="l" t="t" r="r" b="b"/>
              <a:pathLst>
                <a:path w="1930" h="1656" extrusionOk="0">
                  <a:moveTo>
                    <a:pt x="833" y="1"/>
                  </a:moveTo>
                  <a:cubicBezTo>
                    <a:pt x="407" y="1"/>
                    <a:pt x="0" y="332"/>
                    <a:pt x="0" y="834"/>
                  </a:cubicBezTo>
                  <a:cubicBezTo>
                    <a:pt x="0" y="1286"/>
                    <a:pt x="369" y="1655"/>
                    <a:pt x="822" y="1655"/>
                  </a:cubicBezTo>
                  <a:cubicBezTo>
                    <a:pt x="1560" y="1655"/>
                    <a:pt x="1929" y="762"/>
                    <a:pt x="1405" y="238"/>
                  </a:cubicBezTo>
                  <a:cubicBezTo>
                    <a:pt x="1237" y="74"/>
                    <a:pt x="1033" y="1"/>
                    <a:pt x="83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23"/>
            <p:cNvSpPr/>
            <p:nvPr/>
          </p:nvSpPr>
          <p:spPr>
            <a:xfrm>
              <a:off x="8156069" y="1240406"/>
              <a:ext cx="61757" cy="53017"/>
            </a:xfrm>
            <a:custGeom>
              <a:avLst/>
              <a:gdLst/>
              <a:ahLst/>
              <a:cxnLst/>
              <a:rect l="l" t="t" r="r" b="b"/>
              <a:pathLst>
                <a:path w="1929" h="1656" extrusionOk="0">
                  <a:moveTo>
                    <a:pt x="838" y="1"/>
                  </a:moveTo>
                  <a:cubicBezTo>
                    <a:pt x="413" y="1"/>
                    <a:pt x="0" y="332"/>
                    <a:pt x="0" y="834"/>
                  </a:cubicBezTo>
                  <a:cubicBezTo>
                    <a:pt x="0" y="1286"/>
                    <a:pt x="369" y="1655"/>
                    <a:pt x="822" y="1655"/>
                  </a:cubicBezTo>
                  <a:cubicBezTo>
                    <a:pt x="1560" y="1655"/>
                    <a:pt x="1929" y="762"/>
                    <a:pt x="1405" y="238"/>
                  </a:cubicBezTo>
                  <a:cubicBezTo>
                    <a:pt x="1241" y="74"/>
                    <a:pt x="1038" y="1"/>
                    <a:pt x="83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23"/>
            <p:cNvSpPr/>
            <p:nvPr/>
          </p:nvSpPr>
          <p:spPr>
            <a:xfrm>
              <a:off x="7966221" y="1240406"/>
              <a:ext cx="61789" cy="53017"/>
            </a:xfrm>
            <a:custGeom>
              <a:avLst/>
              <a:gdLst/>
              <a:ahLst/>
              <a:cxnLst/>
              <a:rect l="l" t="t" r="r" b="b"/>
              <a:pathLst>
                <a:path w="1930" h="1656" extrusionOk="0">
                  <a:moveTo>
                    <a:pt x="842" y="1"/>
                  </a:moveTo>
                  <a:cubicBezTo>
                    <a:pt x="413" y="1"/>
                    <a:pt x="1" y="332"/>
                    <a:pt x="1" y="834"/>
                  </a:cubicBezTo>
                  <a:cubicBezTo>
                    <a:pt x="1" y="1286"/>
                    <a:pt x="370" y="1655"/>
                    <a:pt x="834" y="1655"/>
                  </a:cubicBezTo>
                  <a:cubicBezTo>
                    <a:pt x="1560" y="1655"/>
                    <a:pt x="1930" y="762"/>
                    <a:pt x="1418" y="238"/>
                  </a:cubicBezTo>
                  <a:cubicBezTo>
                    <a:pt x="1250" y="74"/>
                    <a:pt x="1044" y="1"/>
                    <a:pt x="8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23"/>
            <p:cNvSpPr/>
            <p:nvPr/>
          </p:nvSpPr>
          <p:spPr>
            <a:xfrm>
              <a:off x="7776404" y="1240406"/>
              <a:ext cx="62173" cy="53017"/>
            </a:xfrm>
            <a:custGeom>
              <a:avLst/>
              <a:gdLst/>
              <a:ahLst/>
              <a:cxnLst/>
              <a:rect l="l" t="t" r="r" b="b"/>
              <a:pathLst>
                <a:path w="1942" h="1656" extrusionOk="0">
                  <a:moveTo>
                    <a:pt x="842" y="1"/>
                  </a:moveTo>
                  <a:cubicBezTo>
                    <a:pt x="413" y="1"/>
                    <a:pt x="0" y="332"/>
                    <a:pt x="0" y="834"/>
                  </a:cubicBezTo>
                  <a:cubicBezTo>
                    <a:pt x="0" y="1286"/>
                    <a:pt x="370" y="1655"/>
                    <a:pt x="834" y="1655"/>
                  </a:cubicBezTo>
                  <a:cubicBezTo>
                    <a:pt x="1572" y="1655"/>
                    <a:pt x="1941" y="762"/>
                    <a:pt x="1417" y="238"/>
                  </a:cubicBezTo>
                  <a:cubicBezTo>
                    <a:pt x="1249" y="74"/>
                    <a:pt x="1044" y="1"/>
                    <a:pt x="8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23"/>
            <p:cNvSpPr/>
            <p:nvPr/>
          </p:nvSpPr>
          <p:spPr>
            <a:xfrm>
              <a:off x="7586971" y="1240406"/>
              <a:ext cx="61757" cy="53017"/>
            </a:xfrm>
            <a:custGeom>
              <a:avLst/>
              <a:gdLst/>
              <a:ahLst/>
              <a:cxnLst/>
              <a:rect l="l" t="t" r="r" b="b"/>
              <a:pathLst>
                <a:path w="1929" h="1656" extrusionOk="0">
                  <a:moveTo>
                    <a:pt x="832" y="1"/>
                  </a:moveTo>
                  <a:cubicBezTo>
                    <a:pt x="407" y="1"/>
                    <a:pt x="0" y="332"/>
                    <a:pt x="0" y="834"/>
                  </a:cubicBezTo>
                  <a:cubicBezTo>
                    <a:pt x="0" y="1286"/>
                    <a:pt x="369" y="1655"/>
                    <a:pt x="822" y="1655"/>
                  </a:cubicBezTo>
                  <a:cubicBezTo>
                    <a:pt x="1560" y="1655"/>
                    <a:pt x="1929" y="762"/>
                    <a:pt x="1405" y="238"/>
                  </a:cubicBezTo>
                  <a:cubicBezTo>
                    <a:pt x="1237" y="74"/>
                    <a:pt x="1033" y="1"/>
                    <a:pt x="83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56" name="Google Shape;1056;p23"/>
          <p:cNvSpPr txBox="1">
            <a:spLocks noGrp="1"/>
          </p:cNvSpPr>
          <p:nvPr>
            <p:ph type="title"/>
          </p:nvPr>
        </p:nvSpPr>
        <p:spPr>
          <a:xfrm>
            <a:off x="657725" y="1546588"/>
            <a:ext cx="4628100" cy="149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grpSp>
        <p:nvGrpSpPr>
          <p:cNvPr id="1057" name="Google Shape;1057;p23"/>
          <p:cNvGrpSpPr/>
          <p:nvPr/>
        </p:nvGrpSpPr>
        <p:grpSpPr>
          <a:xfrm flipH="1">
            <a:off x="8732368" y="120130"/>
            <a:ext cx="328622" cy="305322"/>
            <a:chOff x="6672" y="3464315"/>
            <a:chExt cx="279631" cy="259804"/>
          </a:xfrm>
        </p:grpSpPr>
        <p:sp>
          <p:nvSpPr>
            <p:cNvPr id="1058" name="Google Shape;1058;p23"/>
            <p:cNvSpPr/>
            <p:nvPr/>
          </p:nvSpPr>
          <p:spPr>
            <a:xfrm>
              <a:off x="246938" y="3577534"/>
              <a:ext cx="39365" cy="33526"/>
            </a:xfrm>
            <a:custGeom>
              <a:avLst/>
              <a:gdLst/>
              <a:ahLst/>
              <a:cxnLst/>
              <a:rect l="l" t="t" r="r" b="b"/>
              <a:pathLst>
                <a:path w="1227" h="1045" extrusionOk="0">
                  <a:moveTo>
                    <a:pt x="526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39" y="1044"/>
                    <a:pt x="524" y="1044"/>
                  </a:cubicBezTo>
                  <a:cubicBezTo>
                    <a:pt x="989" y="1044"/>
                    <a:pt x="1227" y="484"/>
                    <a:pt x="894" y="151"/>
                  </a:cubicBezTo>
                  <a:cubicBezTo>
                    <a:pt x="786" y="47"/>
                    <a:pt x="655" y="1"/>
                    <a:pt x="52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23"/>
            <p:cNvSpPr/>
            <p:nvPr/>
          </p:nvSpPr>
          <p:spPr>
            <a:xfrm>
              <a:off x="126982" y="3577534"/>
              <a:ext cx="39012" cy="33526"/>
            </a:xfrm>
            <a:custGeom>
              <a:avLst/>
              <a:gdLst/>
              <a:ahLst/>
              <a:cxnLst/>
              <a:rect l="l" t="t" r="r" b="b"/>
              <a:pathLst>
                <a:path w="1216" h="1045" extrusionOk="0">
                  <a:moveTo>
                    <a:pt x="527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27" y="1044"/>
                    <a:pt x="525" y="1044"/>
                  </a:cubicBezTo>
                  <a:cubicBezTo>
                    <a:pt x="989" y="1044"/>
                    <a:pt x="1215" y="484"/>
                    <a:pt x="894" y="151"/>
                  </a:cubicBezTo>
                  <a:cubicBezTo>
                    <a:pt x="786" y="47"/>
                    <a:pt x="655" y="1"/>
                    <a:pt x="5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23"/>
            <p:cNvSpPr/>
            <p:nvPr/>
          </p:nvSpPr>
          <p:spPr>
            <a:xfrm>
              <a:off x="6672" y="3577374"/>
              <a:ext cx="39365" cy="33687"/>
            </a:xfrm>
            <a:custGeom>
              <a:avLst/>
              <a:gdLst/>
              <a:ahLst/>
              <a:cxnLst/>
              <a:rect l="l" t="t" r="r" b="b"/>
              <a:pathLst>
                <a:path w="1227" h="1050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23"/>
            <p:cNvSpPr/>
            <p:nvPr/>
          </p:nvSpPr>
          <p:spPr>
            <a:xfrm>
              <a:off x="246938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26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4" y="156"/>
                  </a:cubicBezTo>
                  <a:cubicBezTo>
                    <a:pt x="786" y="48"/>
                    <a:pt x="654" y="0"/>
                    <a:pt x="5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23"/>
            <p:cNvSpPr/>
            <p:nvPr/>
          </p:nvSpPr>
          <p:spPr>
            <a:xfrm>
              <a:off x="126982" y="3464315"/>
              <a:ext cx="39012" cy="33655"/>
            </a:xfrm>
            <a:custGeom>
              <a:avLst/>
              <a:gdLst/>
              <a:ahLst/>
              <a:cxnLst/>
              <a:rect l="l" t="t" r="r" b="b"/>
              <a:pathLst>
                <a:path w="1216" h="1049" extrusionOk="0">
                  <a:moveTo>
                    <a:pt x="523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27" y="1049"/>
                    <a:pt x="525" y="1049"/>
                  </a:cubicBezTo>
                  <a:cubicBezTo>
                    <a:pt x="989" y="1049"/>
                    <a:pt x="1215" y="489"/>
                    <a:pt x="882" y="156"/>
                  </a:cubicBezTo>
                  <a:cubicBezTo>
                    <a:pt x="778" y="48"/>
                    <a:pt x="649" y="0"/>
                    <a:pt x="5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23"/>
            <p:cNvSpPr/>
            <p:nvPr/>
          </p:nvSpPr>
          <p:spPr>
            <a:xfrm>
              <a:off x="6672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23"/>
            <p:cNvSpPr/>
            <p:nvPr/>
          </p:nvSpPr>
          <p:spPr>
            <a:xfrm>
              <a:off x="246938" y="3690721"/>
              <a:ext cx="39365" cy="33398"/>
            </a:xfrm>
            <a:custGeom>
              <a:avLst/>
              <a:gdLst/>
              <a:ahLst/>
              <a:cxnLst/>
              <a:rect l="l" t="t" r="r" b="b"/>
              <a:pathLst>
                <a:path w="1227" h="1041" extrusionOk="0">
                  <a:moveTo>
                    <a:pt x="521" y="1"/>
                  </a:moveTo>
                  <a:cubicBezTo>
                    <a:pt x="254" y="1"/>
                    <a:pt x="1" y="208"/>
                    <a:pt x="1" y="528"/>
                  </a:cubicBezTo>
                  <a:cubicBezTo>
                    <a:pt x="1" y="814"/>
                    <a:pt x="239" y="1040"/>
                    <a:pt x="524" y="1040"/>
                  </a:cubicBezTo>
                  <a:cubicBezTo>
                    <a:pt x="989" y="1040"/>
                    <a:pt x="1227" y="481"/>
                    <a:pt x="894" y="159"/>
                  </a:cubicBezTo>
                  <a:cubicBezTo>
                    <a:pt x="784" y="50"/>
                    <a:pt x="651" y="1"/>
                    <a:pt x="5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23"/>
            <p:cNvSpPr/>
            <p:nvPr/>
          </p:nvSpPr>
          <p:spPr>
            <a:xfrm>
              <a:off x="126982" y="3690625"/>
              <a:ext cx="39012" cy="33494"/>
            </a:xfrm>
            <a:custGeom>
              <a:avLst/>
              <a:gdLst/>
              <a:ahLst/>
              <a:cxnLst/>
              <a:rect l="l" t="t" r="r" b="b"/>
              <a:pathLst>
                <a:path w="1216" h="1044" extrusionOk="0">
                  <a:moveTo>
                    <a:pt x="525" y="0"/>
                  </a:moveTo>
                  <a:cubicBezTo>
                    <a:pt x="259" y="0"/>
                    <a:pt x="1" y="208"/>
                    <a:pt x="1" y="531"/>
                  </a:cubicBezTo>
                  <a:cubicBezTo>
                    <a:pt x="1" y="817"/>
                    <a:pt x="227" y="1043"/>
                    <a:pt x="525" y="1043"/>
                  </a:cubicBezTo>
                  <a:cubicBezTo>
                    <a:pt x="989" y="1043"/>
                    <a:pt x="1215" y="484"/>
                    <a:pt x="882" y="150"/>
                  </a:cubicBezTo>
                  <a:cubicBezTo>
                    <a:pt x="779" y="47"/>
                    <a:pt x="651" y="0"/>
                    <a:pt x="5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23"/>
            <p:cNvSpPr/>
            <p:nvPr/>
          </p:nvSpPr>
          <p:spPr>
            <a:xfrm>
              <a:off x="6672" y="3690625"/>
              <a:ext cx="39365" cy="33494"/>
            </a:xfrm>
            <a:custGeom>
              <a:avLst/>
              <a:gdLst/>
              <a:ahLst/>
              <a:cxnLst/>
              <a:rect l="l" t="t" r="r" b="b"/>
              <a:pathLst>
                <a:path w="1227" h="1044" extrusionOk="0">
                  <a:moveTo>
                    <a:pt x="528" y="0"/>
                  </a:moveTo>
                  <a:cubicBezTo>
                    <a:pt x="258" y="0"/>
                    <a:pt x="1" y="208"/>
                    <a:pt x="1" y="531"/>
                  </a:cubicBezTo>
                  <a:cubicBezTo>
                    <a:pt x="1" y="817"/>
                    <a:pt x="239" y="1043"/>
                    <a:pt x="524" y="1043"/>
                  </a:cubicBezTo>
                  <a:cubicBezTo>
                    <a:pt x="989" y="1043"/>
                    <a:pt x="1227" y="484"/>
                    <a:pt x="893" y="150"/>
                  </a:cubicBezTo>
                  <a:cubicBezTo>
                    <a:pt x="786" y="47"/>
                    <a:pt x="656" y="0"/>
                    <a:pt x="5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67" name="Google Shape;1067;p23"/>
          <p:cNvSpPr/>
          <p:nvPr/>
        </p:nvSpPr>
        <p:spPr>
          <a:xfrm rot="-5400000">
            <a:off x="7894021" y="4080313"/>
            <a:ext cx="585138" cy="79685"/>
          </a:xfrm>
          <a:custGeom>
            <a:avLst/>
            <a:gdLst/>
            <a:ahLst/>
            <a:cxnLst/>
            <a:rect l="l" t="t" r="r" b="b"/>
            <a:pathLst>
              <a:path w="18277" h="2489" extrusionOk="0">
                <a:moveTo>
                  <a:pt x="1869" y="0"/>
                </a:moveTo>
                <a:lnTo>
                  <a:pt x="0" y="1893"/>
                </a:lnTo>
                <a:lnTo>
                  <a:pt x="322" y="2215"/>
                </a:lnTo>
                <a:lnTo>
                  <a:pt x="1869" y="655"/>
                </a:lnTo>
                <a:lnTo>
                  <a:pt x="3691" y="2488"/>
                </a:lnTo>
                <a:lnTo>
                  <a:pt x="5501" y="655"/>
                </a:lnTo>
                <a:lnTo>
                  <a:pt x="7322" y="2488"/>
                </a:lnTo>
                <a:lnTo>
                  <a:pt x="9144" y="655"/>
                </a:lnTo>
                <a:lnTo>
                  <a:pt x="10954" y="2488"/>
                </a:lnTo>
                <a:lnTo>
                  <a:pt x="12775" y="655"/>
                </a:lnTo>
                <a:lnTo>
                  <a:pt x="14585" y="2488"/>
                </a:lnTo>
                <a:lnTo>
                  <a:pt x="16407" y="655"/>
                </a:lnTo>
                <a:lnTo>
                  <a:pt x="17955" y="2215"/>
                </a:lnTo>
                <a:lnTo>
                  <a:pt x="18276" y="1893"/>
                </a:lnTo>
                <a:lnTo>
                  <a:pt x="16407" y="0"/>
                </a:lnTo>
                <a:lnTo>
                  <a:pt x="14585" y="1846"/>
                </a:lnTo>
                <a:lnTo>
                  <a:pt x="12775" y="0"/>
                </a:lnTo>
                <a:lnTo>
                  <a:pt x="10954" y="1846"/>
                </a:lnTo>
                <a:lnTo>
                  <a:pt x="9132" y="0"/>
                </a:lnTo>
                <a:lnTo>
                  <a:pt x="7322" y="1846"/>
                </a:lnTo>
                <a:lnTo>
                  <a:pt x="5501" y="0"/>
                </a:lnTo>
                <a:lnTo>
                  <a:pt x="3691" y="1846"/>
                </a:lnTo>
                <a:lnTo>
                  <a:pt x="186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68" name="Google Shape;1068;p23"/>
          <p:cNvGrpSpPr/>
          <p:nvPr/>
        </p:nvGrpSpPr>
        <p:grpSpPr>
          <a:xfrm rot="-5400000">
            <a:off x="1171590" y="3579399"/>
            <a:ext cx="1050225" cy="2077958"/>
            <a:chOff x="2922675" y="2551150"/>
            <a:chExt cx="424900" cy="840700"/>
          </a:xfrm>
        </p:grpSpPr>
        <p:sp>
          <p:nvSpPr>
            <p:cNvPr id="1069" name="Google Shape;1069;p23"/>
            <p:cNvSpPr/>
            <p:nvPr/>
          </p:nvSpPr>
          <p:spPr>
            <a:xfrm>
              <a:off x="2922675" y="2798800"/>
              <a:ext cx="172900" cy="345750"/>
            </a:xfrm>
            <a:custGeom>
              <a:avLst/>
              <a:gdLst/>
              <a:ahLst/>
              <a:cxnLst/>
              <a:rect l="l" t="t" r="r" b="b"/>
              <a:pathLst>
                <a:path w="6916" h="13830" extrusionOk="0">
                  <a:moveTo>
                    <a:pt x="1" y="0"/>
                  </a:moveTo>
                  <a:lnTo>
                    <a:pt x="1" y="13829"/>
                  </a:lnTo>
                  <a:cubicBezTo>
                    <a:pt x="3830" y="13829"/>
                    <a:pt x="6915" y="10730"/>
                    <a:pt x="6915" y="6915"/>
                  </a:cubicBezTo>
                  <a:cubicBezTo>
                    <a:pt x="6915" y="3099"/>
                    <a:pt x="3830" y="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 w="4400" cap="flat" cmpd="sng">
              <a:solidFill>
                <a:schemeClr val="lt1"/>
              </a:solidFill>
              <a:prstDash val="solid"/>
              <a:miter lim="13531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23"/>
            <p:cNvSpPr/>
            <p:nvPr/>
          </p:nvSpPr>
          <p:spPr>
            <a:xfrm>
              <a:off x="2922675" y="2551150"/>
              <a:ext cx="424900" cy="840700"/>
            </a:xfrm>
            <a:custGeom>
              <a:avLst/>
              <a:gdLst/>
              <a:ahLst/>
              <a:cxnLst/>
              <a:rect l="l" t="t" r="r" b="b"/>
              <a:pathLst>
                <a:path w="16996" h="33628" extrusionOk="0">
                  <a:moveTo>
                    <a:pt x="1" y="9040"/>
                  </a:moveTo>
                  <a:lnTo>
                    <a:pt x="1" y="9203"/>
                  </a:lnTo>
                  <a:cubicBezTo>
                    <a:pt x="4209" y="9203"/>
                    <a:pt x="7619" y="12613"/>
                    <a:pt x="7619" y="16821"/>
                  </a:cubicBezTo>
                  <a:cubicBezTo>
                    <a:pt x="7619" y="21015"/>
                    <a:pt x="4209" y="24425"/>
                    <a:pt x="1" y="24425"/>
                  </a:cubicBezTo>
                  <a:lnTo>
                    <a:pt x="1" y="24601"/>
                  </a:lnTo>
                  <a:cubicBezTo>
                    <a:pt x="4304" y="24601"/>
                    <a:pt x="7781" y="21110"/>
                    <a:pt x="7781" y="16821"/>
                  </a:cubicBezTo>
                  <a:cubicBezTo>
                    <a:pt x="7781" y="12518"/>
                    <a:pt x="4304" y="9040"/>
                    <a:pt x="1" y="9040"/>
                  </a:cubicBezTo>
                  <a:close/>
                  <a:moveTo>
                    <a:pt x="1" y="8039"/>
                  </a:moveTo>
                  <a:lnTo>
                    <a:pt x="1" y="8201"/>
                  </a:lnTo>
                  <a:cubicBezTo>
                    <a:pt x="4764" y="8201"/>
                    <a:pt x="8620" y="12058"/>
                    <a:pt x="8620" y="16821"/>
                  </a:cubicBezTo>
                  <a:cubicBezTo>
                    <a:pt x="8620" y="21570"/>
                    <a:pt x="4764" y="25440"/>
                    <a:pt x="1" y="25440"/>
                  </a:cubicBezTo>
                  <a:lnTo>
                    <a:pt x="1" y="25602"/>
                  </a:lnTo>
                  <a:cubicBezTo>
                    <a:pt x="4859" y="25602"/>
                    <a:pt x="8796" y="21665"/>
                    <a:pt x="8796" y="16821"/>
                  </a:cubicBezTo>
                  <a:cubicBezTo>
                    <a:pt x="8796" y="11963"/>
                    <a:pt x="4859" y="8039"/>
                    <a:pt x="1" y="8039"/>
                  </a:cubicBezTo>
                  <a:close/>
                  <a:moveTo>
                    <a:pt x="125" y="7024"/>
                  </a:moveTo>
                  <a:cubicBezTo>
                    <a:pt x="84" y="7024"/>
                    <a:pt x="42" y="7024"/>
                    <a:pt x="1" y="7024"/>
                  </a:cubicBezTo>
                  <a:lnTo>
                    <a:pt x="1" y="7200"/>
                  </a:lnTo>
                  <a:cubicBezTo>
                    <a:pt x="51" y="7199"/>
                    <a:pt x="100" y="7199"/>
                    <a:pt x="149" y="7199"/>
                  </a:cubicBezTo>
                  <a:cubicBezTo>
                    <a:pt x="5453" y="7199"/>
                    <a:pt x="9757" y="11499"/>
                    <a:pt x="9757" y="16821"/>
                  </a:cubicBezTo>
                  <a:cubicBezTo>
                    <a:pt x="9757" y="22138"/>
                    <a:pt x="5440" y="26442"/>
                    <a:pt x="125" y="26442"/>
                  </a:cubicBezTo>
                  <a:cubicBezTo>
                    <a:pt x="84" y="26442"/>
                    <a:pt x="42" y="26442"/>
                    <a:pt x="1" y="26441"/>
                  </a:cubicBezTo>
                  <a:lnTo>
                    <a:pt x="1" y="26604"/>
                  </a:lnTo>
                  <a:cubicBezTo>
                    <a:pt x="42" y="26604"/>
                    <a:pt x="84" y="26604"/>
                    <a:pt x="125" y="26604"/>
                  </a:cubicBezTo>
                  <a:cubicBezTo>
                    <a:pt x="5535" y="26604"/>
                    <a:pt x="9933" y="22232"/>
                    <a:pt x="9933" y="16821"/>
                  </a:cubicBezTo>
                  <a:cubicBezTo>
                    <a:pt x="9933" y="11396"/>
                    <a:pt x="5535" y="7024"/>
                    <a:pt x="125" y="7024"/>
                  </a:cubicBezTo>
                  <a:close/>
                  <a:moveTo>
                    <a:pt x="1" y="6023"/>
                  </a:moveTo>
                  <a:lnTo>
                    <a:pt x="1" y="6199"/>
                  </a:lnTo>
                  <a:cubicBezTo>
                    <a:pt x="5873" y="6199"/>
                    <a:pt x="10636" y="10948"/>
                    <a:pt x="10636" y="16821"/>
                  </a:cubicBezTo>
                  <a:cubicBezTo>
                    <a:pt x="10636" y="22680"/>
                    <a:pt x="5873" y="27443"/>
                    <a:pt x="1" y="27443"/>
                  </a:cubicBezTo>
                  <a:lnTo>
                    <a:pt x="1" y="27605"/>
                  </a:lnTo>
                  <a:cubicBezTo>
                    <a:pt x="5968" y="27605"/>
                    <a:pt x="10799" y="22774"/>
                    <a:pt x="10799" y="16821"/>
                  </a:cubicBezTo>
                  <a:cubicBezTo>
                    <a:pt x="10799" y="10854"/>
                    <a:pt x="5968" y="6023"/>
                    <a:pt x="1" y="6023"/>
                  </a:cubicBezTo>
                  <a:close/>
                  <a:moveTo>
                    <a:pt x="1" y="5022"/>
                  </a:moveTo>
                  <a:lnTo>
                    <a:pt x="1" y="5184"/>
                  </a:lnTo>
                  <a:cubicBezTo>
                    <a:pt x="6374" y="5265"/>
                    <a:pt x="11502" y="10448"/>
                    <a:pt x="11502" y="16821"/>
                  </a:cubicBezTo>
                  <a:cubicBezTo>
                    <a:pt x="11502" y="23180"/>
                    <a:pt x="6374" y="28363"/>
                    <a:pt x="1" y="28444"/>
                  </a:cubicBezTo>
                  <a:lnTo>
                    <a:pt x="1" y="28620"/>
                  </a:lnTo>
                  <a:cubicBezTo>
                    <a:pt x="6469" y="28539"/>
                    <a:pt x="11665" y="23275"/>
                    <a:pt x="11665" y="16821"/>
                  </a:cubicBezTo>
                  <a:cubicBezTo>
                    <a:pt x="11665" y="10353"/>
                    <a:pt x="6469" y="5103"/>
                    <a:pt x="1" y="5022"/>
                  </a:cubicBezTo>
                  <a:close/>
                  <a:moveTo>
                    <a:pt x="1" y="4020"/>
                  </a:moveTo>
                  <a:lnTo>
                    <a:pt x="1" y="4183"/>
                  </a:lnTo>
                  <a:cubicBezTo>
                    <a:pt x="6983" y="4183"/>
                    <a:pt x="12639" y="9839"/>
                    <a:pt x="12639" y="16821"/>
                  </a:cubicBezTo>
                  <a:cubicBezTo>
                    <a:pt x="12639" y="23789"/>
                    <a:pt x="6983" y="29445"/>
                    <a:pt x="1" y="29445"/>
                  </a:cubicBezTo>
                  <a:lnTo>
                    <a:pt x="1" y="29621"/>
                  </a:lnTo>
                  <a:cubicBezTo>
                    <a:pt x="7078" y="29621"/>
                    <a:pt x="12801" y="23884"/>
                    <a:pt x="12801" y="16821"/>
                  </a:cubicBezTo>
                  <a:cubicBezTo>
                    <a:pt x="12801" y="9744"/>
                    <a:pt x="7078" y="4020"/>
                    <a:pt x="1" y="4020"/>
                  </a:cubicBezTo>
                  <a:close/>
                  <a:moveTo>
                    <a:pt x="1" y="3019"/>
                  </a:moveTo>
                  <a:lnTo>
                    <a:pt x="1" y="3181"/>
                  </a:lnTo>
                  <a:cubicBezTo>
                    <a:pt x="7538" y="3181"/>
                    <a:pt x="13640" y="9284"/>
                    <a:pt x="13640" y="16821"/>
                  </a:cubicBezTo>
                  <a:cubicBezTo>
                    <a:pt x="13640" y="24344"/>
                    <a:pt x="7538" y="30446"/>
                    <a:pt x="1" y="30446"/>
                  </a:cubicBezTo>
                  <a:lnTo>
                    <a:pt x="1" y="30622"/>
                  </a:lnTo>
                  <a:cubicBezTo>
                    <a:pt x="7632" y="30622"/>
                    <a:pt x="13816" y="24439"/>
                    <a:pt x="13816" y="16821"/>
                  </a:cubicBezTo>
                  <a:cubicBezTo>
                    <a:pt x="13816" y="9189"/>
                    <a:pt x="7632" y="3019"/>
                    <a:pt x="1" y="3019"/>
                  </a:cubicBezTo>
                  <a:close/>
                  <a:moveTo>
                    <a:pt x="1" y="2004"/>
                  </a:moveTo>
                  <a:lnTo>
                    <a:pt x="1" y="2180"/>
                  </a:lnTo>
                  <a:cubicBezTo>
                    <a:pt x="8093" y="2180"/>
                    <a:pt x="14642" y="8729"/>
                    <a:pt x="14642" y="16821"/>
                  </a:cubicBezTo>
                  <a:cubicBezTo>
                    <a:pt x="14642" y="24899"/>
                    <a:pt x="8093" y="31461"/>
                    <a:pt x="1" y="31461"/>
                  </a:cubicBezTo>
                  <a:lnTo>
                    <a:pt x="1" y="31624"/>
                  </a:lnTo>
                  <a:cubicBezTo>
                    <a:pt x="8187" y="31624"/>
                    <a:pt x="14817" y="24993"/>
                    <a:pt x="14817" y="16821"/>
                  </a:cubicBezTo>
                  <a:cubicBezTo>
                    <a:pt x="14817" y="8634"/>
                    <a:pt x="8187" y="2004"/>
                    <a:pt x="1" y="2004"/>
                  </a:cubicBezTo>
                  <a:close/>
                  <a:moveTo>
                    <a:pt x="1" y="1003"/>
                  </a:moveTo>
                  <a:lnTo>
                    <a:pt x="1" y="1179"/>
                  </a:lnTo>
                  <a:cubicBezTo>
                    <a:pt x="8647" y="1179"/>
                    <a:pt x="15656" y="8174"/>
                    <a:pt x="15656" y="16821"/>
                  </a:cubicBezTo>
                  <a:cubicBezTo>
                    <a:pt x="15656" y="25467"/>
                    <a:pt x="8647" y="32462"/>
                    <a:pt x="1" y="32462"/>
                  </a:cubicBezTo>
                  <a:lnTo>
                    <a:pt x="1" y="32638"/>
                  </a:lnTo>
                  <a:cubicBezTo>
                    <a:pt x="8742" y="32638"/>
                    <a:pt x="15819" y="25548"/>
                    <a:pt x="15819" y="16821"/>
                  </a:cubicBezTo>
                  <a:cubicBezTo>
                    <a:pt x="15819" y="8093"/>
                    <a:pt x="8742" y="1003"/>
                    <a:pt x="1" y="1003"/>
                  </a:cubicBezTo>
                  <a:close/>
                  <a:moveTo>
                    <a:pt x="175" y="1"/>
                  </a:moveTo>
                  <a:cubicBezTo>
                    <a:pt x="117" y="1"/>
                    <a:pt x="59" y="1"/>
                    <a:pt x="1" y="2"/>
                  </a:cubicBezTo>
                  <a:lnTo>
                    <a:pt x="1" y="164"/>
                  </a:lnTo>
                  <a:cubicBezTo>
                    <a:pt x="51" y="164"/>
                    <a:pt x="101" y="163"/>
                    <a:pt x="151" y="163"/>
                  </a:cubicBezTo>
                  <a:cubicBezTo>
                    <a:pt x="9351" y="163"/>
                    <a:pt x="16820" y="7602"/>
                    <a:pt x="16820" y="16821"/>
                  </a:cubicBezTo>
                  <a:cubicBezTo>
                    <a:pt x="16820" y="26018"/>
                    <a:pt x="9364" y="33465"/>
                    <a:pt x="175" y="33465"/>
                  </a:cubicBezTo>
                  <a:cubicBezTo>
                    <a:pt x="117" y="33465"/>
                    <a:pt x="59" y="33464"/>
                    <a:pt x="1" y="33464"/>
                  </a:cubicBezTo>
                  <a:lnTo>
                    <a:pt x="1" y="33626"/>
                  </a:lnTo>
                  <a:cubicBezTo>
                    <a:pt x="59" y="33627"/>
                    <a:pt x="117" y="33627"/>
                    <a:pt x="175" y="33627"/>
                  </a:cubicBezTo>
                  <a:cubicBezTo>
                    <a:pt x="9459" y="33627"/>
                    <a:pt x="16996" y="26113"/>
                    <a:pt x="16996" y="16821"/>
                  </a:cubicBezTo>
                  <a:cubicBezTo>
                    <a:pt x="16996" y="7515"/>
                    <a:pt x="9459" y="1"/>
                    <a:pt x="17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71" name="Google Shape;1071;p23"/>
          <p:cNvSpPr/>
          <p:nvPr/>
        </p:nvSpPr>
        <p:spPr>
          <a:xfrm rot="5400000">
            <a:off x="2821912" y="4929195"/>
            <a:ext cx="124833" cy="124381"/>
          </a:xfrm>
          <a:custGeom>
            <a:avLst/>
            <a:gdLst/>
            <a:ahLst/>
            <a:cxnLst/>
            <a:rect l="l" t="t" r="r" b="b"/>
            <a:pathLst>
              <a:path w="3311" h="3299" extrusionOk="0">
                <a:moveTo>
                  <a:pt x="525" y="1"/>
                </a:moveTo>
                <a:lnTo>
                  <a:pt x="1" y="524"/>
                </a:lnTo>
                <a:lnTo>
                  <a:pt x="1132" y="1656"/>
                </a:lnTo>
                <a:lnTo>
                  <a:pt x="1" y="2775"/>
                </a:lnTo>
                <a:lnTo>
                  <a:pt x="525" y="3299"/>
                </a:lnTo>
                <a:lnTo>
                  <a:pt x="1656" y="2179"/>
                </a:lnTo>
                <a:lnTo>
                  <a:pt x="2775" y="3299"/>
                </a:lnTo>
                <a:lnTo>
                  <a:pt x="3311" y="2775"/>
                </a:lnTo>
                <a:lnTo>
                  <a:pt x="2180" y="1656"/>
                </a:lnTo>
                <a:lnTo>
                  <a:pt x="3311" y="524"/>
                </a:lnTo>
                <a:lnTo>
                  <a:pt x="2775" y="1"/>
                </a:lnTo>
                <a:lnTo>
                  <a:pt x="1656" y="1132"/>
                </a:lnTo>
                <a:lnTo>
                  <a:pt x="525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72" name="Google Shape;1072;p23"/>
          <p:cNvGrpSpPr/>
          <p:nvPr/>
        </p:nvGrpSpPr>
        <p:grpSpPr>
          <a:xfrm rot="5400000">
            <a:off x="3200027" y="4837020"/>
            <a:ext cx="189340" cy="308716"/>
            <a:chOff x="8814523" y="4301099"/>
            <a:chExt cx="181204" cy="295450"/>
          </a:xfrm>
        </p:grpSpPr>
        <p:sp>
          <p:nvSpPr>
            <p:cNvPr id="1073" name="Google Shape;1073;p23"/>
            <p:cNvSpPr/>
            <p:nvPr/>
          </p:nvSpPr>
          <p:spPr>
            <a:xfrm>
              <a:off x="8814523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2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23"/>
            <p:cNvSpPr/>
            <p:nvPr/>
          </p:nvSpPr>
          <p:spPr>
            <a:xfrm>
              <a:off x="8951067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2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23"/>
            <p:cNvSpPr/>
            <p:nvPr/>
          </p:nvSpPr>
          <p:spPr>
            <a:xfrm>
              <a:off x="8814523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1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23"/>
            <p:cNvSpPr/>
            <p:nvPr/>
          </p:nvSpPr>
          <p:spPr>
            <a:xfrm>
              <a:off x="8951067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1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23"/>
            <p:cNvSpPr/>
            <p:nvPr/>
          </p:nvSpPr>
          <p:spPr>
            <a:xfrm>
              <a:off x="8814523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74" y="1193"/>
                    <a:pt x="798" y="1193"/>
                  </a:cubicBezTo>
                  <a:cubicBezTo>
                    <a:pt x="1131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23"/>
            <p:cNvSpPr/>
            <p:nvPr/>
          </p:nvSpPr>
          <p:spPr>
            <a:xfrm>
              <a:off x="8951067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62" y="1193"/>
                    <a:pt x="798" y="1193"/>
                  </a:cubicBezTo>
                  <a:cubicBezTo>
                    <a:pt x="1120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79" name="Google Shape;1079;p23"/>
          <p:cNvSpPr/>
          <p:nvPr/>
        </p:nvSpPr>
        <p:spPr>
          <a:xfrm>
            <a:off x="128096" y="4333038"/>
            <a:ext cx="585138" cy="79685"/>
          </a:xfrm>
          <a:custGeom>
            <a:avLst/>
            <a:gdLst/>
            <a:ahLst/>
            <a:cxnLst/>
            <a:rect l="l" t="t" r="r" b="b"/>
            <a:pathLst>
              <a:path w="18277" h="2489" extrusionOk="0">
                <a:moveTo>
                  <a:pt x="1869" y="0"/>
                </a:moveTo>
                <a:lnTo>
                  <a:pt x="0" y="1893"/>
                </a:lnTo>
                <a:lnTo>
                  <a:pt x="322" y="2215"/>
                </a:lnTo>
                <a:lnTo>
                  <a:pt x="1869" y="655"/>
                </a:lnTo>
                <a:lnTo>
                  <a:pt x="3691" y="2488"/>
                </a:lnTo>
                <a:lnTo>
                  <a:pt x="5501" y="655"/>
                </a:lnTo>
                <a:lnTo>
                  <a:pt x="7322" y="2488"/>
                </a:lnTo>
                <a:lnTo>
                  <a:pt x="9144" y="655"/>
                </a:lnTo>
                <a:lnTo>
                  <a:pt x="10954" y="2488"/>
                </a:lnTo>
                <a:lnTo>
                  <a:pt x="12775" y="655"/>
                </a:lnTo>
                <a:lnTo>
                  <a:pt x="14585" y="2488"/>
                </a:lnTo>
                <a:lnTo>
                  <a:pt x="16407" y="655"/>
                </a:lnTo>
                <a:lnTo>
                  <a:pt x="17955" y="2215"/>
                </a:lnTo>
                <a:lnTo>
                  <a:pt x="18276" y="1893"/>
                </a:lnTo>
                <a:lnTo>
                  <a:pt x="16407" y="0"/>
                </a:lnTo>
                <a:lnTo>
                  <a:pt x="14585" y="1846"/>
                </a:lnTo>
                <a:lnTo>
                  <a:pt x="12775" y="0"/>
                </a:lnTo>
                <a:lnTo>
                  <a:pt x="10954" y="1846"/>
                </a:lnTo>
                <a:lnTo>
                  <a:pt x="9132" y="0"/>
                </a:lnTo>
                <a:lnTo>
                  <a:pt x="7322" y="1846"/>
                </a:lnTo>
                <a:lnTo>
                  <a:pt x="5501" y="0"/>
                </a:lnTo>
                <a:lnTo>
                  <a:pt x="3691" y="1846"/>
                </a:lnTo>
                <a:lnTo>
                  <a:pt x="186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0" name="Google Shape;1080;p23"/>
          <p:cNvSpPr/>
          <p:nvPr/>
        </p:nvSpPr>
        <p:spPr>
          <a:xfrm rot="5400000">
            <a:off x="74230" y="120120"/>
            <a:ext cx="144628" cy="144659"/>
          </a:xfrm>
          <a:custGeom>
            <a:avLst/>
            <a:gdLst/>
            <a:ahLst/>
            <a:cxnLst/>
            <a:rect l="l" t="t" r="r" b="b"/>
            <a:pathLst>
              <a:path w="4763" h="4764" extrusionOk="0">
                <a:moveTo>
                  <a:pt x="0" y="1"/>
                </a:moveTo>
                <a:lnTo>
                  <a:pt x="0" y="4763"/>
                </a:lnTo>
                <a:lnTo>
                  <a:pt x="4763" y="4763"/>
                </a:lnTo>
                <a:lnTo>
                  <a:pt x="4763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8">
    <p:spTree>
      <p:nvGrpSpPr>
        <p:cNvPr id="1" name="Shape 1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" name="Google Shape;1161;p25"/>
          <p:cNvSpPr/>
          <p:nvPr/>
        </p:nvSpPr>
        <p:spPr>
          <a:xfrm rot="5400000">
            <a:off x="-1644842" y="1649630"/>
            <a:ext cx="5143997" cy="1844736"/>
          </a:xfrm>
          <a:custGeom>
            <a:avLst/>
            <a:gdLst/>
            <a:ahLst/>
            <a:cxnLst/>
            <a:rect l="l" t="t" r="r" b="b"/>
            <a:pathLst>
              <a:path w="39589" h="128040" extrusionOk="0">
                <a:moveTo>
                  <a:pt x="0" y="0"/>
                </a:moveTo>
                <a:lnTo>
                  <a:pt x="0" y="128040"/>
                </a:lnTo>
                <a:lnTo>
                  <a:pt x="39588" y="128040"/>
                </a:lnTo>
                <a:lnTo>
                  <a:pt x="39588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2" name="Google Shape;1162;p25"/>
          <p:cNvSpPr/>
          <p:nvPr/>
        </p:nvSpPr>
        <p:spPr>
          <a:xfrm rot="5400000">
            <a:off x="76899" y="546379"/>
            <a:ext cx="2711149" cy="2855352"/>
          </a:xfrm>
          <a:custGeom>
            <a:avLst/>
            <a:gdLst/>
            <a:ahLst/>
            <a:cxnLst/>
            <a:rect l="l" t="t" r="r" b="b"/>
            <a:pathLst>
              <a:path w="83094" h="83095" extrusionOk="0">
                <a:moveTo>
                  <a:pt x="0" y="1"/>
                </a:moveTo>
                <a:lnTo>
                  <a:pt x="0" y="83094"/>
                </a:lnTo>
                <a:lnTo>
                  <a:pt x="83094" y="83094"/>
                </a:lnTo>
                <a:lnTo>
                  <a:pt x="83094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63" name="Google Shape;1163;p25"/>
          <p:cNvGrpSpPr/>
          <p:nvPr/>
        </p:nvGrpSpPr>
        <p:grpSpPr>
          <a:xfrm rot="10800000">
            <a:off x="1944232" y="183499"/>
            <a:ext cx="279631" cy="259804"/>
            <a:chOff x="6672" y="3464315"/>
            <a:chExt cx="279631" cy="259804"/>
          </a:xfrm>
        </p:grpSpPr>
        <p:sp>
          <p:nvSpPr>
            <p:cNvPr id="1164" name="Google Shape;1164;p25"/>
            <p:cNvSpPr/>
            <p:nvPr/>
          </p:nvSpPr>
          <p:spPr>
            <a:xfrm>
              <a:off x="246938" y="3577534"/>
              <a:ext cx="39365" cy="33526"/>
            </a:xfrm>
            <a:custGeom>
              <a:avLst/>
              <a:gdLst/>
              <a:ahLst/>
              <a:cxnLst/>
              <a:rect l="l" t="t" r="r" b="b"/>
              <a:pathLst>
                <a:path w="1227" h="1045" extrusionOk="0">
                  <a:moveTo>
                    <a:pt x="526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39" y="1044"/>
                    <a:pt x="524" y="1044"/>
                  </a:cubicBezTo>
                  <a:cubicBezTo>
                    <a:pt x="989" y="1044"/>
                    <a:pt x="1227" y="484"/>
                    <a:pt x="894" y="151"/>
                  </a:cubicBezTo>
                  <a:cubicBezTo>
                    <a:pt x="786" y="47"/>
                    <a:pt x="655" y="1"/>
                    <a:pt x="52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25"/>
            <p:cNvSpPr/>
            <p:nvPr/>
          </p:nvSpPr>
          <p:spPr>
            <a:xfrm>
              <a:off x="126982" y="3577534"/>
              <a:ext cx="39012" cy="33526"/>
            </a:xfrm>
            <a:custGeom>
              <a:avLst/>
              <a:gdLst/>
              <a:ahLst/>
              <a:cxnLst/>
              <a:rect l="l" t="t" r="r" b="b"/>
              <a:pathLst>
                <a:path w="1216" h="1045" extrusionOk="0">
                  <a:moveTo>
                    <a:pt x="527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27" y="1044"/>
                    <a:pt x="525" y="1044"/>
                  </a:cubicBezTo>
                  <a:cubicBezTo>
                    <a:pt x="989" y="1044"/>
                    <a:pt x="1215" y="484"/>
                    <a:pt x="894" y="151"/>
                  </a:cubicBezTo>
                  <a:cubicBezTo>
                    <a:pt x="786" y="47"/>
                    <a:pt x="655" y="1"/>
                    <a:pt x="52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25"/>
            <p:cNvSpPr/>
            <p:nvPr/>
          </p:nvSpPr>
          <p:spPr>
            <a:xfrm>
              <a:off x="6672" y="3577374"/>
              <a:ext cx="39365" cy="33687"/>
            </a:xfrm>
            <a:custGeom>
              <a:avLst/>
              <a:gdLst/>
              <a:ahLst/>
              <a:cxnLst/>
              <a:rect l="l" t="t" r="r" b="b"/>
              <a:pathLst>
                <a:path w="1227" h="1050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25"/>
            <p:cNvSpPr/>
            <p:nvPr/>
          </p:nvSpPr>
          <p:spPr>
            <a:xfrm>
              <a:off x="246938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26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4" y="156"/>
                  </a:cubicBezTo>
                  <a:cubicBezTo>
                    <a:pt x="786" y="48"/>
                    <a:pt x="654" y="0"/>
                    <a:pt x="5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25"/>
            <p:cNvSpPr/>
            <p:nvPr/>
          </p:nvSpPr>
          <p:spPr>
            <a:xfrm>
              <a:off x="126982" y="3464315"/>
              <a:ext cx="39012" cy="33655"/>
            </a:xfrm>
            <a:custGeom>
              <a:avLst/>
              <a:gdLst/>
              <a:ahLst/>
              <a:cxnLst/>
              <a:rect l="l" t="t" r="r" b="b"/>
              <a:pathLst>
                <a:path w="1216" h="1049" extrusionOk="0">
                  <a:moveTo>
                    <a:pt x="523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27" y="1049"/>
                    <a:pt x="525" y="1049"/>
                  </a:cubicBezTo>
                  <a:cubicBezTo>
                    <a:pt x="989" y="1049"/>
                    <a:pt x="1215" y="489"/>
                    <a:pt x="882" y="156"/>
                  </a:cubicBezTo>
                  <a:cubicBezTo>
                    <a:pt x="778" y="48"/>
                    <a:pt x="649" y="0"/>
                    <a:pt x="52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25"/>
            <p:cNvSpPr/>
            <p:nvPr/>
          </p:nvSpPr>
          <p:spPr>
            <a:xfrm>
              <a:off x="6672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25"/>
            <p:cNvSpPr/>
            <p:nvPr/>
          </p:nvSpPr>
          <p:spPr>
            <a:xfrm>
              <a:off x="246938" y="3690721"/>
              <a:ext cx="39365" cy="33398"/>
            </a:xfrm>
            <a:custGeom>
              <a:avLst/>
              <a:gdLst/>
              <a:ahLst/>
              <a:cxnLst/>
              <a:rect l="l" t="t" r="r" b="b"/>
              <a:pathLst>
                <a:path w="1227" h="1041" extrusionOk="0">
                  <a:moveTo>
                    <a:pt x="521" y="1"/>
                  </a:moveTo>
                  <a:cubicBezTo>
                    <a:pt x="254" y="1"/>
                    <a:pt x="1" y="208"/>
                    <a:pt x="1" y="528"/>
                  </a:cubicBezTo>
                  <a:cubicBezTo>
                    <a:pt x="1" y="814"/>
                    <a:pt x="239" y="1040"/>
                    <a:pt x="524" y="1040"/>
                  </a:cubicBezTo>
                  <a:cubicBezTo>
                    <a:pt x="989" y="1040"/>
                    <a:pt x="1227" y="481"/>
                    <a:pt x="894" y="159"/>
                  </a:cubicBezTo>
                  <a:cubicBezTo>
                    <a:pt x="784" y="50"/>
                    <a:pt x="651" y="1"/>
                    <a:pt x="52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25"/>
            <p:cNvSpPr/>
            <p:nvPr/>
          </p:nvSpPr>
          <p:spPr>
            <a:xfrm>
              <a:off x="126982" y="3690625"/>
              <a:ext cx="39012" cy="33494"/>
            </a:xfrm>
            <a:custGeom>
              <a:avLst/>
              <a:gdLst/>
              <a:ahLst/>
              <a:cxnLst/>
              <a:rect l="l" t="t" r="r" b="b"/>
              <a:pathLst>
                <a:path w="1216" h="1044" extrusionOk="0">
                  <a:moveTo>
                    <a:pt x="525" y="0"/>
                  </a:moveTo>
                  <a:cubicBezTo>
                    <a:pt x="259" y="0"/>
                    <a:pt x="1" y="208"/>
                    <a:pt x="1" y="531"/>
                  </a:cubicBezTo>
                  <a:cubicBezTo>
                    <a:pt x="1" y="817"/>
                    <a:pt x="227" y="1043"/>
                    <a:pt x="525" y="1043"/>
                  </a:cubicBezTo>
                  <a:cubicBezTo>
                    <a:pt x="989" y="1043"/>
                    <a:pt x="1215" y="484"/>
                    <a:pt x="882" y="150"/>
                  </a:cubicBezTo>
                  <a:cubicBezTo>
                    <a:pt x="779" y="47"/>
                    <a:pt x="651" y="0"/>
                    <a:pt x="52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25"/>
            <p:cNvSpPr/>
            <p:nvPr/>
          </p:nvSpPr>
          <p:spPr>
            <a:xfrm>
              <a:off x="6672" y="3690625"/>
              <a:ext cx="39365" cy="33494"/>
            </a:xfrm>
            <a:custGeom>
              <a:avLst/>
              <a:gdLst/>
              <a:ahLst/>
              <a:cxnLst/>
              <a:rect l="l" t="t" r="r" b="b"/>
              <a:pathLst>
                <a:path w="1227" h="1044" extrusionOk="0">
                  <a:moveTo>
                    <a:pt x="528" y="0"/>
                  </a:moveTo>
                  <a:cubicBezTo>
                    <a:pt x="258" y="0"/>
                    <a:pt x="1" y="208"/>
                    <a:pt x="1" y="531"/>
                  </a:cubicBezTo>
                  <a:cubicBezTo>
                    <a:pt x="1" y="817"/>
                    <a:pt x="239" y="1043"/>
                    <a:pt x="524" y="1043"/>
                  </a:cubicBezTo>
                  <a:cubicBezTo>
                    <a:pt x="989" y="1043"/>
                    <a:pt x="1227" y="484"/>
                    <a:pt x="893" y="150"/>
                  </a:cubicBezTo>
                  <a:cubicBezTo>
                    <a:pt x="786" y="47"/>
                    <a:pt x="656" y="0"/>
                    <a:pt x="52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3" name="Google Shape;1173;p25"/>
          <p:cNvSpPr/>
          <p:nvPr/>
        </p:nvSpPr>
        <p:spPr>
          <a:xfrm rot="-5400000">
            <a:off x="1983554" y="3559884"/>
            <a:ext cx="106225" cy="105840"/>
          </a:xfrm>
          <a:custGeom>
            <a:avLst/>
            <a:gdLst/>
            <a:ahLst/>
            <a:cxnLst/>
            <a:rect l="l" t="t" r="r" b="b"/>
            <a:pathLst>
              <a:path w="3311" h="3299" extrusionOk="0">
                <a:moveTo>
                  <a:pt x="525" y="1"/>
                </a:moveTo>
                <a:lnTo>
                  <a:pt x="1" y="524"/>
                </a:lnTo>
                <a:lnTo>
                  <a:pt x="1132" y="1656"/>
                </a:lnTo>
                <a:lnTo>
                  <a:pt x="1" y="2775"/>
                </a:lnTo>
                <a:lnTo>
                  <a:pt x="525" y="3299"/>
                </a:lnTo>
                <a:lnTo>
                  <a:pt x="1656" y="2179"/>
                </a:lnTo>
                <a:lnTo>
                  <a:pt x="2775" y="3299"/>
                </a:lnTo>
                <a:lnTo>
                  <a:pt x="3311" y="2775"/>
                </a:lnTo>
                <a:lnTo>
                  <a:pt x="2180" y="1656"/>
                </a:lnTo>
                <a:lnTo>
                  <a:pt x="3311" y="524"/>
                </a:lnTo>
                <a:lnTo>
                  <a:pt x="2775" y="1"/>
                </a:lnTo>
                <a:lnTo>
                  <a:pt x="1656" y="1132"/>
                </a:lnTo>
                <a:lnTo>
                  <a:pt x="525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4" name="Google Shape;1174;p25"/>
          <p:cNvSpPr/>
          <p:nvPr/>
        </p:nvSpPr>
        <p:spPr>
          <a:xfrm rot="10800000">
            <a:off x="2318651" y="363619"/>
            <a:ext cx="585138" cy="79685"/>
          </a:xfrm>
          <a:custGeom>
            <a:avLst/>
            <a:gdLst/>
            <a:ahLst/>
            <a:cxnLst/>
            <a:rect l="l" t="t" r="r" b="b"/>
            <a:pathLst>
              <a:path w="18277" h="2489" extrusionOk="0">
                <a:moveTo>
                  <a:pt x="1869" y="0"/>
                </a:moveTo>
                <a:lnTo>
                  <a:pt x="0" y="1893"/>
                </a:lnTo>
                <a:lnTo>
                  <a:pt x="322" y="2215"/>
                </a:lnTo>
                <a:lnTo>
                  <a:pt x="1869" y="655"/>
                </a:lnTo>
                <a:lnTo>
                  <a:pt x="3691" y="2488"/>
                </a:lnTo>
                <a:lnTo>
                  <a:pt x="5501" y="655"/>
                </a:lnTo>
                <a:lnTo>
                  <a:pt x="7322" y="2488"/>
                </a:lnTo>
                <a:lnTo>
                  <a:pt x="9144" y="655"/>
                </a:lnTo>
                <a:lnTo>
                  <a:pt x="10954" y="2488"/>
                </a:lnTo>
                <a:lnTo>
                  <a:pt x="12775" y="655"/>
                </a:lnTo>
                <a:lnTo>
                  <a:pt x="14585" y="2488"/>
                </a:lnTo>
                <a:lnTo>
                  <a:pt x="16407" y="655"/>
                </a:lnTo>
                <a:lnTo>
                  <a:pt x="17955" y="2215"/>
                </a:lnTo>
                <a:lnTo>
                  <a:pt x="18276" y="1893"/>
                </a:lnTo>
                <a:lnTo>
                  <a:pt x="16407" y="0"/>
                </a:lnTo>
                <a:lnTo>
                  <a:pt x="14585" y="1846"/>
                </a:lnTo>
                <a:lnTo>
                  <a:pt x="12775" y="0"/>
                </a:lnTo>
                <a:lnTo>
                  <a:pt x="10954" y="1846"/>
                </a:lnTo>
                <a:lnTo>
                  <a:pt x="9132" y="0"/>
                </a:lnTo>
                <a:lnTo>
                  <a:pt x="7322" y="1846"/>
                </a:lnTo>
                <a:lnTo>
                  <a:pt x="5501" y="0"/>
                </a:lnTo>
                <a:lnTo>
                  <a:pt x="3691" y="1846"/>
                </a:lnTo>
                <a:lnTo>
                  <a:pt x="186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75" name="Google Shape;1175;p25"/>
          <p:cNvGrpSpPr/>
          <p:nvPr/>
        </p:nvGrpSpPr>
        <p:grpSpPr>
          <a:xfrm rot="-5400000" flipH="1">
            <a:off x="2330190" y="3453997"/>
            <a:ext cx="161127" cy="262714"/>
            <a:chOff x="8814523" y="4301099"/>
            <a:chExt cx="181204" cy="295450"/>
          </a:xfrm>
        </p:grpSpPr>
        <p:sp>
          <p:nvSpPr>
            <p:cNvPr id="1176" name="Google Shape;1176;p25"/>
            <p:cNvSpPr/>
            <p:nvPr/>
          </p:nvSpPr>
          <p:spPr>
            <a:xfrm>
              <a:off x="8814523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2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25"/>
            <p:cNvSpPr/>
            <p:nvPr/>
          </p:nvSpPr>
          <p:spPr>
            <a:xfrm>
              <a:off x="8951067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2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25"/>
            <p:cNvSpPr/>
            <p:nvPr/>
          </p:nvSpPr>
          <p:spPr>
            <a:xfrm>
              <a:off x="8814523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1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25"/>
            <p:cNvSpPr/>
            <p:nvPr/>
          </p:nvSpPr>
          <p:spPr>
            <a:xfrm>
              <a:off x="8951067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1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25"/>
            <p:cNvSpPr/>
            <p:nvPr/>
          </p:nvSpPr>
          <p:spPr>
            <a:xfrm>
              <a:off x="8814523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74" y="1193"/>
                    <a:pt x="798" y="1193"/>
                  </a:cubicBezTo>
                  <a:cubicBezTo>
                    <a:pt x="1131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25"/>
            <p:cNvSpPr/>
            <p:nvPr/>
          </p:nvSpPr>
          <p:spPr>
            <a:xfrm>
              <a:off x="8951067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62" y="1193"/>
                    <a:pt x="798" y="1193"/>
                  </a:cubicBezTo>
                  <a:cubicBezTo>
                    <a:pt x="1120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82" name="Google Shape;1182;p25"/>
          <p:cNvSpPr/>
          <p:nvPr/>
        </p:nvSpPr>
        <p:spPr>
          <a:xfrm rot="-5400000">
            <a:off x="2732035" y="3537813"/>
            <a:ext cx="127985" cy="128224"/>
          </a:xfrm>
          <a:custGeom>
            <a:avLst/>
            <a:gdLst/>
            <a:ahLst/>
            <a:cxnLst/>
            <a:rect l="l" t="t" r="r" b="b"/>
            <a:pathLst>
              <a:path w="5883" h="5894" extrusionOk="0">
                <a:moveTo>
                  <a:pt x="1" y="0"/>
                </a:moveTo>
                <a:lnTo>
                  <a:pt x="1" y="5894"/>
                </a:lnTo>
                <a:lnTo>
                  <a:pt x="5882" y="5894"/>
                </a:lnTo>
                <a:lnTo>
                  <a:pt x="5882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83" name="Google Shape;1183;p25"/>
          <p:cNvGrpSpPr/>
          <p:nvPr/>
        </p:nvGrpSpPr>
        <p:grpSpPr>
          <a:xfrm flipH="1">
            <a:off x="1844538" y="4228298"/>
            <a:ext cx="934862" cy="919169"/>
            <a:chOff x="1196125" y="2476075"/>
            <a:chExt cx="421850" cy="414750"/>
          </a:xfrm>
        </p:grpSpPr>
        <p:sp>
          <p:nvSpPr>
            <p:cNvPr id="1184" name="Google Shape;1184;p25"/>
            <p:cNvSpPr/>
            <p:nvPr/>
          </p:nvSpPr>
          <p:spPr>
            <a:xfrm>
              <a:off x="1443400" y="2721556"/>
              <a:ext cx="174575" cy="167475"/>
            </a:xfrm>
            <a:custGeom>
              <a:avLst/>
              <a:gdLst/>
              <a:ahLst/>
              <a:cxnLst/>
              <a:rect l="l" t="t" r="r" b="b"/>
              <a:pathLst>
                <a:path w="6983" h="6699" extrusionOk="0">
                  <a:moveTo>
                    <a:pt x="6915" y="1"/>
                  </a:moveTo>
                  <a:cubicBezTo>
                    <a:pt x="3180" y="1"/>
                    <a:pt x="122" y="2964"/>
                    <a:pt x="0" y="6699"/>
                  </a:cubicBezTo>
                  <a:lnTo>
                    <a:pt x="6982" y="6699"/>
                  </a:lnTo>
                  <a:lnTo>
                    <a:pt x="698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25"/>
            <p:cNvSpPr/>
            <p:nvPr/>
          </p:nvSpPr>
          <p:spPr>
            <a:xfrm>
              <a:off x="1196125" y="2476075"/>
              <a:ext cx="421850" cy="414750"/>
            </a:xfrm>
            <a:custGeom>
              <a:avLst/>
              <a:gdLst/>
              <a:ahLst/>
              <a:cxnLst/>
              <a:rect l="l" t="t" r="r" b="b"/>
              <a:pathLst>
                <a:path w="16874" h="16590" extrusionOk="0">
                  <a:moveTo>
                    <a:pt x="16806" y="1"/>
                  </a:moveTo>
                  <a:cubicBezTo>
                    <a:pt x="7605" y="14"/>
                    <a:pt x="122" y="7402"/>
                    <a:pt x="0" y="16590"/>
                  </a:cubicBezTo>
                  <a:lnTo>
                    <a:pt x="162" y="16590"/>
                  </a:lnTo>
                  <a:cubicBezTo>
                    <a:pt x="298" y="7483"/>
                    <a:pt x="7699" y="177"/>
                    <a:pt x="16806" y="163"/>
                  </a:cubicBezTo>
                  <a:lnTo>
                    <a:pt x="16873" y="163"/>
                  </a:lnTo>
                  <a:lnTo>
                    <a:pt x="16873" y="1"/>
                  </a:lnTo>
                  <a:close/>
                  <a:moveTo>
                    <a:pt x="16806" y="1002"/>
                  </a:moveTo>
                  <a:cubicBezTo>
                    <a:pt x="8159" y="1016"/>
                    <a:pt x="1123" y="7944"/>
                    <a:pt x="1001" y="16590"/>
                  </a:cubicBezTo>
                  <a:lnTo>
                    <a:pt x="1164" y="16590"/>
                  </a:lnTo>
                  <a:cubicBezTo>
                    <a:pt x="1299" y="8038"/>
                    <a:pt x="8254" y="1178"/>
                    <a:pt x="16806" y="1165"/>
                  </a:cubicBezTo>
                  <a:lnTo>
                    <a:pt x="16873" y="1165"/>
                  </a:lnTo>
                  <a:lnTo>
                    <a:pt x="16873" y="1002"/>
                  </a:lnTo>
                  <a:close/>
                  <a:moveTo>
                    <a:pt x="16806" y="2003"/>
                  </a:moveTo>
                  <a:cubicBezTo>
                    <a:pt x="8714" y="2017"/>
                    <a:pt x="2138" y="8498"/>
                    <a:pt x="2003" y="16590"/>
                  </a:cubicBezTo>
                  <a:lnTo>
                    <a:pt x="2165" y="16590"/>
                  </a:lnTo>
                  <a:cubicBezTo>
                    <a:pt x="2300" y="8593"/>
                    <a:pt x="8809" y="2179"/>
                    <a:pt x="16806" y="2179"/>
                  </a:cubicBezTo>
                  <a:lnTo>
                    <a:pt x="16873" y="2179"/>
                  </a:lnTo>
                  <a:lnTo>
                    <a:pt x="16873" y="2003"/>
                  </a:lnTo>
                  <a:close/>
                  <a:moveTo>
                    <a:pt x="16806" y="3005"/>
                  </a:moveTo>
                  <a:cubicBezTo>
                    <a:pt x="9269" y="3018"/>
                    <a:pt x="3139" y="9053"/>
                    <a:pt x="3004" y="16590"/>
                  </a:cubicBezTo>
                  <a:lnTo>
                    <a:pt x="3180" y="16590"/>
                  </a:lnTo>
                  <a:cubicBezTo>
                    <a:pt x="3302" y="9148"/>
                    <a:pt x="9364" y="3181"/>
                    <a:pt x="16806" y="3181"/>
                  </a:cubicBezTo>
                  <a:lnTo>
                    <a:pt x="16873" y="3181"/>
                  </a:lnTo>
                  <a:lnTo>
                    <a:pt x="16873" y="3005"/>
                  </a:lnTo>
                  <a:close/>
                  <a:moveTo>
                    <a:pt x="16806" y="4020"/>
                  </a:moveTo>
                  <a:cubicBezTo>
                    <a:pt x="9824" y="4020"/>
                    <a:pt x="4141" y="9608"/>
                    <a:pt x="4005" y="16590"/>
                  </a:cubicBezTo>
                  <a:lnTo>
                    <a:pt x="4181" y="16590"/>
                  </a:lnTo>
                  <a:cubicBezTo>
                    <a:pt x="4303" y="9703"/>
                    <a:pt x="9918" y="4195"/>
                    <a:pt x="16806" y="4182"/>
                  </a:cubicBezTo>
                  <a:lnTo>
                    <a:pt x="16873" y="4182"/>
                  </a:lnTo>
                  <a:lnTo>
                    <a:pt x="16873" y="4020"/>
                  </a:lnTo>
                  <a:close/>
                  <a:moveTo>
                    <a:pt x="16806" y="5021"/>
                  </a:moveTo>
                  <a:cubicBezTo>
                    <a:pt x="10378" y="5021"/>
                    <a:pt x="5142" y="10163"/>
                    <a:pt x="5007" y="16590"/>
                  </a:cubicBezTo>
                  <a:lnTo>
                    <a:pt x="5183" y="16590"/>
                  </a:lnTo>
                  <a:cubicBezTo>
                    <a:pt x="5304" y="10257"/>
                    <a:pt x="10473" y="5197"/>
                    <a:pt x="16806" y="5183"/>
                  </a:cubicBezTo>
                  <a:lnTo>
                    <a:pt x="16873" y="5183"/>
                  </a:lnTo>
                  <a:lnTo>
                    <a:pt x="16873" y="5021"/>
                  </a:lnTo>
                  <a:close/>
                  <a:moveTo>
                    <a:pt x="16806" y="6022"/>
                  </a:moveTo>
                  <a:cubicBezTo>
                    <a:pt x="10933" y="6022"/>
                    <a:pt x="6143" y="10717"/>
                    <a:pt x="6021" y="16590"/>
                  </a:cubicBezTo>
                  <a:lnTo>
                    <a:pt x="6184" y="16590"/>
                  </a:lnTo>
                  <a:cubicBezTo>
                    <a:pt x="6319" y="10812"/>
                    <a:pt x="11028" y="6198"/>
                    <a:pt x="16806" y="6184"/>
                  </a:cubicBezTo>
                  <a:lnTo>
                    <a:pt x="16873" y="6184"/>
                  </a:lnTo>
                  <a:lnTo>
                    <a:pt x="16873" y="6022"/>
                  </a:lnTo>
                  <a:close/>
                  <a:moveTo>
                    <a:pt x="16806" y="7023"/>
                  </a:moveTo>
                  <a:cubicBezTo>
                    <a:pt x="11488" y="7037"/>
                    <a:pt x="7145" y="11272"/>
                    <a:pt x="7023" y="16590"/>
                  </a:cubicBezTo>
                  <a:lnTo>
                    <a:pt x="7185" y="16590"/>
                  </a:lnTo>
                  <a:cubicBezTo>
                    <a:pt x="7320" y="11367"/>
                    <a:pt x="11583" y="7199"/>
                    <a:pt x="16806" y="7199"/>
                  </a:cubicBezTo>
                  <a:lnTo>
                    <a:pt x="16873" y="7199"/>
                  </a:lnTo>
                  <a:lnTo>
                    <a:pt x="16873" y="7023"/>
                  </a:lnTo>
                  <a:close/>
                  <a:moveTo>
                    <a:pt x="16806" y="8025"/>
                  </a:moveTo>
                  <a:cubicBezTo>
                    <a:pt x="12043" y="8038"/>
                    <a:pt x="8159" y="11827"/>
                    <a:pt x="8024" y="16590"/>
                  </a:cubicBezTo>
                  <a:lnTo>
                    <a:pt x="8200" y="16590"/>
                  </a:lnTo>
                  <a:cubicBezTo>
                    <a:pt x="8322" y="11922"/>
                    <a:pt x="12138" y="8187"/>
                    <a:pt x="16806" y="8187"/>
                  </a:cubicBezTo>
                  <a:lnTo>
                    <a:pt x="16873" y="8187"/>
                  </a:lnTo>
                  <a:lnTo>
                    <a:pt x="16873" y="8025"/>
                  </a:lnTo>
                  <a:close/>
                  <a:moveTo>
                    <a:pt x="16806" y="9040"/>
                  </a:moveTo>
                  <a:cubicBezTo>
                    <a:pt x="12598" y="9040"/>
                    <a:pt x="9147" y="12382"/>
                    <a:pt x="9025" y="16590"/>
                  </a:cubicBezTo>
                  <a:lnTo>
                    <a:pt x="9201" y="16590"/>
                  </a:lnTo>
                  <a:cubicBezTo>
                    <a:pt x="9323" y="12476"/>
                    <a:pt x="12692" y="9202"/>
                    <a:pt x="16806" y="9202"/>
                  </a:cubicBezTo>
                  <a:lnTo>
                    <a:pt x="16873" y="9202"/>
                  </a:lnTo>
                  <a:lnTo>
                    <a:pt x="16873" y="904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86" name="Google Shape;1186;p25"/>
          <p:cNvSpPr/>
          <p:nvPr/>
        </p:nvSpPr>
        <p:spPr>
          <a:xfrm rot="5400000">
            <a:off x="230485" y="708214"/>
            <a:ext cx="2403909" cy="2531697"/>
          </a:xfrm>
          <a:custGeom>
            <a:avLst/>
            <a:gdLst/>
            <a:ahLst/>
            <a:cxnLst/>
            <a:rect l="l" t="t" r="r" b="b"/>
            <a:pathLst>
              <a:path w="83094" h="83095" extrusionOk="0">
                <a:moveTo>
                  <a:pt x="0" y="1"/>
                </a:moveTo>
                <a:lnTo>
                  <a:pt x="0" y="83094"/>
                </a:lnTo>
                <a:lnTo>
                  <a:pt x="83094" y="83094"/>
                </a:lnTo>
                <a:lnTo>
                  <a:pt x="83094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7" name="Google Shape;1187;p25"/>
          <p:cNvSpPr txBox="1">
            <a:spLocks noGrp="1"/>
          </p:cNvSpPr>
          <p:nvPr>
            <p:ph type="subTitle" idx="1"/>
          </p:nvPr>
        </p:nvSpPr>
        <p:spPr>
          <a:xfrm>
            <a:off x="6684475" y="2949675"/>
            <a:ext cx="1746300" cy="5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188" name="Google Shape;1188;p25"/>
          <p:cNvSpPr txBox="1">
            <a:spLocks noGrp="1"/>
          </p:cNvSpPr>
          <p:nvPr>
            <p:ph type="subTitle" idx="2"/>
          </p:nvPr>
        </p:nvSpPr>
        <p:spPr>
          <a:xfrm>
            <a:off x="6684468" y="2613375"/>
            <a:ext cx="17463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189" name="Google Shape;1189;p25"/>
          <p:cNvSpPr txBox="1">
            <a:spLocks noGrp="1"/>
          </p:cNvSpPr>
          <p:nvPr>
            <p:ph type="subTitle" idx="3"/>
          </p:nvPr>
        </p:nvSpPr>
        <p:spPr>
          <a:xfrm>
            <a:off x="3159375" y="2949675"/>
            <a:ext cx="1746300" cy="5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190" name="Google Shape;1190;p25"/>
          <p:cNvSpPr txBox="1">
            <a:spLocks noGrp="1"/>
          </p:cNvSpPr>
          <p:nvPr>
            <p:ph type="subTitle" idx="4"/>
          </p:nvPr>
        </p:nvSpPr>
        <p:spPr>
          <a:xfrm>
            <a:off x="3159367" y="2613375"/>
            <a:ext cx="17463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191" name="Google Shape;1191;p25"/>
          <p:cNvSpPr txBox="1">
            <a:spLocks noGrp="1"/>
          </p:cNvSpPr>
          <p:nvPr>
            <p:ph type="title"/>
          </p:nvPr>
        </p:nvSpPr>
        <p:spPr>
          <a:xfrm>
            <a:off x="3159375" y="539500"/>
            <a:ext cx="527160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192" name="Google Shape;1192;p25"/>
          <p:cNvSpPr txBox="1">
            <a:spLocks noGrp="1"/>
          </p:cNvSpPr>
          <p:nvPr>
            <p:ph type="subTitle" idx="5"/>
          </p:nvPr>
        </p:nvSpPr>
        <p:spPr>
          <a:xfrm>
            <a:off x="4938175" y="3818325"/>
            <a:ext cx="1746300" cy="5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193" name="Google Shape;1193;p25"/>
          <p:cNvSpPr txBox="1">
            <a:spLocks noGrp="1"/>
          </p:cNvSpPr>
          <p:nvPr>
            <p:ph type="subTitle" idx="6"/>
          </p:nvPr>
        </p:nvSpPr>
        <p:spPr>
          <a:xfrm>
            <a:off x="4938168" y="3482025"/>
            <a:ext cx="17463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Font typeface="Libre Franklin"/>
              <a:buNone/>
              <a:defRPr b="1"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0">
    <p:spTree>
      <p:nvGrpSpPr>
        <p:cNvPr id="1" name="Shape 1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" name="Google Shape;1230;p27"/>
          <p:cNvSpPr/>
          <p:nvPr/>
        </p:nvSpPr>
        <p:spPr>
          <a:xfrm rot="10800000" flipH="1">
            <a:off x="13" y="3239998"/>
            <a:ext cx="9143969" cy="1903504"/>
          </a:xfrm>
          <a:custGeom>
            <a:avLst/>
            <a:gdLst/>
            <a:ahLst/>
            <a:cxnLst/>
            <a:rect l="l" t="t" r="r" b="b"/>
            <a:pathLst>
              <a:path w="44209" h="160735" extrusionOk="0">
                <a:moveTo>
                  <a:pt x="0" y="0"/>
                </a:moveTo>
                <a:lnTo>
                  <a:pt x="0" y="160734"/>
                </a:lnTo>
                <a:lnTo>
                  <a:pt x="44208" y="160734"/>
                </a:lnTo>
                <a:lnTo>
                  <a:pt x="44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1" name="Google Shape;1231;p27"/>
          <p:cNvSpPr/>
          <p:nvPr/>
        </p:nvSpPr>
        <p:spPr>
          <a:xfrm rot="10800000" flipH="1">
            <a:off x="3683150" y="2281035"/>
            <a:ext cx="1766371" cy="1766392"/>
          </a:xfrm>
          <a:custGeom>
            <a:avLst/>
            <a:gdLst/>
            <a:ahLst/>
            <a:cxnLst/>
            <a:rect l="l" t="t" r="r" b="b"/>
            <a:pathLst>
              <a:path w="83094" h="83095" extrusionOk="0">
                <a:moveTo>
                  <a:pt x="0" y="1"/>
                </a:moveTo>
                <a:lnTo>
                  <a:pt x="0" y="83094"/>
                </a:lnTo>
                <a:lnTo>
                  <a:pt x="83094" y="83094"/>
                </a:lnTo>
                <a:lnTo>
                  <a:pt x="8309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2" name="Google Shape;1232;p27"/>
          <p:cNvSpPr/>
          <p:nvPr/>
        </p:nvSpPr>
        <p:spPr>
          <a:xfrm rot="10800000" flipH="1">
            <a:off x="3838109" y="2436010"/>
            <a:ext cx="1456430" cy="1456448"/>
          </a:xfrm>
          <a:custGeom>
            <a:avLst/>
            <a:gdLst/>
            <a:ahLst/>
            <a:cxnLst/>
            <a:rect l="l" t="t" r="r" b="b"/>
            <a:pathLst>
              <a:path w="83094" h="83095" extrusionOk="0">
                <a:moveTo>
                  <a:pt x="0" y="1"/>
                </a:moveTo>
                <a:lnTo>
                  <a:pt x="0" y="83094"/>
                </a:lnTo>
                <a:lnTo>
                  <a:pt x="83094" y="83094"/>
                </a:lnTo>
                <a:lnTo>
                  <a:pt x="83094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3" name="Google Shape;1233;p27"/>
          <p:cNvSpPr/>
          <p:nvPr/>
        </p:nvSpPr>
        <p:spPr>
          <a:xfrm rot="10800000" flipH="1">
            <a:off x="8209788" y="163420"/>
            <a:ext cx="83286" cy="83286"/>
          </a:xfrm>
          <a:custGeom>
            <a:avLst/>
            <a:gdLst/>
            <a:ahLst/>
            <a:cxnLst/>
            <a:rect l="l" t="t" r="r" b="b"/>
            <a:pathLst>
              <a:path w="2596" h="2596" extrusionOk="0">
                <a:moveTo>
                  <a:pt x="0" y="0"/>
                </a:moveTo>
                <a:lnTo>
                  <a:pt x="0" y="2596"/>
                </a:lnTo>
                <a:lnTo>
                  <a:pt x="2596" y="2596"/>
                </a:lnTo>
                <a:lnTo>
                  <a:pt x="259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4" name="Google Shape;1234;p27"/>
          <p:cNvSpPr/>
          <p:nvPr/>
        </p:nvSpPr>
        <p:spPr>
          <a:xfrm rot="10800000" flipH="1">
            <a:off x="8395417" y="162650"/>
            <a:ext cx="600135" cy="81778"/>
          </a:xfrm>
          <a:custGeom>
            <a:avLst/>
            <a:gdLst/>
            <a:ahLst/>
            <a:cxnLst/>
            <a:rect l="l" t="t" r="r" b="b"/>
            <a:pathLst>
              <a:path w="18706" h="2549" extrusionOk="0">
                <a:moveTo>
                  <a:pt x="1917" y="1"/>
                </a:moveTo>
                <a:lnTo>
                  <a:pt x="1" y="1941"/>
                </a:lnTo>
                <a:lnTo>
                  <a:pt x="334" y="2275"/>
                </a:lnTo>
                <a:lnTo>
                  <a:pt x="1917" y="667"/>
                </a:lnTo>
                <a:lnTo>
                  <a:pt x="3775" y="2548"/>
                </a:lnTo>
                <a:lnTo>
                  <a:pt x="5644" y="667"/>
                </a:lnTo>
                <a:lnTo>
                  <a:pt x="7502" y="2548"/>
                </a:lnTo>
                <a:lnTo>
                  <a:pt x="9359" y="667"/>
                </a:lnTo>
                <a:lnTo>
                  <a:pt x="11216" y="2548"/>
                </a:lnTo>
                <a:lnTo>
                  <a:pt x="13074" y="667"/>
                </a:lnTo>
                <a:lnTo>
                  <a:pt x="14931" y="2548"/>
                </a:lnTo>
                <a:lnTo>
                  <a:pt x="16788" y="667"/>
                </a:lnTo>
                <a:lnTo>
                  <a:pt x="18372" y="2275"/>
                </a:lnTo>
                <a:lnTo>
                  <a:pt x="18705" y="1941"/>
                </a:lnTo>
                <a:lnTo>
                  <a:pt x="16788" y="1"/>
                </a:lnTo>
                <a:lnTo>
                  <a:pt x="14931" y="1882"/>
                </a:lnTo>
                <a:lnTo>
                  <a:pt x="13074" y="1"/>
                </a:lnTo>
                <a:lnTo>
                  <a:pt x="11216" y="1882"/>
                </a:lnTo>
                <a:lnTo>
                  <a:pt x="9359" y="1"/>
                </a:lnTo>
                <a:lnTo>
                  <a:pt x="7502" y="1882"/>
                </a:lnTo>
                <a:lnTo>
                  <a:pt x="5644" y="1"/>
                </a:lnTo>
                <a:lnTo>
                  <a:pt x="3775" y="1882"/>
                </a:lnTo>
                <a:lnTo>
                  <a:pt x="1917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35" name="Google Shape;1235;p27"/>
          <p:cNvGrpSpPr/>
          <p:nvPr/>
        </p:nvGrpSpPr>
        <p:grpSpPr>
          <a:xfrm rot="10800000" flipH="1">
            <a:off x="8841048" y="2496305"/>
            <a:ext cx="154517" cy="442886"/>
            <a:chOff x="8846561" y="2782361"/>
            <a:chExt cx="154517" cy="442886"/>
          </a:xfrm>
        </p:grpSpPr>
        <p:sp>
          <p:nvSpPr>
            <p:cNvPr id="1236" name="Google Shape;1236;p27"/>
            <p:cNvSpPr/>
            <p:nvPr/>
          </p:nvSpPr>
          <p:spPr>
            <a:xfrm>
              <a:off x="8846561" y="2782361"/>
              <a:ext cx="154517" cy="154132"/>
            </a:xfrm>
            <a:custGeom>
              <a:avLst/>
              <a:gdLst/>
              <a:ahLst/>
              <a:cxnLst/>
              <a:rect l="l" t="t" r="r" b="b"/>
              <a:pathLst>
                <a:path w="4823" h="4811" extrusionOk="0">
                  <a:moveTo>
                    <a:pt x="762" y="1"/>
                  </a:moveTo>
                  <a:lnTo>
                    <a:pt x="0" y="763"/>
                  </a:lnTo>
                  <a:lnTo>
                    <a:pt x="1643" y="2406"/>
                  </a:lnTo>
                  <a:lnTo>
                    <a:pt x="0" y="4049"/>
                  </a:lnTo>
                  <a:lnTo>
                    <a:pt x="762" y="4811"/>
                  </a:lnTo>
                  <a:lnTo>
                    <a:pt x="2417" y="3168"/>
                  </a:lnTo>
                  <a:lnTo>
                    <a:pt x="4060" y="4811"/>
                  </a:lnTo>
                  <a:lnTo>
                    <a:pt x="4822" y="4049"/>
                  </a:lnTo>
                  <a:lnTo>
                    <a:pt x="3179" y="2406"/>
                  </a:lnTo>
                  <a:lnTo>
                    <a:pt x="4822" y="763"/>
                  </a:lnTo>
                  <a:lnTo>
                    <a:pt x="4060" y="1"/>
                  </a:lnTo>
                  <a:lnTo>
                    <a:pt x="2417" y="1644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27"/>
            <p:cNvSpPr/>
            <p:nvPr/>
          </p:nvSpPr>
          <p:spPr>
            <a:xfrm>
              <a:off x="8846561" y="3070730"/>
              <a:ext cx="154517" cy="154517"/>
            </a:xfrm>
            <a:custGeom>
              <a:avLst/>
              <a:gdLst/>
              <a:ahLst/>
              <a:cxnLst/>
              <a:rect l="l" t="t" r="r" b="b"/>
              <a:pathLst>
                <a:path w="4823" h="4823" extrusionOk="0">
                  <a:moveTo>
                    <a:pt x="762" y="1"/>
                  </a:moveTo>
                  <a:lnTo>
                    <a:pt x="0" y="763"/>
                  </a:lnTo>
                  <a:lnTo>
                    <a:pt x="1643" y="2406"/>
                  </a:lnTo>
                  <a:lnTo>
                    <a:pt x="0" y="4061"/>
                  </a:lnTo>
                  <a:lnTo>
                    <a:pt x="762" y="4823"/>
                  </a:lnTo>
                  <a:lnTo>
                    <a:pt x="2417" y="3180"/>
                  </a:lnTo>
                  <a:lnTo>
                    <a:pt x="4060" y="4823"/>
                  </a:lnTo>
                  <a:lnTo>
                    <a:pt x="4822" y="4061"/>
                  </a:lnTo>
                  <a:lnTo>
                    <a:pt x="3179" y="2406"/>
                  </a:lnTo>
                  <a:lnTo>
                    <a:pt x="4822" y="763"/>
                  </a:lnTo>
                  <a:lnTo>
                    <a:pt x="4060" y="1"/>
                  </a:lnTo>
                  <a:lnTo>
                    <a:pt x="2417" y="1644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8" name="Google Shape;1238;p27"/>
          <p:cNvGrpSpPr/>
          <p:nvPr/>
        </p:nvGrpSpPr>
        <p:grpSpPr>
          <a:xfrm rot="10800000" flipH="1">
            <a:off x="8809011" y="1125004"/>
            <a:ext cx="181204" cy="295450"/>
            <a:chOff x="8814523" y="4301099"/>
            <a:chExt cx="181204" cy="295450"/>
          </a:xfrm>
        </p:grpSpPr>
        <p:sp>
          <p:nvSpPr>
            <p:cNvPr id="1239" name="Google Shape;1239;p27"/>
            <p:cNvSpPr/>
            <p:nvPr/>
          </p:nvSpPr>
          <p:spPr>
            <a:xfrm>
              <a:off x="8814523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2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27"/>
            <p:cNvSpPr/>
            <p:nvPr/>
          </p:nvSpPr>
          <p:spPr>
            <a:xfrm>
              <a:off x="8951067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2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27"/>
            <p:cNvSpPr/>
            <p:nvPr/>
          </p:nvSpPr>
          <p:spPr>
            <a:xfrm>
              <a:off x="8814523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1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27"/>
            <p:cNvSpPr/>
            <p:nvPr/>
          </p:nvSpPr>
          <p:spPr>
            <a:xfrm>
              <a:off x="8951067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1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27"/>
            <p:cNvSpPr/>
            <p:nvPr/>
          </p:nvSpPr>
          <p:spPr>
            <a:xfrm>
              <a:off x="8814523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74" y="1193"/>
                    <a:pt x="798" y="1193"/>
                  </a:cubicBezTo>
                  <a:cubicBezTo>
                    <a:pt x="1131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27"/>
            <p:cNvSpPr/>
            <p:nvPr/>
          </p:nvSpPr>
          <p:spPr>
            <a:xfrm>
              <a:off x="8951067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62" y="1193"/>
                    <a:pt x="798" y="1193"/>
                  </a:cubicBezTo>
                  <a:cubicBezTo>
                    <a:pt x="1120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45" name="Google Shape;1245;p27"/>
          <p:cNvSpPr/>
          <p:nvPr/>
        </p:nvSpPr>
        <p:spPr>
          <a:xfrm rot="10800000" flipH="1">
            <a:off x="174398" y="2786250"/>
            <a:ext cx="152679" cy="152964"/>
          </a:xfrm>
          <a:custGeom>
            <a:avLst/>
            <a:gdLst/>
            <a:ahLst/>
            <a:cxnLst/>
            <a:rect l="l" t="t" r="r" b="b"/>
            <a:pathLst>
              <a:path w="5883" h="5894" extrusionOk="0">
                <a:moveTo>
                  <a:pt x="1" y="0"/>
                </a:moveTo>
                <a:lnTo>
                  <a:pt x="1" y="5894"/>
                </a:lnTo>
                <a:lnTo>
                  <a:pt x="5882" y="5894"/>
                </a:lnTo>
                <a:lnTo>
                  <a:pt x="588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46" name="Google Shape;1246;p27"/>
          <p:cNvGrpSpPr/>
          <p:nvPr/>
        </p:nvGrpSpPr>
        <p:grpSpPr>
          <a:xfrm rot="10800000" flipH="1">
            <a:off x="173493" y="1791474"/>
            <a:ext cx="154529" cy="443783"/>
            <a:chOff x="179009" y="2072968"/>
            <a:chExt cx="190870" cy="548151"/>
          </a:xfrm>
        </p:grpSpPr>
        <p:sp>
          <p:nvSpPr>
            <p:cNvPr id="1247" name="Google Shape;1247;p27"/>
            <p:cNvSpPr/>
            <p:nvPr/>
          </p:nvSpPr>
          <p:spPr>
            <a:xfrm>
              <a:off x="179009" y="2072968"/>
              <a:ext cx="190870" cy="190870"/>
            </a:xfrm>
            <a:custGeom>
              <a:avLst/>
              <a:gdLst/>
              <a:ahLst/>
              <a:cxnLst/>
              <a:rect l="l" t="t" r="r" b="b"/>
              <a:pathLst>
                <a:path w="5954" h="5954" extrusionOk="0">
                  <a:moveTo>
                    <a:pt x="941" y="1"/>
                  </a:moveTo>
                  <a:lnTo>
                    <a:pt x="0" y="953"/>
                  </a:lnTo>
                  <a:lnTo>
                    <a:pt x="2036" y="2977"/>
                  </a:lnTo>
                  <a:lnTo>
                    <a:pt x="0" y="5013"/>
                  </a:lnTo>
                  <a:lnTo>
                    <a:pt x="941" y="5954"/>
                  </a:lnTo>
                  <a:lnTo>
                    <a:pt x="2977" y="3930"/>
                  </a:lnTo>
                  <a:lnTo>
                    <a:pt x="5013" y="5954"/>
                  </a:lnTo>
                  <a:lnTo>
                    <a:pt x="5953" y="5013"/>
                  </a:lnTo>
                  <a:lnTo>
                    <a:pt x="3929" y="2977"/>
                  </a:lnTo>
                  <a:lnTo>
                    <a:pt x="5953" y="953"/>
                  </a:lnTo>
                  <a:lnTo>
                    <a:pt x="5013" y="1"/>
                  </a:lnTo>
                  <a:lnTo>
                    <a:pt x="2977" y="2037"/>
                  </a:lnTo>
                  <a:lnTo>
                    <a:pt x="94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27"/>
            <p:cNvSpPr/>
            <p:nvPr/>
          </p:nvSpPr>
          <p:spPr>
            <a:xfrm>
              <a:off x="179009" y="2429864"/>
              <a:ext cx="190870" cy="191255"/>
            </a:xfrm>
            <a:custGeom>
              <a:avLst/>
              <a:gdLst/>
              <a:ahLst/>
              <a:cxnLst/>
              <a:rect l="l" t="t" r="r" b="b"/>
              <a:pathLst>
                <a:path w="5954" h="5966" extrusionOk="0">
                  <a:moveTo>
                    <a:pt x="941" y="0"/>
                  </a:moveTo>
                  <a:lnTo>
                    <a:pt x="0" y="953"/>
                  </a:lnTo>
                  <a:lnTo>
                    <a:pt x="2036" y="2988"/>
                  </a:lnTo>
                  <a:lnTo>
                    <a:pt x="0" y="5013"/>
                  </a:lnTo>
                  <a:lnTo>
                    <a:pt x="941" y="5965"/>
                  </a:lnTo>
                  <a:lnTo>
                    <a:pt x="2977" y="3929"/>
                  </a:lnTo>
                  <a:lnTo>
                    <a:pt x="5013" y="5965"/>
                  </a:lnTo>
                  <a:lnTo>
                    <a:pt x="5953" y="5013"/>
                  </a:lnTo>
                  <a:lnTo>
                    <a:pt x="3929" y="2988"/>
                  </a:lnTo>
                  <a:lnTo>
                    <a:pt x="5953" y="953"/>
                  </a:lnTo>
                  <a:lnTo>
                    <a:pt x="5013" y="0"/>
                  </a:lnTo>
                  <a:lnTo>
                    <a:pt x="2977" y="2036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9" name="Google Shape;1249;p27"/>
          <p:cNvGrpSpPr/>
          <p:nvPr/>
        </p:nvGrpSpPr>
        <p:grpSpPr>
          <a:xfrm rot="10800000" flipH="1">
            <a:off x="173487" y="162658"/>
            <a:ext cx="279631" cy="259804"/>
            <a:chOff x="6672" y="3464315"/>
            <a:chExt cx="279631" cy="259804"/>
          </a:xfrm>
        </p:grpSpPr>
        <p:sp>
          <p:nvSpPr>
            <p:cNvPr id="1250" name="Google Shape;1250;p27"/>
            <p:cNvSpPr/>
            <p:nvPr/>
          </p:nvSpPr>
          <p:spPr>
            <a:xfrm>
              <a:off x="246938" y="3577534"/>
              <a:ext cx="39365" cy="33526"/>
            </a:xfrm>
            <a:custGeom>
              <a:avLst/>
              <a:gdLst/>
              <a:ahLst/>
              <a:cxnLst/>
              <a:rect l="l" t="t" r="r" b="b"/>
              <a:pathLst>
                <a:path w="1227" h="1045" extrusionOk="0">
                  <a:moveTo>
                    <a:pt x="526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39" y="1044"/>
                    <a:pt x="524" y="1044"/>
                  </a:cubicBezTo>
                  <a:cubicBezTo>
                    <a:pt x="989" y="1044"/>
                    <a:pt x="1227" y="484"/>
                    <a:pt x="894" y="151"/>
                  </a:cubicBezTo>
                  <a:cubicBezTo>
                    <a:pt x="786" y="47"/>
                    <a:pt x="655" y="1"/>
                    <a:pt x="52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27"/>
            <p:cNvSpPr/>
            <p:nvPr/>
          </p:nvSpPr>
          <p:spPr>
            <a:xfrm>
              <a:off x="126982" y="3577534"/>
              <a:ext cx="39012" cy="33526"/>
            </a:xfrm>
            <a:custGeom>
              <a:avLst/>
              <a:gdLst/>
              <a:ahLst/>
              <a:cxnLst/>
              <a:rect l="l" t="t" r="r" b="b"/>
              <a:pathLst>
                <a:path w="1216" h="1045" extrusionOk="0">
                  <a:moveTo>
                    <a:pt x="527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27" y="1044"/>
                    <a:pt x="525" y="1044"/>
                  </a:cubicBezTo>
                  <a:cubicBezTo>
                    <a:pt x="989" y="1044"/>
                    <a:pt x="1215" y="484"/>
                    <a:pt x="894" y="151"/>
                  </a:cubicBezTo>
                  <a:cubicBezTo>
                    <a:pt x="786" y="47"/>
                    <a:pt x="655" y="1"/>
                    <a:pt x="5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27"/>
            <p:cNvSpPr/>
            <p:nvPr/>
          </p:nvSpPr>
          <p:spPr>
            <a:xfrm>
              <a:off x="6672" y="3577374"/>
              <a:ext cx="39365" cy="33687"/>
            </a:xfrm>
            <a:custGeom>
              <a:avLst/>
              <a:gdLst/>
              <a:ahLst/>
              <a:cxnLst/>
              <a:rect l="l" t="t" r="r" b="b"/>
              <a:pathLst>
                <a:path w="1227" h="1050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27"/>
            <p:cNvSpPr/>
            <p:nvPr/>
          </p:nvSpPr>
          <p:spPr>
            <a:xfrm>
              <a:off x="246938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26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4" y="156"/>
                  </a:cubicBezTo>
                  <a:cubicBezTo>
                    <a:pt x="786" y="48"/>
                    <a:pt x="654" y="0"/>
                    <a:pt x="5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27"/>
            <p:cNvSpPr/>
            <p:nvPr/>
          </p:nvSpPr>
          <p:spPr>
            <a:xfrm>
              <a:off x="126982" y="3464315"/>
              <a:ext cx="39012" cy="33655"/>
            </a:xfrm>
            <a:custGeom>
              <a:avLst/>
              <a:gdLst/>
              <a:ahLst/>
              <a:cxnLst/>
              <a:rect l="l" t="t" r="r" b="b"/>
              <a:pathLst>
                <a:path w="1216" h="1049" extrusionOk="0">
                  <a:moveTo>
                    <a:pt x="523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27" y="1049"/>
                    <a:pt x="525" y="1049"/>
                  </a:cubicBezTo>
                  <a:cubicBezTo>
                    <a:pt x="989" y="1049"/>
                    <a:pt x="1215" y="489"/>
                    <a:pt x="882" y="156"/>
                  </a:cubicBezTo>
                  <a:cubicBezTo>
                    <a:pt x="778" y="48"/>
                    <a:pt x="649" y="0"/>
                    <a:pt x="5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27"/>
            <p:cNvSpPr/>
            <p:nvPr/>
          </p:nvSpPr>
          <p:spPr>
            <a:xfrm>
              <a:off x="6672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27"/>
            <p:cNvSpPr/>
            <p:nvPr/>
          </p:nvSpPr>
          <p:spPr>
            <a:xfrm>
              <a:off x="246938" y="3690721"/>
              <a:ext cx="39365" cy="33398"/>
            </a:xfrm>
            <a:custGeom>
              <a:avLst/>
              <a:gdLst/>
              <a:ahLst/>
              <a:cxnLst/>
              <a:rect l="l" t="t" r="r" b="b"/>
              <a:pathLst>
                <a:path w="1227" h="1041" extrusionOk="0">
                  <a:moveTo>
                    <a:pt x="521" y="1"/>
                  </a:moveTo>
                  <a:cubicBezTo>
                    <a:pt x="254" y="1"/>
                    <a:pt x="1" y="208"/>
                    <a:pt x="1" y="528"/>
                  </a:cubicBezTo>
                  <a:cubicBezTo>
                    <a:pt x="1" y="814"/>
                    <a:pt x="239" y="1040"/>
                    <a:pt x="524" y="1040"/>
                  </a:cubicBezTo>
                  <a:cubicBezTo>
                    <a:pt x="989" y="1040"/>
                    <a:pt x="1227" y="481"/>
                    <a:pt x="894" y="159"/>
                  </a:cubicBezTo>
                  <a:cubicBezTo>
                    <a:pt x="784" y="50"/>
                    <a:pt x="651" y="1"/>
                    <a:pt x="5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27"/>
            <p:cNvSpPr/>
            <p:nvPr/>
          </p:nvSpPr>
          <p:spPr>
            <a:xfrm>
              <a:off x="126982" y="3690625"/>
              <a:ext cx="39012" cy="33494"/>
            </a:xfrm>
            <a:custGeom>
              <a:avLst/>
              <a:gdLst/>
              <a:ahLst/>
              <a:cxnLst/>
              <a:rect l="l" t="t" r="r" b="b"/>
              <a:pathLst>
                <a:path w="1216" h="1044" extrusionOk="0">
                  <a:moveTo>
                    <a:pt x="525" y="0"/>
                  </a:moveTo>
                  <a:cubicBezTo>
                    <a:pt x="259" y="0"/>
                    <a:pt x="1" y="208"/>
                    <a:pt x="1" y="531"/>
                  </a:cubicBezTo>
                  <a:cubicBezTo>
                    <a:pt x="1" y="817"/>
                    <a:pt x="227" y="1043"/>
                    <a:pt x="525" y="1043"/>
                  </a:cubicBezTo>
                  <a:cubicBezTo>
                    <a:pt x="989" y="1043"/>
                    <a:pt x="1215" y="484"/>
                    <a:pt x="882" y="150"/>
                  </a:cubicBezTo>
                  <a:cubicBezTo>
                    <a:pt x="779" y="47"/>
                    <a:pt x="651" y="0"/>
                    <a:pt x="5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27"/>
            <p:cNvSpPr/>
            <p:nvPr/>
          </p:nvSpPr>
          <p:spPr>
            <a:xfrm>
              <a:off x="6672" y="3690625"/>
              <a:ext cx="39365" cy="33494"/>
            </a:xfrm>
            <a:custGeom>
              <a:avLst/>
              <a:gdLst/>
              <a:ahLst/>
              <a:cxnLst/>
              <a:rect l="l" t="t" r="r" b="b"/>
              <a:pathLst>
                <a:path w="1227" h="1044" extrusionOk="0">
                  <a:moveTo>
                    <a:pt x="528" y="0"/>
                  </a:moveTo>
                  <a:cubicBezTo>
                    <a:pt x="258" y="0"/>
                    <a:pt x="1" y="208"/>
                    <a:pt x="1" y="531"/>
                  </a:cubicBezTo>
                  <a:cubicBezTo>
                    <a:pt x="1" y="817"/>
                    <a:pt x="239" y="1043"/>
                    <a:pt x="524" y="1043"/>
                  </a:cubicBezTo>
                  <a:cubicBezTo>
                    <a:pt x="989" y="1043"/>
                    <a:pt x="1227" y="484"/>
                    <a:pt x="893" y="150"/>
                  </a:cubicBezTo>
                  <a:cubicBezTo>
                    <a:pt x="786" y="47"/>
                    <a:pt x="656" y="0"/>
                    <a:pt x="5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9" name="Google Shape;1259;p27"/>
          <p:cNvSpPr/>
          <p:nvPr/>
        </p:nvSpPr>
        <p:spPr>
          <a:xfrm rot="10800000" flipH="1">
            <a:off x="601478" y="162657"/>
            <a:ext cx="106225" cy="105840"/>
          </a:xfrm>
          <a:custGeom>
            <a:avLst/>
            <a:gdLst/>
            <a:ahLst/>
            <a:cxnLst/>
            <a:rect l="l" t="t" r="r" b="b"/>
            <a:pathLst>
              <a:path w="3311" h="3299" extrusionOk="0">
                <a:moveTo>
                  <a:pt x="525" y="1"/>
                </a:moveTo>
                <a:lnTo>
                  <a:pt x="1" y="524"/>
                </a:lnTo>
                <a:lnTo>
                  <a:pt x="1132" y="1656"/>
                </a:lnTo>
                <a:lnTo>
                  <a:pt x="1" y="2775"/>
                </a:lnTo>
                <a:lnTo>
                  <a:pt x="525" y="3299"/>
                </a:lnTo>
                <a:lnTo>
                  <a:pt x="1656" y="2179"/>
                </a:lnTo>
                <a:lnTo>
                  <a:pt x="2775" y="3299"/>
                </a:lnTo>
                <a:lnTo>
                  <a:pt x="3311" y="2775"/>
                </a:lnTo>
                <a:lnTo>
                  <a:pt x="2180" y="1656"/>
                </a:lnTo>
                <a:lnTo>
                  <a:pt x="3311" y="524"/>
                </a:lnTo>
                <a:lnTo>
                  <a:pt x="2775" y="1"/>
                </a:lnTo>
                <a:lnTo>
                  <a:pt x="1656" y="1132"/>
                </a:lnTo>
                <a:lnTo>
                  <a:pt x="525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0" name="Google Shape;1260;p27"/>
          <p:cNvSpPr txBox="1">
            <a:spLocks noGrp="1"/>
          </p:cNvSpPr>
          <p:nvPr>
            <p:ph type="title" hasCustomPrompt="1"/>
          </p:nvPr>
        </p:nvSpPr>
        <p:spPr>
          <a:xfrm>
            <a:off x="3519788" y="2435953"/>
            <a:ext cx="2093400" cy="145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6000">
                <a:solidFill>
                  <a:schemeClr val="lt2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261" name="Google Shape;1261;p27"/>
          <p:cNvSpPr txBox="1">
            <a:spLocks noGrp="1"/>
          </p:cNvSpPr>
          <p:nvPr>
            <p:ph type="subTitle" idx="1"/>
          </p:nvPr>
        </p:nvSpPr>
        <p:spPr>
          <a:xfrm>
            <a:off x="3212588" y="1550915"/>
            <a:ext cx="27078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262" name="Google Shape;1262;p27"/>
          <p:cNvSpPr txBox="1">
            <a:spLocks noGrp="1"/>
          </p:cNvSpPr>
          <p:nvPr>
            <p:ph type="title" idx="2"/>
          </p:nvPr>
        </p:nvSpPr>
        <p:spPr>
          <a:xfrm>
            <a:off x="2412638" y="874728"/>
            <a:ext cx="4307700" cy="67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CUSTOM_10_1">
    <p:spTree>
      <p:nvGrpSpPr>
        <p:cNvPr id="1" name="Shape 1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4" name="Google Shape;1264;p28"/>
          <p:cNvSpPr/>
          <p:nvPr/>
        </p:nvSpPr>
        <p:spPr>
          <a:xfrm rot="10800000">
            <a:off x="6" y="3544871"/>
            <a:ext cx="9143969" cy="1608154"/>
          </a:xfrm>
          <a:custGeom>
            <a:avLst/>
            <a:gdLst/>
            <a:ahLst/>
            <a:cxnLst/>
            <a:rect l="l" t="t" r="r" b="b"/>
            <a:pathLst>
              <a:path w="44209" h="160735" extrusionOk="0">
                <a:moveTo>
                  <a:pt x="0" y="0"/>
                </a:moveTo>
                <a:lnTo>
                  <a:pt x="0" y="160734"/>
                </a:lnTo>
                <a:lnTo>
                  <a:pt x="44208" y="160734"/>
                </a:lnTo>
                <a:lnTo>
                  <a:pt x="44208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5" name="Google Shape;1265;p28"/>
          <p:cNvSpPr/>
          <p:nvPr/>
        </p:nvSpPr>
        <p:spPr>
          <a:xfrm rot="10800000">
            <a:off x="6028098" y="2585835"/>
            <a:ext cx="1766371" cy="1766392"/>
          </a:xfrm>
          <a:custGeom>
            <a:avLst/>
            <a:gdLst/>
            <a:ahLst/>
            <a:cxnLst/>
            <a:rect l="l" t="t" r="r" b="b"/>
            <a:pathLst>
              <a:path w="83094" h="83095" extrusionOk="0">
                <a:moveTo>
                  <a:pt x="0" y="1"/>
                </a:moveTo>
                <a:lnTo>
                  <a:pt x="0" y="83094"/>
                </a:lnTo>
                <a:lnTo>
                  <a:pt x="83094" y="83094"/>
                </a:lnTo>
                <a:lnTo>
                  <a:pt x="83094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6" name="Google Shape;1266;p28"/>
          <p:cNvSpPr/>
          <p:nvPr/>
        </p:nvSpPr>
        <p:spPr>
          <a:xfrm rot="10800000">
            <a:off x="6183079" y="2740810"/>
            <a:ext cx="1456430" cy="1456448"/>
          </a:xfrm>
          <a:custGeom>
            <a:avLst/>
            <a:gdLst/>
            <a:ahLst/>
            <a:cxnLst/>
            <a:rect l="l" t="t" r="r" b="b"/>
            <a:pathLst>
              <a:path w="83094" h="83095" extrusionOk="0">
                <a:moveTo>
                  <a:pt x="0" y="1"/>
                </a:moveTo>
                <a:lnTo>
                  <a:pt x="0" y="83094"/>
                </a:lnTo>
                <a:lnTo>
                  <a:pt x="83094" y="83094"/>
                </a:lnTo>
                <a:lnTo>
                  <a:pt x="83094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7" name="Google Shape;1267;p28"/>
          <p:cNvSpPr/>
          <p:nvPr/>
        </p:nvSpPr>
        <p:spPr>
          <a:xfrm rot="10800000">
            <a:off x="850919" y="163420"/>
            <a:ext cx="83286" cy="83286"/>
          </a:xfrm>
          <a:custGeom>
            <a:avLst/>
            <a:gdLst/>
            <a:ahLst/>
            <a:cxnLst/>
            <a:rect l="l" t="t" r="r" b="b"/>
            <a:pathLst>
              <a:path w="2596" h="2596" extrusionOk="0">
                <a:moveTo>
                  <a:pt x="0" y="0"/>
                </a:moveTo>
                <a:lnTo>
                  <a:pt x="0" y="2596"/>
                </a:lnTo>
                <a:lnTo>
                  <a:pt x="2596" y="2596"/>
                </a:lnTo>
                <a:lnTo>
                  <a:pt x="259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8" name="Google Shape;1268;p28"/>
          <p:cNvSpPr/>
          <p:nvPr/>
        </p:nvSpPr>
        <p:spPr>
          <a:xfrm rot="10800000">
            <a:off x="148441" y="162650"/>
            <a:ext cx="600135" cy="81778"/>
          </a:xfrm>
          <a:custGeom>
            <a:avLst/>
            <a:gdLst/>
            <a:ahLst/>
            <a:cxnLst/>
            <a:rect l="l" t="t" r="r" b="b"/>
            <a:pathLst>
              <a:path w="18706" h="2549" extrusionOk="0">
                <a:moveTo>
                  <a:pt x="1917" y="1"/>
                </a:moveTo>
                <a:lnTo>
                  <a:pt x="1" y="1941"/>
                </a:lnTo>
                <a:lnTo>
                  <a:pt x="334" y="2275"/>
                </a:lnTo>
                <a:lnTo>
                  <a:pt x="1917" y="667"/>
                </a:lnTo>
                <a:lnTo>
                  <a:pt x="3775" y="2548"/>
                </a:lnTo>
                <a:lnTo>
                  <a:pt x="5644" y="667"/>
                </a:lnTo>
                <a:lnTo>
                  <a:pt x="7502" y="2548"/>
                </a:lnTo>
                <a:lnTo>
                  <a:pt x="9359" y="667"/>
                </a:lnTo>
                <a:lnTo>
                  <a:pt x="11216" y="2548"/>
                </a:lnTo>
                <a:lnTo>
                  <a:pt x="13074" y="667"/>
                </a:lnTo>
                <a:lnTo>
                  <a:pt x="14931" y="2548"/>
                </a:lnTo>
                <a:lnTo>
                  <a:pt x="16788" y="667"/>
                </a:lnTo>
                <a:lnTo>
                  <a:pt x="18372" y="2275"/>
                </a:lnTo>
                <a:lnTo>
                  <a:pt x="18705" y="1941"/>
                </a:lnTo>
                <a:lnTo>
                  <a:pt x="16788" y="1"/>
                </a:lnTo>
                <a:lnTo>
                  <a:pt x="14931" y="1882"/>
                </a:lnTo>
                <a:lnTo>
                  <a:pt x="13074" y="1"/>
                </a:lnTo>
                <a:lnTo>
                  <a:pt x="11216" y="1882"/>
                </a:lnTo>
                <a:lnTo>
                  <a:pt x="9359" y="1"/>
                </a:lnTo>
                <a:lnTo>
                  <a:pt x="7502" y="1882"/>
                </a:lnTo>
                <a:lnTo>
                  <a:pt x="5644" y="1"/>
                </a:lnTo>
                <a:lnTo>
                  <a:pt x="3775" y="1882"/>
                </a:lnTo>
                <a:lnTo>
                  <a:pt x="1917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69" name="Google Shape;1269;p28"/>
          <p:cNvGrpSpPr/>
          <p:nvPr/>
        </p:nvGrpSpPr>
        <p:grpSpPr>
          <a:xfrm rot="10800000">
            <a:off x="148428" y="2496305"/>
            <a:ext cx="154517" cy="442886"/>
            <a:chOff x="8846561" y="2782361"/>
            <a:chExt cx="154517" cy="442886"/>
          </a:xfrm>
        </p:grpSpPr>
        <p:sp>
          <p:nvSpPr>
            <p:cNvPr id="1270" name="Google Shape;1270;p28"/>
            <p:cNvSpPr/>
            <p:nvPr/>
          </p:nvSpPr>
          <p:spPr>
            <a:xfrm>
              <a:off x="8846561" y="2782361"/>
              <a:ext cx="154517" cy="154132"/>
            </a:xfrm>
            <a:custGeom>
              <a:avLst/>
              <a:gdLst/>
              <a:ahLst/>
              <a:cxnLst/>
              <a:rect l="l" t="t" r="r" b="b"/>
              <a:pathLst>
                <a:path w="4823" h="4811" extrusionOk="0">
                  <a:moveTo>
                    <a:pt x="762" y="1"/>
                  </a:moveTo>
                  <a:lnTo>
                    <a:pt x="0" y="763"/>
                  </a:lnTo>
                  <a:lnTo>
                    <a:pt x="1643" y="2406"/>
                  </a:lnTo>
                  <a:lnTo>
                    <a:pt x="0" y="4049"/>
                  </a:lnTo>
                  <a:lnTo>
                    <a:pt x="762" y="4811"/>
                  </a:lnTo>
                  <a:lnTo>
                    <a:pt x="2417" y="3168"/>
                  </a:lnTo>
                  <a:lnTo>
                    <a:pt x="4060" y="4811"/>
                  </a:lnTo>
                  <a:lnTo>
                    <a:pt x="4822" y="4049"/>
                  </a:lnTo>
                  <a:lnTo>
                    <a:pt x="3179" y="2406"/>
                  </a:lnTo>
                  <a:lnTo>
                    <a:pt x="4822" y="763"/>
                  </a:lnTo>
                  <a:lnTo>
                    <a:pt x="4060" y="1"/>
                  </a:lnTo>
                  <a:lnTo>
                    <a:pt x="2417" y="1644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28"/>
            <p:cNvSpPr/>
            <p:nvPr/>
          </p:nvSpPr>
          <p:spPr>
            <a:xfrm>
              <a:off x="8846561" y="3070730"/>
              <a:ext cx="154517" cy="154517"/>
            </a:xfrm>
            <a:custGeom>
              <a:avLst/>
              <a:gdLst/>
              <a:ahLst/>
              <a:cxnLst/>
              <a:rect l="l" t="t" r="r" b="b"/>
              <a:pathLst>
                <a:path w="4823" h="4823" extrusionOk="0">
                  <a:moveTo>
                    <a:pt x="762" y="1"/>
                  </a:moveTo>
                  <a:lnTo>
                    <a:pt x="0" y="763"/>
                  </a:lnTo>
                  <a:lnTo>
                    <a:pt x="1643" y="2406"/>
                  </a:lnTo>
                  <a:lnTo>
                    <a:pt x="0" y="4061"/>
                  </a:lnTo>
                  <a:lnTo>
                    <a:pt x="762" y="4823"/>
                  </a:lnTo>
                  <a:lnTo>
                    <a:pt x="2417" y="3180"/>
                  </a:lnTo>
                  <a:lnTo>
                    <a:pt x="4060" y="4823"/>
                  </a:lnTo>
                  <a:lnTo>
                    <a:pt x="4822" y="4061"/>
                  </a:lnTo>
                  <a:lnTo>
                    <a:pt x="3179" y="2406"/>
                  </a:lnTo>
                  <a:lnTo>
                    <a:pt x="4822" y="763"/>
                  </a:lnTo>
                  <a:lnTo>
                    <a:pt x="4060" y="1"/>
                  </a:lnTo>
                  <a:lnTo>
                    <a:pt x="2417" y="1644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2" name="Google Shape;1272;p28"/>
          <p:cNvGrpSpPr/>
          <p:nvPr/>
        </p:nvGrpSpPr>
        <p:grpSpPr>
          <a:xfrm rot="10800000">
            <a:off x="153779" y="1125004"/>
            <a:ext cx="181204" cy="295450"/>
            <a:chOff x="8814523" y="4301099"/>
            <a:chExt cx="181204" cy="295450"/>
          </a:xfrm>
        </p:grpSpPr>
        <p:sp>
          <p:nvSpPr>
            <p:cNvPr id="1273" name="Google Shape;1273;p28"/>
            <p:cNvSpPr/>
            <p:nvPr/>
          </p:nvSpPr>
          <p:spPr>
            <a:xfrm>
              <a:off x="8814523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2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28"/>
            <p:cNvSpPr/>
            <p:nvPr/>
          </p:nvSpPr>
          <p:spPr>
            <a:xfrm>
              <a:off x="8951067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2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28"/>
            <p:cNvSpPr/>
            <p:nvPr/>
          </p:nvSpPr>
          <p:spPr>
            <a:xfrm>
              <a:off x="8814523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1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28"/>
            <p:cNvSpPr/>
            <p:nvPr/>
          </p:nvSpPr>
          <p:spPr>
            <a:xfrm>
              <a:off x="8951067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1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28"/>
            <p:cNvSpPr/>
            <p:nvPr/>
          </p:nvSpPr>
          <p:spPr>
            <a:xfrm>
              <a:off x="8814523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74" y="1193"/>
                    <a:pt x="798" y="1193"/>
                  </a:cubicBezTo>
                  <a:cubicBezTo>
                    <a:pt x="1131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28"/>
            <p:cNvSpPr/>
            <p:nvPr/>
          </p:nvSpPr>
          <p:spPr>
            <a:xfrm>
              <a:off x="8951067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62" y="1193"/>
                    <a:pt x="798" y="1193"/>
                  </a:cubicBezTo>
                  <a:cubicBezTo>
                    <a:pt x="1120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79" name="Google Shape;1279;p28"/>
          <p:cNvSpPr/>
          <p:nvPr/>
        </p:nvSpPr>
        <p:spPr>
          <a:xfrm rot="10800000">
            <a:off x="8816917" y="2786250"/>
            <a:ext cx="152679" cy="152964"/>
          </a:xfrm>
          <a:custGeom>
            <a:avLst/>
            <a:gdLst/>
            <a:ahLst/>
            <a:cxnLst/>
            <a:rect l="l" t="t" r="r" b="b"/>
            <a:pathLst>
              <a:path w="5883" h="5894" extrusionOk="0">
                <a:moveTo>
                  <a:pt x="1" y="0"/>
                </a:moveTo>
                <a:lnTo>
                  <a:pt x="1" y="5894"/>
                </a:lnTo>
                <a:lnTo>
                  <a:pt x="5882" y="5894"/>
                </a:lnTo>
                <a:lnTo>
                  <a:pt x="5882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80" name="Google Shape;1280;p28"/>
          <p:cNvGrpSpPr/>
          <p:nvPr/>
        </p:nvGrpSpPr>
        <p:grpSpPr>
          <a:xfrm rot="10800000">
            <a:off x="8815972" y="1791474"/>
            <a:ext cx="154529" cy="443783"/>
            <a:chOff x="179009" y="2072968"/>
            <a:chExt cx="190870" cy="548151"/>
          </a:xfrm>
        </p:grpSpPr>
        <p:sp>
          <p:nvSpPr>
            <p:cNvPr id="1281" name="Google Shape;1281;p28"/>
            <p:cNvSpPr/>
            <p:nvPr/>
          </p:nvSpPr>
          <p:spPr>
            <a:xfrm>
              <a:off x="179009" y="2072968"/>
              <a:ext cx="190870" cy="190870"/>
            </a:xfrm>
            <a:custGeom>
              <a:avLst/>
              <a:gdLst/>
              <a:ahLst/>
              <a:cxnLst/>
              <a:rect l="l" t="t" r="r" b="b"/>
              <a:pathLst>
                <a:path w="5954" h="5954" extrusionOk="0">
                  <a:moveTo>
                    <a:pt x="941" y="1"/>
                  </a:moveTo>
                  <a:lnTo>
                    <a:pt x="0" y="953"/>
                  </a:lnTo>
                  <a:lnTo>
                    <a:pt x="2036" y="2977"/>
                  </a:lnTo>
                  <a:lnTo>
                    <a:pt x="0" y="5013"/>
                  </a:lnTo>
                  <a:lnTo>
                    <a:pt x="941" y="5954"/>
                  </a:lnTo>
                  <a:lnTo>
                    <a:pt x="2977" y="3930"/>
                  </a:lnTo>
                  <a:lnTo>
                    <a:pt x="5013" y="5954"/>
                  </a:lnTo>
                  <a:lnTo>
                    <a:pt x="5953" y="5013"/>
                  </a:lnTo>
                  <a:lnTo>
                    <a:pt x="3929" y="2977"/>
                  </a:lnTo>
                  <a:lnTo>
                    <a:pt x="5953" y="953"/>
                  </a:lnTo>
                  <a:lnTo>
                    <a:pt x="5013" y="1"/>
                  </a:lnTo>
                  <a:lnTo>
                    <a:pt x="2977" y="2037"/>
                  </a:lnTo>
                  <a:lnTo>
                    <a:pt x="94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28"/>
            <p:cNvSpPr/>
            <p:nvPr/>
          </p:nvSpPr>
          <p:spPr>
            <a:xfrm>
              <a:off x="179009" y="2429864"/>
              <a:ext cx="190870" cy="191255"/>
            </a:xfrm>
            <a:custGeom>
              <a:avLst/>
              <a:gdLst/>
              <a:ahLst/>
              <a:cxnLst/>
              <a:rect l="l" t="t" r="r" b="b"/>
              <a:pathLst>
                <a:path w="5954" h="5966" extrusionOk="0">
                  <a:moveTo>
                    <a:pt x="941" y="0"/>
                  </a:moveTo>
                  <a:lnTo>
                    <a:pt x="0" y="953"/>
                  </a:lnTo>
                  <a:lnTo>
                    <a:pt x="2036" y="2988"/>
                  </a:lnTo>
                  <a:lnTo>
                    <a:pt x="0" y="5013"/>
                  </a:lnTo>
                  <a:lnTo>
                    <a:pt x="941" y="5965"/>
                  </a:lnTo>
                  <a:lnTo>
                    <a:pt x="2977" y="3929"/>
                  </a:lnTo>
                  <a:lnTo>
                    <a:pt x="5013" y="5965"/>
                  </a:lnTo>
                  <a:lnTo>
                    <a:pt x="5953" y="5013"/>
                  </a:lnTo>
                  <a:lnTo>
                    <a:pt x="3929" y="2988"/>
                  </a:lnTo>
                  <a:lnTo>
                    <a:pt x="5953" y="953"/>
                  </a:lnTo>
                  <a:lnTo>
                    <a:pt x="5013" y="0"/>
                  </a:lnTo>
                  <a:lnTo>
                    <a:pt x="2977" y="2036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3" name="Google Shape;1283;p28"/>
          <p:cNvGrpSpPr/>
          <p:nvPr/>
        </p:nvGrpSpPr>
        <p:grpSpPr>
          <a:xfrm rot="10800000">
            <a:off x="8690875" y="162658"/>
            <a:ext cx="279631" cy="259804"/>
            <a:chOff x="6672" y="3464315"/>
            <a:chExt cx="279631" cy="259804"/>
          </a:xfrm>
        </p:grpSpPr>
        <p:sp>
          <p:nvSpPr>
            <p:cNvPr id="1284" name="Google Shape;1284;p28"/>
            <p:cNvSpPr/>
            <p:nvPr/>
          </p:nvSpPr>
          <p:spPr>
            <a:xfrm>
              <a:off x="246938" y="3577534"/>
              <a:ext cx="39365" cy="33526"/>
            </a:xfrm>
            <a:custGeom>
              <a:avLst/>
              <a:gdLst/>
              <a:ahLst/>
              <a:cxnLst/>
              <a:rect l="l" t="t" r="r" b="b"/>
              <a:pathLst>
                <a:path w="1227" h="1045" extrusionOk="0">
                  <a:moveTo>
                    <a:pt x="526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39" y="1044"/>
                    <a:pt x="524" y="1044"/>
                  </a:cubicBezTo>
                  <a:cubicBezTo>
                    <a:pt x="989" y="1044"/>
                    <a:pt x="1227" y="484"/>
                    <a:pt x="894" y="151"/>
                  </a:cubicBezTo>
                  <a:cubicBezTo>
                    <a:pt x="786" y="47"/>
                    <a:pt x="655" y="1"/>
                    <a:pt x="52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28"/>
            <p:cNvSpPr/>
            <p:nvPr/>
          </p:nvSpPr>
          <p:spPr>
            <a:xfrm>
              <a:off x="126982" y="3577534"/>
              <a:ext cx="39012" cy="33526"/>
            </a:xfrm>
            <a:custGeom>
              <a:avLst/>
              <a:gdLst/>
              <a:ahLst/>
              <a:cxnLst/>
              <a:rect l="l" t="t" r="r" b="b"/>
              <a:pathLst>
                <a:path w="1216" h="1045" extrusionOk="0">
                  <a:moveTo>
                    <a:pt x="527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27" y="1044"/>
                    <a:pt x="525" y="1044"/>
                  </a:cubicBezTo>
                  <a:cubicBezTo>
                    <a:pt x="989" y="1044"/>
                    <a:pt x="1215" y="484"/>
                    <a:pt x="894" y="151"/>
                  </a:cubicBezTo>
                  <a:cubicBezTo>
                    <a:pt x="786" y="47"/>
                    <a:pt x="655" y="1"/>
                    <a:pt x="52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28"/>
            <p:cNvSpPr/>
            <p:nvPr/>
          </p:nvSpPr>
          <p:spPr>
            <a:xfrm>
              <a:off x="6672" y="3577374"/>
              <a:ext cx="39365" cy="33687"/>
            </a:xfrm>
            <a:custGeom>
              <a:avLst/>
              <a:gdLst/>
              <a:ahLst/>
              <a:cxnLst/>
              <a:rect l="l" t="t" r="r" b="b"/>
              <a:pathLst>
                <a:path w="1227" h="1050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28"/>
            <p:cNvSpPr/>
            <p:nvPr/>
          </p:nvSpPr>
          <p:spPr>
            <a:xfrm>
              <a:off x="246938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26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4" y="156"/>
                  </a:cubicBezTo>
                  <a:cubicBezTo>
                    <a:pt x="786" y="48"/>
                    <a:pt x="654" y="0"/>
                    <a:pt x="5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28"/>
            <p:cNvSpPr/>
            <p:nvPr/>
          </p:nvSpPr>
          <p:spPr>
            <a:xfrm>
              <a:off x="126982" y="3464315"/>
              <a:ext cx="39012" cy="33655"/>
            </a:xfrm>
            <a:custGeom>
              <a:avLst/>
              <a:gdLst/>
              <a:ahLst/>
              <a:cxnLst/>
              <a:rect l="l" t="t" r="r" b="b"/>
              <a:pathLst>
                <a:path w="1216" h="1049" extrusionOk="0">
                  <a:moveTo>
                    <a:pt x="523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27" y="1049"/>
                    <a:pt x="525" y="1049"/>
                  </a:cubicBezTo>
                  <a:cubicBezTo>
                    <a:pt x="989" y="1049"/>
                    <a:pt x="1215" y="489"/>
                    <a:pt x="882" y="156"/>
                  </a:cubicBezTo>
                  <a:cubicBezTo>
                    <a:pt x="778" y="48"/>
                    <a:pt x="649" y="0"/>
                    <a:pt x="52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28"/>
            <p:cNvSpPr/>
            <p:nvPr/>
          </p:nvSpPr>
          <p:spPr>
            <a:xfrm>
              <a:off x="6672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28"/>
            <p:cNvSpPr/>
            <p:nvPr/>
          </p:nvSpPr>
          <p:spPr>
            <a:xfrm>
              <a:off x="246938" y="3690721"/>
              <a:ext cx="39365" cy="33398"/>
            </a:xfrm>
            <a:custGeom>
              <a:avLst/>
              <a:gdLst/>
              <a:ahLst/>
              <a:cxnLst/>
              <a:rect l="l" t="t" r="r" b="b"/>
              <a:pathLst>
                <a:path w="1227" h="1041" extrusionOk="0">
                  <a:moveTo>
                    <a:pt x="521" y="1"/>
                  </a:moveTo>
                  <a:cubicBezTo>
                    <a:pt x="254" y="1"/>
                    <a:pt x="1" y="208"/>
                    <a:pt x="1" y="528"/>
                  </a:cubicBezTo>
                  <a:cubicBezTo>
                    <a:pt x="1" y="814"/>
                    <a:pt x="239" y="1040"/>
                    <a:pt x="524" y="1040"/>
                  </a:cubicBezTo>
                  <a:cubicBezTo>
                    <a:pt x="989" y="1040"/>
                    <a:pt x="1227" y="481"/>
                    <a:pt x="894" y="159"/>
                  </a:cubicBezTo>
                  <a:cubicBezTo>
                    <a:pt x="784" y="50"/>
                    <a:pt x="651" y="1"/>
                    <a:pt x="52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28"/>
            <p:cNvSpPr/>
            <p:nvPr/>
          </p:nvSpPr>
          <p:spPr>
            <a:xfrm>
              <a:off x="126982" y="3690625"/>
              <a:ext cx="39012" cy="33494"/>
            </a:xfrm>
            <a:custGeom>
              <a:avLst/>
              <a:gdLst/>
              <a:ahLst/>
              <a:cxnLst/>
              <a:rect l="l" t="t" r="r" b="b"/>
              <a:pathLst>
                <a:path w="1216" h="1044" extrusionOk="0">
                  <a:moveTo>
                    <a:pt x="525" y="0"/>
                  </a:moveTo>
                  <a:cubicBezTo>
                    <a:pt x="259" y="0"/>
                    <a:pt x="1" y="208"/>
                    <a:pt x="1" y="531"/>
                  </a:cubicBezTo>
                  <a:cubicBezTo>
                    <a:pt x="1" y="817"/>
                    <a:pt x="227" y="1043"/>
                    <a:pt x="525" y="1043"/>
                  </a:cubicBezTo>
                  <a:cubicBezTo>
                    <a:pt x="989" y="1043"/>
                    <a:pt x="1215" y="484"/>
                    <a:pt x="882" y="150"/>
                  </a:cubicBezTo>
                  <a:cubicBezTo>
                    <a:pt x="779" y="47"/>
                    <a:pt x="651" y="0"/>
                    <a:pt x="52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28"/>
            <p:cNvSpPr/>
            <p:nvPr/>
          </p:nvSpPr>
          <p:spPr>
            <a:xfrm>
              <a:off x="6672" y="3690625"/>
              <a:ext cx="39365" cy="33494"/>
            </a:xfrm>
            <a:custGeom>
              <a:avLst/>
              <a:gdLst/>
              <a:ahLst/>
              <a:cxnLst/>
              <a:rect l="l" t="t" r="r" b="b"/>
              <a:pathLst>
                <a:path w="1227" h="1044" extrusionOk="0">
                  <a:moveTo>
                    <a:pt x="528" y="0"/>
                  </a:moveTo>
                  <a:cubicBezTo>
                    <a:pt x="258" y="0"/>
                    <a:pt x="1" y="208"/>
                    <a:pt x="1" y="531"/>
                  </a:cubicBezTo>
                  <a:cubicBezTo>
                    <a:pt x="1" y="817"/>
                    <a:pt x="239" y="1043"/>
                    <a:pt x="524" y="1043"/>
                  </a:cubicBezTo>
                  <a:cubicBezTo>
                    <a:pt x="989" y="1043"/>
                    <a:pt x="1227" y="484"/>
                    <a:pt x="893" y="150"/>
                  </a:cubicBezTo>
                  <a:cubicBezTo>
                    <a:pt x="786" y="47"/>
                    <a:pt x="656" y="0"/>
                    <a:pt x="52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93" name="Google Shape;1293;p28"/>
          <p:cNvSpPr/>
          <p:nvPr/>
        </p:nvSpPr>
        <p:spPr>
          <a:xfrm rot="10800000">
            <a:off x="8436291" y="162657"/>
            <a:ext cx="106225" cy="105840"/>
          </a:xfrm>
          <a:custGeom>
            <a:avLst/>
            <a:gdLst/>
            <a:ahLst/>
            <a:cxnLst/>
            <a:rect l="l" t="t" r="r" b="b"/>
            <a:pathLst>
              <a:path w="3311" h="3299" extrusionOk="0">
                <a:moveTo>
                  <a:pt x="525" y="1"/>
                </a:moveTo>
                <a:lnTo>
                  <a:pt x="1" y="524"/>
                </a:lnTo>
                <a:lnTo>
                  <a:pt x="1132" y="1656"/>
                </a:lnTo>
                <a:lnTo>
                  <a:pt x="1" y="2775"/>
                </a:lnTo>
                <a:lnTo>
                  <a:pt x="525" y="3299"/>
                </a:lnTo>
                <a:lnTo>
                  <a:pt x="1656" y="2179"/>
                </a:lnTo>
                <a:lnTo>
                  <a:pt x="2775" y="3299"/>
                </a:lnTo>
                <a:lnTo>
                  <a:pt x="3311" y="2775"/>
                </a:lnTo>
                <a:lnTo>
                  <a:pt x="2180" y="1656"/>
                </a:lnTo>
                <a:lnTo>
                  <a:pt x="3311" y="524"/>
                </a:lnTo>
                <a:lnTo>
                  <a:pt x="2775" y="1"/>
                </a:lnTo>
                <a:lnTo>
                  <a:pt x="1656" y="1132"/>
                </a:lnTo>
                <a:lnTo>
                  <a:pt x="525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4" name="Google Shape;1294;p28"/>
          <p:cNvSpPr txBox="1">
            <a:spLocks noGrp="1"/>
          </p:cNvSpPr>
          <p:nvPr>
            <p:ph type="title" hasCustomPrompt="1"/>
          </p:nvPr>
        </p:nvSpPr>
        <p:spPr>
          <a:xfrm flipH="1">
            <a:off x="5864431" y="2740753"/>
            <a:ext cx="2093400" cy="145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6000">
                <a:solidFill>
                  <a:schemeClr val="lt2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295" name="Google Shape;1295;p28"/>
          <p:cNvSpPr txBox="1">
            <a:spLocks noGrp="1"/>
          </p:cNvSpPr>
          <p:nvPr>
            <p:ph type="subTitle" idx="1"/>
          </p:nvPr>
        </p:nvSpPr>
        <p:spPr>
          <a:xfrm flipH="1">
            <a:off x="5157031" y="1855715"/>
            <a:ext cx="270780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18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296" name="Google Shape;1296;p28"/>
          <p:cNvSpPr txBox="1">
            <a:spLocks noGrp="1"/>
          </p:cNvSpPr>
          <p:nvPr>
            <p:ph type="title" idx="2"/>
          </p:nvPr>
        </p:nvSpPr>
        <p:spPr>
          <a:xfrm flipH="1">
            <a:off x="3557131" y="1179528"/>
            <a:ext cx="4307700" cy="67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000">
                <a:solidFill>
                  <a:schemeClr val="lt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 ExtraBold"/>
              <a:buNone/>
              <a:defRPr sz="3200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 ExtraBold"/>
              <a:buNone/>
              <a:defRPr sz="3200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 ExtraBold"/>
              <a:buNone/>
              <a:defRPr sz="3200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 ExtraBold"/>
              <a:buNone/>
              <a:defRPr sz="3200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 ExtraBold"/>
              <a:buNone/>
              <a:defRPr sz="3200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 ExtraBold"/>
              <a:buNone/>
              <a:defRPr sz="3200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 ExtraBold"/>
              <a:buNone/>
              <a:defRPr sz="3200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 ExtraBold"/>
              <a:buNone/>
              <a:defRPr sz="3200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 ExtraBold"/>
              <a:buNone/>
              <a:defRPr sz="3200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246950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arker Grotesque Medium"/>
              <a:buChar char="●"/>
              <a:defRPr sz="2000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marL="914400" lvl="1" indent="-355600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arker Grotesque Medium"/>
              <a:buChar char="○"/>
              <a:defRPr sz="2000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2pPr>
            <a:lvl3pPr marL="1371600" lvl="2" indent="-355600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arker Grotesque Medium"/>
              <a:buChar char="■"/>
              <a:defRPr sz="2000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3pPr>
            <a:lvl4pPr marL="1828800" lvl="3" indent="-355600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arker Grotesque Medium"/>
              <a:buChar char="●"/>
              <a:defRPr sz="2000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4pPr>
            <a:lvl5pPr marL="2286000" lvl="4" indent="-355600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arker Grotesque Medium"/>
              <a:buChar char="○"/>
              <a:defRPr sz="2000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5pPr>
            <a:lvl6pPr marL="2743200" lvl="5" indent="-355600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arker Grotesque Medium"/>
              <a:buChar char="■"/>
              <a:defRPr sz="2000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6pPr>
            <a:lvl7pPr marL="3200400" lvl="6" indent="-355600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arker Grotesque Medium"/>
              <a:buChar char="●"/>
              <a:defRPr sz="2000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7pPr>
            <a:lvl8pPr marL="3657600" lvl="7" indent="-355600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arker Grotesque Medium"/>
              <a:buChar char="○"/>
              <a:defRPr sz="2000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8pPr>
            <a:lvl9pPr marL="4114800" lvl="8" indent="-355600" algn="ctr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2000"/>
              <a:buFont typeface="Darker Grotesque Medium"/>
              <a:buChar char="■"/>
              <a:defRPr sz="2000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8" r:id="rId3"/>
    <p:sldLayoutId id="2147483662" r:id="rId4"/>
    <p:sldLayoutId id="2147483663" r:id="rId5"/>
    <p:sldLayoutId id="2147483669" r:id="rId6"/>
    <p:sldLayoutId id="2147483671" r:id="rId7"/>
    <p:sldLayoutId id="2147483673" r:id="rId8"/>
    <p:sldLayoutId id="2147483674" r:id="rId9"/>
    <p:sldLayoutId id="2147483683" r:id="rId10"/>
    <p:sldLayoutId id="2147483684" r:id="rId11"/>
    <p:sldLayoutId id="2147483686" r:id="rId12"/>
    <p:sldLayoutId id="2147483687" r:id="rId13"/>
    <p:sldLayoutId id="2147483696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8" name="Google Shape;2278;p61"/>
          <p:cNvSpPr txBox="1">
            <a:spLocks noGrp="1"/>
          </p:cNvSpPr>
          <p:nvPr>
            <p:ph type="ctrTitle"/>
          </p:nvPr>
        </p:nvSpPr>
        <p:spPr>
          <a:xfrm>
            <a:off x="1616400" y="2238450"/>
            <a:ext cx="5911200" cy="66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SNAKE HUNT</a:t>
            </a:r>
            <a:endParaRPr dirty="0"/>
          </a:p>
        </p:txBody>
      </p:sp>
      <p:grpSp>
        <p:nvGrpSpPr>
          <p:cNvPr id="8" name="Google Shape;4199;p124">
            <a:extLst>
              <a:ext uri="{FF2B5EF4-FFF2-40B4-BE49-F238E27FC236}">
                <a16:creationId xmlns:a16="http://schemas.microsoft.com/office/drawing/2014/main" id="{51F7644D-FDEF-4659-80CD-95F40C61D695}"/>
              </a:ext>
            </a:extLst>
          </p:cNvPr>
          <p:cNvGrpSpPr/>
          <p:nvPr/>
        </p:nvGrpSpPr>
        <p:grpSpPr>
          <a:xfrm>
            <a:off x="6798936" y="3080999"/>
            <a:ext cx="1457327" cy="1337935"/>
            <a:chOff x="5996325" y="3418925"/>
            <a:chExt cx="1189650" cy="1189650"/>
          </a:xfrm>
        </p:grpSpPr>
        <p:sp>
          <p:nvSpPr>
            <p:cNvPr id="9" name="Google Shape;4200;p124">
              <a:extLst>
                <a:ext uri="{FF2B5EF4-FFF2-40B4-BE49-F238E27FC236}">
                  <a16:creationId xmlns:a16="http://schemas.microsoft.com/office/drawing/2014/main" id="{FEEE9AE5-F194-4A1A-803B-D6EDC4043CA5}"/>
                </a:ext>
              </a:extLst>
            </p:cNvPr>
            <p:cNvSpPr/>
            <p:nvPr/>
          </p:nvSpPr>
          <p:spPr>
            <a:xfrm>
              <a:off x="6015950" y="3717125"/>
              <a:ext cx="167700" cy="175650"/>
            </a:xfrm>
            <a:custGeom>
              <a:avLst/>
              <a:gdLst/>
              <a:ahLst/>
              <a:cxnLst/>
              <a:rect l="l" t="t" r="r" b="b"/>
              <a:pathLst>
                <a:path w="6708" h="7026" extrusionOk="0">
                  <a:moveTo>
                    <a:pt x="2378" y="1"/>
                  </a:moveTo>
                  <a:cubicBezTo>
                    <a:pt x="1338" y="1805"/>
                    <a:pt x="531" y="3736"/>
                    <a:pt x="0" y="5731"/>
                  </a:cubicBezTo>
                  <a:lnTo>
                    <a:pt x="4840" y="7026"/>
                  </a:lnTo>
                  <a:cubicBezTo>
                    <a:pt x="5264" y="5455"/>
                    <a:pt x="5901" y="3927"/>
                    <a:pt x="6707" y="2526"/>
                  </a:cubicBezTo>
                  <a:lnTo>
                    <a:pt x="237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4201;p124">
              <a:extLst>
                <a:ext uri="{FF2B5EF4-FFF2-40B4-BE49-F238E27FC236}">
                  <a16:creationId xmlns:a16="http://schemas.microsoft.com/office/drawing/2014/main" id="{0EBA0C0A-695E-4DD0-8927-D621A7FA06E0}"/>
                </a:ext>
              </a:extLst>
            </p:cNvPr>
            <p:cNvSpPr/>
            <p:nvPr/>
          </p:nvSpPr>
          <p:spPr>
            <a:xfrm>
              <a:off x="6169825" y="3499050"/>
              <a:ext cx="185200" cy="183600"/>
            </a:xfrm>
            <a:custGeom>
              <a:avLst/>
              <a:gdLst/>
              <a:ahLst/>
              <a:cxnLst/>
              <a:rect l="l" t="t" r="r" b="b"/>
              <a:pathLst>
                <a:path w="7408" h="7344" extrusionOk="0">
                  <a:moveTo>
                    <a:pt x="4903" y="0"/>
                  </a:moveTo>
                  <a:cubicBezTo>
                    <a:pt x="3205" y="998"/>
                    <a:pt x="1635" y="2186"/>
                    <a:pt x="234" y="3566"/>
                  </a:cubicBezTo>
                  <a:cubicBezTo>
                    <a:pt x="149" y="3630"/>
                    <a:pt x="85" y="3715"/>
                    <a:pt x="1" y="3799"/>
                  </a:cubicBezTo>
                  <a:lnTo>
                    <a:pt x="3545" y="7344"/>
                  </a:lnTo>
                  <a:lnTo>
                    <a:pt x="3736" y="7153"/>
                  </a:lnTo>
                  <a:cubicBezTo>
                    <a:pt x="4840" y="6070"/>
                    <a:pt x="6071" y="5115"/>
                    <a:pt x="7408" y="4351"/>
                  </a:cubicBezTo>
                  <a:lnTo>
                    <a:pt x="4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4202;p124">
              <a:extLst>
                <a:ext uri="{FF2B5EF4-FFF2-40B4-BE49-F238E27FC236}">
                  <a16:creationId xmlns:a16="http://schemas.microsoft.com/office/drawing/2014/main" id="{4264A8EE-B9DD-4320-811F-9A0C64855A03}"/>
                </a:ext>
              </a:extLst>
            </p:cNvPr>
            <p:cNvSpPr/>
            <p:nvPr/>
          </p:nvSpPr>
          <p:spPr>
            <a:xfrm>
              <a:off x="6075375" y="3594025"/>
              <a:ext cx="183100" cy="186275"/>
            </a:xfrm>
            <a:custGeom>
              <a:avLst/>
              <a:gdLst/>
              <a:ahLst/>
              <a:cxnLst/>
              <a:rect l="l" t="t" r="r" b="b"/>
              <a:pathLst>
                <a:path w="7324" h="7451" extrusionOk="0">
                  <a:moveTo>
                    <a:pt x="3779" y="0"/>
                  </a:moveTo>
                  <a:cubicBezTo>
                    <a:pt x="2314" y="1465"/>
                    <a:pt x="1041" y="3120"/>
                    <a:pt x="1" y="4925"/>
                  </a:cubicBezTo>
                  <a:lnTo>
                    <a:pt x="4330" y="7450"/>
                  </a:lnTo>
                  <a:cubicBezTo>
                    <a:pt x="5158" y="6007"/>
                    <a:pt x="6156" y="4712"/>
                    <a:pt x="7323" y="3545"/>
                  </a:cubicBezTo>
                  <a:lnTo>
                    <a:pt x="37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4203;p124">
              <a:extLst>
                <a:ext uri="{FF2B5EF4-FFF2-40B4-BE49-F238E27FC236}">
                  <a16:creationId xmlns:a16="http://schemas.microsoft.com/office/drawing/2014/main" id="{F4C404CC-3283-40A4-A577-61988B6856B5}"/>
                </a:ext>
              </a:extLst>
            </p:cNvPr>
            <p:cNvSpPr/>
            <p:nvPr/>
          </p:nvSpPr>
          <p:spPr>
            <a:xfrm>
              <a:off x="5996325" y="3860400"/>
              <a:ext cx="141150" cy="154425"/>
            </a:xfrm>
            <a:custGeom>
              <a:avLst/>
              <a:gdLst/>
              <a:ahLst/>
              <a:cxnLst/>
              <a:rect l="l" t="t" r="r" b="b"/>
              <a:pathLst>
                <a:path w="5646" h="6177" extrusionOk="0">
                  <a:moveTo>
                    <a:pt x="807" y="0"/>
                  </a:moveTo>
                  <a:cubicBezTo>
                    <a:pt x="276" y="1995"/>
                    <a:pt x="0" y="4054"/>
                    <a:pt x="0" y="6134"/>
                  </a:cubicBezTo>
                  <a:lnTo>
                    <a:pt x="0" y="6176"/>
                  </a:lnTo>
                  <a:lnTo>
                    <a:pt x="5009" y="6176"/>
                  </a:lnTo>
                  <a:lnTo>
                    <a:pt x="5009" y="6134"/>
                  </a:lnTo>
                  <a:cubicBezTo>
                    <a:pt x="5009" y="4500"/>
                    <a:pt x="5221" y="2887"/>
                    <a:pt x="5646" y="1295"/>
                  </a:cubicBezTo>
                  <a:lnTo>
                    <a:pt x="80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4204;p124">
              <a:extLst>
                <a:ext uri="{FF2B5EF4-FFF2-40B4-BE49-F238E27FC236}">
                  <a16:creationId xmlns:a16="http://schemas.microsoft.com/office/drawing/2014/main" id="{E61E0812-866A-4ADF-ADD6-E36F0DC84CD7}"/>
                </a:ext>
              </a:extLst>
            </p:cNvPr>
            <p:cNvSpPr/>
            <p:nvPr/>
          </p:nvSpPr>
          <p:spPr>
            <a:xfrm>
              <a:off x="6016475" y="4135775"/>
              <a:ext cx="168775" cy="176200"/>
            </a:xfrm>
            <a:custGeom>
              <a:avLst/>
              <a:gdLst/>
              <a:ahLst/>
              <a:cxnLst/>
              <a:rect l="l" t="t" r="r" b="b"/>
              <a:pathLst>
                <a:path w="6751" h="7048" extrusionOk="0">
                  <a:moveTo>
                    <a:pt x="4861" y="1"/>
                  </a:moveTo>
                  <a:lnTo>
                    <a:pt x="1" y="1295"/>
                  </a:lnTo>
                  <a:cubicBezTo>
                    <a:pt x="553" y="3312"/>
                    <a:pt x="1359" y="5243"/>
                    <a:pt x="2399" y="7047"/>
                  </a:cubicBezTo>
                  <a:lnTo>
                    <a:pt x="6750" y="4522"/>
                  </a:lnTo>
                  <a:cubicBezTo>
                    <a:pt x="5922" y="3121"/>
                    <a:pt x="5286" y="1593"/>
                    <a:pt x="48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4205;p124">
              <a:extLst>
                <a:ext uri="{FF2B5EF4-FFF2-40B4-BE49-F238E27FC236}">
                  <a16:creationId xmlns:a16="http://schemas.microsoft.com/office/drawing/2014/main" id="{7EEDE131-25BF-46EC-A43D-D824B1898587}"/>
                </a:ext>
              </a:extLst>
            </p:cNvPr>
            <p:cNvSpPr/>
            <p:nvPr/>
          </p:nvSpPr>
          <p:spPr>
            <a:xfrm>
              <a:off x="5996325" y="4014800"/>
              <a:ext cx="141700" cy="153375"/>
            </a:xfrm>
            <a:custGeom>
              <a:avLst/>
              <a:gdLst/>
              <a:ahLst/>
              <a:cxnLst/>
              <a:rect l="l" t="t" r="r" b="b"/>
              <a:pathLst>
                <a:path w="5668" h="6135" extrusionOk="0">
                  <a:moveTo>
                    <a:pt x="0" y="0"/>
                  </a:moveTo>
                  <a:cubicBezTo>
                    <a:pt x="0" y="2080"/>
                    <a:pt x="276" y="4139"/>
                    <a:pt x="828" y="6134"/>
                  </a:cubicBezTo>
                  <a:lnTo>
                    <a:pt x="5667" y="4840"/>
                  </a:lnTo>
                  <a:cubicBezTo>
                    <a:pt x="5243" y="3269"/>
                    <a:pt x="5009" y="1635"/>
                    <a:pt x="50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4206;p124">
              <a:extLst>
                <a:ext uri="{FF2B5EF4-FFF2-40B4-BE49-F238E27FC236}">
                  <a16:creationId xmlns:a16="http://schemas.microsoft.com/office/drawing/2014/main" id="{D55BEF9A-3B25-452D-A86C-15C9AAFB459B}"/>
                </a:ext>
              </a:extLst>
            </p:cNvPr>
            <p:cNvSpPr/>
            <p:nvPr/>
          </p:nvSpPr>
          <p:spPr>
            <a:xfrm>
              <a:off x="6361375" y="3808400"/>
              <a:ext cx="172475" cy="177250"/>
            </a:xfrm>
            <a:custGeom>
              <a:avLst/>
              <a:gdLst/>
              <a:ahLst/>
              <a:cxnLst/>
              <a:rect l="l" t="t" r="r" b="b"/>
              <a:pathLst>
                <a:path w="6899" h="7090" extrusionOk="0">
                  <a:moveTo>
                    <a:pt x="4394" y="0"/>
                  </a:moveTo>
                  <a:cubicBezTo>
                    <a:pt x="3842" y="319"/>
                    <a:pt x="3312" y="701"/>
                    <a:pt x="2845" y="1125"/>
                  </a:cubicBezTo>
                  <a:cubicBezTo>
                    <a:pt x="2696" y="1252"/>
                    <a:pt x="2569" y="1380"/>
                    <a:pt x="2441" y="1507"/>
                  </a:cubicBezTo>
                  <a:cubicBezTo>
                    <a:pt x="1253" y="2696"/>
                    <a:pt x="425" y="4181"/>
                    <a:pt x="1" y="5794"/>
                  </a:cubicBezTo>
                  <a:lnTo>
                    <a:pt x="4840" y="7089"/>
                  </a:lnTo>
                  <a:cubicBezTo>
                    <a:pt x="4925" y="6707"/>
                    <a:pt x="5073" y="6346"/>
                    <a:pt x="5264" y="6007"/>
                  </a:cubicBezTo>
                  <a:cubicBezTo>
                    <a:pt x="5455" y="5667"/>
                    <a:pt x="5710" y="5349"/>
                    <a:pt x="5986" y="5052"/>
                  </a:cubicBezTo>
                  <a:cubicBezTo>
                    <a:pt x="6050" y="4988"/>
                    <a:pt x="6113" y="4924"/>
                    <a:pt x="6198" y="4861"/>
                  </a:cubicBezTo>
                  <a:cubicBezTo>
                    <a:pt x="6410" y="4648"/>
                    <a:pt x="6644" y="4479"/>
                    <a:pt x="6899" y="4330"/>
                  </a:cubicBezTo>
                  <a:lnTo>
                    <a:pt x="439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207;p124">
              <a:extLst>
                <a:ext uri="{FF2B5EF4-FFF2-40B4-BE49-F238E27FC236}">
                  <a16:creationId xmlns:a16="http://schemas.microsoft.com/office/drawing/2014/main" id="{C30676E7-0E51-40F5-95B2-220CF6C893FC}"/>
                </a:ext>
              </a:extLst>
            </p:cNvPr>
            <p:cNvSpPr/>
            <p:nvPr/>
          </p:nvSpPr>
          <p:spPr>
            <a:xfrm>
              <a:off x="6471225" y="3775825"/>
              <a:ext cx="180950" cy="140825"/>
            </a:xfrm>
            <a:custGeom>
              <a:avLst/>
              <a:gdLst/>
              <a:ahLst/>
              <a:cxnLst/>
              <a:rect l="l" t="t" r="r" b="b"/>
              <a:pathLst>
                <a:path w="7238" h="5633" extrusionOk="0">
                  <a:moveTo>
                    <a:pt x="5087" y="0"/>
                  </a:moveTo>
                  <a:cubicBezTo>
                    <a:pt x="4990" y="0"/>
                    <a:pt x="4894" y="3"/>
                    <a:pt x="4797" y="8"/>
                  </a:cubicBezTo>
                  <a:cubicBezTo>
                    <a:pt x="3948" y="8"/>
                    <a:pt x="3099" y="115"/>
                    <a:pt x="2292" y="348"/>
                  </a:cubicBezTo>
                  <a:cubicBezTo>
                    <a:pt x="1486" y="560"/>
                    <a:pt x="701" y="879"/>
                    <a:pt x="0" y="1303"/>
                  </a:cubicBezTo>
                  <a:lnTo>
                    <a:pt x="2505" y="5633"/>
                  </a:lnTo>
                  <a:cubicBezTo>
                    <a:pt x="2844" y="5442"/>
                    <a:pt x="3205" y="5272"/>
                    <a:pt x="3587" y="5166"/>
                  </a:cubicBezTo>
                  <a:cubicBezTo>
                    <a:pt x="3990" y="5060"/>
                    <a:pt x="4394" y="5017"/>
                    <a:pt x="4797" y="5017"/>
                  </a:cubicBezTo>
                  <a:cubicBezTo>
                    <a:pt x="4967" y="5017"/>
                    <a:pt x="5158" y="5017"/>
                    <a:pt x="5327" y="5039"/>
                  </a:cubicBezTo>
                  <a:cubicBezTo>
                    <a:pt x="5540" y="5060"/>
                    <a:pt x="5731" y="5102"/>
                    <a:pt x="5922" y="5145"/>
                  </a:cubicBezTo>
                  <a:lnTo>
                    <a:pt x="7238" y="306"/>
                  </a:lnTo>
                  <a:cubicBezTo>
                    <a:pt x="6792" y="199"/>
                    <a:pt x="6325" y="115"/>
                    <a:pt x="5879" y="51"/>
                  </a:cubicBezTo>
                  <a:cubicBezTo>
                    <a:pt x="5615" y="20"/>
                    <a:pt x="5351" y="0"/>
                    <a:pt x="508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208;p124">
              <a:extLst>
                <a:ext uri="{FF2B5EF4-FFF2-40B4-BE49-F238E27FC236}">
                  <a16:creationId xmlns:a16="http://schemas.microsoft.com/office/drawing/2014/main" id="{0AC3CE88-2BF8-4FC8-93F3-292DB46A91F2}"/>
                </a:ext>
              </a:extLst>
            </p:cNvPr>
            <p:cNvSpPr/>
            <p:nvPr/>
          </p:nvSpPr>
          <p:spPr>
            <a:xfrm>
              <a:off x="6076450" y="4249325"/>
              <a:ext cx="183075" cy="185225"/>
            </a:xfrm>
            <a:custGeom>
              <a:avLst/>
              <a:gdLst/>
              <a:ahLst/>
              <a:cxnLst/>
              <a:rect l="l" t="t" r="r" b="b"/>
              <a:pathLst>
                <a:path w="7323" h="7409" extrusionOk="0">
                  <a:moveTo>
                    <a:pt x="4351" y="1"/>
                  </a:moveTo>
                  <a:lnTo>
                    <a:pt x="0" y="2505"/>
                  </a:lnTo>
                  <a:cubicBezTo>
                    <a:pt x="1040" y="4288"/>
                    <a:pt x="2314" y="5944"/>
                    <a:pt x="3778" y="7408"/>
                  </a:cubicBezTo>
                  <a:lnTo>
                    <a:pt x="7323" y="3864"/>
                  </a:lnTo>
                  <a:cubicBezTo>
                    <a:pt x="6176" y="2696"/>
                    <a:pt x="5158" y="1402"/>
                    <a:pt x="43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4209;p124">
              <a:extLst>
                <a:ext uri="{FF2B5EF4-FFF2-40B4-BE49-F238E27FC236}">
                  <a16:creationId xmlns:a16="http://schemas.microsoft.com/office/drawing/2014/main" id="{04CA5B52-8954-4888-9AC5-713E9D113F7F}"/>
                </a:ext>
              </a:extLst>
            </p:cNvPr>
            <p:cNvSpPr/>
            <p:nvPr/>
          </p:nvSpPr>
          <p:spPr>
            <a:xfrm>
              <a:off x="6913750" y="4249850"/>
              <a:ext cx="192100" cy="183625"/>
            </a:xfrm>
            <a:custGeom>
              <a:avLst/>
              <a:gdLst/>
              <a:ahLst/>
              <a:cxnLst/>
              <a:rect l="l" t="t" r="r" b="b"/>
              <a:pathLst>
                <a:path w="7684" h="7345" extrusionOk="0">
                  <a:moveTo>
                    <a:pt x="3354" y="1"/>
                  </a:moveTo>
                  <a:cubicBezTo>
                    <a:pt x="2696" y="1126"/>
                    <a:pt x="1911" y="2166"/>
                    <a:pt x="1040" y="3142"/>
                  </a:cubicBezTo>
                  <a:cubicBezTo>
                    <a:pt x="815" y="3387"/>
                    <a:pt x="489" y="3531"/>
                    <a:pt x="136" y="3531"/>
                  </a:cubicBezTo>
                  <a:cubicBezTo>
                    <a:pt x="91" y="3531"/>
                    <a:pt x="46" y="3529"/>
                    <a:pt x="0" y="3524"/>
                  </a:cubicBezTo>
                  <a:lnTo>
                    <a:pt x="0" y="3524"/>
                  </a:lnTo>
                  <a:lnTo>
                    <a:pt x="3821" y="7345"/>
                  </a:lnTo>
                  <a:cubicBezTo>
                    <a:pt x="4160" y="7090"/>
                    <a:pt x="4479" y="6814"/>
                    <a:pt x="4776" y="6496"/>
                  </a:cubicBezTo>
                  <a:cubicBezTo>
                    <a:pt x="5880" y="5265"/>
                    <a:pt x="6856" y="3928"/>
                    <a:pt x="7684" y="2505"/>
                  </a:cubicBezTo>
                  <a:lnTo>
                    <a:pt x="33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4210;p124">
              <a:extLst>
                <a:ext uri="{FF2B5EF4-FFF2-40B4-BE49-F238E27FC236}">
                  <a16:creationId xmlns:a16="http://schemas.microsoft.com/office/drawing/2014/main" id="{A3C5155D-64CF-41F9-B425-E5FCF5693427}"/>
                </a:ext>
              </a:extLst>
            </p:cNvPr>
            <p:cNvSpPr/>
            <p:nvPr/>
          </p:nvSpPr>
          <p:spPr>
            <a:xfrm>
              <a:off x="6997050" y="4136300"/>
              <a:ext cx="168225" cy="176200"/>
            </a:xfrm>
            <a:custGeom>
              <a:avLst/>
              <a:gdLst/>
              <a:ahLst/>
              <a:cxnLst/>
              <a:rect l="l" t="t" r="r" b="b"/>
              <a:pathLst>
                <a:path w="6729" h="7048" extrusionOk="0">
                  <a:moveTo>
                    <a:pt x="1890" y="1"/>
                  </a:moveTo>
                  <a:cubicBezTo>
                    <a:pt x="1465" y="1593"/>
                    <a:pt x="828" y="3121"/>
                    <a:pt x="1" y="4543"/>
                  </a:cubicBezTo>
                  <a:lnTo>
                    <a:pt x="4330" y="7047"/>
                  </a:lnTo>
                  <a:cubicBezTo>
                    <a:pt x="5370" y="5243"/>
                    <a:pt x="6177" y="3312"/>
                    <a:pt x="6729" y="1296"/>
                  </a:cubicBezTo>
                  <a:lnTo>
                    <a:pt x="189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4211;p124">
              <a:extLst>
                <a:ext uri="{FF2B5EF4-FFF2-40B4-BE49-F238E27FC236}">
                  <a16:creationId xmlns:a16="http://schemas.microsoft.com/office/drawing/2014/main" id="{5FA0D5B4-8C94-40D4-B0DD-DFCD0F7BED53}"/>
                </a:ext>
              </a:extLst>
            </p:cNvPr>
            <p:cNvSpPr/>
            <p:nvPr/>
          </p:nvSpPr>
          <p:spPr>
            <a:xfrm>
              <a:off x="6170900" y="4345900"/>
              <a:ext cx="185725" cy="183100"/>
            </a:xfrm>
            <a:custGeom>
              <a:avLst/>
              <a:gdLst/>
              <a:ahLst/>
              <a:cxnLst/>
              <a:rect l="l" t="t" r="r" b="b"/>
              <a:pathLst>
                <a:path w="7429" h="7324" extrusionOk="0">
                  <a:moveTo>
                    <a:pt x="3545" y="1"/>
                  </a:moveTo>
                  <a:lnTo>
                    <a:pt x="0" y="3545"/>
                  </a:lnTo>
                  <a:cubicBezTo>
                    <a:pt x="1464" y="5010"/>
                    <a:pt x="3120" y="6283"/>
                    <a:pt x="4924" y="7323"/>
                  </a:cubicBezTo>
                  <a:lnTo>
                    <a:pt x="7429" y="2972"/>
                  </a:lnTo>
                  <a:cubicBezTo>
                    <a:pt x="6007" y="2144"/>
                    <a:pt x="4712" y="1147"/>
                    <a:pt x="354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4212;p124">
              <a:extLst>
                <a:ext uri="{FF2B5EF4-FFF2-40B4-BE49-F238E27FC236}">
                  <a16:creationId xmlns:a16="http://schemas.microsoft.com/office/drawing/2014/main" id="{7FE6AC06-A874-40BA-8841-58E8E4F0975C}"/>
                </a:ext>
              </a:extLst>
            </p:cNvPr>
            <p:cNvSpPr/>
            <p:nvPr/>
          </p:nvSpPr>
          <p:spPr>
            <a:xfrm>
              <a:off x="6292400" y="3439075"/>
              <a:ext cx="176175" cy="168250"/>
            </a:xfrm>
            <a:custGeom>
              <a:avLst/>
              <a:gdLst/>
              <a:ahLst/>
              <a:cxnLst/>
              <a:rect l="l" t="t" r="r" b="b"/>
              <a:pathLst>
                <a:path w="7047" h="6730" extrusionOk="0">
                  <a:moveTo>
                    <a:pt x="5752" y="1"/>
                  </a:moveTo>
                  <a:cubicBezTo>
                    <a:pt x="3736" y="553"/>
                    <a:pt x="1805" y="1338"/>
                    <a:pt x="0" y="2399"/>
                  </a:cubicBezTo>
                  <a:lnTo>
                    <a:pt x="2505" y="6729"/>
                  </a:lnTo>
                  <a:cubicBezTo>
                    <a:pt x="3927" y="5901"/>
                    <a:pt x="5455" y="5286"/>
                    <a:pt x="7047" y="4861"/>
                  </a:cubicBezTo>
                  <a:lnTo>
                    <a:pt x="575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4213;p124">
              <a:extLst>
                <a:ext uri="{FF2B5EF4-FFF2-40B4-BE49-F238E27FC236}">
                  <a16:creationId xmlns:a16="http://schemas.microsoft.com/office/drawing/2014/main" id="{F5BFDE1E-7818-47DF-8EBB-4F2EA936B450}"/>
                </a:ext>
              </a:extLst>
            </p:cNvPr>
            <p:cNvSpPr/>
            <p:nvPr/>
          </p:nvSpPr>
          <p:spPr>
            <a:xfrm>
              <a:off x="6436200" y="4466875"/>
              <a:ext cx="215450" cy="141700"/>
            </a:xfrm>
            <a:custGeom>
              <a:avLst/>
              <a:gdLst/>
              <a:ahLst/>
              <a:cxnLst/>
              <a:rect l="l" t="t" r="r" b="b"/>
              <a:pathLst>
                <a:path w="8618" h="5668" extrusionOk="0">
                  <a:moveTo>
                    <a:pt x="1295" y="1"/>
                  </a:moveTo>
                  <a:lnTo>
                    <a:pt x="0" y="4861"/>
                  </a:lnTo>
                  <a:cubicBezTo>
                    <a:pt x="2017" y="5392"/>
                    <a:pt x="4097" y="5668"/>
                    <a:pt x="6198" y="5668"/>
                  </a:cubicBezTo>
                  <a:cubicBezTo>
                    <a:pt x="7556" y="5604"/>
                    <a:pt x="8617" y="4500"/>
                    <a:pt x="8617" y="3142"/>
                  </a:cubicBezTo>
                  <a:cubicBezTo>
                    <a:pt x="8617" y="1805"/>
                    <a:pt x="7556" y="680"/>
                    <a:pt x="6198" y="638"/>
                  </a:cubicBezTo>
                  <a:lnTo>
                    <a:pt x="6198" y="659"/>
                  </a:lnTo>
                  <a:cubicBezTo>
                    <a:pt x="4542" y="659"/>
                    <a:pt x="2887" y="447"/>
                    <a:pt x="12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214;p124">
              <a:extLst>
                <a:ext uri="{FF2B5EF4-FFF2-40B4-BE49-F238E27FC236}">
                  <a16:creationId xmlns:a16="http://schemas.microsoft.com/office/drawing/2014/main" id="{D7B9E72A-475D-4EC0-B4B8-F4B38BBD3AD7}"/>
                </a:ext>
              </a:extLst>
            </p:cNvPr>
            <p:cNvSpPr/>
            <p:nvPr/>
          </p:nvSpPr>
          <p:spPr>
            <a:xfrm>
              <a:off x="6294000" y="4420200"/>
              <a:ext cx="174575" cy="168225"/>
            </a:xfrm>
            <a:custGeom>
              <a:avLst/>
              <a:gdLst/>
              <a:ahLst/>
              <a:cxnLst/>
              <a:rect l="l" t="t" r="r" b="b"/>
              <a:pathLst>
                <a:path w="6983" h="6729" extrusionOk="0">
                  <a:moveTo>
                    <a:pt x="2505" y="0"/>
                  </a:moveTo>
                  <a:lnTo>
                    <a:pt x="0" y="4351"/>
                  </a:lnTo>
                  <a:cubicBezTo>
                    <a:pt x="1783" y="5391"/>
                    <a:pt x="3693" y="6176"/>
                    <a:pt x="5688" y="6728"/>
                  </a:cubicBezTo>
                  <a:lnTo>
                    <a:pt x="6983" y="1889"/>
                  </a:lnTo>
                  <a:cubicBezTo>
                    <a:pt x="5412" y="1465"/>
                    <a:pt x="3905" y="828"/>
                    <a:pt x="250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4215;p124">
              <a:extLst>
                <a:ext uri="{FF2B5EF4-FFF2-40B4-BE49-F238E27FC236}">
                  <a16:creationId xmlns:a16="http://schemas.microsoft.com/office/drawing/2014/main" id="{C94BCFFC-E2B1-4CD1-B3D2-46FFBC8F5ABE}"/>
                </a:ext>
              </a:extLst>
            </p:cNvPr>
            <p:cNvSpPr/>
            <p:nvPr/>
          </p:nvSpPr>
          <p:spPr>
            <a:xfrm>
              <a:off x="6384200" y="3601975"/>
              <a:ext cx="206950" cy="164525"/>
            </a:xfrm>
            <a:custGeom>
              <a:avLst/>
              <a:gdLst/>
              <a:ahLst/>
              <a:cxnLst/>
              <a:rect l="l" t="t" r="r" b="b"/>
              <a:pathLst>
                <a:path w="8278" h="6581" extrusionOk="0">
                  <a:moveTo>
                    <a:pt x="8278" y="1"/>
                  </a:moveTo>
                  <a:cubicBezTo>
                    <a:pt x="8023" y="1"/>
                    <a:pt x="7768" y="1"/>
                    <a:pt x="7514" y="22"/>
                  </a:cubicBezTo>
                  <a:cubicBezTo>
                    <a:pt x="6304" y="64"/>
                    <a:pt x="5115" y="255"/>
                    <a:pt x="3969" y="574"/>
                  </a:cubicBezTo>
                  <a:cubicBezTo>
                    <a:pt x="2590" y="956"/>
                    <a:pt x="1253" y="1529"/>
                    <a:pt x="0" y="2251"/>
                  </a:cubicBezTo>
                  <a:lnTo>
                    <a:pt x="2505" y="6580"/>
                  </a:lnTo>
                  <a:cubicBezTo>
                    <a:pt x="3375" y="6071"/>
                    <a:pt x="4309" y="5689"/>
                    <a:pt x="5264" y="5413"/>
                  </a:cubicBezTo>
                  <a:cubicBezTo>
                    <a:pt x="6070" y="5180"/>
                    <a:pt x="6898" y="5052"/>
                    <a:pt x="7726" y="5010"/>
                  </a:cubicBezTo>
                  <a:lnTo>
                    <a:pt x="8278" y="5010"/>
                  </a:lnTo>
                  <a:lnTo>
                    <a:pt x="827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4216;p124">
              <a:extLst>
                <a:ext uri="{FF2B5EF4-FFF2-40B4-BE49-F238E27FC236}">
                  <a16:creationId xmlns:a16="http://schemas.microsoft.com/office/drawing/2014/main" id="{6DF49604-DBFA-423A-820D-4BECEDE6CF50}"/>
                </a:ext>
              </a:extLst>
            </p:cNvPr>
            <p:cNvSpPr/>
            <p:nvPr/>
          </p:nvSpPr>
          <p:spPr>
            <a:xfrm>
              <a:off x="6436200" y="3418925"/>
              <a:ext cx="154950" cy="141700"/>
            </a:xfrm>
            <a:custGeom>
              <a:avLst/>
              <a:gdLst/>
              <a:ahLst/>
              <a:cxnLst/>
              <a:rect l="l" t="t" r="r" b="b"/>
              <a:pathLst>
                <a:path w="6198" h="5668" extrusionOk="0">
                  <a:moveTo>
                    <a:pt x="6198" y="0"/>
                  </a:moveTo>
                  <a:cubicBezTo>
                    <a:pt x="4097" y="0"/>
                    <a:pt x="2017" y="255"/>
                    <a:pt x="0" y="807"/>
                  </a:cubicBezTo>
                  <a:lnTo>
                    <a:pt x="1295" y="5667"/>
                  </a:lnTo>
                  <a:cubicBezTo>
                    <a:pt x="2887" y="5222"/>
                    <a:pt x="4542" y="5009"/>
                    <a:pt x="6198" y="5009"/>
                  </a:cubicBezTo>
                  <a:lnTo>
                    <a:pt x="619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4217;p124">
              <a:extLst>
                <a:ext uri="{FF2B5EF4-FFF2-40B4-BE49-F238E27FC236}">
                  <a16:creationId xmlns:a16="http://schemas.microsoft.com/office/drawing/2014/main" id="{DA8C5E56-AD6A-4DE8-A239-F1DCF7ED5221}"/>
                </a:ext>
              </a:extLst>
            </p:cNvPr>
            <p:cNvSpPr/>
            <p:nvPr/>
          </p:nvSpPr>
          <p:spPr>
            <a:xfrm>
              <a:off x="6299825" y="3658225"/>
              <a:ext cx="147000" cy="154425"/>
            </a:xfrm>
            <a:custGeom>
              <a:avLst/>
              <a:gdLst/>
              <a:ahLst/>
              <a:cxnLst/>
              <a:rect l="l" t="t" r="r" b="b"/>
              <a:pathLst>
                <a:path w="5880" h="6177" extrusionOk="0">
                  <a:moveTo>
                    <a:pt x="3375" y="1"/>
                  </a:moveTo>
                  <a:cubicBezTo>
                    <a:pt x="2144" y="722"/>
                    <a:pt x="1019" y="1614"/>
                    <a:pt x="1" y="2632"/>
                  </a:cubicBezTo>
                  <a:lnTo>
                    <a:pt x="3545" y="6177"/>
                  </a:lnTo>
                  <a:cubicBezTo>
                    <a:pt x="4245" y="5455"/>
                    <a:pt x="5031" y="4840"/>
                    <a:pt x="5880" y="4330"/>
                  </a:cubicBezTo>
                  <a:lnTo>
                    <a:pt x="337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4218;p124">
              <a:extLst>
                <a:ext uri="{FF2B5EF4-FFF2-40B4-BE49-F238E27FC236}">
                  <a16:creationId xmlns:a16="http://schemas.microsoft.com/office/drawing/2014/main" id="{57D9E78A-EEC0-4E6E-BF83-1B89536C5CC6}"/>
                </a:ext>
              </a:extLst>
            </p:cNvPr>
            <p:cNvSpPr/>
            <p:nvPr/>
          </p:nvSpPr>
          <p:spPr>
            <a:xfrm>
              <a:off x="6193175" y="3724025"/>
              <a:ext cx="195300" cy="216525"/>
            </a:xfrm>
            <a:custGeom>
              <a:avLst/>
              <a:gdLst/>
              <a:ahLst/>
              <a:cxnLst/>
              <a:rect l="l" t="t" r="r" b="b"/>
              <a:pathLst>
                <a:path w="7812" h="8661" extrusionOk="0">
                  <a:moveTo>
                    <a:pt x="4267" y="0"/>
                  </a:moveTo>
                  <a:cubicBezTo>
                    <a:pt x="3248" y="1019"/>
                    <a:pt x="2378" y="2165"/>
                    <a:pt x="1656" y="3418"/>
                  </a:cubicBezTo>
                  <a:cubicBezTo>
                    <a:pt x="934" y="4649"/>
                    <a:pt x="382" y="5986"/>
                    <a:pt x="0" y="7365"/>
                  </a:cubicBezTo>
                  <a:lnTo>
                    <a:pt x="4840" y="8660"/>
                  </a:lnTo>
                  <a:cubicBezTo>
                    <a:pt x="5094" y="7705"/>
                    <a:pt x="5476" y="6771"/>
                    <a:pt x="5965" y="5922"/>
                  </a:cubicBezTo>
                  <a:cubicBezTo>
                    <a:pt x="6474" y="5052"/>
                    <a:pt x="7089" y="4245"/>
                    <a:pt x="7811" y="3545"/>
                  </a:cubicBezTo>
                  <a:lnTo>
                    <a:pt x="426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4219;p124">
              <a:extLst>
                <a:ext uri="{FF2B5EF4-FFF2-40B4-BE49-F238E27FC236}">
                  <a16:creationId xmlns:a16="http://schemas.microsoft.com/office/drawing/2014/main" id="{2AD06B55-2C04-4087-9E1A-61C119C8A0F9}"/>
                </a:ext>
              </a:extLst>
            </p:cNvPr>
            <p:cNvSpPr/>
            <p:nvPr/>
          </p:nvSpPr>
          <p:spPr>
            <a:xfrm>
              <a:off x="6353425" y="3953250"/>
              <a:ext cx="140625" cy="179900"/>
            </a:xfrm>
            <a:custGeom>
              <a:avLst/>
              <a:gdLst/>
              <a:ahLst/>
              <a:cxnLst/>
              <a:rect l="l" t="t" r="r" b="b"/>
              <a:pathLst>
                <a:path w="5625" h="7196" extrusionOk="0">
                  <a:moveTo>
                    <a:pt x="319" y="0"/>
                  </a:moveTo>
                  <a:cubicBezTo>
                    <a:pt x="106" y="786"/>
                    <a:pt x="0" y="1592"/>
                    <a:pt x="0" y="2420"/>
                  </a:cubicBezTo>
                  <a:lnTo>
                    <a:pt x="0" y="2462"/>
                  </a:lnTo>
                  <a:cubicBezTo>
                    <a:pt x="0" y="4139"/>
                    <a:pt x="446" y="5752"/>
                    <a:pt x="1295" y="7196"/>
                  </a:cubicBezTo>
                  <a:lnTo>
                    <a:pt x="5625" y="4712"/>
                  </a:lnTo>
                  <a:cubicBezTo>
                    <a:pt x="5413" y="4373"/>
                    <a:pt x="5264" y="3991"/>
                    <a:pt x="5158" y="3609"/>
                  </a:cubicBezTo>
                  <a:cubicBezTo>
                    <a:pt x="5052" y="3227"/>
                    <a:pt x="5009" y="2845"/>
                    <a:pt x="5009" y="2462"/>
                  </a:cubicBezTo>
                  <a:lnTo>
                    <a:pt x="5009" y="2420"/>
                  </a:lnTo>
                  <a:cubicBezTo>
                    <a:pt x="5009" y="2038"/>
                    <a:pt x="5052" y="1656"/>
                    <a:pt x="5158" y="1295"/>
                  </a:cubicBezTo>
                  <a:lnTo>
                    <a:pt x="3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4220;p124">
              <a:extLst>
                <a:ext uri="{FF2B5EF4-FFF2-40B4-BE49-F238E27FC236}">
                  <a16:creationId xmlns:a16="http://schemas.microsoft.com/office/drawing/2014/main" id="{F7F5673F-A77C-4AC9-84CD-6144043A4C73}"/>
                </a:ext>
              </a:extLst>
            </p:cNvPr>
            <p:cNvSpPr/>
            <p:nvPr/>
          </p:nvSpPr>
          <p:spPr>
            <a:xfrm>
              <a:off x="6840000" y="3808400"/>
              <a:ext cx="149650" cy="131600"/>
            </a:xfrm>
            <a:custGeom>
              <a:avLst/>
              <a:gdLst/>
              <a:ahLst/>
              <a:cxnLst/>
              <a:rect l="l" t="t" r="r" b="b"/>
              <a:pathLst>
                <a:path w="5986" h="5264" extrusionOk="0">
                  <a:moveTo>
                    <a:pt x="4330" y="0"/>
                  </a:moveTo>
                  <a:lnTo>
                    <a:pt x="0" y="2505"/>
                  </a:lnTo>
                  <a:cubicBezTo>
                    <a:pt x="488" y="3375"/>
                    <a:pt x="870" y="4309"/>
                    <a:pt x="1125" y="5264"/>
                  </a:cubicBezTo>
                  <a:lnTo>
                    <a:pt x="5985" y="3969"/>
                  </a:lnTo>
                  <a:cubicBezTo>
                    <a:pt x="5603" y="2568"/>
                    <a:pt x="5052" y="1231"/>
                    <a:pt x="433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4221;p124">
              <a:extLst>
                <a:ext uri="{FF2B5EF4-FFF2-40B4-BE49-F238E27FC236}">
                  <a16:creationId xmlns:a16="http://schemas.microsoft.com/office/drawing/2014/main" id="{98FAD318-D329-48E1-85D2-36EFB9879CD5}"/>
                </a:ext>
              </a:extLst>
            </p:cNvPr>
            <p:cNvSpPr/>
            <p:nvPr/>
          </p:nvSpPr>
          <p:spPr>
            <a:xfrm>
              <a:off x="6688775" y="3895400"/>
              <a:ext cx="140625" cy="233075"/>
            </a:xfrm>
            <a:custGeom>
              <a:avLst/>
              <a:gdLst/>
              <a:ahLst/>
              <a:cxnLst/>
              <a:rect l="l" t="t" r="r" b="b"/>
              <a:pathLst>
                <a:path w="5625" h="9323" extrusionOk="0">
                  <a:moveTo>
                    <a:pt x="4351" y="1"/>
                  </a:moveTo>
                  <a:lnTo>
                    <a:pt x="21" y="2527"/>
                  </a:lnTo>
                  <a:cubicBezTo>
                    <a:pt x="319" y="3057"/>
                    <a:pt x="510" y="3652"/>
                    <a:pt x="573" y="4288"/>
                  </a:cubicBezTo>
                  <a:cubicBezTo>
                    <a:pt x="594" y="4458"/>
                    <a:pt x="594" y="4628"/>
                    <a:pt x="594" y="4798"/>
                  </a:cubicBezTo>
                  <a:cubicBezTo>
                    <a:pt x="594" y="5180"/>
                    <a:pt x="552" y="5562"/>
                    <a:pt x="446" y="5944"/>
                  </a:cubicBezTo>
                  <a:cubicBezTo>
                    <a:pt x="425" y="5986"/>
                    <a:pt x="425" y="6029"/>
                    <a:pt x="403" y="6092"/>
                  </a:cubicBezTo>
                  <a:cubicBezTo>
                    <a:pt x="0" y="7408"/>
                    <a:pt x="743" y="8809"/>
                    <a:pt x="2059" y="9212"/>
                  </a:cubicBezTo>
                  <a:cubicBezTo>
                    <a:pt x="2306" y="9287"/>
                    <a:pt x="2554" y="9322"/>
                    <a:pt x="2799" y="9322"/>
                  </a:cubicBezTo>
                  <a:cubicBezTo>
                    <a:pt x="3879" y="9322"/>
                    <a:pt x="4871" y="8630"/>
                    <a:pt x="5200" y="7557"/>
                  </a:cubicBezTo>
                  <a:cubicBezTo>
                    <a:pt x="5243" y="7451"/>
                    <a:pt x="5264" y="7345"/>
                    <a:pt x="5285" y="7239"/>
                  </a:cubicBezTo>
                  <a:cubicBezTo>
                    <a:pt x="5519" y="6432"/>
                    <a:pt x="5625" y="5604"/>
                    <a:pt x="5625" y="4776"/>
                  </a:cubicBezTo>
                  <a:cubicBezTo>
                    <a:pt x="5625" y="4437"/>
                    <a:pt x="5603" y="4119"/>
                    <a:pt x="5561" y="3779"/>
                  </a:cubicBezTo>
                  <a:cubicBezTo>
                    <a:pt x="5434" y="2442"/>
                    <a:pt x="5009" y="1147"/>
                    <a:pt x="43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4222;p124">
              <a:extLst>
                <a:ext uri="{FF2B5EF4-FFF2-40B4-BE49-F238E27FC236}">
                  <a16:creationId xmlns:a16="http://schemas.microsoft.com/office/drawing/2014/main" id="{E900B7F8-D395-4184-AFBE-EB3168784131}"/>
                </a:ext>
              </a:extLst>
            </p:cNvPr>
            <p:cNvSpPr/>
            <p:nvPr/>
          </p:nvSpPr>
          <p:spPr>
            <a:xfrm>
              <a:off x="6734925" y="3657175"/>
              <a:ext cx="213325" cy="214375"/>
            </a:xfrm>
            <a:custGeom>
              <a:avLst/>
              <a:gdLst/>
              <a:ahLst/>
              <a:cxnLst/>
              <a:rect l="l" t="t" r="r" b="b"/>
              <a:pathLst>
                <a:path w="8533" h="8575" extrusionOk="0">
                  <a:moveTo>
                    <a:pt x="2505" y="0"/>
                  </a:moveTo>
                  <a:lnTo>
                    <a:pt x="1" y="4351"/>
                  </a:lnTo>
                  <a:cubicBezTo>
                    <a:pt x="786" y="4818"/>
                    <a:pt x="1508" y="5349"/>
                    <a:pt x="2166" y="5985"/>
                  </a:cubicBezTo>
                  <a:cubicBezTo>
                    <a:pt x="2229" y="6049"/>
                    <a:pt x="2293" y="6113"/>
                    <a:pt x="2357" y="6176"/>
                  </a:cubicBezTo>
                  <a:cubicBezTo>
                    <a:pt x="3078" y="6898"/>
                    <a:pt x="3694" y="7705"/>
                    <a:pt x="4203" y="8575"/>
                  </a:cubicBezTo>
                  <a:lnTo>
                    <a:pt x="8533" y="6070"/>
                  </a:lnTo>
                  <a:cubicBezTo>
                    <a:pt x="7811" y="4797"/>
                    <a:pt x="6920" y="3651"/>
                    <a:pt x="5901" y="2632"/>
                  </a:cubicBezTo>
                  <a:cubicBezTo>
                    <a:pt x="5816" y="2526"/>
                    <a:pt x="5731" y="2441"/>
                    <a:pt x="5625" y="2356"/>
                  </a:cubicBezTo>
                  <a:cubicBezTo>
                    <a:pt x="4691" y="1443"/>
                    <a:pt x="3630" y="658"/>
                    <a:pt x="25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4223;p124">
              <a:extLst>
                <a:ext uri="{FF2B5EF4-FFF2-40B4-BE49-F238E27FC236}">
                  <a16:creationId xmlns:a16="http://schemas.microsoft.com/office/drawing/2014/main" id="{7765ACB9-1B8F-428A-AC66-45C62DFAC873}"/>
                </a:ext>
              </a:extLst>
            </p:cNvPr>
            <p:cNvSpPr/>
            <p:nvPr/>
          </p:nvSpPr>
          <p:spPr>
            <a:xfrm>
              <a:off x="6178850" y="3908150"/>
              <a:ext cx="135325" cy="212800"/>
            </a:xfrm>
            <a:custGeom>
              <a:avLst/>
              <a:gdLst/>
              <a:ahLst/>
              <a:cxnLst/>
              <a:rect l="l" t="t" r="r" b="b"/>
              <a:pathLst>
                <a:path w="5413" h="8512" extrusionOk="0">
                  <a:moveTo>
                    <a:pt x="573" y="0"/>
                  </a:moveTo>
                  <a:cubicBezTo>
                    <a:pt x="255" y="1125"/>
                    <a:pt x="85" y="2271"/>
                    <a:pt x="22" y="3439"/>
                  </a:cubicBezTo>
                  <a:cubicBezTo>
                    <a:pt x="22" y="3715"/>
                    <a:pt x="0" y="3991"/>
                    <a:pt x="0" y="4266"/>
                  </a:cubicBezTo>
                  <a:cubicBezTo>
                    <a:pt x="0" y="5710"/>
                    <a:pt x="191" y="7132"/>
                    <a:pt x="552" y="8511"/>
                  </a:cubicBezTo>
                  <a:lnTo>
                    <a:pt x="5413" y="7217"/>
                  </a:lnTo>
                  <a:cubicBezTo>
                    <a:pt x="5158" y="6262"/>
                    <a:pt x="5031" y="5264"/>
                    <a:pt x="5031" y="4266"/>
                  </a:cubicBezTo>
                  <a:lnTo>
                    <a:pt x="5031" y="3672"/>
                  </a:lnTo>
                  <a:cubicBezTo>
                    <a:pt x="5073" y="2866"/>
                    <a:pt x="5200" y="2059"/>
                    <a:pt x="5413" y="1295"/>
                  </a:cubicBezTo>
                  <a:lnTo>
                    <a:pt x="5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224;p124">
              <a:extLst>
                <a:ext uri="{FF2B5EF4-FFF2-40B4-BE49-F238E27FC236}">
                  <a16:creationId xmlns:a16="http://schemas.microsoft.com/office/drawing/2014/main" id="{C20C2303-1C0D-4231-97FA-05DA875AFACF}"/>
                </a:ext>
              </a:extLst>
            </p:cNvPr>
            <p:cNvSpPr/>
            <p:nvPr/>
          </p:nvSpPr>
          <p:spPr>
            <a:xfrm>
              <a:off x="6591125" y="3601975"/>
              <a:ext cx="205900" cy="164000"/>
            </a:xfrm>
            <a:custGeom>
              <a:avLst/>
              <a:gdLst/>
              <a:ahLst/>
              <a:cxnLst/>
              <a:rect l="l" t="t" r="r" b="b"/>
              <a:pathLst>
                <a:path w="8236" h="6560" extrusionOk="0">
                  <a:moveTo>
                    <a:pt x="1" y="1"/>
                  </a:moveTo>
                  <a:lnTo>
                    <a:pt x="1" y="5010"/>
                  </a:lnTo>
                  <a:cubicBezTo>
                    <a:pt x="977" y="5010"/>
                    <a:pt x="1975" y="5137"/>
                    <a:pt x="2930" y="5392"/>
                  </a:cubicBezTo>
                  <a:cubicBezTo>
                    <a:pt x="3906" y="5647"/>
                    <a:pt x="4861" y="6050"/>
                    <a:pt x="5731" y="6559"/>
                  </a:cubicBezTo>
                  <a:lnTo>
                    <a:pt x="8236" y="2208"/>
                  </a:lnTo>
                  <a:cubicBezTo>
                    <a:pt x="6984" y="1487"/>
                    <a:pt x="5625" y="913"/>
                    <a:pt x="4225" y="531"/>
                  </a:cubicBezTo>
                  <a:cubicBezTo>
                    <a:pt x="2845" y="171"/>
                    <a:pt x="1423" y="1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225;p124">
              <a:extLst>
                <a:ext uri="{FF2B5EF4-FFF2-40B4-BE49-F238E27FC236}">
                  <a16:creationId xmlns:a16="http://schemas.microsoft.com/office/drawing/2014/main" id="{B0260D64-1F0E-4440-A03F-49D20AB5AD9F}"/>
                </a:ext>
              </a:extLst>
            </p:cNvPr>
            <p:cNvSpPr/>
            <p:nvPr/>
          </p:nvSpPr>
          <p:spPr>
            <a:xfrm>
              <a:off x="6997050" y="3717125"/>
              <a:ext cx="168225" cy="175650"/>
            </a:xfrm>
            <a:custGeom>
              <a:avLst/>
              <a:gdLst/>
              <a:ahLst/>
              <a:cxnLst/>
              <a:rect l="l" t="t" r="r" b="b"/>
              <a:pathLst>
                <a:path w="6729" h="7026" extrusionOk="0">
                  <a:moveTo>
                    <a:pt x="4352" y="1"/>
                  </a:moveTo>
                  <a:lnTo>
                    <a:pt x="1" y="2526"/>
                  </a:lnTo>
                  <a:cubicBezTo>
                    <a:pt x="828" y="3927"/>
                    <a:pt x="1465" y="5455"/>
                    <a:pt x="1890" y="7026"/>
                  </a:cubicBezTo>
                  <a:lnTo>
                    <a:pt x="6729" y="5731"/>
                  </a:lnTo>
                  <a:cubicBezTo>
                    <a:pt x="6198" y="3715"/>
                    <a:pt x="5392" y="1805"/>
                    <a:pt x="43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226;p124">
              <a:extLst>
                <a:ext uri="{FF2B5EF4-FFF2-40B4-BE49-F238E27FC236}">
                  <a16:creationId xmlns:a16="http://schemas.microsoft.com/office/drawing/2014/main" id="{95F7F242-B78B-4EFA-BAF9-C7CE64FDE2FD}"/>
                </a:ext>
              </a:extLst>
            </p:cNvPr>
            <p:cNvSpPr/>
            <p:nvPr/>
          </p:nvSpPr>
          <p:spPr>
            <a:xfrm>
              <a:off x="7044275" y="3860925"/>
              <a:ext cx="141700" cy="154425"/>
            </a:xfrm>
            <a:custGeom>
              <a:avLst/>
              <a:gdLst/>
              <a:ahLst/>
              <a:cxnLst/>
              <a:rect l="l" t="t" r="r" b="b"/>
              <a:pathLst>
                <a:path w="5668" h="6177" extrusionOk="0">
                  <a:moveTo>
                    <a:pt x="4861" y="0"/>
                  </a:moveTo>
                  <a:lnTo>
                    <a:pt x="1" y="1274"/>
                  </a:lnTo>
                  <a:cubicBezTo>
                    <a:pt x="425" y="2823"/>
                    <a:pt x="637" y="4415"/>
                    <a:pt x="659" y="6028"/>
                  </a:cubicBezTo>
                  <a:lnTo>
                    <a:pt x="659" y="6177"/>
                  </a:lnTo>
                  <a:lnTo>
                    <a:pt x="5668" y="6177"/>
                  </a:lnTo>
                  <a:lnTo>
                    <a:pt x="5668" y="5986"/>
                  </a:lnTo>
                  <a:cubicBezTo>
                    <a:pt x="5646" y="3969"/>
                    <a:pt x="5392" y="1953"/>
                    <a:pt x="48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227;p124">
              <a:extLst>
                <a:ext uri="{FF2B5EF4-FFF2-40B4-BE49-F238E27FC236}">
                  <a16:creationId xmlns:a16="http://schemas.microsoft.com/office/drawing/2014/main" id="{BC553E7C-90FA-4E42-BC8D-4717DFFAE0B8}"/>
                </a:ext>
              </a:extLst>
            </p:cNvPr>
            <p:cNvSpPr/>
            <p:nvPr/>
          </p:nvSpPr>
          <p:spPr>
            <a:xfrm>
              <a:off x="6193175" y="4088550"/>
              <a:ext cx="195300" cy="217050"/>
            </a:xfrm>
            <a:custGeom>
              <a:avLst/>
              <a:gdLst/>
              <a:ahLst/>
              <a:cxnLst/>
              <a:rect l="l" t="t" r="r" b="b"/>
              <a:pathLst>
                <a:path w="7812" h="8682" extrusionOk="0">
                  <a:moveTo>
                    <a:pt x="4840" y="1"/>
                  </a:moveTo>
                  <a:lnTo>
                    <a:pt x="0" y="1295"/>
                  </a:lnTo>
                  <a:cubicBezTo>
                    <a:pt x="743" y="4097"/>
                    <a:pt x="2208" y="6644"/>
                    <a:pt x="4267" y="8682"/>
                  </a:cubicBezTo>
                  <a:lnTo>
                    <a:pt x="7811" y="5137"/>
                  </a:lnTo>
                  <a:cubicBezTo>
                    <a:pt x="7111" y="4437"/>
                    <a:pt x="6495" y="3630"/>
                    <a:pt x="5986" y="2781"/>
                  </a:cubicBezTo>
                  <a:cubicBezTo>
                    <a:pt x="5498" y="1911"/>
                    <a:pt x="5094" y="977"/>
                    <a:pt x="48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228;p124">
              <a:extLst>
                <a:ext uri="{FF2B5EF4-FFF2-40B4-BE49-F238E27FC236}">
                  <a16:creationId xmlns:a16="http://schemas.microsoft.com/office/drawing/2014/main" id="{D015098B-02AC-4719-88C6-23CEA3A7D6CE}"/>
                </a:ext>
              </a:extLst>
            </p:cNvPr>
            <p:cNvSpPr/>
            <p:nvPr/>
          </p:nvSpPr>
          <p:spPr>
            <a:xfrm>
              <a:off x="6922775" y="3594550"/>
              <a:ext cx="183600" cy="185750"/>
            </a:xfrm>
            <a:custGeom>
              <a:avLst/>
              <a:gdLst/>
              <a:ahLst/>
              <a:cxnLst/>
              <a:rect l="l" t="t" r="r" b="b"/>
              <a:pathLst>
                <a:path w="7344" h="7430" extrusionOk="0">
                  <a:moveTo>
                    <a:pt x="3545" y="1"/>
                  </a:moveTo>
                  <a:lnTo>
                    <a:pt x="0" y="3545"/>
                  </a:lnTo>
                  <a:cubicBezTo>
                    <a:pt x="1146" y="4712"/>
                    <a:pt x="2144" y="6007"/>
                    <a:pt x="2993" y="7429"/>
                  </a:cubicBezTo>
                  <a:lnTo>
                    <a:pt x="7344" y="4904"/>
                  </a:lnTo>
                  <a:cubicBezTo>
                    <a:pt x="6325" y="3163"/>
                    <a:pt x="5094" y="1571"/>
                    <a:pt x="3693" y="128"/>
                  </a:cubicBezTo>
                  <a:lnTo>
                    <a:pt x="354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229;p124">
              <a:extLst>
                <a:ext uri="{FF2B5EF4-FFF2-40B4-BE49-F238E27FC236}">
                  <a16:creationId xmlns:a16="http://schemas.microsoft.com/office/drawing/2014/main" id="{44A84A81-6305-4DBA-80C3-4CDE51A64709}"/>
                </a:ext>
              </a:extLst>
            </p:cNvPr>
            <p:cNvSpPr/>
            <p:nvPr/>
          </p:nvSpPr>
          <p:spPr>
            <a:xfrm>
              <a:off x="7044275" y="4014800"/>
              <a:ext cx="141700" cy="153900"/>
            </a:xfrm>
            <a:custGeom>
              <a:avLst/>
              <a:gdLst/>
              <a:ahLst/>
              <a:cxnLst/>
              <a:rect l="l" t="t" r="r" b="b"/>
              <a:pathLst>
                <a:path w="5668" h="6156" extrusionOk="0">
                  <a:moveTo>
                    <a:pt x="659" y="0"/>
                  </a:moveTo>
                  <a:cubicBezTo>
                    <a:pt x="659" y="1635"/>
                    <a:pt x="425" y="3269"/>
                    <a:pt x="1" y="4861"/>
                  </a:cubicBezTo>
                  <a:lnTo>
                    <a:pt x="4840" y="6156"/>
                  </a:lnTo>
                  <a:cubicBezTo>
                    <a:pt x="5370" y="4139"/>
                    <a:pt x="5646" y="2080"/>
                    <a:pt x="56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230;p124">
              <a:extLst>
                <a:ext uri="{FF2B5EF4-FFF2-40B4-BE49-F238E27FC236}">
                  <a16:creationId xmlns:a16="http://schemas.microsoft.com/office/drawing/2014/main" id="{CDC17D7D-9D90-4EEF-9610-7426210A3D95}"/>
                </a:ext>
              </a:extLst>
            </p:cNvPr>
            <p:cNvSpPr/>
            <p:nvPr/>
          </p:nvSpPr>
          <p:spPr>
            <a:xfrm>
              <a:off x="6591125" y="3419450"/>
              <a:ext cx="152850" cy="141175"/>
            </a:xfrm>
            <a:custGeom>
              <a:avLst/>
              <a:gdLst/>
              <a:ahLst/>
              <a:cxnLst/>
              <a:rect l="l" t="t" r="r" b="b"/>
              <a:pathLst>
                <a:path w="6114" h="5647" extrusionOk="0">
                  <a:moveTo>
                    <a:pt x="1" y="1"/>
                  </a:moveTo>
                  <a:lnTo>
                    <a:pt x="1" y="5010"/>
                  </a:lnTo>
                  <a:cubicBezTo>
                    <a:pt x="149" y="4988"/>
                    <a:pt x="298" y="4988"/>
                    <a:pt x="447" y="4988"/>
                  </a:cubicBezTo>
                  <a:cubicBezTo>
                    <a:pt x="1932" y="5031"/>
                    <a:pt x="3397" y="5243"/>
                    <a:pt x="4819" y="5646"/>
                  </a:cubicBezTo>
                  <a:lnTo>
                    <a:pt x="6114" y="786"/>
                  </a:lnTo>
                  <a:cubicBezTo>
                    <a:pt x="4309" y="298"/>
                    <a:pt x="2442" y="43"/>
                    <a:pt x="5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231;p124">
              <a:extLst>
                <a:ext uri="{FF2B5EF4-FFF2-40B4-BE49-F238E27FC236}">
                  <a16:creationId xmlns:a16="http://schemas.microsoft.com/office/drawing/2014/main" id="{BDE7F9B7-D6A9-45DB-9D9F-16E54EFADF9C}"/>
                </a:ext>
              </a:extLst>
            </p:cNvPr>
            <p:cNvSpPr/>
            <p:nvPr/>
          </p:nvSpPr>
          <p:spPr>
            <a:xfrm>
              <a:off x="6825675" y="3499050"/>
              <a:ext cx="185725" cy="183600"/>
            </a:xfrm>
            <a:custGeom>
              <a:avLst/>
              <a:gdLst/>
              <a:ahLst/>
              <a:cxnLst/>
              <a:rect l="l" t="t" r="r" b="b"/>
              <a:pathLst>
                <a:path w="7429" h="7344" extrusionOk="0">
                  <a:moveTo>
                    <a:pt x="2526" y="0"/>
                  </a:moveTo>
                  <a:lnTo>
                    <a:pt x="0" y="4351"/>
                  </a:lnTo>
                  <a:cubicBezTo>
                    <a:pt x="1422" y="5179"/>
                    <a:pt x="2717" y="6198"/>
                    <a:pt x="3884" y="7344"/>
                  </a:cubicBezTo>
                  <a:lnTo>
                    <a:pt x="7429" y="3799"/>
                  </a:lnTo>
                  <a:cubicBezTo>
                    <a:pt x="5964" y="2335"/>
                    <a:pt x="4309" y="1040"/>
                    <a:pt x="25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232;p124">
              <a:extLst>
                <a:ext uri="{FF2B5EF4-FFF2-40B4-BE49-F238E27FC236}">
                  <a16:creationId xmlns:a16="http://schemas.microsoft.com/office/drawing/2014/main" id="{FEA38C35-0F4D-4F35-9592-020B8F7E9A3C}"/>
                </a:ext>
              </a:extLst>
            </p:cNvPr>
            <p:cNvSpPr/>
            <p:nvPr/>
          </p:nvSpPr>
          <p:spPr>
            <a:xfrm>
              <a:off x="6711575" y="3439075"/>
              <a:ext cx="177250" cy="168775"/>
            </a:xfrm>
            <a:custGeom>
              <a:avLst/>
              <a:gdLst/>
              <a:ahLst/>
              <a:cxnLst/>
              <a:rect l="l" t="t" r="r" b="b"/>
              <a:pathLst>
                <a:path w="7090" h="6751" extrusionOk="0">
                  <a:moveTo>
                    <a:pt x="1296" y="1"/>
                  </a:moveTo>
                  <a:lnTo>
                    <a:pt x="1" y="4861"/>
                  </a:lnTo>
                  <a:cubicBezTo>
                    <a:pt x="1593" y="5286"/>
                    <a:pt x="3142" y="5923"/>
                    <a:pt x="4564" y="6750"/>
                  </a:cubicBezTo>
                  <a:lnTo>
                    <a:pt x="7090" y="2399"/>
                  </a:lnTo>
                  <a:cubicBezTo>
                    <a:pt x="5264" y="1338"/>
                    <a:pt x="3333" y="531"/>
                    <a:pt x="129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33;p124">
              <a:extLst>
                <a:ext uri="{FF2B5EF4-FFF2-40B4-BE49-F238E27FC236}">
                  <a16:creationId xmlns:a16="http://schemas.microsoft.com/office/drawing/2014/main" id="{29725C0B-28B1-4C13-9372-05C8C6606FDB}"/>
                </a:ext>
              </a:extLst>
            </p:cNvPr>
            <p:cNvSpPr/>
            <p:nvPr/>
          </p:nvSpPr>
          <p:spPr>
            <a:xfrm>
              <a:off x="6299825" y="4216975"/>
              <a:ext cx="218650" cy="192625"/>
            </a:xfrm>
            <a:custGeom>
              <a:avLst/>
              <a:gdLst/>
              <a:ahLst/>
              <a:cxnLst/>
              <a:rect l="l" t="t" r="r" b="b"/>
              <a:pathLst>
                <a:path w="8746" h="7705" extrusionOk="0">
                  <a:moveTo>
                    <a:pt x="3545" y="0"/>
                  </a:moveTo>
                  <a:lnTo>
                    <a:pt x="1" y="3545"/>
                  </a:lnTo>
                  <a:cubicBezTo>
                    <a:pt x="1741" y="5285"/>
                    <a:pt x="3863" y="6601"/>
                    <a:pt x="6177" y="7429"/>
                  </a:cubicBezTo>
                  <a:cubicBezTo>
                    <a:pt x="6559" y="7556"/>
                    <a:pt x="6962" y="7662"/>
                    <a:pt x="7365" y="7705"/>
                  </a:cubicBezTo>
                  <a:lnTo>
                    <a:pt x="8745" y="2568"/>
                  </a:lnTo>
                  <a:lnTo>
                    <a:pt x="8745" y="2568"/>
                  </a:lnTo>
                  <a:cubicBezTo>
                    <a:pt x="8568" y="2691"/>
                    <a:pt x="8373" y="2752"/>
                    <a:pt x="8177" y="2752"/>
                  </a:cubicBezTo>
                  <a:cubicBezTo>
                    <a:pt x="8069" y="2752"/>
                    <a:pt x="7960" y="2733"/>
                    <a:pt x="7854" y="2696"/>
                  </a:cubicBezTo>
                  <a:cubicBezTo>
                    <a:pt x="7174" y="2462"/>
                    <a:pt x="6538" y="2165"/>
                    <a:pt x="5922" y="1804"/>
                  </a:cubicBezTo>
                  <a:cubicBezTo>
                    <a:pt x="5052" y="1316"/>
                    <a:pt x="4245" y="700"/>
                    <a:pt x="354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234;p124">
              <a:extLst>
                <a:ext uri="{FF2B5EF4-FFF2-40B4-BE49-F238E27FC236}">
                  <a16:creationId xmlns:a16="http://schemas.microsoft.com/office/drawing/2014/main" id="{FA3E45B1-E72F-455E-AB87-912FC17A440F}"/>
                </a:ext>
              </a:extLst>
            </p:cNvPr>
            <p:cNvSpPr/>
            <p:nvPr/>
          </p:nvSpPr>
          <p:spPr>
            <a:xfrm>
              <a:off x="6868125" y="3907625"/>
              <a:ext cx="134800" cy="107200"/>
            </a:xfrm>
            <a:custGeom>
              <a:avLst/>
              <a:gdLst/>
              <a:ahLst/>
              <a:cxnLst/>
              <a:rect l="l" t="t" r="r" b="b"/>
              <a:pathLst>
                <a:path w="5392" h="4288" extrusionOk="0">
                  <a:moveTo>
                    <a:pt x="4860" y="0"/>
                  </a:moveTo>
                  <a:lnTo>
                    <a:pt x="0" y="1295"/>
                  </a:lnTo>
                  <a:cubicBezTo>
                    <a:pt x="255" y="2271"/>
                    <a:pt x="382" y="3247"/>
                    <a:pt x="382" y="4245"/>
                  </a:cubicBezTo>
                  <a:lnTo>
                    <a:pt x="382" y="4287"/>
                  </a:lnTo>
                  <a:lnTo>
                    <a:pt x="5391" y="4287"/>
                  </a:lnTo>
                  <a:lnTo>
                    <a:pt x="5391" y="4245"/>
                  </a:lnTo>
                  <a:cubicBezTo>
                    <a:pt x="5391" y="2802"/>
                    <a:pt x="5221" y="1380"/>
                    <a:pt x="48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235;p124">
              <a:extLst>
                <a:ext uri="{FF2B5EF4-FFF2-40B4-BE49-F238E27FC236}">
                  <a16:creationId xmlns:a16="http://schemas.microsoft.com/office/drawing/2014/main" id="{B3581321-9D58-4496-B8E9-7DCE2A718CAD}"/>
                </a:ext>
              </a:extLst>
            </p:cNvPr>
            <p:cNvSpPr/>
            <p:nvPr/>
          </p:nvSpPr>
          <p:spPr>
            <a:xfrm>
              <a:off x="6619250" y="3783450"/>
              <a:ext cx="178325" cy="174600"/>
            </a:xfrm>
            <a:custGeom>
              <a:avLst/>
              <a:gdLst/>
              <a:ahLst/>
              <a:cxnLst/>
              <a:rect l="l" t="t" r="r" b="b"/>
              <a:pathLst>
                <a:path w="7133" h="6984" extrusionOk="0">
                  <a:moveTo>
                    <a:pt x="1295" y="1"/>
                  </a:moveTo>
                  <a:lnTo>
                    <a:pt x="1" y="4840"/>
                  </a:lnTo>
                  <a:cubicBezTo>
                    <a:pt x="404" y="4946"/>
                    <a:pt x="786" y="5094"/>
                    <a:pt x="1147" y="5307"/>
                  </a:cubicBezTo>
                  <a:cubicBezTo>
                    <a:pt x="1486" y="5498"/>
                    <a:pt x="1805" y="5752"/>
                    <a:pt x="2081" y="6028"/>
                  </a:cubicBezTo>
                  <a:cubicBezTo>
                    <a:pt x="2357" y="6304"/>
                    <a:pt x="2611" y="6623"/>
                    <a:pt x="2802" y="6983"/>
                  </a:cubicBezTo>
                  <a:lnTo>
                    <a:pt x="7132" y="4479"/>
                  </a:lnTo>
                  <a:cubicBezTo>
                    <a:pt x="6708" y="3736"/>
                    <a:pt x="6198" y="3078"/>
                    <a:pt x="5625" y="2484"/>
                  </a:cubicBezTo>
                  <a:cubicBezTo>
                    <a:pt x="5031" y="1890"/>
                    <a:pt x="4373" y="1380"/>
                    <a:pt x="3651" y="977"/>
                  </a:cubicBezTo>
                  <a:cubicBezTo>
                    <a:pt x="2909" y="531"/>
                    <a:pt x="2123" y="213"/>
                    <a:pt x="12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236;p124">
              <a:extLst>
                <a:ext uri="{FF2B5EF4-FFF2-40B4-BE49-F238E27FC236}">
                  <a16:creationId xmlns:a16="http://schemas.microsoft.com/office/drawing/2014/main" id="{99D5BABE-0DF3-49CE-9B81-AC6CC07A570D}"/>
                </a:ext>
              </a:extLst>
            </p:cNvPr>
            <p:cNvSpPr/>
            <p:nvPr/>
          </p:nvSpPr>
          <p:spPr>
            <a:xfrm>
              <a:off x="6385250" y="4071050"/>
              <a:ext cx="175675" cy="180950"/>
            </a:xfrm>
            <a:custGeom>
              <a:avLst/>
              <a:gdLst/>
              <a:ahLst/>
              <a:cxnLst/>
              <a:rect l="l" t="t" r="r" b="b"/>
              <a:pathLst>
                <a:path w="7027" h="7238" extrusionOk="0">
                  <a:moveTo>
                    <a:pt x="4352" y="0"/>
                  </a:moveTo>
                  <a:lnTo>
                    <a:pt x="1" y="2505"/>
                  </a:lnTo>
                  <a:cubicBezTo>
                    <a:pt x="425" y="3226"/>
                    <a:pt x="935" y="3863"/>
                    <a:pt x="1508" y="4457"/>
                  </a:cubicBezTo>
                  <a:cubicBezTo>
                    <a:pt x="2102" y="5052"/>
                    <a:pt x="2760" y="5561"/>
                    <a:pt x="3482" y="5964"/>
                  </a:cubicBezTo>
                  <a:cubicBezTo>
                    <a:pt x="3970" y="6262"/>
                    <a:pt x="4479" y="6495"/>
                    <a:pt x="5010" y="6686"/>
                  </a:cubicBezTo>
                  <a:cubicBezTo>
                    <a:pt x="5286" y="6771"/>
                    <a:pt x="5519" y="6983"/>
                    <a:pt x="5646" y="7238"/>
                  </a:cubicBezTo>
                  <a:lnTo>
                    <a:pt x="7026" y="2102"/>
                  </a:lnTo>
                  <a:cubicBezTo>
                    <a:pt x="6920" y="2038"/>
                    <a:pt x="6814" y="1995"/>
                    <a:pt x="6729" y="1953"/>
                  </a:cubicBezTo>
                  <a:cubicBezTo>
                    <a:pt x="6474" y="1868"/>
                    <a:pt x="6241" y="1741"/>
                    <a:pt x="6007" y="1613"/>
                  </a:cubicBezTo>
                  <a:cubicBezTo>
                    <a:pt x="5328" y="1231"/>
                    <a:pt x="4755" y="679"/>
                    <a:pt x="43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237;p124">
              <a:extLst>
                <a:ext uri="{FF2B5EF4-FFF2-40B4-BE49-F238E27FC236}">
                  <a16:creationId xmlns:a16="http://schemas.microsoft.com/office/drawing/2014/main" id="{69D14AFD-6B48-4567-A820-47B41ACB659E}"/>
                </a:ext>
              </a:extLst>
            </p:cNvPr>
            <p:cNvSpPr/>
            <p:nvPr/>
          </p:nvSpPr>
          <p:spPr>
            <a:xfrm>
              <a:off x="6838925" y="4014800"/>
              <a:ext cx="164000" cy="205900"/>
            </a:xfrm>
            <a:custGeom>
              <a:avLst/>
              <a:gdLst/>
              <a:ahLst/>
              <a:cxnLst/>
              <a:rect l="l" t="t" r="r" b="b"/>
              <a:pathLst>
                <a:path w="6560" h="8236" extrusionOk="0">
                  <a:moveTo>
                    <a:pt x="1550" y="0"/>
                  </a:moveTo>
                  <a:cubicBezTo>
                    <a:pt x="1550" y="998"/>
                    <a:pt x="1423" y="1996"/>
                    <a:pt x="1147" y="2951"/>
                  </a:cubicBezTo>
                  <a:cubicBezTo>
                    <a:pt x="892" y="3927"/>
                    <a:pt x="489" y="4861"/>
                    <a:pt x="1" y="5731"/>
                  </a:cubicBezTo>
                  <a:lnTo>
                    <a:pt x="4331" y="8236"/>
                  </a:lnTo>
                  <a:cubicBezTo>
                    <a:pt x="5052" y="6983"/>
                    <a:pt x="5625" y="5646"/>
                    <a:pt x="6007" y="4267"/>
                  </a:cubicBezTo>
                  <a:cubicBezTo>
                    <a:pt x="6368" y="2887"/>
                    <a:pt x="6559" y="1444"/>
                    <a:pt x="6559" y="22"/>
                  </a:cubicBezTo>
                  <a:lnTo>
                    <a:pt x="155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238;p124">
              <a:extLst>
                <a:ext uri="{FF2B5EF4-FFF2-40B4-BE49-F238E27FC236}">
                  <a16:creationId xmlns:a16="http://schemas.microsoft.com/office/drawing/2014/main" id="{F0657B74-BFF8-4A09-9241-EEFE5C967462}"/>
                </a:ext>
              </a:extLst>
            </p:cNvPr>
            <p:cNvSpPr/>
            <p:nvPr/>
          </p:nvSpPr>
          <p:spPr>
            <a:xfrm>
              <a:off x="6793825" y="4158075"/>
              <a:ext cx="153375" cy="155475"/>
            </a:xfrm>
            <a:custGeom>
              <a:avLst/>
              <a:gdLst/>
              <a:ahLst/>
              <a:cxnLst/>
              <a:rect l="l" t="t" r="r" b="b"/>
              <a:pathLst>
                <a:path w="6135" h="6219" extrusionOk="0">
                  <a:moveTo>
                    <a:pt x="1805" y="0"/>
                  </a:moveTo>
                  <a:cubicBezTo>
                    <a:pt x="1401" y="679"/>
                    <a:pt x="934" y="1337"/>
                    <a:pt x="404" y="1910"/>
                  </a:cubicBezTo>
                  <a:cubicBezTo>
                    <a:pt x="255" y="2080"/>
                    <a:pt x="128" y="2229"/>
                    <a:pt x="1" y="2398"/>
                  </a:cubicBezTo>
                  <a:lnTo>
                    <a:pt x="3821" y="6219"/>
                  </a:lnTo>
                  <a:cubicBezTo>
                    <a:pt x="3779" y="5879"/>
                    <a:pt x="3885" y="5519"/>
                    <a:pt x="4118" y="5285"/>
                  </a:cubicBezTo>
                  <a:cubicBezTo>
                    <a:pt x="4882" y="4415"/>
                    <a:pt x="5561" y="3502"/>
                    <a:pt x="6135" y="2505"/>
                  </a:cubicBezTo>
                  <a:lnTo>
                    <a:pt x="180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239;p124">
              <a:extLst>
                <a:ext uri="{FF2B5EF4-FFF2-40B4-BE49-F238E27FC236}">
                  <a16:creationId xmlns:a16="http://schemas.microsoft.com/office/drawing/2014/main" id="{CC61D31B-5E2B-4912-8074-CE9CAA7D7D33}"/>
                </a:ext>
              </a:extLst>
            </p:cNvPr>
            <p:cNvSpPr/>
            <p:nvPr/>
          </p:nvSpPr>
          <p:spPr>
            <a:xfrm>
              <a:off x="6762525" y="4218025"/>
              <a:ext cx="137450" cy="202725"/>
            </a:xfrm>
            <a:custGeom>
              <a:avLst/>
              <a:gdLst/>
              <a:ahLst/>
              <a:cxnLst/>
              <a:rect l="l" t="t" r="r" b="b"/>
              <a:pathLst>
                <a:path w="5498" h="8109" extrusionOk="0">
                  <a:moveTo>
                    <a:pt x="1253" y="0"/>
                  </a:moveTo>
                  <a:cubicBezTo>
                    <a:pt x="425" y="1125"/>
                    <a:pt x="0" y="2505"/>
                    <a:pt x="64" y="3927"/>
                  </a:cubicBezTo>
                  <a:cubicBezTo>
                    <a:pt x="85" y="4182"/>
                    <a:pt x="106" y="4436"/>
                    <a:pt x="149" y="4691"/>
                  </a:cubicBezTo>
                  <a:cubicBezTo>
                    <a:pt x="361" y="5986"/>
                    <a:pt x="998" y="7196"/>
                    <a:pt x="1953" y="8108"/>
                  </a:cubicBezTo>
                  <a:lnTo>
                    <a:pt x="5498" y="4564"/>
                  </a:lnTo>
                  <a:cubicBezTo>
                    <a:pt x="5285" y="4394"/>
                    <a:pt x="5137" y="4139"/>
                    <a:pt x="5073" y="3863"/>
                  </a:cubicBezTo>
                  <a:lnTo>
                    <a:pt x="5073" y="3821"/>
                  </a:lnTo>
                  <a:lnTo>
                    <a:pt x="12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240;p124">
              <a:extLst>
                <a:ext uri="{FF2B5EF4-FFF2-40B4-BE49-F238E27FC236}">
                  <a16:creationId xmlns:a16="http://schemas.microsoft.com/office/drawing/2014/main" id="{00E64B7A-F985-4B70-BC66-267EBBEF225D}"/>
                </a:ext>
              </a:extLst>
            </p:cNvPr>
            <p:cNvSpPr/>
            <p:nvPr/>
          </p:nvSpPr>
          <p:spPr>
            <a:xfrm>
              <a:off x="6811350" y="4332100"/>
              <a:ext cx="198450" cy="131600"/>
            </a:xfrm>
            <a:custGeom>
              <a:avLst/>
              <a:gdLst/>
              <a:ahLst/>
              <a:cxnLst/>
              <a:rect l="l" t="t" r="r" b="b"/>
              <a:pathLst>
                <a:path w="7938" h="5264" extrusionOk="0">
                  <a:moveTo>
                    <a:pt x="3545" y="1"/>
                  </a:moveTo>
                  <a:lnTo>
                    <a:pt x="0" y="3545"/>
                  </a:lnTo>
                  <a:cubicBezTo>
                    <a:pt x="297" y="3821"/>
                    <a:pt x="616" y="4076"/>
                    <a:pt x="955" y="4309"/>
                  </a:cubicBezTo>
                  <a:cubicBezTo>
                    <a:pt x="1082" y="4373"/>
                    <a:pt x="1189" y="4437"/>
                    <a:pt x="1295" y="4500"/>
                  </a:cubicBezTo>
                  <a:cubicBezTo>
                    <a:pt x="2226" y="5013"/>
                    <a:pt x="3247" y="5263"/>
                    <a:pt x="4263" y="5263"/>
                  </a:cubicBezTo>
                  <a:cubicBezTo>
                    <a:pt x="5563" y="5263"/>
                    <a:pt x="6854" y="4853"/>
                    <a:pt x="7938" y="4055"/>
                  </a:cubicBezTo>
                  <a:lnTo>
                    <a:pt x="4096" y="234"/>
                  </a:lnTo>
                  <a:cubicBezTo>
                    <a:pt x="3905" y="213"/>
                    <a:pt x="3714" y="128"/>
                    <a:pt x="35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4241;p124">
              <a:extLst>
                <a:ext uri="{FF2B5EF4-FFF2-40B4-BE49-F238E27FC236}">
                  <a16:creationId xmlns:a16="http://schemas.microsoft.com/office/drawing/2014/main" id="{C49186AF-578F-46FB-BCC0-EA558CE0800B}"/>
                </a:ext>
              </a:extLst>
            </p:cNvPr>
            <p:cNvSpPr/>
            <p:nvPr/>
          </p:nvSpPr>
          <p:spPr>
            <a:xfrm>
              <a:off x="6524800" y="4123050"/>
              <a:ext cx="128975" cy="198475"/>
            </a:xfrm>
            <a:custGeom>
              <a:avLst/>
              <a:gdLst/>
              <a:ahLst/>
              <a:cxnLst/>
              <a:rect l="l" t="t" r="r" b="b"/>
              <a:pathLst>
                <a:path w="5159" h="7939" extrusionOk="0">
                  <a:moveTo>
                    <a:pt x="1444" y="0"/>
                  </a:moveTo>
                  <a:lnTo>
                    <a:pt x="64" y="5137"/>
                  </a:lnTo>
                  <a:cubicBezTo>
                    <a:pt x="107" y="5264"/>
                    <a:pt x="149" y="5391"/>
                    <a:pt x="149" y="5540"/>
                  </a:cubicBezTo>
                  <a:cubicBezTo>
                    <a:pt x="149" y="5710"/>
                    <a:pt x="107" y="5901"/>
                    <a:pt x="1" y="6071"/>
                  </a:cubicBezTo>
                  <a:lnTo>
                    <a:pt x="4649" y="7938"/>
                  </a:lnTo>
                  <a:cubicBezTo>
                    <a:pt x="4989" y="7195"/>
                    <a:pt x="5158" y="6368"/>
                    <a:pt x="5158" y="5540"/>
                  </a:cubicBezTo>
                  <a:cubicBezTo>
                    <a:pt x="5158" y="5370"/>
                    <a:pt x="5158" y="5222"/>
                    <a:pt x="5137" y="5094"/>
                  </a:cubicBezTo>
                  <a:cubicBezTo>
                    <a:pt x="5095" y="4351"/>
                    <a:pt x="4904" y="3651"/>
                    <a:pt x="4585" y="2993"/>
                  </a:cubicBezTo>
                  <a:cubicBezTo>
                    <a:pt x="4140" y="2080"/>
                    <a:pt x="3482" y="1274"/>
                    <a:pt x="2654" y="679"/>
                  </a:cubicBezTo>
                  <a:cubicBezTo>
                    <a:pt x="2272" y="404"/>
                    <a:pt x="1869" y="170"/>
                    <a:pt x="14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4242;p124">
              <a:extLst>
                <a:ext uri="{FF2B5EF4-FFF2-40B4-BE49-F238E27FC236}">
                  <a16:creationId xmlns:a16="http://schemas.microsoft.com/office/drawing/2014/main" id="{2AA6CDE6-11F6-4AB4-B850-1157918DC381}"/>
                </a:ext>
              </a:extLst>
            </p:cNvPr>
            <p:cNvSpPr/>
            <p:nvPr/>
          </p:nvSpPr>
          <p:spPr>
            <a:xfrm>
              <a:off x="6483950" y="4274275"/>
              <a:ext cx="157075" cy="136525"/>
            </a:xfrm>
            <a:custGeom>
              <a:avLst/>
              <a:gdLst/>
              <a:ahLst/>
              <a:cxnLst/>
              <a:rect l="l" t="t" r="r" b="b"/>
              <a:pathLst>
                <a:path w="6283" h="5461" extrusionOk="0">
                  <a:moveTo>
                    <a:pt x="1635" y="0"/>
                  </a:moveTo>
                  <a:cubicBezTo>
                    <a:pt x="1571" y="106"/>
                    <a:pt x="1465" y="191"/>
                    <a:pt x="1380" y="255"/>
                  </a:cubicBezTo>
                  <a:lnTo>
                    <a:pt x="0" y="5413"/>
                  </a:lnTo>
                  <a:cubicBezTo>
                    <a:pt x="255" y="5445"/>
                    <a:pt x="510" y="5461"/>
                    <a:pt x="764" y="5461"/>
                  </a:cubicBezTo>
                  <a:cubicBezTo>
                    <a:pt x="2015" y="5461"/>
                    <a:pt x="3243" y="5075"/>
                    <a:pt x="4267" y="4351"/>
                  </a:cubicBezTo>
                  <a:lnTo>
                    <a:pt x="4288" y="4351"/>
                  </a:lnTo>
                  <a:cubicBezTo>
                    <a:pt x="5158" y="3715"/>
                    <a:pt x="5858" y="2866"/>
                    <a:pt x="6283" y="1868"/>
                  </a:cubicBezTo>
                  <a:lnTo>
                    <a:pt x="16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4243;p124">
              <a:extLst>
                <a:ext uri="{FF2B5EF4-FFF2-40B4-BE49-F238E27FC236}">
                  <a16:creationId xmlns:a16="http://schemas.microsoft.com/office/drawing/2014/main" id="{8EE12547-5949-4C95-9677-11F64819F766}"/>
                </a:ext>
              </a:extLst>
            </p:cNvPr>
            <p:cNvSpPr/>
            <p:nvPr/>
          </p:nvSpPr>
          <p:spPr>
            <a:xfrm>
              <a:off x="6015950" y="3717125"/>
              <a:ext cx="167700" cy="175650"/>
            </a:xfrm>
            <a:custGeom>
              <a:avLst/>
              <a:gdLst/>
              <a:ahLst/>
              <a:cxnLst/>
              <a:rect l="l" t="t" r="r" b="b"/>
              <a:pathLst>
                <a:path w="6708" h="7026" fill="none" extrusionOk="0">
                  <a:moveTo>
                    <a:pt x="6707" y="2526"/>
                  </a:moveTo>
                  <a:lnTo>
                    <a:pt x="2378" y="1"/>
                  </a:lnTo>
                  <a:cubicBezTo>
                    <a:pt x="1338" y="1805"/>
                    <a:pt x="531" y="3736"/>
                    <a:pt x="0" y="5731"/>
                  </a:cubicBezTo>
                  <a:lnTo>
                    <a:pt x="4840" y="7026"/>
                  </a:lnTo>
                  <a:cubicBezTo>
                    <a:pt x="5264" y="5455"/>
                    <a:pt x="5901" y="3927"/>
                    <a:pt x="6707" y="2526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4244;p124">
              <a:extLst>
                <a:ext uri="{FF2B5EF4-FFF2-40B4-BE49-F238E27FC236}">
                  <a16:creationId xmlns:a16="http://schemas.microsoft.com/office/drawing/2014/main" id="{78740506-A32A-49AF-BA61-AE9E8379DB12}"/>
                </a:ext>
              </a:extLst>
            </p:cNvPr>
            <p:cNvSpPr/>
            <p:nvPr/>
          </p:nvSpPr>
          <p:spPr>
            <a:xfrm>
              <a:off x="6169825" y="3499050"/>
              <a:ext cx="185200" cy="183600"/>
            </a:xfrm>
            <a:custGeom>
              <a:avLst/>
              <a:gdLst/>
              <a:ahLst/>
              <a:cxnLst/>
              <a:rect l="l" t="t" r="r" b="b"/>
              <a:pathLst>
                <a:path w="7408" h="7344" fill="none" extrusionOk="0">
                  <a:moveTo>
                    <a:pt x="3736" y="7153"/>
                  </a:moveTo>
                  <a:cubicBezTo>
                    <a:pt x="4840" y="6070"/>
                    <a:pt x="6071" y="5115"/>
                    <a:pt x="7408" y="4351"/>
                  </a:cubicBezTo>
                  <a:lnTo>
                    <a:pt x="4903" y="0"/>
                  </a:lnTo>
                  <a:cubicBezTo>
                    <a:pt x="3205" y="998"/>
                    <a:pt x="1635" y="2186"/>
                    <a:pt x="234" y="3566"/>
                  </a:cubicBezTo>
                  <a:cubicBezTo>
                    <a:pt x="149" y="3630"/>
                    <a:pt x="85" y="3715"/>
                    <a:pt x="1" y="3799"/>
                  </a:cubicBezTo>
                  <a:lnTo>
                    <a:pt x="3545" y="7344"/>
                  </a:ln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4245;p124">
              <a:extLst>
                <a:ext uri="{FF2B5EF4-FFF2-40B4-BE49-F238E27FC236}">
                  <a16:creationId xmlns:a16="http://schemas.microsoft.com/office/drawing/2014/main" id="{7F208780-3B0D-4A49-9A91-EB65D0732884}"/>
                </a:ext>
              </a:extLst>
            </p:cNvPr>
            <p:cNvSpPr/>
            <p:nvPr/>
          </p:nvSpPr>
          <p:spPr>
            <a:xfrm>
              <a:off x="6075375" y="3594025"/>
              <a:ext cx="183100" cy="186275"/>
            </a:xfrm>
            <a:custGeom>
              <a:avLst/>
              <a:gdLst/>
              <a:ahLst/>
              <a:cxnLst/>
              <a:rect l="l" t="t" r="r" b="b"/>
              <a:pathLst>
                <a:path w="7324" h="7451" fill="none" extrusionOk="0">
                  <a:moveTo>
                    <a:pt x="7323" y="3545"/>
                  </a:moveTo>
                  <a:lnTo>
                    <a:pt x="3779" y="0"/>
                  </a:lnTo>
                  <a:cubicBezTo>
                    <a:pt x="2314" y="1465"/>
                    <a:pt x="1041" y="3120"/>
                    <a:pt x="1" y="4925"/>
                  </a:cubicBezTo>
                  <a:lnTo>
                    <a:pt x="4330" y="7450"/>
                  </a:lnTo>
                  <a:cubicBezTo>
                    <a:pt x="5158" y="6007"/>
                    <a:pt x="6156" y="4712"/>
                    <a:pt x="7323" y="3545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4246;p124">
              <a:extLst>
                <a:ext uri="{FF2B5EF4-FFF2-40B4-BE49-F238E27FC236}">
                  <a16:creationId xmlns:a16="http://schemas.microsoft.com/office/drawing/2014/main" id="{E96ADAF8-2DE2-45D9-AA93-6A9B57A8EC6E}"/>
                </a:ext>
              </a:extLst>
            </p:cNvPr>
            <p:cNvSpPr/>
            <p:nvPr/>
          </p:nvSpPr>
          <p:spPr>
            <a:xfrm>
              <a:off x="5996325" y="3860400"/>
              <a:ext cx="141150" cy="154425"/>
            </a:xfrm>
            <a:custGeom>
              <a:avLst/>
              <a:gdLst/>
              <a:ahLst/>
              <a:cxnLst/>
              <a:rect l="l" t="t" r="r" b="b"/>
              <a:pathLst>
                <a:path w="5646" h="6177" fill="none" extrusionOk="0">
                  <a:moveTo>
                    <a:pt x="5009" y="6134"/>
                  </a:moveTo>
                  <a:cubicBezTo>
                    <a:pt x="5009" y="4500"/>
                    <a:pt x="5221" y="2887"/>
                    <a:pt x="5646" y="1295"/>
                  </a:cubicBezTo>
                  <a:lnTo>
                    <a:pt x="807" y="0"/>
                  </a:lnTo>
                  <a:cubicBezTo>
                    <a:pt x="276" y="1995"/>
                    <a:pt x="0" y="4054"/>
                    <a:pt x="0" y="6134"/>
                  </a:cubicBezTo>
                  <a:lnTo>
                    <a:pt x="0" y="6176"/>
                  </a:lnTo>
                  <a:lnTo>
                    <a:pt x="5009" y="6176"/>
                  </a:ln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4247;p124">
              <a:extLst>
                <a:ext uri="{FF2B5EF4-FFF2-40B4-BE49-F238E27FC236}">
                  <a16:creationId xmlns:a16="http://schemas.microsoft.com/office/drawing/2014/main" id="{EC02193F-EADE-4820-A767-C1DB9251903E}"/>
                </a:ext>
              </a:extLst>
            </p:cNvPr>
            <p:cNvSpPr/>
            <p:nvPr/>
          </p:nvSpPr>
          <p:spPr>
            <a:xfrm>
              <a:off x="6016475" y="4135775"/>
              <a:ext cx="168775" cy="176200"/>
            </a:xfrm>
            <a:custGeom>
              <a:avLst/>
              <a:gdLst/>
              <a:ahLst/>
              <a:cxnLst/>
              <a:rect l="l" t="t" r="r" b="b"/>
              <a:pathLst>
                <a:path w="6751" h="7048" fill="none" extrusionOk="0">
                  <a:moveTo>
                    <a:pt x="4861" y="1"/>
                  </a:moveTo>
                  <a:lnTo>
                    <a:pt x="1" y="1295"/>
                  </a:lnTo>
                  <a:cubicBezTo>
                    <a:pt x="553" y="3312"/>
                    <a:pt x="1359" y="5243"/>
                    <a:pt x="2399" y="7047"/>
                  </a:cubicBezTo>
                  <a:lnTo>
                    <a:pt x="6750" y="4522"/>
                  </a:lnTo>
                  <a:cubicBezTo>
                    <a:pt x="5922" y="3121"/>
                    <a:pt x="5286" y="1593"/>
                    <a:pt x="4861" y="1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4248;p124">
              <a:extLst>
                <a:ext uri="{FF2B5EF4-FFF2-40B4-BE49-F238E27FC236}">
                  <a16:creationId xmlns:a16="http://schemas.microsoft.com/office/drawing/2014/main" id="{44E7C3BD-05AA-463F-BF21-C483B70050BC}"/>
                </a:ext>
              </a:extLst>
            </p:cNvPr>
            <p:cNvSpPr/>
            <p:nvPr/>
          </p:nvSpPr>
          <p:spPr>
            <a:xfrm>
              <a:off x="5996325" y="4014800"/>
              <a:ext cx="141700" cy="153375"/>
            </a:xfrm>
            <a:custGeom>
              <a:avLst/>
              <a:gdLst/>
              <a:ahLst/>
              <a:cxnLst/>
              <a:rect l="l" t="t" r="r" b="b"/>
              <a:pathLst>
                <a:path w="5668" h="6135" fill="none" extrusionOk="0">
                  <a:moveTo>
                    <a:pt x="5009" y="0"/>
                  </a:moveTo>
                  <a:lnTo>
                    <a:pt x="0" y="0"/>
                  </a:lnTo>
                  <a:cubicBezTo>
                    <a:pt x="0" y="2080"/>
                    <a:pt x="276" y="4139"/>
                    <a:pt x="828" y="6134"/>
                  </a:cubicBezTo>
                  <a:lnTo>
                    <a:pt x="5667" y="4840"/>
                  </a:lnTo>
                  <a:cubicBezTo>
                    <a:pt x="5243" y="3269"/>
                    <a:pt x="5009" y="1635"/>
                    <a:pt x="5009" y="0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4249;p124">
              <a:extLst>
                <a:ext uri="{FF2B5EF4-FFF2-40B4-BE49-F238E27FC236}">
                  <a16:creationId xmlns:a16="http://schemas.microsoft.com/office/drawing/2014/main" id="{9EE650E7-FCD5-423F-B53A-15B460299146}"/>
                </a:ext>
              </a:extLst>
            </p:cNvPr>
            <p:cNvSpPr/>
            <p:nvPr/>
          </p:nvSpPr>
          <p:spPr>
            <a:xfrm>
              <a:off x="6361375" y="3808400"/>
              <a:ext cx="172475" cy="177250"/>
            </a:xfrm>
            <a:custGeom>
              <a:avLst/>
              <a:gdLst/>
              <a:ahLst/>
              <a:cxnLst/>
              <a:rect l="l" t="t" r="r" b="b"/>
              <a:pathLst>
                <a:path w="6899" h="7090" fill="none" extrusionOk="0">
                  <a:moveTo>
                    <a:pt x="4394" y="0"/>
                  </a:moveTo>
                  <a:cubicBezTo>
                    <a:pt x="3842" y="319"/>
                    <a:pt x="3312" y="701"/>
                    <a:pt x="2845" y="1125"/>
                  </a:cubicBezTo>
                  <a:cubicBezTo>
                    <a:pt x="2696" y="1252"/>
                    <a:pt x="2569" y="1380"/>
                    <a:pt x="2441" y="1507"/>
                  </a:cubicBezTo>
                  <a:cubicBezTo>
                    <a:pt x="1253" y="2696"/>
                    <a:pt x="425" y="4181"/>
                    <a:pt x="1" y="5794"/>
                  </a:cubicBezTo>
                  <a:lnTo>
                    <a:pt x="4840" y="7089"/>
                  </a:lnTo>
                  <a:cubicBezTo>
                    <a:pt x="4925" y="6707"/>
                    <a:pt x="5073" y="6346"/>
                    <a:pt x="5264" y="6007"/>
                  </a:cubicBezTo>
                  <a:cubicBezTo>
                    <a:pt x="5455" y="5667"/>
                    <a:pt x="5710" y="5349"/>
                    <a:pt x="5986" y="5052"/>
                  </a:cubicBezTo>
                  <a:cubicBezTo>
                    <a:pt x="6050" y="4988"/>
                    <a:pt x="6113" y="4924"/>
                    <a:pt x="6198" y="4861"/>
                  </a:cubicBezTo>
                  <a:cubicBezTo>
                    <a:pt x="6410" y="4648"/>
                    <a:pt x="6644" y="4479"/>
                    <a:pt x="6899" y="4330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4250;p124">
              <a:extLst>
                <a:ext uri="{FF2B5EF4-FFF2-40B4-BE49-F238E27FC236}">
                  <a16:creationId xmlns:a16="http://schemas.microsoft.com/office/drawing/2014/main" id="{A1F5832E-20E4-41E9-9807-2BD37E5A7DE2}"/>
                </a:ext>
              </a:extLst>
            </p:cNvPr>
            <p:cNvSpPr/>
            <p:nvPr/>
          </p:nvSpPr>
          <p:spPr>
            <a:xfrm>
              <a:off x="6471225" y="3775500"/>
              <a:ext cx="180950" cy="141150"/>
            </a:xfrm>
            <a:custGeom>
              <a:avLst/>
              <a:gdLst/>
              <a:ahLst/>
              <a:cxnLst/>
              <a:rect l="l" t="t" r="r" b="b"/>
              <a:pathLst>
                <a:path w="7238" h="5646" fill="none" extrusionOk="0">
                  <a:moveTo>
                    <a:pt x="5879" y="64"/>
                  </a:moveTo>
                  <a:cubicBezTo>
                    <a:pt x="5518" y="21"/>
                    <a:pt x="5158" y="0"/>
                    <a:pt x="4797" y="21"/>
                  </a:cubicBezTo>
                  <a:cubicBezTo>
                    <a:pt x="3948" y="21"/>
                    <a:pt x="3099" y="128"/>
                    <a:pt x="2292" y="361"/>
                  </a:cubicBezTo>
                  <a:cubicBezTo>
                    <a:pt x="1486" y="573"/>
                    <a:pt x="701" y="892"/>
                    <a:pt x="0" y="1316"/>
                  </a:cubicBezTo>
                  <a:lnTo>
                    <a:pt x="2505" y="5646"/>
                  </a:lnTo>
                  <a:cubicBezTo>
                    <a:pt x="2844" y="5455"/>
                    <a:pt x="3205" y="5285"/>
                    <a:pt x="3587" y="5179"/>
                  </a:cubicBezTo>
                  <a:cubicBezTo>
                    <a:pt x="3990" y="5073"/>
                    <a:pt x="4394" y="5030"/>
                    <a:pt x="4797" y="5030"/>
                  </a:cubicBezTo>
                  <a:cubicBezTo>
                    <a:pt x="4967" y="5030"/>
                    <a:pt x="5158" y="5030"/>
                    <a:pt x="5327" y="5052"/>
                  </a:cubicBezTo>
                  <a:cubicBezTo>
                    <a:pt x="5540" y="5073"/>
                    <a:pt x="5731" y="5115"/>
                    <a:pt x="5922" y="5158"/>
                  </a:cubicBezTo>
                  <a:lnTo>
                    <a:pt x="7238" y="319"/>
                  </a:lnTo>
                  <a:cubicBezTo>
                    <a:pt x="6792" y="212"/>
                    <a:pt x="6325" y="128"/>
                    <a:pt x="5879" y="64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4251;p124">
              <a:extLst>
                <a:ext uri="{FF2B5EF4-FFF2-40B4-BE49-F238E27FC236}">
                  <a16:creationId xmlns:a16="http://schemas.microsoft.com/office/drawing/2014/main" id="{9E81BE38-346D-4ACD-9DF0-F4169B31C695}"/>
                </a:ext>
              </a:extLst>
            </p:cNvPr>
            <p:cNvSpPr/>
            <p:nvPr/>
          </p:nvSpPr>
          <p:spPr>
            <a:xfrm>
              <a:off x="6076450" y="4249325"/>
              <a:ext cx="183075" cy="185225"/>
            </a:xfrm>
            <a:custGeom>
              <a:avLst/>
              <a:gdLst/>
              <a:ahLst/>
              <a:cxnLst/>
              <a:rect l="l" t="t" r="r" b="b"/>
              <a:pathLst>
                <a:path w="7323" h="7409" fill="none" extrusionOk="0">
                  <a:moveTo>
                    <a:pt x="4351" y="1"/>
                  </a:moveTo>
                  <a:lnTo>
                    <a:pt x="0" y="2505"/>
                  </a:lnTo>
                  <a:cubicBezTo>
                    <a:pt x="1040" y="4288"/>
                    <a:pt x="2314" y="5944"/>
                    <a:pt x="3778" y="7408"/>
                  </a:cubicBezTo>
                  <a:lnTo>
                    <a:pt x="7323" y="3864"/>
                  </a:lnTo>
                  <a:cubicBezTo>
                    <a:pt x="6176" y="2696"/>
                    <a:pt x="5158" y="1402"/>
                    <a:pt x="4351" y="1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4252;p124">
              <a:extLst>
                <a:ext uri="{FF2B5EF4-FFF2-40B4-BE49-F238E27FC236}">
                  <a16:creationId xmlns:a16="http://schemas.microsoft.com/office/drawing/2014/main" id="{F8875BE7-6973-4798-B01D-730DE0311341}"/>
                </a:ext>
              </a:extLst>
            </p:cNvPr>
            <p:cNvSpPr/>
            <p:nvPr/>
          </p:nvSpPr>
          <p:spPr>
            <a:xfrm>
              <a:off x="6913750" y="4249850"/>
              <a:ext cx="192100" cy="183625"/>
            </a:xfrm>
            <a:custGeom>
              <a:avLst/>
              <a:gdLst/>
              <a:ahLst/>
              <a:cxnLst/>
              <a:rect l="l" t="t" r="r" b="b"/>
              <a:pathLst>
                <a:path w="7684" h="7345" fill="none" extrusionOk="0">
                  <a:moveTo>
                    <a:pt x="1040" y="3142"/>
                  </a:moveTo>
                  <a:cubicBezTo>
                    <a:pt x="786" y="3418"/>
                    <a:pt x="404" y="3567"/>
                    <a:pt x="0" y="3524"/>
                  </a:cubicBezTo>
                  <a:lnTo>
                    <a:pt x="3821" y="7345"/>
                  </a:lnTo>
                  <a:cubicBezTo>
                    <a:pt x="4160" y="7090"/>
                    <a:pt x="4479" y="6814"/>
                    <a:pt x="4776" y="6496"/>
                  </a:cubicBezTo>
                  <a:cubicBezTo>
                    <a:pt x="5880" y="5265"/>
                    <a:pt x="6856" y="3928"/>
                    <a:pt x="7684" y="2505"/>
                  </a:cubicBezTo>
                  <a:lnTo>
                    <a:pt x="3354" y="1"/>
                  </a:lnTo>
                  <a:cubicBezTo>
                    <a:pt x="2696" y="1126"/>
                    <a:pt x="1911" y="2166"/>
                    <a:pt x="1040" y="3142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4253;p124">
              <a:extLst>
                <a:ext uri="{FF2B5EF4-FFF2-40B4-BE49-F238E27FC236}">
                  <a16:creationId xmlns:a16="http://schemas.microsoft.com/office/drawing/2014/main" id="{6C0AC5F2-CD7D-434A-AE84-ADF679CC6E5D}"/>
                </a:ext>
              </a:extLst>
            </p:cNvPr>
            <p:cNvSpPr/>
            <p:nvPr/>
          </p:nvSpPr>
          <p:spPr>
            <a:xfrm>
              <a:off x="6997050" y="4136300"/>
              <a:ext cx="168225" cy="176200"/>
            </a:xfrm>
            <a:custGeom>
              <a:avLst/>
              <a:gdLst/>
              <a:ahLst/>
              <a:cxnLst/>
              <a:rect l="l" t="t" r="r" b="b"/>
              <a:pathLst>
                <a:path w="6729" h="7048" fill="none" extrusionOk="0">
                  <a:moveTo>
                    <a:pt x="1890" y="1"/>
                  </a:moveTo>
                  <a:cubicBezTo>
                    <a:pt x="1465" y="1593"/>
                    <a:pt x="828" y="3121"/>
                    <a:pt x="1" y="4543"/>
                  </a:cubicBezTo>
                  <a:lnTo>
                    <a:pt x="4330" y="7047"/>
                  </a:lnTo>
                  <a:cubicBezTo>
                    <a:pt x="5370" y="5243"/>
                    <a:pt x="6177" y="3312"/>
                    <a:pt x="6729" y="1296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254;p124">
              <a:extLst>
                <a:ext uri="{FF2B5EF4-FFF2-40B4-BE49-F238E27FC236}">
                  <a16:creationId xmlns:a16="http://schemas.microsoft.com/office/drawing/2014/main" id="{F4E15A83-DA1B-401E-A262-E0EA5ED97D4F}"/>
                </a:ext>
              </a:extLst>
            </p:cNvPr>
            <p:cNvSpPr/>
            <p:nvPr/>
          </p:nvSpPr>
          <p:spPr>
            <a:xfrm>
              <a:off x="6170900" y="4345900"/>
              <a:ext cx="185725" cy="183100"/>
            </a:xfrm>
            <a:custGeom>
              <a:avLst/>
              <a:gdLst/>
              <a:ahLst/>
              <a:cxnLst/>
              <a:rect l="l" t="t" r="r" b="b"/>
              <a:pathLst>
                <a:path w="7429" h="7324" fill="none" extrusionOk="0">
                  <a:moveTo>
                    <a:pt x="3545" y="1"/>
                  </a:moveTo>
                  <a:lnTo>
                    <a:pt x="0" y="3545"/>
                  </a:lnTo>
                  <a:cubicBezTo>
                    <a:pt x="1464" y="5010"/>
                    <a:pt x="3120" y="6283"/>
                    <a:pt x="4924" y="7323"/>
                  </a:cubicBezTo>
                  <a:lnTo>
                    <a:pt x="7429" y="2972"/>
                  </a:lnTo>
                  <a:cubicBezTo>
                    <a:pt x="6007" y="2144"/>
                    <a:pt x="4712" y="1147"/>
                    <a:pt x="3545" y="1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4255;p124">
              <a:extLst>
                <a:ext uri="{FF2B5EF4-FFF2-40B4-BE49-F238E27FC236}">
                  <a16:creationId xmlns:a16="http://schemas.microsoft.com/office/drawing/2014/main" id="{EB084560-67C4-4BA1-AC61-B35E72A6725C}"/>
                </a:ext>
              </a:extLst>
            </p:cNvPr>
            <p:cNvSpPr/>
            <p:nvPr/>
          </p:nvSpPr>
          <p:spPr>
            <a:xfrm>
              <a:off x="6292400" y="3439075"/>
              <a:ext cx="176175" cy="168250"/>
            </a:xfrm>
            <a:custGeom>
              <a:avLst/>
              <a:gdLst/>
              <a:ahLst/>
              <a:cxnLst/>
              <a:rect l="l" t="t" r="r" b="b"/>
              <a:pathLst>
                <a:path w="7047" h="6730" fill="none" extrusionOk="0">
                  <a:moveTo>
                    <a:pt x="7047" y="4861"/>
                  </a:moveTo>
                  <a:lnTo>
                    <a:pt x="5752" y="1"/>
                  </a:lnTo>
                  <a:cubicBezTo>
                    <a:pt x="3736" y="553"/>
                    <a:pt x="1805" y="1338"/>
                    <a:pt x="0" y="2399"/>
                  </a:cubicBezTo>
                  <a:lnTo>
                    <a:pt x="2505" y="6729"/>
                  </a:lnTo>
                  <a:cubicBezTo>
                    <a:pt x="3927" y="5901"/>
                    <a:pt x="5455" y="5286"/>
                    <a:pt x="7047" y="4861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256;p124">
              <a:extLst>
                <a:ext uri="{FF2B5EF4-FFF2-40B4-BE49-F238E27FC236}">
                  <a16:creationId xmlns:a16="http://schemas.microsoft.com/office/drawing/2014/main" id="{3FCC1C54-48E8-41C4-A513-01F75702AF76}"/>
                </a:ext>
              </a:extLst>
            </p:cNvPr>
            <p:cNvSpPr/>
            <p:nvPr/>
          </p:nvSpPr>
          <p:spPr>
            <a:xfrm>
              <a:off x="6436200" y="4466875"/>
              <a:ext cx="215450" cy="141700"/>
            </a:xfrm>
            <a:custGeom>
              <a:avLst/>
              <a:gdLst/>
              <a:ahLst/>
              <a:cxnLst/>
              <a:rect l="l" t="t" r="r" b="b"/>
              <a:pathLst>
                <a:path w="8618" h="5668" fill="none" extrusionOk="0">
                  <a:moveTo>
                    <a:pt x="6198" y="659"/>
                  </a:moveTo>
                  <a:lnTo>
                    <a:pt x="6198" y="659"/>
                  </a:lnTo>
                  <a:cubicBezTo>
                    <a:pt x="4542" y="659"/>
                    <a:pt x="2887" y="447"/>
                    <a:pt x="1295" y="1"/>
                  </a:cubicBezTo>
                  <a:lnTo>
                    <a:pt x="0" y="4861"/>
                  </a:lnTo>
                  <a:cubicBezTo>
                    <a:pt x="2017" y="5392"/>
                    <a:pt x="4097" y="5668"/>
                    <a:pt x="6198" y="5668"/>
                  </a:cubicBezTo>
                  <a:lnTo>
                    <a:pt x="6198" y="5668"/>
                  </a:lnTo>
                  <a:cubicBezTo>
                    <a:pt x="7556" y="5604"/>
                    <a:pt x="8617" y="4500"/>
                    <a:pt x="8617" y="3142"/>
                  </a:cubicBezTo>
                  <a:cubicBezTo>
                    <a:pt x="8617" y="1805"/>
                    <a:pt x="7556" y="680"/>
                    <a:pt x="6198" y="638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4257;p124">
              <a:extLst>
                <a:ext uri="{FF2B5EF4-FFF2-40B4-BE49-F238E27FC236}">
                  <a16:creationId xmlns:a16="http://schemas.microsoft.com/office/drawing/2014/main" id="{D6F0D6F9-DF5D-4835-B413-20EADEE10D97}"/>
                </a:ext>
              </a:extLst>
            </p:cNvPr>
            <p:cNvSpPr/>
            <p:nvPr/>
          </p:nvSpPr>
          <p:spPr>
            <a:xfrm>
              <a:off x="6294000" y="4420200"/>
              <a:ext cx="174575" cy="168225"/>
            </a:xfrm>
            <a:custGeom>
              <a:avLst/>
              <a:gdLst/>
              <a:ahLst/>
              <a:cxnLst/>
              <a:rect l="l" t="t" r="r" b="b"/>
              <a:pathLst>
                <a:path w="6983" h="6729" fill="none" extrusionOk="0">
                  <a:moveTo>
                    <a:pt x="2505" y="0"/>
                  </a:moveTo>
                  <a:lnTo>
                    <a:pt x="0" y="4351"/>
                  </a:lnTo>
                  <a:cubicBezTo>
                    <a:pt x="1783" y="5391"/>
                    <a:pt x="3693" y="6176"/>
                    <a:pt x="5688" y="6728"/>
                  </a:cubicBezTo>
                  <a:lnTo>
                    <a:pt x="6983" y="1889"/>
                  </a:lnTo>
                  <a:cubicBezTo>
                    <a:pt x="5412" y="1465"/>
                    <a:pt x="3905" y="828"/>
                    <a:pt x="2505" y="0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4258;p124">
              <a:extLst>
                <a:ext uri="{FF2B5EF4-FFF2-40B4-BE49-F238E27FC236}">
                  <a16:creationId xmlns:a16="http://schemas.microsoft.com/office/drawing/2014/main" id="{8216063E-457D-4EC9-B9C8-E46D076FD958}"/>
                </a:ext>
              </a:extLst>
            </p:cNvPr>
            <p:cNvSpPr/>
            <p:nvPr/>
          </p:nvSpPr>
          <p:spPr>
            <a:xfrm>
              <a:off x="6384200" y="3601975"/>
              <a:ext cx="206950" cy="164525"/>
            </a:xfrm>
            <a:custGeom>
              <a:avLst/>
              <a:gdLst/>
              <a:ahLst/>
              <a:cxnLst/>
              <a:rect l="l" t="t" r="r" b="b"/>
              <a:pathLst>
                <a:path w="8278" h="6581" fill="none" extrusionOk="0">
                  <a:moveTo>
                    <a:pt x="7514" y="22"/>
                  </a:moveTo>
                  <a:cubicBezTo>
                    <a:pt x="6304" y="64"/>
                    <a:pt x="5115" y="255"/>
                    <a:pt x="3969" y="574"/>
                  </a:cubicBezTo>
                  <a:cubicBezTo>
                    <a:pt x="2590" y="956"/>
                    <a:pt x="1253" y="1529"/>
                    <a:pt x="0" y="2251"/>
                  </a:cubicBezTo>
                  <a:lnTo>
                    <a:pt x="2505" y="6580"/>
                  </a:lnTo>
                  <a:cubicBezTo>
                    <a:pt x="3375" y="6071"/>
                    <a:pt x="4309" y="5689"/>
                    <a:pt x="5264" y="5413"/>
                  </a:cubicBezTo>
                  <a:cubicBezTo>
                    <a:pt x="6070" y="5180"/>
                    <a:pt x="6898" y="5052"/>
                    <a:pt x="7726" y="5010"/>
                  </a:cubicBezTo>
                  <a:cubicBezTo>
                    <a:pt x="7917" y="5010"/>
                    <a:pt x="8087" y="5010"/>
                    <a:pt x="8278" y="5010"/>
                  </a:cubicBezTo>
                  <a:lnTo>
                    <a:pt x="8278" y="1"/>
                  </a:lnTo>
                  <a:cubicBezTo>
                    <a:pt x="8023" y="1"/>
                    <a:pt x="7768" y="1"/>
                    <a:pt x="7514" y="22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4259;p124">
              <a:extLst>
                <a:ext uri="{FF2B5EF4-FFF2-40B4-BE49-F238E27FC236}">
                  <a16:creationId xmlns:a16="http://schemas.microsoft.com/office/drawing/2014/main" id="{A6B9ACCE-B6DC-4DF5-86E3-11B336E2CB5D}"/>
                </a:ext>
              </a:extLst>
            </p:cNvPr>
            <p:cNvSpPr/>
            <p:nvPr/>
          </p:nvSpPr>
          <p:spPr>
            <a:xfrm>
              <a:off x="6436200" y="3418925"/>
              <a:ext cx="154950" cy="141700"/>
            </a:xfrm>
            <a:custGeom>
              <a:avLst/>
              <a:gdLst/>
              <a:ahLst/>
              <a:cxnLst/>
              <a:rect l="l" t="t" r="r" b="b"/>
              <a:pathLst>
                <a:path w="6198" h="5668" fill="none" extrusionOk="0">
                  <a:moveTo>
                    <a:pt x="6198" y="5009"/>
                  </a:moveTo>
                  <a:lnTo>
                    <a:pt x="6198" y="0"/>
                  </a:lnTo>
                  <a:cubicBezTo>
                    <a:pt x="4097" y="0"/>
                    <a:pt x="2017" y="255"/>
                    <a:pt x="0" y="807"/>
                  </a:cubicBezTo>
                  <a:lnTo>
                    <a:pt x="1295" y="5667"/>
                  </a:lnTo>
                  <a:cubicBezTo>
                    <a:pt x="2887" y="5222"/>
                    <a:pt x="4542" y="5009"/>
                    <a:pt x="6198" y="5009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4260;p124">
              <a:extLst>
                <a:ext uri="{FF2B5EF4-FFF2-40B4-BE49-F238E27FC236}">
                  <a16:creationId xmlns:a16="http://schemas.microsoft.com/office/drawing/2014/main" id="{27A749E5-A03C-4298-BD73-564987B3814C}"/>
                </a:ext>
              </a:extLst>
            </p:cNvPr>
            <p:cNvSpPr/>
            <p:nvPr/>
          </p:nvSpPr>
          <p:spPr>
            <a:xfrm>
              <a:off x="6299825" y="3658225"/>
              <a:ext cx="147000" cy="154425"/>
            </a:xfrm>
            <a:custGeom>
              <a:avLst/>
              <a:gdLst/>
              <a:ahLst/>
              <a:cxnLst/>
              <a:rect l="l" t="t" r="r" b="b"/>
              <a:pathLst>
                <a:path w="5880" h="6177" fill="none" extrusionOk="0">
                  <a:moveTo>
                    <a:pt x="5880" y="4330"/>
                  </a:moveTo>
                  <a:lnTo>
                    <a:pt x="3375" y="1"/>
                  </a:lnTo>
                  <a:cubicBezTo>
                    <a:pt x="2144" y="722"/>
                    <a:pt x="1019" y="1614"/>
                    <a:pt x="1" y="2632"/>
                  </a:cubicBezTo>
                  <a:lnTo>
                    <a:pt x="3545" y="6177"/>
                  </a:lnTo>
                  <a:cubicBezTo>
                    <a:pt x="4245" y="5455"/>
                    <a:pt x="5031" y="4840"/>
                    <a:pt x="5880" y="4330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4261;p124">
              <a:extLst>
                <a:ext uri="{FF2B5EF4-FFF2-40B4-BE49-F238E27FC236}">
                  <a16:creationId xmlns:a16="http://schemas.microsoft.com/office/drawing/2014/main" id="{11E3181A-9709-4B79-AED0-7EB158EB978B}"/>
                </a:ext>
              </a:extLst>
            </p:cNvPr>
            <p:cNvSpPr/>
            <p:nvPr/>
          </p:nvSpPr>
          <p:spPr>
            <a:xfrm>
              <a:off x="6193175" y="3724025"/>
              <a:ext cx="195300" cy="216525"/>
            </a:xfrm>
            <a:custGeom>
              <a:avLst/>
              <a:gdLst/>
              <a:ahLst/>
              <a:cxnLst/>
              <a:rect l="l" t="t" r="r" b="b"/>
              <a:pathLst>
                <a:path w="7812" h="8661" fill="none" extrusionOk="0">
                  <a:moveTo>
                    <a:pt x="4267" y="0"/>
                  </a:moveTo>
                  <a:cubicBezTo>
                    <a:pt x="3248" y="1019"/>
                    <a:pt x="2378" y="2165"/>
                    <a:pt x="1656" y="3418"/>
                  </a:cubicBezTo>
                  <a:cubicBezTo>
                    <a:pt x="934" y="4649"/>
                    <a:pt x="382" y="5986"/>
                    <a:pt x="0" y="7365"/>
                  </a:cubicBezTo>
                  <a:lnTo>
                    <a:pt x="4840" y="8660"/>
                  </a:lnTo>
                  <a:cubicBezTo>
                    <a:pt x="5094" y="7705"/>
                    <a:pt x="5476" y="6771"/>
                    <a:pt x="5965" y="5922"/>
                  </a:cubicBezTo>
                  <a:cubicBezTo>
                    <a:pt x="6474" y="5052"/>
                    <a:pt x="7089" y="4245"/>
                    <a:pt x="7811" y="3545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4262;p124">
              <a:extLst>
                <a:ext uri="{FF2B5EF4-FFF2-40B4-BE49-F238E27FC236}">
                  <a16:creationId xmlns:a16="http://schemas.microsoft.com/office/drawing/2014/main" id="{712E38A6-BE3E-4B34-9DD8-081C40C3C75D}"/>
                </a:ext>
              </a:extLst>
            </p:cNvPr>
            <p:cNvSpPr/>
            <p:nvPr/>
          </p:nvSpPr>
          <p:spPr>
            <a:xfrm>
              <a:off x="6353425" y="3953250"/>
              <a:ext cx="140625" cy="179900"/>
            </a:xfrm>
            <a:custGeom>
              <a:avLst/>
              <a:gdLst/>
              <a:ahLst/>
              <a:cxnLst/>
              <a:rect l="l" t="t" r="r" b="b"/>
              <a:pathLst>
                <a:path w="5625" h="7196" fill="none" extrusionOk="0">
                  <a:moveTo>
                    <a:pt x="5158" y="3609"/>
                  </a:moveTo>
                  <a:cubicBezTo>
                    <a:pt x="5052" y="3227"/>
                    <a:pt x="5009" y="2845"/>
                    <a:pt x="5009" y="2462"/>
                  </a:cubicBezTo>
                  <a:lnTo>
                    <a:pt x="5009" y="2420"/>
                  </a:lnTo>
                  <a:cubicBezTo>
                    <a:pt x="5009" y="2038"/>
                    <a:pt x="5052" y="1656"/>
                    <a:pt x="5158" y="1295"/>
                  </a:cubicBezTo>
                  <a:lnTo>
                    <a:pt x="319" y="0"/>
                  </a:lnTo>
                  <a:cubicBezTo>
                    <a:pt x="106" y="786"/>
                    <a:pt x="0" y="1592"/>
                    <a:pt x="0" y="2420"/>
                  </a:cubicBezTo>
                  <a:lnTo>
                    <a:pt x="0" y="2462"/>
                  </a:lnTo>
                  <a:cubicBezTo>
                    <a:pt x="0" y="4139"/>
                    <a:pt x="446" y="5752"/>
                    <a:pt x="1295" y="7196"/>
                  </a:cubicBezTo>
                  <a:lnTo>
                    <a:pt x="5625" y="4712"/>
                  </a:lnTo>
                  <a:cubicBezTo>
                    <a:pt x="5413" y="4373"/>
                    <a:pt x="5264" y="3991"/>
                    <a:pt x="5158" y="3609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4263;p124">
              <a:extLst>
                <a:ext uri="{FF2B5EF4-FFF2-40B4-BE49-F238E27FC236}">
                  <a16:creationId xmlns:a16="http://schemas.microsoft.com/office/drawing/2014/main" id="{151353AF-581A-4056-8E85-70C02CE3952F}"/>
                </a:ext>
              </a:extLst>
            </p:cNvPr>
            <p:cNvSpPr/>
            <p:nvPr/>
          </p:nvSpPr>
          <p:spPr>
            <a:xfrm>
              <a:off x="6840000" y="3808400"/>
              <a:ext cx="149650" cy="131600"/>
            </a:xfrm>
            <a:custGeom>
              <a:avLst/>
              <a:gdLst/>
              <a:ahLst/>
              <a:cxnLst/>
              <a:rect l="l" t="t" r="r" b="b"/>
              <a:pathLst>
                <a:path w="5986" h="5264" fill="none" extrusionOk="0">
                  <a:moveTo>
                    <a:pt x="1125" y="5264"/>
                  </a:moveTo>
                  <a:lnTo>
                    <a:pt x="5985" y="3969"/>
                  </a:lnTo>
                  <a:cubicBezTo>
                    <a:pt x="5603" y="2568"/>
                    <a:pt x="5052" y="1231"/>
                    <a:pt x="4330" y="0"/>
                  </a:cubicBezTo>
                  <a:lnTo>
                    <a:pt x="0" y="2505"/>
                  </a:lnTo>
                  <a:cubicBezTo>
                    <a:pt x="488" y="3375"/>
                    <a:pt x="870" y="4309"/>
                    <a:pt x="1125" y="5264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4264;p124">
              <a:extLst>
                <a:ext uri="{FF2B5EF4-FFF2-40B4-BE49-F238E27FC236}">
                  <a16:creationId xmlns:a16="http://schemas.microsoft.com/office/drawing/2014/main" id="{3857B38A-6226-4BCF-A3DC-B0F416CE8D7A}"/>
                </a:ext>
              </a:extLst>
            </p:cNvPr>
            <p:cNvSpPr/>
            <p:nvPr/>
          </p:nvSpPr>
          <p:spPr>
            <a:xfrm>
              <a:off x="6688775" y="3895400"/>
              <a:ext cx="140625" cy="240400"/>
            </a:xfrm>
            <a:custGeom>
              <a:avLst/>
              <a:gdLst/>
              <a:ahLst/>
              <a:cxnLst/>
              <a:rect l="l" t="t" r="r" b="b"/>
              <a:pathLst>
                <a:path w="5625" h="9616" fill="none" extrusionOk="0">
                  <a:moveTo>
                    <a:pt x="5561" y="3779"/>
                  </a:moveTo>
                  <a:cubicBezTo>
                    <a:pt x="5434" y="2442"/>
                    <a:pt x="5009" y="1147"/>
                    <a:pt x="4351" y="1"/>
                  </a:cubicBezTo>
                  <a:lnTo>
                    <a:pt x="21" y="2527"/>
                  </a:lnTo>
                  <a:cubicBezTo>
                    <a:pt x="319" y="3057"/>
                    <a:pt x="510" y="3652"/>
                    <a:pt x="573" y="4288"/>
                  </a:cubicBezTo>
                  <a:cubicBezTo>
                    <a:pt x="594" y="4458"/>
                    <a:pt x="594" y="4628"/>
                    <a:pt x="594" y="4798"/>
                  </a:cubicBezTo>
                  <a:cubicBezTo>
                    <a:pt x="594" y="5180"/>
                    <a:pt x="552" y="5562"/>
                    <a:pt x="446" y="5944"/>
                  </a:cubicBezTo>
                  <a:cubicBezTo>
                    <a:pt x="425" y="5986"/>
                    <a:pt x="425" y="6029"/>
                    <a:pt x="403" y="6092"/>
                  </a:cubicBezTo>
                  <a:cubicBezTo>
                    <a:pt x="0" y="7408"/>
                    <a:pt x="743" y="8809"/>
                    <a:pt x="2059" y="9212"/>
                  </a:cubicBezTo>
                  <a:cubicBezTo>
                    <a:pt x="3396" y="9616"/>
                    <a:pt x="4797" y="8873"/>
                    <a:pt x="5200" y="7557"/>
                  </a:cubicBezTo>
                  <a:cubicBezTo>
                    <a:pt x="5243" y="7451"/>
                    <a:pt x="5264" y="7345"/>
                    <a:pt x="5285" y="7239"/>
                  </a:cubicBezTo>
                  <a:cubicBezTo>
                    <a:pt x="5519" y="6432"/>
                    <a:pt x="5625" y="5604"/>
                    <a:pt x="5625" y="4776"/>
                  </a:cubicBezTo>
                  <a:cubicBezTo>
                    <a:pt x="5625" y="4437"/>
                    <a:pt x="5603" y="4119"/>
                    <a:pt x="5561" y="3779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4265;p124">
              <a:extLst>
                <a:ext uri="{FF2B5EF4-FFF2-40B4-BE49-F238E27FC236}">
                  <a16:creationId xmlns:a16="http://schemas.microsoft.com/office/drawing/2014/main" id="{8E375D11-1FD0-451A-A718-137CC343EF29}"/>
                </a:ext>
              </a:extLst>
            </p:cNvPr>
            <p:cNvSpPr/>
            <p:nvPr/>
          </p:nvSpPr>
          <p:spPr>
            <a:xfrm>
              <a:off x="6734925" y="3657175"/>
              <a:ext cx="213325" cy="214375"/>
            </a:xfrm>
            <a:custGeom>
              <a:avLst/>
              <a:gdLst/>
              <a:ahLst/>
              <a:cxnLst/>
              <a:rect l="l" t="t" r="r" b="b"/>
              <a:pathLst>
                <a:path w="8533" h="8575" fill="none" extrusionOk="0">
                  <a:moveTo>
                    <a:pt x="5901" y="2632"/>
                  </a:moveTo>
                  <a:cubicBezTo>
                    <a:pt x="5816" y="2526"/>
                    <a:pt x="5731" y="2441"/>
                    <a:pt x="5625" y="2356"/>
                  </a:cubicBezTo>
                  <a:cubicBezTo>
                    <a:pt x="4691" y="1443"/>
                    <a:pt x="3630" y="658"/>
                    <a:pt x="2505" y="0"/>
                  </a:cubicBezTo>
                  <a:lnTo>
                    <a:pt x="1" y="4351"/>
                  </a:lnTo>
                  <a:cubicBezTo>
                    <a:pt x="786" y="4818"/>
                    <a:pt x="1508" y="5349"/>
                    <a:pt x="2166" y="5985"/>
                  </a:cubicBezTo>
                  <a:cubicBezTo>
                    <a:pt x="2229" y="6049"/>
                    <a:pt x="2293" y="6113"/>
                    <a:pt x="2357" y="6176"/>
                  </a:cubicBezTo>
                  <a:cubicBezTo>
                    <a:pt x="3078" y="6898"/>
                    <a:pt x="3694" y="7705"/>
                    <a:pt x="4203" y="8575"/>
                  </a:cubicBezTo>
                  <a:lnTo>
                    <a:pt x="8533" y="6070"/>
                  </a:lnTo>
                  <a:cubicBezTo>
                    <a:pt x="7811" y="4797"/>
                    <a:pt x="6920" y="3651"/>
                    <a:pt x="5901" y="2632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4266;p124">
              <a:extLst>
                <a:ext uri="{FF2B5EF4-FFF2-40B4-BE49-F238E27FC236}">
                  <a16:creationId xmlns:a16="http://schemas.microsoft.com/office/drawing/2014/main" id="{E985C09C-E83C-4FE3-ADD7-F1ACDA044ED4}"/>
                </a:ext>
              </a:extLst>
            </p:cNvPr>
            <p:cNvSpPr/>
            <p:nvPr/>
          </p:nvSpPr>
          <p:spPr>
            <a:xfrm>
              <a:off x="6178850" y="3908150"/>
              <a:ext cx="135325" cy="212800"/>
            </a:xfrm>
            <a:custGeom>
              <a:avLst/>
              <a:gdLst/>
              <a:ahLst/>
              <a:cxnLst/>
              <a:rect l="l" t="t" r="r" b="b"/>
              <a:pathLst>
                <a:path w="5413" h="8512" fill="none" extrusionOk="0">
                  <a:moveTo>
                    <a:pt x="5031" y="4266"/>
                  </a:moveTo>
                  <a:lnTo>
                    <a:pt x="5031" y="3672"/>
                  </a:lnTo>
                  <a:cubicBezTo>
                    <a:pt x="5073" y="2866"/>
                    <a:pt x="5200" y="2059"/>
                    <a:pt x="5413" y="1295"/>
                  </a:cubicBezTo>
                  <a:lnTo>
                    <a:pt x="573" y="0"/>
                  </a:lnTo>
                  <a:cubicBezTo>
                    <a:pt x="255" y="1125"/>
                    <a:pt x="85" y="2271"/>
                    <a:pt x="22" y="3439"/>
                  </a:cubicBezTo>
                  <a:cubicBezTo>
                    <a:pt x="22" y="3715"/>
                    <a:pt x="0" y="3991"/>
                    <a:pt x="0" y="4266"/>
                  </a:cubicBezTo>
                  <a:cubicBezTo>
                    <a:pt x="0" y="5710"/>
                    <a:pt x="191" y="7132"/>
                    <a:pt x="552" y="8511"/>
                  </a:cubicBezTo>
                  <a:lnTo>
                    <a:pt x="5413" y="7217"/>
                  </a:lnTo>
                  <a:cubicBezTo>
                    <a:pt x="5158" y="6262"/>
                    <a:pt x="5031" y="5264"/>
                    <a:pt x="5031" y="4266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4267;p124">
              <a:extLst>
                <a:ext uri="{FF2B5EF4-FFF2-40B4-BE49-F238E27FC236}">
                  <a16:creationId xmlns:a16="http://schemas.microsoft.com/office/drawing/2014/main" id="{BECED475-126C-4DD5-B174-E2EBA26DF06A}"/>
                </a:ext>
              </a:extLst>
            </p:cNvPr>
            <p:cNvSpPr/>
            <p:nvPr/>
          </p:nvSpPr>
          <p:spPr>
            <a:xfrm>
              <a:off x="6591125" y="3601975"/>
              <a:ext cx="205900" cy="164000"/>
            </a:xfrm>
            <a:custGeom>
              <a:avLst/>
              <a:gdLst/>
              <a:ahLst/>
              <a:cxnLst/>
              <a:rect l="l" t="t" r="r" b="b"/>
              <a:pathLst>
                <a:path w="8236" h="6560" fill="none" extrusionOk="0">
                  <a:moveTo>
                    <a:pt x="4225" y="531"/>
                  </a:moveTo>
                  <a:cubicBezTo>
                    <a:pt x="2845" y="171"/>
                    <a:pt x="1423" y="1"/>
                    <a:pt x="1" y="1"/>
                  </a:cubicBezTo>
                  <a:lnTo>
                    <a:pt x="1" y="5010"/>
                  </a:lnTo>
                  <a:cubicBezTo>
                    <a:pt x="977" y="5010"/>
                    <a:pt x="1975" y="5137"/>
                    <a:pt x="2930" y="5392"/>
                  </a:cubicBezTo>
                  <a:cubicBezTo>
                    <a:pt x="3906" y="5647"/>
                    <a:pt x="4861" y="6050"/>
                    <a:pt x="5731" y="6559"/>
                  </a:cubicBezTo>
                  <a:lnTo>
                    <a:pt x="8236" y="2208"/>
                  </a:lnTo>
                  <a:cubicBezTo>
                    <a:pt x="6984" y="1487"/>
                    <a:pt x="5625" y="913"/>
                    <a:pt x="4225" y="531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4268;p124">
              <a:extLst>
                <a:ext uri="{FF2B5EF4-FFF2-40B4-BE49-F238E27FC236}">
                  <a16:creationId xmlns:a16="http://schemas.microsoft.com/office/drawing/2014/main" id="{F2CAF61D-6B0E-463A-93EA-13D5F928F8D3}"/>
                </a:ext>
              </a:extLst>
            </p:cNvPr>
            <p:cNvSpPr/>
            <p:nvPr/>
          </p:nvSpPr>
          <p:spPr>
            <a:xfrm>
              <a:off x="6997050" y="3717125"/>
              <a:ext cx="168225" cy="175650"/>
            </a:xfrm>
            <a:custGeom>
              <a:avLst/>
              <a:gdLst/>
              <a:ahLst/>
              <a:cxnLst/>
              <a:rect l="l" t="t" r="r" b="b"/>
              <a:pathLst>
                <a:path w="6729" h="7026" fill="none" extrusionOk="0">
                  <a:moveTo>
                    <a:pt x="1890" y="7026"/>
                  </a:moveTo>
                  <a:lnTo>
                    <a:pt x="6729" y="5731"/>
                  </a:lnTo>
                  <a:cubicBezTo>
                    <a:pt x="6198" y="3715"/>
                    <a:pt x="5392" y="1805"/>
                    <a:pt x="4352" y="1"/>
                  </a:cubicBezTo>
                  <a:lnTo>
                    <a:pt x="1" y="2526"/>
                  </a:lnTo>
                  <a:cubicBezTo>
                    <a:pt x="828" y="3927"/>
                    <a:pt x="1465" y="5455"/>
                    <a:pt x="1890" y="7026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269;p124">
              <a:extLst>
                <a:ext uri="{FF2B5EF4-FFF2-40B4-BE49-F238E27FC236}">
                  <a16:creationId xmlns:a16="http://schemas.microsoft.com/office/drawing/2014/main" id="{CECA8306-7A47-4C7F-B2DA-D1AFAAEF459C}"/>
                </a:ext>
              </a:extLst>
            </p:cNvPr>
            <p:cNvSpPr/>
            <p:nvPr/>
          </p:nvSpPr>
          <p:spPr>
            <a:xfrm>
              <a:off x="7044275" y="3860925"/>
              <a:ext cx="141700" cy="154425"/>
            </a:xfrm>
            <a:custGeom>
              <a:avLst/>
              <a:gdLst/>
              <a:ahLst/>
              <a:cxnLst/>
              <a:rect l="l" t="t" r="r" b="b"/>
              <a:pathLst>
                <a:path w="5668" h="6177" fill="none" extrusionOk="0">
                  <a:moveTo>
                    <a:pt x="659" y="6028"/>
                  </a:moveTo>
                  <a:lnTo>
                    <a:pt x="659" y="6177"/>
                  </a:lnTo>
                  <a:lnTo>
                    <a:pt x="5668" y="6177"/>
                  </a:lnTo>
                  <a:lnTo>
                    <a:pt x="5668" y="5986"/>
                  </a:lnTo>
                  <a:cubicBezTo>
                    <a:pt x="5646" y="3969"/>
                    <a:pt x="5392" y="1953"/>
                    <a:pt x="4861" y="0"/>
                  </a:cubicBezTo>
                  <a:lnTo>
                    <a:pt x="1" y="1274"/>
                  </a:lnTo>
                  <a:cubicBezTo>
                    <a:pt x="425" y="2823"/>
                    <a:pt x="637" y="4415"/>
                    <a:pt x="659" y="6028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4270;p124">
              <a:extLst>
                <a:ext uri="{FF2B5EF4-FFF2-40B4-BE49-F238E27FC236}">
                  <a16:creationId xmlns:a16="http://schemas.microsoft.com/office/drawing/2014/main" id="{11757062-F428-4699-A7EB-A23902CE9A05}"/>
                </a:ext>
              </a:extLst>
            </p:cNvPr>
            <p:cNvSpPr/>
            <p:nvPr/>
          </p:nvSpPr>
          <p:spPr>
            <a:xfrm>
              <a:off x="6193175" y="4088550"/>
              <a:ext cx="195300" cy="217050"/>
            </a:xfrm>
            <a:custGeom>
              <a:avLst/>
              <a:gdLst/>
              <a:ahLst/>
              <a:cxnLst/>
              <a:rect l="l" t="t" r="r" b="b"/>
              <a:pathLst>
                <a:path w="7812" h="8682" fill="none" extrusionOk="0">
                  <a:moveTo>
                    <a:pt x="5986" y="2781"/>
                  </a:moveTo>
                  <a:cubicBezTo>
                    <a:pt x="5498" y="1911"/>
                    <a:pt x="5094" y="977"/>
                    <a:pt x="4840" y="1"/>
                  </a:cubicBezTo>
                  <a:lnTo>
                    <a:pt x="0" y="1295"/>
                  </a:lnTo>
                  <a:cubicBezTo>
                    <a:pt x="743" y="4097"/>
                    <a:pt x="2208" y="6644"/>
                    <a:pt x="4267" y="8682"/>
                  </a:cubicBezTo>
                  <a:lnTo>
                    <a:pt x="7811" y="5137"/>
                  </a:lnTo>
                  <a:cubicBezTo>
                    <a:pt x="7111" y="4437"/>
                    <a:pt x="6495" y="3630"/>
                    <a:pt x="5986" y="2781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4271;p124">
              <a:extLst>
                <a:ext uri="{FF2B5EF4-FFF2-40B4-BE49-F238E27FC236}">
                  <a16:creationId xmlns:a16="http://schemas.microsoft.com/office/drawing/2014/main" id="{2E8F302D-EF43-4517-8567-AAD7C57D48EA}"/>
                </a:ext>
              </a:extLst>
            </p:cNvPr>
            <p:cNvSpPr/>
            <p:nvPr/>
          </p:nvSpPr>
          <p:spPr>
            <a:xfrm>
              <a:off x="6922775" y="3594550"/>
              <a:ext cx="183600" cy="185750"/>
            </a:xfrm>
            <a:custGeom>
              <a:avLst/>
              <a:gdLst/>
              <a:ahLst/>
              <a:cxnLst/>
              <a:rect l="l" t="t" r="r" b="b"/>
              <a:pathLst>
                <a:path w="7344" h="7430" fill="none" extrusionOk="0">
                  <a:moveTo>
                    <a:pt x="2993" y="7429"/>
                  </a:moveTo>
                  <a:lnTo>
                    <a:pt x="7344" y="4904"/>
                  </a:lnTo>
                  <a:cubicBezTo>
                    <a:pt x="6325" y="3163"/>
                    <a:pt x="5094" y="1571"/>
                    <a:pt x="3693" y="128"/>
                  </a:cubicBezTo>
                  <a:lnTo>
                    <a:pt x="3545" y="1"/>
                  </a:lnTo>
                  <a:lnTo>
                    <a:pt x="0" y="3545"/>
                  </a:lnTo>
                  <a:cubicBezTo>
                    <a:pt x="1146" y="4712"/>
                    <a:pt x="2144" y="6007"/>
                    <a:pt x="2993" y="7429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4272;p124">
              <a:extLst>
                <a:ext uri="{FF2B5EF4-FFF2-40B4-BE49-F238E27FC236}">
                  <a16:creationId xmlns:a16="http://schemas.microsoft.com/office/drawing/2014/main" id="{9CB26011-D0A3-46D9-BAC0-DE2C29D0A466}"/>
                </a:ext>
              </a:extLst>
            </p:cNvPr>
            <p:cNvSpPr/>
            <p:nvPr/>
          </p:nvSpPr>
          <p:spPr>
            <a:xfrm>
              <a:off x="7044275" y="4014800"/>
              <a:ext cx="141700" cy="153900"/>
            </a:xfrm>
            <a:custGeom>
              <a:avLst/>
              <a:gdLst/>
              <a:ahLst/>
              <a:cxnLst/>
              <a:rect l="l" t="t" r="r" b="b"/>
              <a:pathLst>
                <a:path w="5668" h="6156" fill="none" extrusionOk="0">
                  <a:moveTo>
                    <a:pt x="1" y="4861"/>
                  </a:moveTo>
                  <a:lnTo>
                    <a:pt x="4840" y="6156"/>
                  </a:lnTo>
                  <a:cubicBezTo>
                    <a:pt x="5370" y="4139"/>
                    <a:pt x="5646" y="2080"/>
                    <a:pt x="5668" y="0"/>
                  </a:cubicBezTo>
                  <a:lnTo>
                    <a:pt x="659" y="0"/>
                  </a:lnTo>
                  <a:cubicBezTo>
                    <a:pt x="659" y="1635"/>
                    <a:pt x="425" y="3269"/>
                    <a:pt x="1" y="4861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4273;p124">
              <a:extLst>
                <a:ext uri="{FF2B5EF4-FFF2-40B4-BE49-F238E27FC236}">
                  <a16:creationId xmlns:a16="http://schemas.microsoft.com/office/drawing/2014/main" id="{98397500-2AC2-47B3-A4A6-8DCD7C3C536C}"/>
                </a:ext>
              </a:extLst>
            </p:cNvPr>
            <p:cNvSpPr/>
            <p:nvPr/>
          </p:nvSpPr>
          <p:spPr>
            <a:xfrm>
              <a:off x="6591125" y="3419450"/>
              <a:ext cx="152850" cy="141175"/>
            </a:xfrm>
            <a:custGeom>
              <a:avLst/>
              <a:gdLst/>
              <a:ahLst/>
              <a:cxnLst/>
              <a:rect l="l" t="t" r="r" b="b"/>
              <a:pathLst>
                <a:path w="6114" h="5647" fill="none" extrusionOk="0">
                  <a:moveTo>
                    <a:pt x="447" y="4988"/>
                  </a:moveTo>
                  <a:cubicBezTo>
                    <a:pt x="1932" y="5031"/>
                    <a:pt x="3397" y="5243"/>
                    <a:pt x="4819" y="5646"/>
                  </a:cubicBezTo>
                  <a:lnTo>
                    <a:pt x="6114" y="786"/>
                  </a:lnTo>
                  <a:cubicBezTo>
                    <a:pt x="4309" y="298"/>
                    <a:pt x="2442" y="43"/>
                    <a:pt x="574" y="1"/>
                  </a:cubicBezTo>
                  <a:lnTo>
                    <a:pt x="1" y="1"/>
                  </a:lnTo>
                  <a:lnTo>
                    <a:pt x="1" y="5010"/>
                  </a:lnTo>
                  <a:cubicBezTo>
                    <a:pt x="149" y="4988"/>
                    <a:pt x="298" y="4988"/>
                    <a:pt x="447" y="4988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4274;p124">
              <a:extLst>
                <a:ext uri="{FF2B5EF4-FFF2-40B4-BE49-F238E27FC236}">
                  <a16:creationId xmlns:a16="http://schemas.microsoft.com/office/drawing/2014/main" id="{1B2BD9F2-0477-4BC6-8E48-FC2599D47DD2}"/>
                </a:ext>
              </a:extLst>
            </p:cNvPr>
            <p:cNvSpPr/>
            <p:nvPr/>
          </p:nvSpPr>
          <p:spPr>
            <a:xfrm>
              <a:off x="6825675" y="3499050"/>
              <a:ext cx="185725" cy="183600"/>
            </a:xfrm>
            <a:custGeom>
              <a:avLst/>
              <a:gdLst/>
              <a:ahLst/>
              <a:cxnLst/>
              <a:rect l="l" t="t" r="r" b="b"/>
              <a:pathLst>
                <a:path w="7429" h="7344" fill="none" extrusionOk="0">
                  <a:moveTo>
                    <a:pt x="3884" y="7344"/>
                  </a:moveTo>
                  <a:lnTo>
                    <a:pt x="7429" y="3799"/>
                  </a:lnTo>
                  <a:cubicBezTo>
                    <a:pt x="5964" y="2335"/>
                    <a:pt x="4309" y="1040"/>
                    <a:pt x="2526" y="0"/>
                  </a:cubicBezTo>
                  <a:lnTo>
                    <a:pt x="0" y="4351"/>
                  </a:lnTo>
                  <a:cubicBezTo>
                    <a:pt x="1422" y="5179"/>
                    <a:pt x="2717" y="6198"/>
                    <a:pt x="3884" y="7344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4275;p124">
              <a:extLst>
                <a:ext uri="{FF2B5EF4-FFF2-40B4-BE49-F238E27FC236}">
                  <a16:creationId xmlns:a16="http://schemas.microsoft.com/office/drawing/2014/main" id="{2C505C56-913B-4429-A2A6-AA5E6489DD5E}"/>
                </a:ext>
              </a:extLst>
            </p:cNvPr>
            <p:cNvSpPr/>
            <p:nvPr/>
          </p:nvSpPr>
          <p:spPr>
            <a:xfrm>
              <a:off x="6711575" y="3439075"/>
              <a:ext cx="177250" cy="168775"/>
            </a:xfrm>
            <a:custGeom>
              <a:avLst/>
              <a:gdLst/>
              <a:ahLst/>
              <a:cxnLst/>
              <a:rect l="l" t="t" r="r" b="b"/>
              <a:pathLst>
                <a:path w="7090" h="6751" fill="none" extrusionOk="0">
                  <a:moveTo>
                    <a:pt x="4564" y="6750"/>
                  </a:moveTo>
                  <a:lnTo>
                    <a:pt x="7090" y="2399"/>
                  </a:lnTo>
                  <a:cubicBezTo>
                    <a:pt x="5264" y="1338"/>
                    <a:pt x="3333" y="531"/>
                    <a:pt x="1296" y="1"/>
                  </a:cubicBezTo>
                  <a:lnTo>
                    <a:pt x="1" y="4861"/>
                  </a:lnTo>
                  <a:cubicBezTo>
                    <a:pt x="1593" y="5286"/>
                    <a:pt x="3142" y="5923"/>
                    <a:pt x="4564" y="6750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4276;p124">
              <a:extLst>
                <a:ext uri="{FF2B5EF4-FFF2-40B4-BE49-F238E27FC236}">
                  <a16:creationId xmlns:a16="http://schemas.microsoft.com/office/drawing/2014/main" id="{5672787A-AB70-40E7-AEAE-646B279DA558}"/>
                </a:ext>
              </a:extLst>
            </p:cNvPr>
            <p:cNvSpPr/>
            <p:nvPr/>
          </p:nvSpPr>
          <p:spPr>
            <a:xfrm>
              <a:off x="6299825" y="4216975"/>
              <a:ext cx="218650" cy="192625"/>
            </a:xfrm>
            <a:custGeom>
              <a:avLst/>
              <a:gdLst/>
              <a:ahLst/>
              <a:cxnLst/>
              <a:rect l="l" t="t" r="r" b="b"/>
              <a:pathLst>
                <a:path w="8746" h="7705" fill="none" extrusionOk="0">
                  <a:moveTo>
                    <a:pt x="8745" y="2568"/>
                  </a:moveTo>
                  <a:cubicBezTo>
                    <a:pt x="8469" y="2759"/>
                    <a:pt x="8151" y="2802"/>
                    <a:pt x="7854" y="2696"/>
                  </a:cubicBezTo>
                  <a:cubicBezTo>
                    <a:pt x="7174" y="2462"/>
                    <a:pt x="6538" y="2165"/>
                    <a:pt x="5922" y="1804"/>
                  </a:cubicBezTo>
                  <a:cubicBezTo>
                    <a:pt x="5052" y="1316"/>
                    <a:pt x="4245" y="700"/>
                    <a:pt x="3545" y="0"/>
                  </a:cubicBezTo>
                  <a:lnTo>
                    <a:pt x="1" y="3545"/>
                  </a:lnTo>
                  <a:cubicBezTo>
                    <a:pt x="1741" y="5285"/>
                    <a:pt x="3863" y="6601"/>
                    <a:pt x="6177" y="7429"/>
                  </a:cubicBezTo>
                  <a:cubicBezTo>
                    <a:pt x="6559" y="7556"/>
                    <a:pt x="6962" y="7662"/>
                    <a:pt x="7365" y="7705"/>
                  </a:cubicBezTo>
                  <a:lnTo>
                    <a:pt x="8745" y="2568"/>
                  </a:ln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4277;p124">
              <a:extLst>
                <a:ext uri="{FF2B5EF4-FFF2-40B4-BE49-F238E27FC236}">
                  <a16:creationId xmlns:a16="http://schemas.microsoft.com/office/drawing/2014/main" id="{51F5B3D6-3172-45E3-A83F-7CE82A0076C9}"/>
                </a:ext>
              </a:extLst>
            </p:cNvPr>
            <p:cNvSpPr/>
            <p:nvPr/>
          </p:nvSpPr>
          <p:spPr>
            <a:xfrm>
              <a:off x="6868125" y="3907625"/>
              <a:ext cx="134800" cy="107200"/>
            </a:xfrm>
            <a:custGeom>
              <a:avLst/>
              <a:gdLst/>
              <a:ahLst/>
              <a:cxnLst/>
              <a:rect l="l" t="t" r="r" b="b"/>
              <a:pathLst>
                <a:path w="5392" h="4288" fill="none" extrusionOk="0">
                  <a:moveTo>
                    <a:pt x="4860" y="0"/>
                  </a:moveTo>
                  <a:lnTo>
                    <a:pt x="0" y="1295"/>
                  </a:lnTo>
                  <a:cubicBezTo>
                    <a:pt x="255" y="2271"/>
                    <a:pt x="382" y="3247"/>
                    <a:pt x="382" y="4245"/>
                  </a:cubicBezTo>
                  <a:lnTo>
                    <a:pt x="382" y="4287"/>
                  </a:lnTo>
                  <a:lnTo>
                    <a:pt x="5391" y="4287"/>
                  </a:lnTo>
                  <a:lnTo>
                    <a:pt x="5391" y="4245"/>
                  </a:lnTo>
                  <a:cubicBezTo>
                    <a:pt x="5391" y="2802"/>
                    <a:pt x="5221" y="1380"/>
                    <a:pt x="4860" y="0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4278;p124">
              <a:extLst>
                <a:ext uri="{FF2B5EF4-FFF2-40B4-BE49-F238E27FC236}">
                  <a16:creationId xmlns:a16="http://schemas.microsoft.com/office/drawing/2014/main" id="{B06AE84A-568D-4F8A-A348-D3231EACD3DC}"/>
                </a:ext>
              </a:extLst>
            </p:cNvPr>
            <p:cNvSpPr/>
            <p:nvPr/>
          </p:nvSpPr>
          <p:spPr>
            <a:xfrm>
              <a:off x="6619250" y="3783450"/>
              <a:ext cx="178325" cy="174600"/>
            </a:xfrm>
            <a:custGeom>
              <a:avLst/>
              <a:gdLst/>
              <a:ahLst/>
              <a:cxnLst/>
              <a:rect l="l" t="t" r="r" b="b"/>
              <a:pathLst>
                <a:path w="7133" h="6984" fill="none" extrusionOk="0">
                  <a:moveTo>
                    <a:pt x="5625" y="2484"/>
                  </a:moveTo>
                  <a:cubicBezTo>
                    <a:pt x="5031" y="1890"/>
                    <a:pt x="4373" y="1380"/>
                    <a:pt x="3651" y="977"/>
                  </a:cubicBezTo>
                  <a:cubicBezTo>
                    <a:pt x="2909" y="531"/>
                    <a:pt x="2123" y="213"/>
                    <a:pt x="1295" y="1"/>
                  </a:cubicBezTo>
                  <a:lnTo>
                    <a:pt x="1" y="4840"/>
                  </a:lnTo>
                  <a:cubicBezTo>
                    <a:pt x="404" y="4946"/>
                    <a:pt x="786" y="5094"/>
                    <a:pt x="1147" y="5307"/>
                  </a:cubicBezTo>
                  <a:cubicBezTo>
                    <a:pt x="1486" y="5498"/>
                    <a:pt x="1805" y="5752"/>
                    <a:pt x="2081" y="6028"/>
                  </a:cubicBezTo>
                  <a:cubicBezTo>
                    <a:pt x="2357" y="6304"/>
                    <a:pt x="2611" y="6623"/>
                    <a:pt x="2802" y="6983"/>
                  </a:cubicBezTo>
                  <a:lnTo>
                    <a:pt x="7132" y="4479"/>
                  </a:lnTo>
                  <a:cubicBezTo>
                    <a:pt x="6708" y="3736"/>
                    <a:pt x="6198" y="3078"/>
                    <a:pt x="5625" y="2484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4279;p124">
              <a:extLst>
                <a:ext uri="{FF2B5EF4-FFF2-40B4-BE49-F238E27FC236}">
                  <a16:creationId xmlns:a16="http://schemas.microsoft.com/office/drawing/2014/main" id="{099C0E0A-FFD3-4C13-913B-15F2C76A8514}"/>
                </a:ext>
              </a:extLst>
            </p:cNvPr>
            <p:cNvSpPr/>
            <p:nvPr/>
          </p:nvSpPr>
          <p:spPr>
            <a:xfrm>
              <a:off x="6385250" y="4071050"/>
              <a:ext cx="175675" cy="180950"/>
            </a:xfrm>
            <a:custGeom>
              <a:avLst/>
              <a:gdLst/>
              <a:ahLst/>
              <a:cxnLst/>
              <a:rect l="l" t="t" r="r" b="b"/>
              <a:pathLst>
                <a:path w="7027" h="7238" fill="none" extrusionOk="0">
                  <a:moveTo>
                    <a:pt x="6729" y="1953"/>
                  </a:moveTo>
                  <a:cubicBezTo>
                    <a:pt x="6474" y="1868"/>
                    <a:pt x="6241" y="1741"/>
                    <a:pt x="6007" y="1613"/>
                  </a:cubicBezTo>
                  <a:cubicBezTo>
                    <a:pt x="5328" y="1231"/>
                    <a:pt x="4755" y="679"/>
                    <a:pt x="4352" y="0"/>
                  </a:cubicBezTo>
                  <a:lnTo>
                    <a:pt x="1" y="2505"/>
                  </a:lnTo>
                  <a:cubicBezTo>
                    <a:pt x="425" y="3226"/>
                    <a:pt x="935" y="3863"/>
                    <a:pt x="1508" y="4457"/>
                  </a:cubicBezTo>
                  <a:cubicBezTo>
                    <a:pt x="2102" y="5052"/>
                    <a:pt x="2760" y="5561"/>
                    <a:pt x="3482" y="5964"/>
                  </a:cubicBezTo>
                  <a:cubicBezTo>
                    <a:pt x="3970" y="6262"/>
                    <a:pt x="4479" y="6495"/>
                    <a:pt x="5010" y="6686"/>
                  </a:cubicBezTo>
                  <a:cubicBezTo>
                    <a:pt x="5286" y="6771"/>
                    <a:pt x="5519" y="6983"/>
                    <a:pt x="5646" y="7238"/>
                  </a:cubicBezTo>
                  <a:lnTo>
                    <a:pt x="7026" y="2102"/>
                  </a:lnTo>
                  <a:cubicBezTo>
                    <a:pt x="6920" y="2038"/>
                    <a:pt x="6814" y="1995"/>
                    <a:pt x="6729" y="1953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4280;p124">
              <a:extLst>
                <a:ext uri="{FF2B5EF4-FFF2-40B4-BE49-F238E27FC236}">
                  <a16:creationId xmlns:a16="http://schemas.microsoft.com/office/drawing/2014/main" id="{3B7B1660-2DAE-46CE-983D-D6C2A1F2AEFE}"/>
                </a:ext>
              </a:extLst>
            </p:cNvPr>
            <p:cNvSpPr/>
            <p:nvPr/>
          </p:nvSpPr>
          <p:spPr>
            <a:xfrm>
              <a:off x="6838925" y="4014800"/>
              <a:ext cx="164000" cy="205900"/>
            </a:xfrm>
            <a:custGeom>
              <a:avLst/>
              <a:gdLst/>
              <a:ahLst/>
              <a:cxnLst/>
              <a:rect l="l" t="t" r="r" b="b"/>
              <a:pathLst>
                <a:path w="6560" h="8236" fill="none" extrusionOk="0">
                  <a:moveTo>
                    <a:pt x="1550" y="0"/>
                  </a:moveTo>
                  <a:cubicBezTo>
                    <a:pt x="1550" y="998"/>
                    <a:pt x="1423" y="1996"/>
                    <a:pt x="1147" y="2951"/>
                  </a:cubicBezTo>
                  <a:cubicBezTo>
                    <a:pt x="892" y="3927"/>
                    <a:pt x="489" y="4861"/>
                    <a:pt x="1" y="5731"/>
                  </a:cubicBezTo>
                  <a:lnTo>
                    <a:pt x="4331" y="8236"/>
                  </a:lnTo>
                  <a:cubicBezTo>
                    <a:pt x="5052" y="6983"/>
                    <a:pt x="5625" y="5646"/>
                    <a:pt x="6007" y="4267"/>
                  </a:cubicBezTo>
                  <a:cubicBezTo>
                    <a:pt x="6368" y="2887"/>
                    <a:pt x="6559" y="1444"/>
                    <a:pt x="6559" y="22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281;p124">
              <a:extLst>
                <a:ext uri="{FF2B5EF4-FFF2-40B4-BE49-F238E27FC236}">
                  <a16:creationId xmlns:a16="http://schemas.microsoft.com/office/drawing/2014/main" id="{BA0E7522-F695-4376-AF66-12D73AE6407E}"/>
                </a:ext>
              </a:extLst>
            </p:cNvPr>
            <p:cNvSpPr/>
            <p:nvPr/>
          </p:nvSpPr>
          <p:spPr>
            <a:xfrm>
              <a:off x="6793825" y="4158075"/>
              <a:ext cx="153375" cy="155475"/>
            </a:xfrm>
            <a:custGeom>
              <a:avLst/>
              <a:gdLst/>
              <a:ahLst/>
              <a:cxnLst/>
              <a:rect l="l" t="t" r="r" b="b"/>
              <a:pathLst>
                <a:path w="6135" h="6219" fill="none" extrusionOk="0">
                  <a:moveTo>
                    <a:pt x="4118" y="5285"/>
                  </a:moveTo>
                  <a:cubicBezTo>
                    <a:pt x="4882" y="4415"/>
                    <a:pt x="5561" y="3502"/>
                    <a:pt x="6135" y="2505"/>
                  </a:cubicBezTo>
                  <a:lnTo>
                    <a:pt x="1805" y="0"/>
                  </a:lnTo>
                  <a:cubicBezTo>
                    <a:pt x="1401" y="679"/>
                    <a:pt x="934" y="1337"/>
                    <a:pt x="404" y="1910"/>
                  </a:cubicBezTo>
                  <a:cubicBezTo>
                    <a:pt x="255" y="2080"/>
                    <a:pt x="128" y="2229"/>
                    <a:pt x="1" y="2398"/>
                  </a:cubicBezTo>
                  <a:lnTo>
                    <a:pt x="3821" y="6219"/>
                  </a:lnTo>
                  <a:cubicBezTo>
                    <a:pt x="3779" y="5879"/>
                    <a:pt x="3885" y="5519"/>
                    <a:pt x="4118" y="5285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282;p124">
              <a:extLst>
                <a:ext uri="{FF2B5EF4-FFF2-40B4-BE49-F238E27FC236}">
                  <a16:creationId xmlns:a16="http://schemas.microsoft.com/office/drawing/2014/main" id="{5B2B49DE-E104-4CCD-853A-E54199AB8B50}"/>
                </a:ext>
              </a:extLst>
            </p:cNvPr>
            <p:cNvSpPr/>
            <p:nvPr/>
          </p:nvSpPr>
          <p:spPr>
            <a:xfrm>
              <a:off x="6762525" y="4218025"/>
              <a:ext cx="137450" cy="202725"/>
            </a:xfrm>
            <a:custGeom>
              <a:avLst/>
              <a:gdLst/>
              <a:ahLst/>
              <a:cxnLst/>
              <a:rect l="l" t="t" r="r" b="b"/>
              <a:pathLst>
                <a:path w="5498" h="8109" fill="none" extrusionOk="0">
                  <a:moveTo>
                    <a:pt x="5073" y="3863"/>
                  </a:moveTo>
                  <a:lnTo>
                    <a:pt x="5073" y="3821"/>
                  </a:lnTo>
                  <a:lnTo>
                    <a:pt x="1253" y="0"/>
                  </a:lnTo>
                  <a:cubicBezTo>
                    <a:pt x="425" y="1125"/>
                    <a:pt x="0" y="2505"/>
                    <a:pt x="64" y="3927"/>
                  </a:cubicBezTo>
                  <a:cubicBezTo>
                    <a:pt x="85" y="4182"/>
                    <a:pt x="106" y="4436"/>
                    <a:pt x="149" y="4691"/>
                  </a:cubicBezTo>
                  <a:cubicBezTo>
                    <a:pt x="361" y="5986"/>
                    <a:pt x="998" y="7196"/>
                    <a:pt x="1953" y="8108"/>
                  </a:cubicBezTo>
                  <a:lnTo>
                    <a:pt x="5498" y="4564"/>
                  </a:lnTo>
                  <a:cubicBezTo>
                    <a:pt x="5285" y="4394"/>
                    <a:pt x="5137" y="4139"/>
                    <a:pt x="5073" y="3863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283;p124">
              <a:extLst>
                <a:ext uri="{FF2B5EF4-FFF2-40B4-BE49-F238E27FC236}">
                  <a16:creationId xmlns:a16="http://schemas.microsoft.com/office/drawing/2014/main" id="{521DE192-0D29-44BD-85CF-9824CF54CC5F}"/>
                </a:ext>
              </a:extLst>
            </p:cNvPr>
            <p:cNvSpPr/>
            <p:nvPr/>
          </p:nvSpPr>
          <p:spPr>
            <a:xfrm>
              <a:off x="6811350" y="4332100"/>
              <a:ext cx="198450" cy="141700"/>
            </a:xfrm>
            <a:custGeom>
              <a:avLst/>
              <a:gdLst/>
              <a:ahLst/>
              <a:cxnLst/>
              <a:rect l="l" t="t" r="r" b="b"/>
              <a:pathLst>
                <a:path w="7938" h="5668" fill="none" extrusionOk="0">
                  <a:moveTo>
                    <a:pt x="4096" y="234"/>
                  </a:moveTo>
                  <a:cubicBezTo>
                    <a:pt x="3905" y="213"/>
                    <a:pt x="3714" y="128"/>
                    <a:pt x="3545" y="1"/>
                  </a:cubicBezTo>
                  <a:lnTo>
                    <a:pt x="0" y="3545"/>
                  </a:lnTo>
                  <a:cubicBezTo>
                    <a:pt x="297" y="3821"/>
                    <a:pt x="616" y="4076"/>
                    <a:pt x="955" y="4309"/>
                  </a:cubicBezTo>
                  <a:cubicBezTo>
                    <a:pt x="1082" y="4373"/>
                    <a:pt x="1189" y="4437"/>
                    <a:pt x="1295" y="4500"/>
                  </a:cubicBezTo>
                  <a:cubicBezTo>
                    <a:pt x="3417" y="5668"/>
                    <a:pt x="6007" y="5477"/>
                    <a:pt x="7938" y="4055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284;p124">
              <a:extLst>
                <a:ext uri="{FF2B5EF4-FFF2-40B4-BE49-F238E27FC236}">
                  <a16:creationId xmlns:a16="http://schemas.microsoft.com/office/drawing/2014/main" id="{FE579A44-38BB-4B3D-B8E1-6408A71B807A}"/>
                </a:ext>
              </a:extLst>
            </p:cNvPr>
            <p:cNvSpPr/>
            <p:nvPr/>
          </p:nvSpPr>
          <p:spPr>
            <a:xfrm>
              <a:off x="6524800" y="4123050"/>
              <a:ext cx="128975" cy="198475"/>
            </a:xfrm>
            <a:custGeom>
              <a:avLst/>
              <a:gdLst/>
              <a:ahLst/>
              <a:cxnLst/>
              <a:rect l="l" t="t" r="r" b="b"/>
              <a:pathLst>
                <a:path w="5159" h="7939" fill="none" extrusionOk="0">
                  <a:moveTo>
                    <a:pt x="5137" y="5094"/>
                  </a:moveTo>
                  <a:cubicBezTo>
                    <a:pt x="5095" y="4351"/>
                    <a:pt x="4904" y="3651"/>
                    <a:pt x="4585" y="2993"/>
                  </a:cubicBezTo>
                  <a:cubicBezTo>
                    <a:pt x="4140" y="2080"/>
                    <a:pt x="3482" y="1274"/>
                    <a:pt x="2654" y="679"/>
                  </a:cubicBezTo>
                  <a:cubicBezTo>
                    <a:pt x="2272" y="404"/>
                    <a:pt x="1869" y="170"/>
                    <a:pt x="1444" y="0"/>
                  </a:cubicBezTo>
                  <a:lnTo>
                    <a:pt x="64" y="5137"/>
                  </a:lnTo>
                  <a:cubicBezTo>
                    <a:pt x="107" y="5264"/>
                    <a:pt x="149" y="5391"/>
                    <a:pt x="149" y="5540"/>
                  </a:cubicBezTo>
                  <a:cubicBezTo>
                    <a:pt x="149" y="5710"/>
                    <a:pt x="107" y="5901"/>
                    <a:pt x="1" y="6071"/>
                  </a:cubicBezTo>
                  <a:lnTo>
                    <a:pt x="4649" y="7938"/>
                  </a:lnTo>
                  <a:cubicBezTo>
                    <a:pt x="4989" y="7195"/>
                    <a:pt x="5158" y="6368"/>
                    <a:pt x="5158" y="5540"/>
                  </a:cubicBezTo>
                  <a:cubicBezTo>
                    <a:pt x="5158" y="5370"/>
                    <a:pt x="5158" y="5222"/>
                    <a:pt x="5137" y="5094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285;p124">
              <a:extLst>
                <a:ext uri="{FF2B5EF4-FFF2-40B4-BE49-F238E27FC236}">
                  <a16:creationId xmlns:a16="http://schemas.microsoft.com/office/drawing/2014/main" id="{F127E06D-FB6B-4EAA-BE9D-979D0D6BDA78}"/>
                </a:ext>
              </a:extLst>
            </p:cNvPr>
            <p:cNvSpPr/>
            <p:nvPr/>
          </p:nvSpPr>
          <p:spPr>
            <a:xfrm>
              <a:off x="6483950" y="4274275"/>
              <a:ext cx="157075" cy="140100"/>
            </a:xfrm>
            <a:custGeom>
              <a:avLst/>
              <a:gdLst/>
              <a:ahLst/>
              <a:cxnLst/>
              <a:rect l="l" t="t" r="r" b="b"/>
              <a:pathLst>
                <a:path w="6283" h="5604" fill="none" extrusionOk="0">
                  <a:moveTo>
                    <a:pt x="1635" y="0"/>
                  </a:moveTo>
                  <a:cubicBezTo>
                    <a:pt x="1571" y="106"/>
                    <a:pt x="1465" y="191"/>
                    <a:pt x="1380" y="255"/>
                  </a:cubicBezTo>
                  <a:lnTo>
                    <a:pt x="0" y="5413"/>
                  </a:lnTo>
                  <a:cubicBezTo>
                    <a:pt x="1507" y="5604"/>
                    <a:pt x="3036" y="5222"/>
                    <a:pt x="4267" y="4351"/>
                  </a:cubicBezTo>
                  <a:lnTo>
                    <a:pt x="4288" y="4351"/>
                  </a:lnTo>
                  <a:cubicBezTo>
                    <a:pt x="5158" y="3715"/>
                    <a:pt x="5858" y="2866"/>
                    <a:pt x="6283" y="1868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8" name="Google Shape;3848;p117"/>
          <p:cNvSpPr/>
          <p:nvPr/>
        </p:nvSpPr>
        <p:spPr>
          <a:xfrm>
            <a:off x="1063256" y="800550"/>
            <a:ext cx="6833192" cy="3940729"/>
          </a:xfrm>
          <a:custGeom>
            <a:avLst/>
            <a:gdLst/>
            <a:ahLst/>
            <a:cxnLst/>
            <a:rect l="l" t="t" r="r" b="b"/>
            <a:pathLst>
              <a:path w="83094" h="83095" extrusionOk="0">
                <a:moveTo>
                  <a:pt x="0" y="1"/>
                </a:moveTo>
                <a:lnTo>
                  <a:pt x="0" y="83094"/>
                </a:lnTo>
                <a:lnTo>
                  <a:pt x="83094" y="83094"/>
                </a:lnTo>
                <a:lnTo>
                  <a:pt x="83094" y="1"/>
                </a:lnTo>
                <a:close/>
              </a:path>
            </a:pathLst>
          </a:custGeom>
          <a:solidFill>
            <a:srgbClr val="FFDE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9" name="Google Shape;3849;p117"/>
          <p:cNvSpPr/>
          <p:nvPr/>
        </p:nvSpPr>
        <p:spPr>
          <a:xfrm>
            <a:off x="135" y="4289459"/>
            <a:ext cx="9143740" cy="886271"/>
          </a:xfrm>
          <a:custGeom>
            <a:avLst/>
            <a:gdLst/>
            <a:ahLst/>
            <a:cxnLst/>
            <a:rect l="l" t="t" r="r" b="b"/>
            <a:pathLst>
              <a:path w="285608" h="27683" extrusionOk="0">
                <a:moveTo>
                  <a:pt x="0" y="0"/>
                </a:moveTo>
                <a:lnTo>
                  <a:pt x="0" y="27682"/>
                </a:lnTo>
                <a:lnTo>
                  <a:pt x="285607" y="27682"/>
                </a:lnTo>
                <a:lnTo>
                  <a:pt x="285607" y="0"/>
                </a:lnTo>
                <a:close/>
              </a:path>
            </a:pathLst>
          </a:custGeom>
          <a:solidFill>
            <a:srgbClr val="FFDE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4" name="Google Shape;3854;p117"/>
          <p:cNvSpPr/>
          <p:nvPr/>
        </p:nvSpPr>
        <p:spPr>
          <a:xfrm>
            <a:off x="1301619" y="526313"/>
            <a:ext cx="6391904" cy="3987520"/>
          </a:xfrm>
          <a:custGeom>
            <a:avLst/>
            <a:gdLst/>
            <a:ahLst/>
            <a:cxnLst/>
            <a:rect l="l" t="t" r="r" b="b"/>
            <a:pathLst>
              <a:path w="18765" h="25419" extrusionOk="0">
                <a:moveTo>
                  <a:pt x="17861" y="1055"/>
                </a:moveTo>
                <a:lnTo>
                  <a:pt x="17861" y="24364"/>
                </a:lnTo>
                <a:lnTo>
                  <a:pt x="896" y="24364"/>
                </a:lnTo>
                <a:lnTo>
                  <a:pt x="896" y="1055"/>
                </a:lnTo>
                <a:close/>
                <a:moveTo>
                  <a:pt x="419" y="1"/>
                </a:moveTo>
                <a:cubicBezTo>
                  <a:pt x="185" y="1"/>
                  <a:pt x="1" y="193"/>
                  <a:pt x="1" y="428"/>
                </a:cubicBezTo>
                <a:lnTo>
                  <a:pt x="1" y="24992"/>
                </a:lnTo>
                <a:cubicBezTo>
                  <a:pt x="1" y="25226"/>
                  <a:pt x="185" y="25418"/>
                  <a:pt x="419" y="25418"/>
                </a:cubicBezTo>
                <a:lnTo>
                  <a:pt x="18338" y="25418"/>
                </a:lnTo>
                <a:cubicBezTo>
                  <a:pt x="18572" y="25418"/>
                  <a:pt x="18764" y="25226"/>
                  <a:pt x="18764" y="24992"/>
                </a:cubicBezTo>
                <a:lnTo>
                  <a:pt x="18764" y="428"/>
                </a:lnTo>
                <a:cubicBezTo>
                  <a:pt x="18764" y="193"/>
                  <a:pt x="18572" y="1"/>
                  <a:pt x="18338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887344-DBBA-41B6-B392-FD0629741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662795" y="-458312"/>
            <a:ext cx="3655378" cy="594714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4" name="Google Shape;2494;p7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Hardware Components</a:t>
            </a:r>
            <a:endParaRPr b="1" dirty="0"/>
          </a:p>
        </p:txBody>
      </p:sp>
      <p:sp>
        <p:nvSpPr>
          <p:cNvPr id="2496" name="Google Shape;2496;p76"/>
          <p:cNvSpPr txBox="1">
            <a:spLocks noGrp="1"/>
          </p:cNvSpPr>
          <p:nvPr>
            <p:ph type="subTitle" idx="2"/>
          </p:nvPr>
        </p:nvSpPr>
        <p:spPr>
          <a:xfrm>
            <a:off x="5257023" y="1582488"/>
            <a:ext cx="2124338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dirty="0"/>
              <a:t>Arduino Nano</a:t>
            </a:r>
            <a:endParaRPr dirty="0"/>
          </a:p>
        </p:txBody>
      </p:sp>
      <p:sp>
        <p:nvSpPr>
          <p:cNvPr id="2498" name="Google Shape;2498;p76"/>
          <p:cNvSpPr txBox="1">
            <a:spLocks noGrp="1"/>
          </p:cNvSpPr>
          <p:nvPr>
            <p:ph type="subTitle" idx="4"/>
          </p:nvPr>
        </p:nvSpPr>
        <p:spPr>
          <a:xfrm>
            <a:off x="1951657" y="1582488"/>
            <a:ext cx="17463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dirty="0"/>
              <a:t>Arduino Uno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9748B0-3EED-4FEC-9C2F-6CEAEC1B2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757" y="2633771"/>
            <a:ext cx="1892100" cy="18921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92659C7-E01A-432B-8902-33A59AE51026}"/>
              </a:ext>
            </a:extLst>
          </p:cNvPr>
          <p:cNvSpPr/>
          <p:nvPr/>
        </p:nvSpPr>
        <p:spPr>
          <a:xfrm>
            <a:off x="5373143" y="2633772"/>
            <a:ext cx="1892100" cy="1892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04E11C9-5179-445E-AA59-645E7B9B22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7976" y="2461408"/>
            <a:ext cx="2982433" cy="223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83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4" name="Google Shape;2494;p7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Hardware Components</a:t>
            </a:r>
            <a:endParaRPr b="1" dirty="0"/>
          </a:p>
        </p:txBody>
      </p:sp>
      <p:sp>
        <p:nvSpPr>
          <p:cNvPr id="2496" name="Google Shape;2496;p76"/>
          <p:cNvSpPr txBox="1">
            <a:spLocks noGrp="1"/>
          </p:cNvSpPr>
          <p:nvPr>
            <p:ph type="subTitle" idx="2"/>
          </p:nvPr>
        </p:nvSpPr>
        <p:spPr>
          <a:xfrm>
            <a:off x="5101178" y="1582488"/>
            <a:ext cx="2124338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dirty="0"/>
              <a:t>max7219 led matrix</a:t>
            </a:r>
            <a:endParaRPr dirty="0"/>
          </a:p>
        </p:txBody>
      </p:sp>
      <p:sp>
        <p:nvSpPr>
          <p:cNvPr id="2498" name="Google Shape;2498;p76"/>
          <p:cNvSpPr txBox="1">
            <a:spLocks noGrp="1"/>
          </p:cNvSpPr>
          <p:nvPr>
            <p:ph type="subTitle" idx="4"/>
          </p:nvPr>
        </p:nvSpPr>
        <p:spPr>
          <a:xfrm>
            <a:off x="1606789" y="1582488"/>
            <a:ext cx="2436035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dirty="0"/>
              <a:t>ADXL345 accelerometer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8179E3-6CFA-45F5-8A80-5DF64D6DED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757" y="2633772"/>
            <a:ext cx="1904101" cy="1892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8AD820-C59E-4ABA-902F-779DCD5825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1144" y="2633772"/>
            <a:ext cx="1927551" cy="18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215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4" name="Google Shape;2494;p7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Hardware Components</a:t>
            </a:r>
            <a:endParaRPr b="1" dirty="0"/>
          </a:p>
        </p:txBody>
      </p:sp>
      <p:sp>
        <p:nvSpPr>
          <p:cNvPr id="2498" name="Google Shape;2498;p76"/>
          <p:cNvSpPr txBox="1">
            <a:spLocks noGrp="1"/>
          </p:cNvSpPr>
          <p:nvPr>
            <p:ph type="subTitle" idx="4"/>
          </p:nvPr>
        </p:nvSpPr>
        <p:spPr>
          <a:xfrm>
            <a:off x="1951579" y="1593113"/>
            <a:ext cx="17463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dirty="0"/>
              <a:t>HC-12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C2E70E-6D7D-4A56-B583-D0DA00865C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601" y="2646126"/>
            <a:ext cx="1892257" cy="1886836"/>
          </a:xfrm>
          <a:prstGeom prst="rect">
            <a:avLst/>
          </a:prstGeom>
        </p:spPr>
      </p:pic>
      <p:sp>
        <p:nvSpPr>
          <p:cNvPr id="11" name="Google Shape;2498;p76">
            <a:extLst>
              <a:ext uri="{FF2B5EF4-FFF2-40B4-BE49-F238E27FC236}">
                <a16:creationId xmlns:a16="http://schemas.microsoft.com/office/drawing/2014/main" id="{9723BE9A-2AB1-4D61-9C13-E84F0A67B69A}"/>
              </a:ext>
            </a:extLst>
          </p:cNvPr>
          <p:cNvSpPr txBox="1">
            <a:spLocks/>
          </p:cNvSpPr>
          <p:nvPr/>
        </p:nvSpPr>
        <p:spPr>
          <a:xfrm>
            <a:off x="5211119" y="1591359"/>
            <a:ext cx="2209217" cy="3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355600" algn="ctr" rtl="0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r>
              <a:rPr lang="en-US" dirty="0"/>
              <a:t>OLED Display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2756CA0-235B-4018-B291-5496066AF5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144" y="2646126"/>
            <a:ext cx="1885169" cy="18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527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4" name="Google Shape;2494;p7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Hardware Components</a:t>
            </a:r>
            <a:endParaRPr b="1" dirty="0"/>
          </a:p>
        </p:txBody>
      </p:sp>
      <p:sp>
        <p:nvSpPr>
          <p:cNvPr id="2496" name="Google Shape;2496;p76"/>
          <p:cNvSpPr txBox="1">
            <a:spLocks noGrp="1"/>
          </p:cNvSpPr>
          <p:nvPr>
            <p:ph type="subTitle" idx="2"/>
          </p:nvPr>
        </p:nvSpPr>
        <p:spPr>
          <a:xfrm>
            <a:off x="1762456" y="1596665"/>
            <a:ext cx="2124338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dirty="0"/>
              <a:t>Potentiometer</a:t>
            </a:r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8078D3-7C50-4088-B99B-7A0A1B45A8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577" y="2647949"/>
            <a:ext cx="1892100" cy="1892100"/>
          </a:xfrm>
          <a:prstGeom prst="rect">
            <a:avLst/>
          </a:prstGeom>
        </p:spPr>
      </p:pic>
      <p:sp>
        <p:nvSpPr>
          <p:cNvPr id="8" name="Google Shape;2496;p76">
            <a:extLst>
              <a:ext uri="{FF2B5EF4-FFF2-40B4-BE49-F238E27FC236}">
                <a16:creationId xmlns:a16="http://schemas.microsoft.com/office/drawing/2014/main" id="{FD792530-CD43-422C-8A52-664156690D36}"/>
              </a:ext>
            </a:extLst>
          </p:cNvPr>
          <p:cNvSpPr txBox="1">
            <a:spLocks/>
          </p:cNvSpPr>
          <p:nvPr/>
        </p:nvSpPr>
        <p:spPr>
          <a:xfrm>
            <a:off x="5257281" y="1591691"/>
            <a:ext cx="2124338" cy="3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355600" algn="ctr" rtl="0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2000"/>
              <a:buFont typeface="Libre Franklin"/>
              <a:buNone/>
              <a:defRPr sz="2000" b="1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indent="0">
              <a:spcAft>
                <a:spcPts val="1600"/>
              </a:spcAft>
            </a:pPr>
            <a:r>
              <a:rPr lang="en-US"/>
              <a:t>Traffic Light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DD780D-4A76-4878-961C-08D78CAF9A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325" y="2624501"/>
            <a:ext cx="1915548" cy="191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166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4" name="Google Shape;2494;p7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Hardware Components</a:t>
            </a:r>
            <a:endParaRPr b="1" dirty="0"/>
          </a:p>
        </p:txBody>
      </p:sp>
      <p:sp>
        <p:nvSpPr>
          <p:cNvPr id="2496" name="Google Shape;2496;p76"/>
          <p:cNvSpPr txBox="1">
            <a:spLocks noGrp="1"/>
          </p:cNvSpPr>
          <p:nvPr>
            <p:ph type="subTitle" idx="2"/>
          </p:nvPr>
        </p:nvSpPr>
        <p:spPr>
          <a:xfrm>
            <a:off x="5257023" y="1582488"/>
            <a:ext cx="2124338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dirty="0"/>
              <a:t>Mini Green Breadboard</a:t>
            </a:r>
            <a:endParaRPr dirty="0"/>
          </a:p>
        </p:txBody>
      </p:sp>
      <p:sp>
        <p:nvSpPr>
          <p:cNvPr id="2498" name="Google Shape;2498;p76"/>
          <p:cNvSpPr txBox="1">
            <a:spLocks noGrp="1"/>
          </p:cNvSpPr>
          <p:nvPr>
            <p:ph type="subTitle" idx="4"/>
          </p:nvPr>
        </p:nvSpPr>
        <p:spPr>
          <a:xfrm>
            <a:off x="1519485" y="1582487"/>
            <a:ext cx="2603709" cy="6773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printed circuit</a:t>
            </a:r>
          </a:p>
          <a:p>
            <a:r>
              <a:rPr lang="en-US" dirty="0"/>
              <a:t> board (</a:t>
            </a:r>
            <a:r>
              <a:rPr lang="en-US" dirty="0" err="1"/>
              <a:t>pcb</a:t>
            </a:r>
            <a:r>
              <a:rPr lang="en-US" dirty="0"/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2F011F-D8B9-436C-BE81-F7D740A232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758" y="2633772"/>
            <a:ext cx="1892099" cy="18920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9B5937-05F2-4404-96B6-5034427968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143" y="2633772"/>
            <a:ext cx="1892099" cy="189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788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" name="Google Shape;2549;p78"/>
          <p:cNvSpPr txBox="1">
            <a:spLocks noGrp="1"/>
          </p:cNvSpPr>
          <p:nvPr>
            <p:ph type="title" idx="2"/>
          </p:nvPr>
        </p:nvSpPr>
        <p:spPr>
          <a:xfrm>
            <a:off x="2418150" y="2981762"/>
            <a:ext cx="4307700" cy="67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Future Work</a:t>
            </a:r>
          </a:p>
        </p:txBody>
      </p:sp>
      <p:sp>
        <p:nvSpPr>
          <p:cNvPr id="2550" name="Google Shape;2550;p78"/>
          <p:cNvSpPr txBox="1">
            <a:spLocks noGrp="1"/>
          </p:cNvSpPr>
          <p:nvPr>
            <p:ph type="title"/>
          </p:nvPr>
        </p:nvSpPr>
        <p:spPr>
          <a:xfrm>
            <a:off x="3525300" y="1249825"/>
            <a:ext cx="2093400" cy="145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826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1" name="Google Shape;2461;p73"/>
          <p:cNvSpPr/>
          <p:nvPr/>
        </p:nvSpPr>
        <p:spPr>
          <a:xfrm>
            <a:off x="7868388" y="451192"/>
            <a:ext cx="800100" cy="800100"/>
          </a:xfrm>
          <a:prstGeom prst="ellipse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2" name="Google Shape;2462;p73"/>
          <p:cNvSpPr txBox="1">
            <a:spLocks noGrp="1"/>
          </p:cNvSpPr>
          <p:nvPr>
            <p:ph type="subTitle" idx="1"/>
          </p:nvPr>
        </p:nvSpPr>
        <p:spPr>
          <a:xfrm flipH="1">
            <a:off x="4295554" y="2071919"/>
            <a:ext cx="3417795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</a:pPr>
            <a:r>
              <a:rPr lang="en-US" sz="1600" dirty="0"/>
              <a:t>so that another player can play and confront so that increased the challenge motive </a:t>
            </a:r>
            <a:endParaRPr sz="1600" dirty="0"/>
          </a:p>
        </p:txBody>
      </p:sp>
      <p:sp>
        <p:nvSpPr>
          <p:cNvPr id="2463" name="Google Shape;2463;p73"/>
          <p:cNvSpPr txBox="1">
            <a:spLocks noGrp="1"/>
          </p:cNvSpPr>
          <p:nvPr>
            <p:ph type="subTitle" idx="2"/>
          </p:nvPr>
        </p:nvSpPr>
        <p:spPr>
          <a:xfrm flipH="1">
            <a:off x="4572000" y="1733519"/>
            <a:ext cx="2864902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</a:pPr>
            <a:r>
              <a:rPr lang="en-US" dirty="0"/>
              <a:t>adding another arm </a:t>
            </a:r>
            <a:endParaRPr dirty="0"/>
          </a:p>
        </p:txBody>
      </p:sp>
      <p:sp>
        <p:nvSpPr>
          <p:cNvPr id="2464" name="Google Shape;2464;p73"/>
          <p:cNvSpPr txBox="1">
            <a:spLocks noGrp="1"/>
          </p:cNvSpPr>
          <p:nvPr>
            <p:ph type="subTitle" idx="3"/>
          </p:nvPr>
        </p:nvSpPr>
        <p:spPr>
          <a:xfrm flipH="1">
            <a:off x="4247700" y="721918"/>
            <a:ext cx="346565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</a:pPr>
            <a:r>
              <a:rPr lang="en-US" sz="1600" dirty="0"/>
              <a:t>show fruits of different colors to indicate different values</a:t>
            </a:r>
            <a:endParaRPr sz="1600" dirty="0"/>
          </a:p>
        </p:txBody>
      </p:sp>
      <p:sp>
        <p:nvSpPr>
          <p:cNvPr id="2465" name="Google Shape;2465;p73"/>
          <p:cNvSpPr txBox="1">
            <a:spLocks noGrp="1"/>
          </p:cNvSpPr>
          <p:nvPr>
            <p:ph type="subTitle" idx="4"/>
          </p:nvPr>
        </p:nvSpPr>
        <p:spPr>
          <a:xfrm flipH="1">
            <a:off x="3714306" y="385617"/>
            <a:ext cx="3999043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</a:pPr>
            <a:r>
              <a:rPr lang="en-US" dirty="0"/>
              <a:t>We will use the RGB led matrix</a:t>
            </a:r>
            <a:endParaRPr dirty="0"/>
          </a:p>
        </p:txBody>
      </p:sp>
      <p:sp>
        <p:nvSpPr>
          <p:cNvPr id="2467" name="Google Shape;2467;p73"/>
          <p:cNvSpPr/>
          <p:nvPr/>
        </p:nvSpPr>
        <p:spPr>
          <a:xfrm flipH="1">
            <a:off x="8064564" y="2072835"/>
            <a:ext cx="407735" cy="403987"/>
          </a:xfrm>
          <a:custGeom>
            <a:avLst/>
            <a:gdLst/>
            <a:ahLst/>
            <a:cxnLst/>
            <a:rect l="l" t="t" r="r" b="b"/>
            <a:pathLst>
              <a:path w="8160" h="8085" extrusionOk="0">
                <a:moveTo>
                  <a:pt x="4601" y="1127"/>
                </a:moveTo>
                <a:cubicBezTo>
                  <a:pt x="4699" y="1127"/>
                  <a:pt x="4797" y="1164"/>
                  <a:pt x="4872" y="1238"/>
                </a:cubicBezTo>
                <a:cubicBezTo>
                  <a:pt x="5115" y="1482"/>
                  <a:pt x="4953" y="1901"/>
                  <a:pt x="4601" y="1901"/>
                </a:cubicBezTo>
                <a:cubicBezTo>
                  <a:pt x="4249" y="1901"/>
                  <a:pt x="4073" y="1482"/>
                  <a:pt x="4330" y="1238"/>
                </a:cubicBezTo>
                <a:cubicBezTo>
                  <a:pt x="4405" y="1164"/>
                  <a:pt x="4503" y="1127"/>
                  <a:pt x="4601" y="1127"/>
                </a:cubicBezTo>
                <a:close/>
                <a:moveTo>
                  <a:pt x="4612" y="887"/>
                </a:moveTo>
                <a:cubicBezTo>
                  <a:pt x="4530" y="887"/>
                  <a:pt x="4445" y="903"/>
                  <a:pt x="4357" y="941"/>
                </a:cubicBezTo>
                <a:cubicBezTo>
                  <a:pt x="3721" y="1198"/>
                  <a:pt x="3911" y="2145"/>
                  <a:pt x="4601" y="2145"/>
                </a:cubicBezTo>
                <a:cubicBezTo>
                  <a:pt x="4763" y="2145"/>
                  <a:pt x="4926" y="2077"/>
                  <a:pt x="5048" y="1955"/>
                </a:cubicBezTo>
                <a:cubicBezTo>
                  <a:pt x="5468" y="1547"/>
                  <a:pt x="5123" y="887"/>
                  <a:pt x="4612" y="887"/>
                </a:cubicBezTo>
                <a:close/>
                <a:moveTo>
                  <a:pt x="6577" y="3106"/>
                </a:moveTo>
                <a:cubicBezTo>
                  <a:pt x="6915" y="3106"/>
                  <a:pt x="7091" y="3512"/>
                  <a:pt x="6847" y="3769"/>
                </a:cubicBezTo>
                <a:cubicBezTo>
                  <a:pt x="6774" y="3841"/>
                  <a:pt x="6676" y="3879"/>
                  <a:pt x="6576" y="3879"/>
                </a:cubicBezTo>
                <a:cubicBezTo>
                  <a:pt x="6473" y="3879"/>
                  <a:pt x="6368" y="3838"/>
                  <a:pt x="6292" y="3755"/>
                </a:cubicBezTo>
                <a:lnTo>
                  <a:pt x="6292" y="3769"/>
                </a:lnTo>
                <a:cubicBezTo>
                  <a:pt x="6049" y="3512"/>
                  <a:pt x="6225" y="3106"/>
                  <a:pt x="6577" y="3106"/>
                </a:cubicBezTo>
                <a:close/>
                <a:moveTo>
                  <a:pt x="6579" y="2853"/>
                </a:moveTo>
                <a:cubicBezTo>
                  <a:pt x="6501" y="2853"/>
                  <a:pt x="6418" y="2868"/>
                  <a:pt x="6333" y="2903"/>
                </a:cubicBezTo>
                <a:cubicBezTo>
                  <a:pt x="5697" y="3173"/>
                  <a:pt x="5886" y="4120"/>
                  <a:pt x="6577" y="4120"/>
                </a:cubicBezTo>
                <a:cubicBezTo>
                  <a:pt x="6739" y="4107"/>
                  <a:pt x="6901" y="4039"/>
                  <a:pt x="7010" y="3931"/>
                </a:cubicBezTo>
                <a:cubicBezTo>
                  <a:pt x="7432" y="3509"/>
                  <a:pt x="7092" y="2853"/>
                  <a:pt x="6579" y="2853"/>
                </a:cubicBezTo>
                <a:close/>
                <a:moveTo>
                  <a:pt x="1264" y="3652"/>
                </a:moveTo>
                <a:cubicBezTo>
                  <a:pt x="1462" y="3652"/>
                  <a:pt x="1651" y="3803"/>
                  <a:pt x="1651" y="4039"/>
                </a:cubicBezTo>
                <a:cubicBezTo>
                  <a:pt x="1638" y="4256"/>
                  <a:pt x="1475" y="4432"/>
                  <a:pt x="1259" y="4432"/>
                </a:cubicBezTo>
                <a:cubicBezTo>
                  <a:pt x="907" y="4432"/>
                  <a:pt x="731" y="4012"/>
                  <a:pt x="988" y="3769"/>
                </a:cubicBezTo>
                <a:cubicBezTo>
                  <a:pt x="1068" y="3689"/>
                  <a:pt x="1167" y="3652"/>
                  <a:pt x="1264" y="3652"/>
                </a:cubicBezTo>
                <a:close/>
                <a:moveTo>
                  <a:pt x="1259" y="3417"/>
                </a:moveTo>
                <a:cubicBezTo>
                  <a:pt x="704" y="3417"/>
                  <a:pt x="420" y="4093"/>
                  <a:pt x="812" y="4486"/>
                </a:cubicBezTo>
                <a:cubicBezTo>
                  <a:pt x="943" y="4612"/>
                  <a:pt x="1099" y="4668"/>
                  <a:pt x="1252" y="4668"/>
                </a:cubicBezTo>
                <a:cubicBezTo>
                  <a:pt x="1575" y="4668"/>
                  <a:pt x="1881" y="4416"/>
                  <a:pt x="1881" y="4039"/>
                </a:cubicBezTo>
                <a:cubicBezTo>
                  <a:pt x="1881" y="3687"/>
                  <a:pt x="1611" y="3417"/>
                  <a:pt x="1259" y="3417"/>
                </a:cubicBezTo>
                <a:close/>
                <a:moveTo>
                  <a:pt x="4046" y="3417"/>
                </a:moveTo>
                <a:cubicBezTo>
                  <a:pt x="3491" y="3417"/>
                  <a:pt x="3207" y="4093"/>
                  <a:pt x="3600" y="4486"/>
                </a:cubicBezTo>
                <a:cubicBezTo>
                  <a:pt x="3730" y="4612"/>
                  <a:pt x="3887" y="4668"/>
                  <a:pt x="4039" y="4668"/>
                </a:cubicBezTo>
                <a:cubicBezTo>
                  <a:pt x="4363" y="4668"/>
                  <a:pt x="4669" y="4416"/>
                  <a:pt x="4669" y="4039"/>
                </a:cubicBezTo>
                <a:cubicBezTo>
                  <a:pt x="4669" y="3985"/>
                  <a:pt x="4669" y="3931"/>
                  <a:pt x="4655" y="3890"/>
                </a:cubicBezTo>
                <a:cubicBezTo>
                  <a:pt x="4643" y="3831"/>
                  <a:pt x="4591" y="3793"/>
                  <a:pt x="4532" y="3793"/>
                </a:cubicBezTo>
                <a:cubicBezTo>
                  <a:pt x="4524" y="3793"/>
                  <a:pt x="4515" y="3794"/>
                  <a:pt x="4506" y="3796"/>
                </a:cubicBezTo>
                <a:cubicBezTo>
                  <a:pt x="4439" y="3823"/>
                  <a:pt x="4412" y="3877"/>
                  <a:pt x="4425" y="3945"/>
                </a:cubicBezTo>
                <a:cubicBezTo>
                  <a:pt x="4425" y="3972"/>
                  <a:pt x="4439" y="4012"/>
                  <a:pt x="4439" y="4039"/>
                </a:cubicBezTo>
                <a:cubicBezTo>
                  <a:pt x="4430" y="4273"/>
                  <a:pt x="4238" y="4424"/>
                  <a:pt x="4045" y="4424"/>
                </a:cubicBezTo>
                <a:cubicBezTo>
                  <a:pt x="3936" y="4424"/>
                  <a:pt x="3826" y="4376"/>
                  <a:pt x="3749" y="4269"/>
                </a:cubicBezTo>
                <a:cubicBezTo>
                  <a:pt x="3539" y="4010"/>
                  <a:pt x="3745" y="3650"/>
                  <a:pt x="4050" y="3650"/>
                </a:cubicBezTo>
                <a:cubicBezTo>
                  <a:pt x="4080" y="3650"/>
                  <a:pt x="4110" y="3653"/>
                  <a:pt x="4141" y="3660"/>
                </a:cubicBezTo>
                <a:cubicBezTo>
                  <a:pt x="4154" y="3664"/>
                  <a:pt x="4166" y="3665"/>
                  <a:pt x="4178" y="3665"/>
                </a:cubicBezTo>
                <a:cubicBezTo>
                  <a:pt x="4311" y="3665"/>
                  <a:pt x="4345" y="3468"/>
                  <a:pt x="4209" y="3430"/>
                </a:cubicBezTo>
                <a:cubicBezTo>
                  <a:pt x="4154" y="3417"/>
                  <a:pt x="4100" y="3417"/>
                  <a:pt x="4046" y="3417"/>
                </a:cubicBezTo>
                <a:close/>
                <a:moveTo>
                  <a:pt x="2658" y="5046"/>
                </a:moveTo>
                <a:cubicBezTo>
                  <a:pt x="2856" y="5046"/>
                  <a:pt x="3045" y="5197"/>
                  <a:pt x="3045" y="5433"/>
                </a:cubicBezTo>
                <a:cubicBezTo>
                  <a:pt x="3045" y="5649"/>
                  <a:pt x="2869" y="5825"/>
                  <a:pt x="2653" y="5825"/>
                </a:cubicBezTo>
                <a:cubicBezTo>
                  <a:pt x="2301" y="5825"/>
                  <a:pt x="2125" y="5406"/>
                  <a:pt x="2382" y="5162"/>
                </a:cubicBezTo>
                <a:cubicBezTo>
                  <a:pt x="2462" y="5082"/>
                  <a:pt x="2561" y="5046"/>
                  <a:pt x="2658" y="5046"/>
                </a:cubicBezTo>
                <a:close/>
                <a:moveTo>
                  <a:pt x="2653" y="4810"/>
                </a:moveTo>
                <a:cubicBezTo>
                  <a:pt x="2098" y="4810"/>
                  <a:pt x="1814" y="5487"/>
                  <a:pt x="2206" y="5879"/>
                </a:cubicBezTo>
                <a:cubicBezTo>
                  <a:pt x="2336" y="6005"/>
                  <a:pt x="2493" y="6062"/>
                  <a:pt x="2646" y="6062"/>
                </a:cubicBezTo>
                <a:cubicBezTo>
                  <a:pt x="2969" y="6062"/>
                  <a:pt x="3275" y="5810"/>
                  <a:pt x="3275" y="5433"/>
                </a:cubicBezTo>
                <a:cubicBezTo>
                  <a:pt x="3275" y="5081"/>
                  <a:pt x="2991" y="4810"/>
                  <a:pt x="2653" y="4810"/>
                </a:cubicBezTo>
                <a:close/>
                <a:moveTo>
                  <a:pt x="4594" y="0"/>
                </a:moveTo>
                <a:cubicBezTo>
                  <a:pt x="4435" y="0"/>
                  <a:pt x="4276" y="61"/>
                  <a:pt x="4154" y="183"/>
                </a:cubicBezTo>
                <a:lnTo>
                  <a:pt x="2017" y="2307"/>
                </a:lnTo>
                <a:cubicBezTo>
                  <a:pt x="1976" y="2361"/>
                  <a:pt x="1976" y="2429"/>
                  <a:pt x="2017" y="2483"/>
                </a:cubicBezTo>
                <a:cubicBezTo>
                  <a:pt x="2037" y="2503"/>
                  <a:pt x="2067" y="2514"/>
                  <a:pt x="2099" y="2514"/>
                </a:cubicBezTo>
                <a:cubicBezTo>
                  <a:pt x="2132" y="2514"/>
                  <a:pt x="2165" y="2503"/>
                  <a:pt x="2192" y="2483"/>
                </a:cubicBezTo>
                <a:lnTo>
                  <a:pt x="4317" y="345"/>
                </a:lnTo>
                <a:cubicBezTo>
                  <a:pt x="4385" y="278"/>
                  <a:pt x="4493" y="237"/>
                  <a:pt x="4587" y="237"/>
                </a:cubicBezTo>
                <a:cubicBezTo>
                  <a:pt x="4696" y="237"/>
                  <a:pt x="4790" y="278"/>
                  <a:pt x="4872" y="345"/>
                </a:cubicBezTo>
                <a:lnTo>
                  <a:pt x="7740" y="3214"/>
                </a:lnTo>
                <a:cubicBezTo>
                  <a:pt x="7889" y="3363"/>
                  <a:pt x="7889" y="3606"/>
                  <a:pt x="7740" y="3769"/>
                </a:cubicBezTo>
                <a:lnTo>
                  <a:pt x="5616" y="5893"/>
                </a:lnTo>
                <a:cubicBezTo>
                  <a:pt x="5562" y="5947"/>
                  <a:pt x="5562" y="6015"/>
                  <a:pt x="5616" y="6069"/>
                </a:cubicBezTo>
                <a:cubicBezTo>
                  <a:pt x="5629" y="6082"/>
                  <a:pt x="5670" y="6096"/>
                  <a:pt x="5697" y="6096"/>
                </a:cubicBezTo>
                <a:cubicBezTo>
                  <a:pt x="5724" y="6096"/>
                  <a:pt x="5751" y="6082"/>
                  <a:pt x="5778" y="6069"/>
                </a:cubicBezTo>
                <a:lnTo>
                  <a:pt x="7916" y="3931"/>
                </a:lnTo>
                <a:cubicBezTo>
                  <a:pt x="8160" y="3687"/>
                  <a:pt x="8160" y="3295"/>
                  <a:pt x="7916" y="3051"/>
                </a:cubicBezTo>
                <a:lnTo>
                  <a:pt x="5034" y="183"/>
                </a:lnTo>
                <a:cubicBezTo>
                  <a:pt x="4912" y="61"/>
                  <a:pt x="4753" y="0"/>
                  <a:pt x="4594" y="0"/>
                </a:cubicBezTo>
                <a:close/>
                <a:moveTo>
                  <a:pt x="4046" y="6443"/>
                </a:moveTo>
                <a:cubicBezTo>
                  <a:pt x="4246" y="6443"/>
                  <a:pt x="4439" y="6597"/>
                  <a:pt x="4439" y="6827"/>
                </a:cubicBezTo>
                <a:cubicBezTo>
                  <a:pt x="4425" y="7043"/>
                  <a:pt x="4263" y="7219"/>
                  <a:pt x="4046" y="7219"/>
                </a:cubicBezTo>
                <a:cubicBezTo>
                  <a:pt x="3694" y="7219"/>
                  <a:pt x="3519" y="6800"/>
                  <a:pt x="3776" y="6556"/>
                </a:cubicBezTo>
                <a:cubicBezTo>
                  <a:pt x="3854" y="6478"/>
                  <a:pt x="3951" y="6443"/>
                  <a:pt x="4046" y="6443"/>
                </a:cubicBezTo>
                <a:close/>
                <a:moveTo>
                  <a:pt x="1259" y="6204"/>
                </a:moveTo>
                <a:cubicBezTo>
                  <a:pt x="704" y="6204"/>
                  <a:pt x="420" y="6881"/>
                  <a:pt x="812" y="7273"/>
                </a:cubicBezTo>
                <a:cubicBezTo>
                  <a:pt x="943" y="7399"/>
                  <a:pt x="1099" y="7455"/>
                  <a:pt x="1252" y="7455"/>
                </a:cubicBezTo>
                <a:cubicBezTo>
                  <a:pt x="1575" y="7455"/>
                  <a:pt x="1881" y="7203"/>
                  <a:pt x="1881" y="6827"/>
                </a:cubicBezTo>
                <a:cubicBezTo>
                  <a:pt x="1881" y="6772"/>
                  <a:pt x="1881" y="6718"/>
                  <a:pt x="1868" y="6678"/>
                </a:cubicBezTo>
                <a:cubicBezTo>
                  <a:pt x="1856" y="6619"/>
                  <a:pt x="1803" y="6580"/>
                  <a:pt x="1745" y="6580"/>
                </a:cubicBezTo>
                <a:cubicBezTo>
                  <a:pt x="1736" y="6580"/>
                  <a:pt x="1728" y="6581"/>
                  <a:pt x="1719" y="6583"/>
                </a:cubicBezTo>
                <a:cubicBezTo>
                  <a:pt x="1651" y="6610"/>
                  <a:pt x="1624" y="6664"/>
                  <a:pt x="1638" y="6732"/>
                </a:cubicBezTo>
                <a:cubicBezTo>
                  <a:pt x="1638" y="6759"/>
                  <a:pt x="1651" y="6800"/>
                  <a:pt x="1651" y="6827"/>
                </a:cubicBezTo>
                <a:cubicBezTo>
                  <a:pt x="1643" y="7061"/>
                  <a:pt x="1451" y="7211"/>
                  <a:pt x="1257" y="7211"/>
                </a:cubicBezTo>
                <a:cubicBezTo>
                  <a:pt x="1148" y="7211"/>
                  <a:pt x="1039" y="7164"/>
                  <a:pt x="961" y="7057"/>
                </a:cubicBezTo>
                <a:cubicBezTo>
                  <a:pt x="751" y="6798"/>
                  <a:pt x="958" y="6437"/>
                  <a:pt x="1263" y="6437"/>
                </a:cubicBezTo>
                <a:cubicBezTo>
                  <a:pt x="1292" y="6437"/>
                  <a:pt x="1323" y="6441"/>
                  <a:pt x="1354" y="6448"/>
                </a:cubicBezTo>
                <a:cubicBezTo>
                  <a:pt x="1367" y="6451"/>
                  <a:pt x="1379" y="6453"/>
                  <a:pt x="1391" y="6453"/>
                </a:cubicBezTo>
                <a:cubicBezTo>
                  <a:pt x="1523" y="6453"/>
                  <a:pt x="1558" y="6255"/>
                  <a:pt x="1421" y="6218"/>
                </a:cubicBezTo>
                <a:cubicBezTo>
                  <a:pt x="1367" y="6204"/>
                  <a:pt x="1313" y="6204"/>
                  <a:pt x="1259" y="6204"/>
                </a:cubicBezTo>
                <a:close/>
                <a:moveTo>
                  <a:pt x="4046" y="6204"/>
                </a:moveTo>
                <a:cubicBezTo>
                  <a:pt x="3491" y="6204"/>
                  <a:pt x="3207" y="6881"/>
                  <a:pt x="3600" y="7273"/>
                </a:cubicBezTo>
                <a:cubicBezTo>
                  <a:pt x="3730" y="7399"/>
                  <a:pt x="3887" y="7455"/>
                  <a:pt x="4039" y="7455"/>
                </a:cubicBezTo>
                <a:cubicBezTo>
                  <a:pt x="4363" y="7455"/>
                  <a:pt x="4669" y="7203"/>
                  <a:pt x="4669" y="6827"/>
                </a:cubicBezTo>
                <a:cubicBezTo>
                  <a:pt x="4669" y="6488"/>
                  <a:pt x="4398" y="6204"/>
                  <a:pt x="4046" y="6204"/>
                </a:cubicBezTo>
                <a:close/>
                <a:moveTo>
                  <a:pt x="4682" y="3011"/>
                </a:moveTo>
                <a:cubicBezTo>
                  <a:pt x="4899" y="3011"/>
                  <a:pt x="5075" y="3187"/>
                  <a:pt x="5075" y="3403"/>
                </a:cubicBezTo>
                <a:lnTo>
                  <a:pt x="5075" y="7463"/>
                </a:lnTo>
                <a:cubicBezTo>
                  <a:pt x="5075" y="7679"/>
                  <a:pt x="4899" y="7855"/>
                  <a:pt x="4682" y="7855"/>
                </a:cubicBezTo>
                <a:lnTo>
                  <a:pt x="623" y="7855"/>
                </a:lnTo>
                <a:cubicBezTo>
                  <a:pt x="406" y="7841"/>
                  <a:pt x="230" y="7679"/>
                  <a:pt x="230" y="7463"/>
                </a:cubicBezTo>
                <a:lnTo>
                  <a:pt x="230" y="3403"/>
                </a:lnTo>
                <a:cubicBezTo>
                  <a:pt x="230" y="3187"/>
                  <a:pt x="406" y="3011"/>
                  <a:pt x="623" y="3011"/>
                </a:cubicBezTo>
                <a:close/>
                <a:moveTo>
                  <a:pt x="623" y="2781"/>
                </a:moveTo>
                <a:cubicBezTo>
                  <a:pt x="271" y="2781"/>
                  <a:pt x="0" y="3065"/>
                  <a:pt x="0" y="3403"/>
                </a:cubicBezTo>
                <a:lnTo>
                  <a:pt x="0" y="7463"/>
                </a:lnTo>
                <a:cubicBezTo>
                  <a:pt x="0" y="7814"/>
                  <a:pt x="271" y="8085"/>
                  <a:pt x="623" y="8085"/>
                </a:cubicBezTo>
                <a:lnTo>
                  <a:pt x="4682" y="8085"/>
                </a:lnTo>
                <a:cubicBezTo>
                  <a:pt x="5020" y="8085"/>
                  <a:pt x="5305" y="7814"/>
                  <a:pt x="5305" y="7463"/>
                </a:cubicBezTo>
                <a:lnTo>
                  <a:pt x="5305" y="3403"/>
                </a:lnTo>
                <a:cubicBezTo>
                  <a:pt x="5305" y="3065"/>
                  <a:pt x="5020" y="2781"/>
                  <a:pt x="4682" y="27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8" name="Google Shape;2468;p73"/>
          <p:cNvSpPr/>
          <p:nvPr/>
        </p:nvSpPr>
        <p:spPr>
          <a:xfrm flipH="1">
            <a:off x="8099491" y="682041"/>
            <a:ext cx="337884" cy="338407"/>
          </a:xfrm>
          <a:custGeom>
            <a:avLst/>
            <a:gdLst/>
            <a:ahLst/>
            <a:cxnLst/>
            <a:rect l="l" t="t" r="r" b="b"/>
            <a:pathLst>
              <a:path w="8079" h="8092" extrusionOk="0">
                <a:moveTo>
                  <a:pt x="479" y="243"/>
                </a:moveTo>
                <a:cubicBezTo>
                  <a:pt x="486" y="243"/>
                  <a:pt x="494" y="243"/>
                  <a:pt x="502" y="244"/>
                </a:cubicBezTo>
                <a:lnTo>
                  <a:pt x="1557" y="244"/>
                </a:lnTo>
                <a:lnTo>
                  <a:pt x="1557" y="1570"/>
                </a:lnTo>
                <a:lnTo>
                  <a:pt x="217" y="1570"/>
                </a:lnTo>
                <a:lnTo>
                  <a:pt x="217" y="514"/>
                </a:lnTo>
                <a:cubicBezTo>
                  <a:pt x="230" y="360"/>
                  <a:pt x="341" y="243"/>
                  <a:pt x="479" y="243"/>
                </a:cubicBezTo>
                <a:close/>
                <a:moveTo>
                  <a:pt x="2342" y="244"/>
                </a:moveTo>
                <a:lnTo>
                  <a:pt x="2342" y="1570"/>
                </a:lnTo>
                <a:lnTo>
                  <a:pt x="1801" y="1570"/>
                </a:lnTo>
                <a:lnTo>
                  <a:pt x="1801" y="244"/>
                </a:lnTo>
                <a:close/>
                <a:moveTo>
                  <a:pt x="3127" y="244"/>
                </a:moveTo>
                <a:lnTo>
                  <a:pt x="3127" y="1570"/>
                </a:lnTo>
                <a:lnTo>
                  <a:pt x="2585" y="1570"/>
                </a:lnTo>
                <a:lnTo>
                  <a:pt x="2585" y="244"/>
                </a:lnTo>
                <a:close/>
                <a:moveTo>
                  <a:pt x="3911" y="244"/>
                </a:moveTo>
                <a:lnTo>
                  <a:pt x="3911" y="1570"/>
                </a:lnTo>
                <a:lnTo>
                  <a:pt x="3370" y="1570"/>
                </a:lnTo>
                <a:lnTo>
                  <a:pt x="3370" y="244"/>
                </a:lnTo>
                <a:close/>
                <a:moveTo>
                  <a:pt x="4696" y="244"/>
                </a:moveTo>
                <a:lnTo>
                  <a:pt x="4710" y="1570"/>
                </a:lnTo>
                <a:lnTo>
                  <a:pt x="4155" y="1570"/>
                </a:lnTo>
                <a:lnTo>
                  <a:pt x="4155" y="244"/>
                </a:lnTo>
                <a:close/>
                <a:moveTo>
                  <a:pt x="5495" y="244"/>
                </a:moveTo>
                <a:lnTo>
                  <a:pt x="5495" y="1570"/>
                </a:lnTo>
                <a:lnTo>
                  <a:pt x="4940" y="1570"/>
                </a:lnTo>
                <a:lnTo>
                  <a:pt x="4940" y="244"/>
                </a:lnTo>
                <a:close/>
                <a:moveTo>
                  <a:pt x="7578" y="244"/>
                </a:moveTo>
                <a:cubicBezTo>
                  <a:pt x="7714" y="244"/>
                  <a:pt x="7835" y="365"/>
                  <a:pt x="7835" y="514"/>
                </a:cubicBezTo>
                <a:lnTo>
                  <a:pt x="7835" y="1570"/>
                </a:lnTo>
                <a:lnTo>
                  <a:pt x="6509" y="1570"/>
                </a:lnTo>
                <a:lnTo>
                  <a:pt x="6509" y="1164"/>
                </a:lnTo>
                <a:cubicBezTo>
                  <a:pt x="6509" y="1082"/>
                  <a:pt x="6449" y="1042"/>
                  <a:pt x="6388" y="1042"/>
                </a:cubicBezTo>
                <a:cubicBezTo>
                  <a:pt x="6327" y="1042"/>
                  <a:pt x="6266" y="1082"/>
                  <a:pt x="6266" y="1164"/>
                </a:cubicBezTo>
                <a:lnTo>
                  <a:pt x="6266" y="1570"/>
                </a:lnTo>
                <a:lnTo>
                  <a:pt x="5725" y="1570"/>
                </a:lnTo>
                <a:lnTo>
                  <a:pt x="5725" y="244"/>
                </a:lnTo>
                <a:lnTo>
                  <a:pt x="6266" y="244"/>
                </a:lnTo>
                <a:lnTo>
                  <a:pt x="6266" y="649"/>
                </a:lnTo>
                <a:cubicBezTo>
                  <a:pt x="6266" y="724"/>
                  <a:pt x="6327" y="761"/>
                  <a:pt x="6388" y="761"/>
                </a:cubicBezTo>
                <a:cubicBezTo>
                  <a:pt x="6449" y="761"/>
                  <a:pt x="6509" y="724"/>
                  <a:pt x="6509" y="649"/>
                </a:cubicBezTo>
                <a:lnTo>
                  <a:pt x="6509" y="244"/>
                </a:lnTo>
                <a:close/>
                <a:moveTo>
                  <a:pt x="1557" y="1813"/>
                </a:moveTo>
                <a:lnTo>
                  <a:pt x="1557" y="2354"/>
                </a:lnTo>
                <a:lnTo>
                  <a:pt x="231" y="2354"/>
                </a:lnTo>
                <a:lnTo>
                  <a:pt x="231" y="1813"/>
                </a:lnTo>
                <a:close/>
                <a:moveTo>
                  <a:pt x="7849" y="1813"/>
                </a:moveTo>
                <a:lnTo>
                  <a:pt x="7849" y="2354"/>
                </a:lnTo>
                <a:lnTo>
                  <a:pt x="6509" y="2368"/>
                </a:lnTo>
                <a:lnTo>
                  <a:pt x="6509" y="1813"/>
                </a:lnTo>
                <a:close/>
                <a:moveTo>
                  <a:pt x="1557" y="2598"/>
                </a:moveTo>
                <a:lnTo>
                  <a:pt x="1557" y="3139"/>
                </a:lnTo>
                <a:lnTo>
                  <a:pt x="231" y="3139"/>
                </a:lnTo>
                <a:lnTo>
                  <a:pt x="231" y="2598"/>
                </a:lnTo>
                <a:close/>
                <a:moveTo>
                  <a:pt x="7849" y="2598"/>
                </a:moveTo>
                <a:lnTo>
                  <a:pt x="7849" y="3139"/>
                </a:lnTo>
                <a:lnTo>
                  <a:pt x="6509" y="3153"/>
                </a:lnTo>
                <a:lnTo>
                  <a:pt x="6509" y="2598"/>
                </a:lnTo>
                <a:close/>
                <a:moveTo>
                  <a:pt x="3018" y="2422"/>
                </a:moveTo>
                <a:lnTo>
                  <a:pt x="3411" y="2801"/>
                </a:lnTo>
                <a:lnTo>
                  <a:pt x="2721" y="3491"/>
                </a:lnTo>
                <a:lnTo>
                  <a:pt x="2328" y="3112"/>
                </a:lnTo>
                <a:lnTo>
                  <a:pt x="3018" y="2422"/>
                </a:lnTo>
                <a:close/>
                <a:moveTo>
                  <a:pt x="3018" y="2124"/>
                </a:moveTo>
                <a:cubicBezTo>
                  <a:pt x="2988" y="2124"/>
                  <a:pt x="2957" y="2138"/>
                  <a:pt x="2937" y="2165"/>
                </a:cubicBezTo>
                <a:lnTo>
                  <a:pt x="2071" y="3017"/>
                </a:lnTo>
                <a:cubicBezTo>
                  <a:pt x="2031" y="3072"/>
                  <a:pt x="2031" y="3139"/>
                  <a:pt x="2071" y="3193"/>
                </a:cubicBezTo>
                <a:lnTo>
                  <a:pt x="2626" y="3748"/>
                </a:lnTo>
                <a:cubicBezTo>
                  <a:pt x="2653" y="3762"/>
                  <a:pt x="2680" y="3775"/>
                  <a:pt x="2721" y="3775"/>
                </a:cubicBezTo>
                <a:cubicBezTo>
                  <a:pt x="2748" y="3775"/>
                  <a:pt x="2775" y="3762"/>
                  <a:pt x="2802" y="3748"/>
                </a:cubicBezTo>
                <a:lnTo>
                  <a:pt x="3654" y="2882"/>
                </a:lnTo>
                <a:cubicBezTo>
                  <a:pt x="3708" y="2842"/>
                  <a:pt x="3708" y="2760"/>
                  <a:pt x="3654" y="2720"/>
                </a:cubicBezTo>
                <a:lnTo>
                  <a:pt x="3100" y="2165"/>
                </a:lnTo>
                <a:cubicBezTo>
                  <a:pt x="3079" y="2138"/>
                  <a:pt x="3049" y="2124"/>
                  <a:pt x="3018" y="2124"/>
                </a:cubicBezTo>
                <a:close/>
                <a:moveTo>
                  <a:pt x="1557" y="3383"/>
                </a:moveTo>
                <a:lnTo>
                  <a:pt x="1557" y="3924"/>
                </a:lnTo>
                <a:lnTo>
                  <a:pt x="231" y="3924"/>
                </a:lnTo>
                <a:lnTo>
                  <a:pt x="231" y="3383"/>
                </a:lnTo>
                <a:close/>
                <a:moveTo>
                  <a:pt x="7849" y="3383"/>
                </a:moveTo>
                <a:lnTo>
                  <a:pt x="7849" y="3938"/>
                </a:lnTo>
                <a:lnTo>
                  <a:pt x="6509" y="3938"/>
                </a:lnTo>
                <a:lnTo>
                  <a:pt x="6509" y="3383"/>
                </a:lnTo>
                <a:close/>
                <a:moveTo>
                  <a:pt x="1557" y="4168"/>
                </a:moveTo>
                <a:lnTo>
                  <a:pt x="1557" y="4709"/>
                </a:lnTo>
                <a:lnTo>
                  <a:pt x="231" y="4709"/>
                </a:lnTo>
                <a:lnTo>
                  <a:pt x="231" y="4168"/>
                </a:lnTo>
                <a:close/>
                <a:moveTo>
                  <a:pt x="7849" y="4168"/>
                </a:moveTo>
                <a:lnTo>
                  <a:pt x="7849" y="4709"/>
                </a:lnTo>
                <a:lnTo>
                  <a:pt x="6509" y="4722"/>
                </a:lnTo>
                <a:lnTo>
                  <a:pt x="6509" y="4168"/>
                </a:lnTo>
                <a:close/>
                <a:moveTo>
                  <a:pt x="4764" y="2923"/>
                </a:moveTo>
                <a:lnTo>
                  <a:pt x="5156" y="3315"/>
                </a:lnTo>
                <a:lnTo>
                  <a:pt x="3289" y="5169"/>
                </a:lnTo>
                <a:lnTo>
                  <a:pt x="2910" y="4790"/>
                </a:lnTo>
                <a:lnTo>
                  <a:pt x="4764" y="2923"/>
                </a:lnTo>
                <a:close/>
                <a:moveTo>
                  <a:pt x="4779" y="2635"/>
                </a:moveTo>
                <a:cubicBezTo>
                  <a:pt x="4747" y="2635"/>
                  <a:pt x="4717" y="2645"/>
                  <a:pt x="4696" y="2666"/>
                </a:cubicBezTo>
                <a:lnTo>
                  <a:pt x="2667" y="4695"/>
                </a:lnTo>
                <a:cubicBezTo>
                  <a:pt x="2612" y="4736"/>
                  <a:pt x="2612" y="4817"/>
                  <a:pt x="2667" y="4871"/>
                </a:cubicBezTo>
                <a:lnTo>
                  <a:pt x="3221" y="5426"/>
                </a:lnTo>
                <a:cubicBezTo>
                  <a:pt x="3248" y="5439"/>
                  <a:pt x="3275" y="5453"/>
                  <a:pt x="3303" y="5453"/>
                </a:cubicBezTo>
                <a:cubicBezTo>
                  <a:pt x="3343" y="5453"/>
                  <a:pt x="3370" y="5439"/>
                  <a:pt x="3384" y="5426"/>
                </a:cubicBezTo>
                <a:lnTo>
                  <a:pt x="5413" y="3396"/>
                </a:lnTo>
                <a:cubicBezTo>
                  <a:pt x="5440" y="3369"/>
                  <a:pt x="5454" y="3342"/>
                  <a:pt x="5454" y="3302"/>
                </a:cubicBezTo>
                <a:cubicBezTo>
                  <a:pt x="5454" y="3274"/>
                  <a:pt x="5440" y="3247"/>
                  <a:pt x="5413" y="3220"/>
                </a:cubicBezTo>
                <a:lnTo>
                  <a:pt x="4872" y="2666"/>
                </a:lnTo>
                <a:cubicBezTo>
                  <a:pt x="4845" y="2645"/>
                  <a:pt x="4811" y="2635"/>
                  <a:pt x="4779" y="2635"/>
                </a:cubicBezTo>
                <a:close/>
                <a:moveTo>
                  <a:pt x="1557" y="4952"/>
                </a:moveTo>
                <a:lnTo>
                  <a:pt x="1557" y="5494"/>
                </a:lnTo>
                <a:lnTo>
                  <a:pt x="231" y="5494"/>
                </a:lnTo>
                <a:lnTo>
                  <a:pt x="231" y="4952"/>
                </a:lnTo>
                <a:close/>
                <a:moveTo>
                  <a:pt x="7849" y="4952"/>
                </a:moveTo>
                <a:lnTo>
                  <a:pt x="7849" y="5507"/>
                </a:lnTo>
                <a:lnTo>
                  <a:pt x="6509" y="5507"/>
                </a:lnTo>
                <a:lnTo>
                  <a:pt x="6509" y="4952"/>
                </a:lnTo>
                <a:close/>
                <a:moveTo>
                  <a:pt x="5346" y="4601"/>
                </a:moveTo>
                <a:lnTo>
                  <a:pt x="5738" y="4993"/>
                </a:lnTo>
                <a:lnTo>
                  <a:pt x="5048" y="5683"/>
                </a:lnTo>
                <a:lnTo>
                  <a:pt x="4656" y="5291"/>
                </a:lnTo>
                <a:lnTo>
                  <a:pt x="5346" y="4601"/>
                </a:lnTo>
                <a:close/>
                <a:moveTo>
                  <a:pt x="5346" y="4313"/>
                </a:moveTo>
                <a:cubicBezTo>
                  <a:pt x="5315" y="4313"/>
                  <a:pt x="5285" y="4323"/>
                  <a:pt x="5265" y="4343"/>
                </a:cubicBezTo>
                <a:lnTo>
                  <a:pt x="4412" y="5209"/>
                </a:lnTo>
                <a:cubicBezTo>
                  <a:pt x="4358" y="5250"/>
                  <a:pt x="4358" y="5331"/>
                  <a:pt x="4412" y="5372"/>
                </a:cubicBezTo>
                <a:lnTo>
                  <a:pt x="4967" y="5927"/>
                </a:lnTo>
                <a:cubicBezTo>
                  <a:pt x="4987" y="5954"/>
                  <a:pt x="5018" y="5967"/>
                  <a:pt x="5048" y="5967"/>
                </a:cubicBezTo>
                <a:cubicBezTo>
                  <a:pt x="5078" y="5967"/>
                  <a:pt x="5109" y="5954"/>
                  <a:pt x="5129" y="5927"/>
                </a:cubicBezTo>
                <a:lnTo>
                  <a:pt x="5982" y="5074"/>
                </a:lnTo>
                <a:cubicBezTo>
                  <a:pt x="6036" y="5020"/>
                  <a:pt x="6036" y="4952"/>
                  <a:pt x="5982" y="4898"/>
                </a:cubicBezTo>
                <a:lnTo>
                  <a:pt x="5427" y="4343"/>
                </a:lnTo>
                <a:cubicBezTo>
                  <a:pt x="5407" y="4323"/>
                  <a:pt x="5376" y="4313"/>
                  <a:pt x="5346" y="4313"/>
                </a:cubicBezTo>
                <a:close/>
                <a:moveTo>
                  <a:pt x="6279" y="1813"/>
                </a:moveTo>
                <a:lnTo>
                  <a:pt x="6279" y="6278"/>
                </a:lnTo>
                <a:lnTo>
                  <a:pt x="1801" y="6278"/>
                </a:lnTo>
                <a:lnTo>
                  <a:pt x="1801" y="1813"/>
                </a:lnTo>
                <a:close/>
                <a:moveTo>
                  <a:pt x="1557" y="5737"/>
                </a:moveTo>
                <a:lnTo>
                  <a:pt x="1557" y="6292"/>
                </a:lnTo>
                <a:lnTo>
                  <a:pt x="231" y="6292"/>
                </a:lnTo>
                <a:lnTo>
                  <a:pt x="231" y="5737"/>
                </a:lnTo>
                <a:close/>
                <a:moveTo>
                  <a:pt x="7849" y="5751"/>
                </a:moveTo>
                <a:lnTo>
                  <a:pt x="7849" y="6292"/>
                </a:lnTo>
                <a:lnTo>
                  <a:pt x="6509" y="6292"/>
                </a:lnTo>
                <a:lnTo>
                  <a:pt x="6509" y="5751"/>
                </a:lnTo>
                <a:close/>
                <a:moveTo>
                  <a:pt x="2342" y="6522"/>
                </a:moveTo>
                <a:lnTo>
                  <a:pt x="2342" y="7861"/>
                </a:lnTo>
                <a:lnTo>
                  <a:pt x="1801" y="7861"/>
                </a:lnTo>
                <a:lnTo>
                  <a:pt x="1801" y="7456"/>
                </a:lnTo>
                <a:cubicBezTo>
                  <a:pt x="1801" y="7374"/>
                  <a:pt x="1740" y="7334"/>
                  <a:pt x="1679" y="7334"/>
                </a:cubicBezTo>
                <a:cubicBezTo>
                  <a:pt x="1618" y="7334"/>
                  <a:pt x="1557" y="7374"/>
                  <a:pt x="1557" y="7456"/>
                </a:cubicBezTo>
                <a:lnTo>
                  <a:pt x="1557" y="7861"/>
                </a:lnTo>
                <a:lnTo>
                  <a:pt x="502" y="7861"/>
                </a:lnTo>
                <a:cubicBezTo>
                  <a:pt x="353" y="7861"/>
                  <a:pt x="217" y="7726"/>
                  <a:pt x="217" y="7577"/>
                </a:cubicBezTo>
                <a:lnTo>
                  <a:pt x="217" y="6522"/>
                </a:lnTo>
                <a:lnTo>
                  <a:pt x="1557" y="6522"/>
                </a:lnTo>
                <a:lnTo>
                  <a:pt x="1557" y="6941"/>
                </a:lnTo>
                <a:cubicBezTo>
                  <a:pt x="1557" y="7016"/>
                  <a:pt x="1618" y="7053"/>
                  <a:pt x="1679" y="7053"/>
                </a:cubicBezTo>
                <a:cubicBezTo>
                  <a:pt x="1740" y="7053"/>
                  <a:pt x="1801" y="7016"/>
                  <a:pt x="1801" y="6941"/>
                </a:cubicBezTo>
                <a:lnTo>
                  <a:pt x="1801" y="6522"/>
                </a:lnTo>
                <a:close/>
                <a:moveTo>
                  <a:pt x="3140" y="6522"/>
                </a:moveTo>
                <a:lnTo>
                  <a:pt x="3140" y="7861"/>
                </a:lnTo>
                <a:lnTo>
                  <a:pt x="2585" y="7861"/>
                </a:lnTo>
                <a:lnTo>
                  <a:pt x="2585" y="6522"/>
                </a:lnTo>
                <a:close/>
                <a:moveTo>
                  <a:pt x="3925" y="6522"/>
                </a:moveTo>
                <a:lnTo>
                  <a:pt x="3925" y="7861"/>
                </a:lnTo>
                <a:lnTo>
                  <a:pt x="3370" y="7861"/>
                </a:lnTo>
                <a:lnTo>
                  <a:pt x="3370" y="6522"/>
                </a:lnTo>
                <a:close/>
                <a:moveTo>
                  <a:pt x="4696" y="6522"/>
                </a:moveTo>
                <a:lnTo>
                  <a:pt x="4696" y="7861"/>
                </a:lnTo>
                <a:lnTo>
                  <a:pt x="4155" y="7861"/>
                </a:lnTo>
                <a:lnTo>
                  <a:pt x="4155" y="6522"/>
                </a:lnTo>
                <a:close/>
                <a:moveTo>
                  <a:pt x="5495" y="6522"/>
                </a:moveTo>
                <a:lnTo>
                  <a:pt x="5495" y="7861"/>
                </a:lnTo>
                <a:lnTo>
                  <a:pt x="4940" y="7861"/>
                </a:lnTo>
                <a:lnTo>
                  <a:pt x="4940" y="6522"/>
                </a:lnTo>
                <a:close/>
                <a:moveTo>
                  <a:pt x="6279" y="6522"/>
                </a:moveTo>
                <a:lnTo>
                  <a:pt x="6279" y="7861"/>
                </a:lnTo>
                <a:lnTo>
                  <a:pt x="5725" y="7861"/>
                </a:lnTo>
                <a:lnTo>
                  <a:pt x="5725" y="6522"/>
                </a:lnTo>
                <a:close/>
                <a:moveTo>
                  <a:pt x="7849" y="6522"/>
                </a:moveTo>
                <a:lnTo>
                  <a:pt x="7849" y="7577"/>
                </a:lnTo>
                <a:cubicBezTo>
                  <a:pt x="7849" y="7726"/>
                  <a:pt x="7727" y="7861"/>
                  <a:pt x="7578" y="7861"/>
                </a:cubicBezTo>
                <a:lnTo>
                  <a:pt x="6509" y="7861"/>
                </a:lnTo>
                <a:lnTo>
                  <a:pt x="6509" y="6522"/>
                </a:lnTo>
                <a:close/>
                <a:moveTo>
                  <a:pt x="502" y="0"/>
                </a:moveTo>
                <a:cubicBezTo>
                  <a:pt x="217" y="0"/>
                  <a:pt x="1" y="230"/>
                  <a:pt x="1" y="514"/>
                </a:cubicBezTo>
                <a:lnTo>
                  <a:pt x="1" y="7577"/>
                </a:lnTo>
                <a:cubicBezTo>
                  <a:pt x="1" y="7861"/>
                  <a:pt x="217" y="8092"/>
                  <a:pt x="502" y="8092"/>
                </a:cubicBezTo>
                <a:lnTo>
                  <a:pt x="7578" y="8092"/>
                </a:lnTo>
                <a:cubicBezTo>
                  <a:pt x="7849" y="8092"/>
                  <a:pt x="8079" y="7861"/>
                  <a:pt x="8079" y="7577"/>
                </a:cubicBezTo>
                <a:lnTo>
                  <a:pt x="8079" y="514"/>
                </a:lnTo>
                <a:cubicBezTo>
                  <a:pt x="8079" y="230"/>
                  <a:pt x="7849" y="0"/>
                  <a:pt x="757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9" name="Google Shape;2469;p73"/>
          <p:cNvSpPr/>
          <p:nvPr/>
        </p:nvSpPr>
        <p:spPr>
          <a:xfrm>
            <a:off x="7868387" y="1874769"/>
            <a:ext cx="800100" cy="800100"/>
          </a:xfrm>
          <a:prstGeom prst="ellipse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2462;p73">
            <a:extLst>
              <a:ext uri="{FF2B5EF4-FFF2-40B4-BE49-F238E27FC236}">
                <a16:creationId xmlns:a16="http://schemas.microsoft.com/office/drawing/2014/main" id="{62EDC6CC-7DA5-46F4-B420-3A0971B95070}"/>
              </a:ext>
            </a:extLst>
          </p:cNvPr>
          <p:cNvSpPr txBox="1">
            <a:spLocks/>
          </p:cNvSpPr>
          <p:nvPr/>
        </p:nvSpPr>
        <p:spPr>
          <a:xfrm flipH="1">
            <a:off x="4295554" y="3749841"/>
            <a:ext cx="3417795" cy="6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arker Grotesque Medium"/>
              <a:buNone/>
              <a:defRPr sz="2000" b="0" i="0" u="none" strike="noStrike" cap="none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marL="914400" marR="0" lvl="1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arker Grotesque Medium"/>
              <a:buNone/>
              <a:defRPr sz="2000" b="0" i="0" u="none" strike="noStrike" cap="none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2pPr>
            <a:lvl3pPr marL="1371600" marR="0" lvl="2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arker Grotesque Medium"/>
              <a:buNone/>
              <a:defRPr sz="2000" b="0" i="0" u="none" strike="noStrike" cap="none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3pPr>
            <a:lvl4pPr marL="1828800" marR="0" lvl="3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arker Grotesque Medium"/>
              <a:buNone/>
              <a:defRPr sz="2000" b="0" i="0" u="none" strike="noStrike" cap="none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4pPr>
            <a:lvl5pPr marL="2286000" marR="0" lvl="4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arker Grotesque Medium"/>
              <a:buNone/>
              <a:defRPr sz="2000" b="0" i="0" u="none" strike="noStrike" cap="none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5pPr>
            <a:lvl6pPr marL="2743200" marR="0" lvl="5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arker Grotesque Medium"/>
              <a:buNone/>
              <a:defRPr sz="2000" b="0" i="0" u="none" strike="noStrike" cap="none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6pPr>
            <a:lvl7pPr marL="3200400" marR="0" lvl="6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arker Grotesque Medium"/>
              <a:buNone/>
              <a:defRPr sz="2000" b="0" i="0" u="none" strike="noStrike" cap="none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7pPr>
            <a:lvl8pPr marL="3657600" marR="0" lvl="7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arker Grotesque Medium"/>
              <a:buNone/>
              <a:defRPr sz="2000" b="0" i="0" u="none" strike="noStrike" cap="none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8pPr>
            <a:lvl9pPr marL="4114800" marR="0" lvl="8" indent="-355600" algn="ctr" rtl="0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2000"/>
              <a:buFont typeface="Darker Grotesque Medium"/>
              <a:buNone/>
              <a:defRPr sz="2000" b="0" i="0" u="none" strike="noStrike" cap="none">
                <a:solidFill>
                  <a:schemeClr val="lt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9pPr>
          </a:lstStyle>
          <a:p>
            <a:pPr marL="0" indent="0" algn="ctr">
              <a:spcAft>
                <a:spcPts val="1600"/>
              </a:spcAft>
            </a:pPr>
            <a:r>
              <a:rPr lang="en-US" sz="1600" dirty="0"/>
              <a:t>that acts as a competitor to the player and plays against him</a:t>
            </a:r>
          </a:p>
        </p:txBody>
      </p:sp>
      <p:sp>
        <p:nvSpPr>
          <p:cNvPr id="13" name="Google Shape;2463;p73">
            <a:extLst>
              <a:ext uri="{FF2B5EF4-FFF2-40B4-BE49-F238E27FC236}">
                <a16:creationId xmlns:a16="http://schemas.microsoft.com/office/drawing/2014/main" id="{FD528FBF-3111-452D-995D-0F6B5E337E76}"/>
              </a:ext>
            </a:extLst>
          </p:cNvPr>
          <p:cNvSpPr txBox="1">
            <a:spLocks/>
          </p:cNvSpPr>
          <p:nvPr/>
        </p:nvSpPr>
        <p:spPr>
          <a:xfrm flipH="1">
            <a:off x="4271626" y="3162742"/>
            <a:ext cx="3465650" cy="3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bre Franklin ExtraBold"/>
              <a:buNone/>
              <a:defRPr sz="2000" b="0" i="0" u="none" strike="noStrike" cap="none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1pPr>
            <a:lvl2pPr marL="914400" marR="0" lvl="1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bre Franklin ExtraBold"/>
              <a:buNone/>
              <a:defRPr sz="2400" b="0" i="0" u="none" strike="noStrike" cap="none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2pPr>
            <a:lvl3pPr marL="1371600" marR="0" lvl="2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bre Franklin ExtraBold"/>
              <a:buNone/>
              <a:defRPr sz="2400" b="0" i="0" u="none" strike="noStrike" cap="none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3pPr>
            <a:lvl4pPr marL="1828800" marR="0" lvl="3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bre Franklin ExtraBold"/>
              <a:buNone/>
              <a:defRPr sz="2400" b="0" i="0" u="none" strike="noStrike" cap="none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4pPr>
            <a:lvl5pPr marL="2286000" marR="0" lvl="4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bre Franklin ExtraBold"/>
              <a:buNone/>
              <a:defRPr sz="2400" b="0" i="0" u="none" strike="noStrike" cap="none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5pPr>
            <a:lvl6pPr marL="2743200" marR="0" lvl="5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bre Franklin ExtraBold"/>
              <a:buNone/>
              <a:defRPr sz="2400" b="0" i="0" u="none" strike="noStrike" cap="none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6pPr>
            <a:lvl7pPr marL="3200400" marR="0" lvl="6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bre Franklin ExtraBold"/>
              <a:buNone/>
              <a:defRPr sz="2400" b="0" i="0" u="none" strike="noStrike" cap="none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7pPr>
            <a:lvl8pPr marL="3657600" marR="0" lvl="7" indent="-355600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bre Franklin ExtraBold"/>
              <a:buNone/>
              <a:defRPr sz="2400" b="0" i="0" u="none" strike="noStrike" cap="none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8pPr>
            <a:lvl9pPr marL="4114800" marR="0" lvl="8" indent="-355600" algn="ctr" rtl="0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2400"/>
              <a:buFont typeface="Libre Franklin ExtraBold"/>
              <a:buNone/>
              <a:defRPr sz="2400" b="0" i="0" u="none" strike="noStrike" cap="none">
                <a:solidFill>
                  <a:schemeClr val="lt1"/>
                </a:solidFill>
                <a:latin typeface="Libre Franklin ExtraBold"/>
                <a:ea typeface="Libre Franklin ExtraBold"/>
                <a:cs typeface="Libre Franklin ExtraBold"/>
                <a:sym typeface="Libre Franklin ExtraBold"/>
              </a:defRPr>
            </a:lvl9pPr>
          </a:lstStyle>
          <a:p>
            <a:pPr marL="0" indent="0" algn="ctr">
              <a:spcAft>
                <a:spcPts val="1600"/>
              </a:spcAft>
            </a:pPr>
            <a:r>
              <a:rPr lang="en-US" dirty="0"/>
              <a:t>Adding a snake by the game itself</a:t>
            </a:r>
          </a:p>
        </p:txBody>
      </p:sp>
      <p:sp>
        <p:nvSpPr>
          <p:cNvPr id="15" name="Google Shape;2469;p73">
            <a:extLst>
              <a:ext uri="{FF2B5EF4-FFF2-40B4-BE49-F238E27FC236}">
                <a16:creationId xmlns:a16="http://schemas.microsoft.com/office/drawing/2014/main" id="{90E6BE7C-90D7-4D49-B269-2A3D8DD1ECD1}"/>
              </a:ext>
            </a:extLst>
          </p:cNvPr>
          <p:cNvSpPr/>
          <p:nvPr/>
        </p:nvSpPr>
        <p:spPr>
          <a:xfrm>
            <a:off x="7868387" y="3303076"/>
            <a:ext cx="800100" cy="800100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3994;p121">
            <a:extLst>
              <a:ext uri="{FF2B5EF4-FFF2-40B4-BE49-F238E27FC236}">
                <a16:creationId xmlns:a16="http://schemas.microsoft.com/office/drawing/2014/main" id="{6FC3B5E5-F8C3-4423-9FA8-6580D688C96F}"/>
              </a:ext>
            </a:extLst>
          </p:cNvPr>
          <p:cNvSpPr/>
          <p:nvPr/>
        </p:nvSpPr>
        <p:spPr>
          <a:xfrm>
            <a:off x="8128326" y="3500607"/>
            <a:ext cx="309049" cy="405037"/>
          </a:xfrm>
          <a:custGeom>
            <a:avLst/>
            <a:gdLst/>
            <a:ahLst/>
            <a:cxnLst/>
            <a:rect l="l" t="t" r="r" b="b"/>
            <a:pathLst>
              <a:path w="6185" h="8106" extrusionOk="0">
                <a:moveTo>
                  <a:pt x="5169" y="311"/>
                </a:moveTo>
                <a:lnTo>
                  <a:pt x="5805" y="636"/>
                </a:lnTo>
                <a:lnTo>
                  <a:pt x="5169" y="947"/>
                </a:lnTo>
                <a:lnTo>
                  <a:pt x="5169" y="311"/>
                </a:lnTo>
                <a:close/>
                <a:moveTo>
                  <a:pt x="2015" y="240"/>
                </a:moveTo>
                <a:cubicBezTo>
                  <a:pt x="2308" y="240"/>
                  <a:pt x="2599" y="332"/>
                  <a:pt x="2842" y="514"/>
                </a:cubicBezTo>
                <a:lnTo>
                  <a:pt x="2287" y="1083"/>
                </a:lnTo>
                <a:cubicBezTo>
                  <a:pt x="2193" y="1042"/>
                  <a:pt x="2111" y="1015"/>
                  <a:pt x="2017" y="1015"/>
                </a:cubicBezTo>
                <a:cubicBezTo>
                  <a:pt x="1922" y="1015"/>
                  <a:pt x="1827" y="1042"/>
                  <a:pt x="1746" y="1083"/>
                </a:cubicBezTo>
                <a:lnTo>
                  <a:pt x="1178" y="514"/>
                </a:lnTo>
                <a:cubicBezTo>
                  <a:pt x="1428" y="332"/>
                  <a:pt x="1722" y="240"/>
                  <a:pt x="2015" y="240"/>
                </a:cubicBezTo>
                <a:close/>
                <a:moveTo>
                  <a:pt x="1002" y="677"/>
                </a:moveTo>
                <a:lnTo>
                  <a:pt x="1557" y="1218"/>
                </a:lnTo>
                <a:cubicBezTo>
                  <a:pt x="1448" y="1340"/>
                  <a:pt x="1381" y="1488"/>
                  <a:pt x="1381" y="1651"/>
                </a:cubicBezTo>
                <a:lnTo>
                  <a:pt x="1381" y="2030"/>
                </a:lnTo>
                <a:lnTo>
                  <a:pt x="609" y="2030"/>
                </a:lnTo>
                <a:lnTo>
                  <a:pt x="609" y="1651"/>
                </a:lnTo>
                <a:cubicBezTo>
                  <a:pt x="609" y="1286"/>
                  <a:pt x="745" y="934"/>
                  <a:pt x="1002" y="677"/>
                </a:cubicBezTo>
                <a:close/>
                <a:moveTo>
                  <a:pt x="3018" y="677"/>
                </a:moveTo>
                <a:cubicBezTo>
                  <a:pt x="3275" y="934"/>
                  <a:pt x="3410" y="1286"/>
                  <a:pt x="3424" y="1651"/>
                </a:cubicBezTo>
                <a:lnTo>
                  <a:pt x="3410" y="1651"/>
                </a:lnTo>
                <a:lnTo>
                  <a:pt x="3410" y="2030"/>
                </a:lnTo>
                <a:lnTo>
                  <a:pt x="2639" y="2030"/>
                </a:lnTo>
                <a:lnTo>
                  <a:pt x="2639" y="1651"/>
                </a:lnTo>
                <a:cubicBezTo>
                  <a:pt x="2639" y="1488"/>
                  <a:pt x="2571" y="1340"/>
                  <a:pt x="2463" y="1218"/>
                </a:cubicBezTo>
                <a:lnTo>
                  <a:pt x="3018" y="677"/>
                </a:lnTo>
                <a:close/>
                <a:moveTo>
                  <a:pt x="1394" y="2273"/>
                </a:moveTo>
                <a:lnTo>
                  <a:pt x="1394" y="3302"/>
                </a:lnTo>
                <a:lnTo>
                  <a:pt x="609" y="3302"/>
                </a:lnTo>
                <a:lnTo>
                  <a:pt x="609" y="2273"/>
                </a:lnTo>
                <a:close/>
                <a:moveTo>
                  <a:pt x="3410" y="2273"/>
                </a:moveTo>
                <a:lnTo>
                  <a:pt x="3410" y="3302"/>
                </a:lnTo>
                <a:lnTo>
                  <a:pt x="2639" y="3302"/>
                </a:lnTo>
                <a:lnTo>
                  <a:pt x="2639" y="2273"/>
                </a:lnTo>
                <a:close/>
                <a:moveTo>
                  <a:pt x="1394" y="3532"/>
                </a:moveTo>
                <a:lnTo>
                  <a:pt x="1394" y="4574"/>
                </a:lnTo>
                <a:lnTo>
                  <a:pt x="609" y="4574"/>
                </a:lnTo>
                <a:lnTo>
                  <a:pt x="609" y="3532"/>
                </a:lnTo>
                <a:close/>
                <a:moveTo>
                  <a:pt x="3410" y="3532"/>
                </a:moveTo>
                <a:lnTo>
                  <a:pt x="3410" y="4574"/>
                </a:lnTo>
                <a:lnTo>
                  <a:pt x="2639" y="4574"/>
                </a:lnTo>
                <a:lnTo>
                  <a:pt x="2639" y="3532"/>
                </a:lnTo>
                <a:close/>
                <a:moveTo>
                  <a:pt x="5440" y="3532"/>
                </a:moveTo>
                <a:lnTo>
                  <a:pt x="5440" y="4574"/>
                </a:lnTo>
                <a:lnTo>
                  <a:pt x="4669" y="4574"/>
                </a:lnTo>
                <a:lnTo>
                  <a:pt x="4669" y="3532"/>
                </a:lnTo>
                <a:close/>
                <a:moveTo>
                  <a:pt x="1394" y="4804"/>
                </a:moveTo>
                <a:lnTo>
                  <a:pt x="1394" y="5832"/>
                </a:lnTo>
                <a:lnTo>
                  <a:pt x="609" y="5832"/>
                </a:lnTo>
                <a:lnTo>
                  <a:pt x="609" y="4804"/>
                </a:lnTo>
                <a:close/>
                <a:moveTo>
                  <a:pt x="3410" y="4804"/>
                </a:moveTo>
                <a:lnTo>
                  <a:pt x="3410" y="5832"/>
                </a:lnTo>
                <a:lnTo>
                  <a:pt x="2639" y="5832"/>
                </a:lnTo>
                <a:lnTo>
                  <a:pt x="2639" y="4804"/>
                </a:lnTo>
                <a:close/>
                <a:moveTo>
                  <a:pt x="5440" y="4804"/>
                </a:moveTo>
                <a:lnTo>
                  <a:pt x="5440" y="5832"/>
                </a:lnTo>
                <a:lnTo>
                  <a:pt x="4669" y="5832"/>
                </a:lnTo>
                <a:lnTo>
                  <a:pt x="4669" y="4804"/>
                </a:lnTo>
                <a:close/>
                <a:moveTo>
                  <a:pt x="5454" y="6075"/>
                </a:moveTo>
                <a:lnTo>
                  <a:pt x="5454" y="6468"/>
                </a:lnTo>
                <a:cubicBezTo>
                  <a:pt x="5440" y="6833"/>
                  <a:pt x="5305" y="7171"/>
                  <a:pt x="5048" y="7429"/>
                </a:cubicBezTo>
                <a:lnTo>
                  <a:pt x="4506" y="6887"/>
                </a:lnTo>
                <a:cubicBezTo>
                  <a:pt x="4615" y="6766"/>
                  <a:pt x="4669" y="6617"/>
                  <a:pt x="4669" y="6454"/>
                </a:cubicBezTo>
                <a:lnTo>
                  <a:pt x="4669" y="6075"/>
                </a:lnTo>
                <a:close/>
                <a:moveTo>
                  <a:pt x="3410" y="6075"/>
                </a:moveTo>
                <a:lnTo>
                  <a:pt x="3410" y="6468"/>
                </a:lnTo>
                <a:cubicBezTo>
                  <a:pt x="3410" y="6630"/>
                  <a:pt x="3478" y="6779"/>
                  <a:pt x="3586" y="6887"/>
                </a:cubicBezTo>
                <a:lnTo>
                  <a:pt x="3032" y="7442"/>
                </a:lnTo>
                <a:cubicBezTo>
                  <a:pt x="2788" y="7171"/>
                  <a:pt x="2639" y="6833"/>
                  <a:pt x="2639" y="6468"/>
                </a:cubicBezTo>
                <a:lnTo>
                  <a:pt x="2639" y="6454"/>
                </a:lnTo>
                <a:lnTo>
                  <a:pt x="2639" y="6075"/>
                </a:lnTo>
                <a:close/>
                <a:moveTo>
                  <a:pt x="1773" y="7591"/>
                </a:moveTo>
                <a:lnTo>
                  <a:pt x="1773" y="7862"/>
                </a:lnTo>
                <a:lnTo>
                  <a:pt x="231" y="7862"/>
                </a:lnTo>
                <a:lnTo>
                  <a:pt x="231" y="7591"/>
                </a:lnTo>
                <a:close/>
                <a:moveTo>
                  <a:pt x="4303" y="7023"/>
                </a:moveTo>
                <a:lnTo>
                  <a:pt x="4872" y="7591"/>
                </a:lnTo>
                <a:cubicBezTo>
                  <a:pt x="4628" y="7774"/>
                  <a:pt x="4337" y="7865"/>
                  <a:pt x="4045" y="7865"/>
                </a:cubicBezTo>
                <a:cubicBezTo>
                  <a:pt x="3752" y="7865"/>
                  <a:pt x="3458" y="7774"/>
                  <a:pt x="3207" y="7591"/>
                </a:cubicBezTo>
                <a:lnTo>
                  <a:pt x="3776" y="7023"/>
                </a:lnTo>
                <a:cubicBezTo>
                  <a:pt x="3857" y="7063"/>
                  <a:pt x="3952" y="7090"/>
                  <a:pt x="4033" y="7090"/>
                </a:cubicBezTo>
                <a:cubicBezTo>
                  <a:pt x="4128" y="7090"/>
                  <a:pt x="4222" y="7063"/>
                  <a:pt x="4303" y="7023"/>
                </a:cubicBezTo>
                <a:close/>
                <a:moveTo>
                  <a:pt x="2017" y="0"/>
                </a:moveTo>
                <a:cubicBezTo>
                  <a:pt x="1110" y="0"/>
                  <a:pt x="379" y="744"/>
                  <a:pt x="379" y="1651"/>
                </a:cubicBezTo>
                <a:lnTo>
                  <a:pt x="379" y="6211"/>
                </a:lnTo>
                <a:cubicBezTo>
                  <a:pt x="379" y="6292"/>
                  <a:pt x="437" y="6333"/>
                  <a:pt x="494" y="6333"/>
                </a:cubicBezTo>
                <a:cubicBezTo>
                  <a:pt x="552" y="6333"/>
                  <a:pt x="609" y="6292"/>
                  <a:pt x="609" y="6211"/>
                </a:cubicBezTo>
                <a:lnTo>
                  <a:pt x="609" y="6075"/>
                </a:lnTo>
                <a:lnTo>
                  <a:pt x="1394" y="6075"/>
                </a:lnTo>
                <a:lnTo>
                  <a:pt x="1394" y="7361"/>
                </a:lnTo>
                <a:lnTo>
                  <a:pt x="609" y="7361"/>
                </a:lnTo>
                <a:lnTo>
                  <a:pt x="609" y="6711"/>
                </a:lnTo>
                <a:cubicBezTo>
                  <a:pt x="609" y="6637"/>
                  <a:pt x="552" y="6600"/>
                  <a:pt x="494" y="6600"/>
                </a:cubicBezTo>
                <a:cubicBezTo>
                  <a:pt x="437" y="6600"/>
                  <a:pt x="379" y="6637"/>
                  <a:pt x="379" y="6711"/>
                </a:cubicBezTo>
                <a:lnTo>
                  <a:pt x="379" y="7361"/>
                </a:lnTo>
                <a:lnTo>
                  <a:pt x="109" y="7361"/>
                </a:lnTo>
                <a:cubicBezTo>
                  <a:pt x="55" y="7361"/>
                  <a:pt x="1" y="7415"/>
                  <a:pt x="1" y="7483"/>
                </a:cubicBezTo>
                <a:lnTo>
                  <a:pt x="1" y="7983"/>
                </a:lnTo>
                <a:cubicBezTo>
                  <a:pt x="1" y="8051"/>
                  <a:pt x="55" y="8105"/>
                  <a:pt x="109" y="8105"/>
                </a:cubicBezTo>
                <a:lnTo>
                  <a:pt x="1895" y="8105"/>
                </a:lnTo>
                <a:cubicBezTo>
                  <a:pt x="1949" y="8105"/>
                  <a:pt x="2003" y="8051"/>
                  <a:pt x="2003" y="7983"/>
                </a:cubicBezTo>
                <a:lnTo>
                  <a:pt x="2003" y="7483"/>
                </a:lnTo>
                <a:cubicBezTo>
                  <a:pt x="2003" y="7415"/>
                  <a:pt x="1949" y="7361"/>
                  <a:pt x="1895" y="7361"/>
                </a:cubicBezTo>
                <a:lnTo>
                  <a:pt x="1624" y="7361"/>
                </a:lnTo>
                <a:lnTo>
                  <a:pt x="1624" y="1651"/>
                </a:lnTo>
                <a:cubicBezTo>
                  <a:pt x="1638" y="1407"/>
                  <a:pt x="1824" y="1286"/>
                  <a:pt x="2012" y="1286"/>
                </a:cubicBezTo>
                <a:cubicBezTo>
                  <a:pt x="2199" y="1286"/>
                  <a:pt x="2389" y="1407"/>
                  <a:pt x="2409" y="1651"/>
                </a:cubicBezTo>
                <a:lnTo>
                  <a:pt x="2409" y="6468"/>
                </a:lnTo>
                <a:cubicBezTo>
                  <a:pt x="2409" y="7374"/>
                  <a:pt x="3140" y="8105"/>
                  <a:pt x="4046" y="8105"/>
                </a:cubicBezTo>
                <a:cubicBezTo>
                  <a:pt x="4953" y="8105"/>
                  <a:pt x="5684" y="7374"/>
                  <a:pt x="5684" y="6468"/>
                </a:cubicBezTo>
                <a:lnTo>
                  <a:pt x="5684" y="2152"/>
                </a:lnTo>
                <a:cubicBezTo>
                  <a:pt x="5684" y="2084"/>
                  <a:pt x="5630" y="2030"/>
                  <a:pt x="5562" y="2030"/>
                </a:cubicBezTo>
                <a:lnTo>
                  <a:pt x="5169" y="2030"/>
                </a:lnTo>
                <a:lnTo>
                  <a:pt x="5169" y="1218"/>
                </a:lnTo>
                <a:lnTo>
                  <a:pt x="6117" y="731"/>
                </a:lnTo>
                <a:cubicBezTo>
                  <a:pt x="6157" y="717"/>
                  <a:pt x="6184" y="677"/>
                  <a:pt x="6184" y="636"/>
                </a:cubicBezTo>
                <a:cubicBezTo>
                  <a:pt x="6184" y="582"/>
                  <a:pt x="6157" y="541"/>
                  <a:pt x="6117" y="528"/>
                </a:cubicBezTo>
                <a:lnTo>
                  <a:pt x="6130" y="528"/>
                </a:lnTo>
                <a:lnTo>
                  <a:pt x="5115" y="14"/>
                </a:lnTo>
                <a:cubicBezTo>
                  <a:pt x="5095" y="7"/>
                  <a:pt x="5075" y="3"/>
                  <a:pt x="5054" y="3"/>
                </a:cubicBezTo>
                <a:cubicBezTo>
                  <a:pt x="5034" y="3"/>
                  <a:pt x="5014" y="7"/>
                  <a:pt x="4994" y="14"/>
                </a:cubicBezTo>
                <a:cubicBezTo>
                  <a:pt x="4953" y="41"/>
                  <a:pt x="4939" y="81"/>
                  <a:pt x="4939" y="122"/>
                </a:cubicBezTo>
                <a:lnTo>
                  <a:pt x="4939" y="2030"/>
                </a:lnTo>
                <a:lnTo>
                  <a:pt x="4547" y="2030"/>
                </a:lnTo>
                <a:cubicBezTo>
                  <a:pt x="4479" y="2030"/>
                  <a:pt x="4425" y="2084"/>
                  <a:pt x="4425" y="2152"/>
                </a:cubicBezTo>
                <a:lnTo>
                  <a:pt x="4425" y="2530"/>
                </a:lnTo>
                <a:cubicBezTo>
                  <a:pt x="4425" y="2605"/>
                  <a:pt x="4486" y="2642"/>
                  <a:pt x="4547" y="2642"/>
                </a:cubicBezTo>
                <a:cubicBezTo>
                  <a:pt x="4608" y="2642"/>
                  <a:pt x="4669" y="2605"/>
                  <a:pt x="4669" y="2530"/>
                </a:cubicBezTo>
                <a:lnTo>
                  <a:pt x="4669" y="2260"/>
                </a:lnTo>
                <a:lnTo>
                  <a:pt x="5440" y="2260"/>
                </a:lnTo>
                <a:lnTo>
                  <a:pt x="5440" y="3288"/>
                </a:lnTo>
                <a:lnTo>
                  <a:pt x="4669" y="3288"/>
                </a:lnTo>
                <a:lnTo>
                  <a:pt x="4669" y="3031"/>
                </a:lnTo>
                <a:cubicBezTo>
                  <a:pt x="4669" y="2950"/>
                  <a:pt x="4608" y="2909"/>
                  <a:pt x="4547" y="2909"/>
                </a:cubicBezTo>
                <a:cubicBezTo>
                  <a:pt x="4486" y="2909"/>
                  <a:pt x="4425" y="2950"/>
                  <a:pt x="4425" y="3031"/>
                </a:cubicBezTo>
                <a:lnTo>
                  <a:pt x="4425" y="6468"/>
                </a:lnTo>
                <a:cubicBezTo>
                  <a:pt x="4412" y="6711"/>
                  <a:pt x="4226" y="6833"/>
                  <a:pt x="4040" y="6833"/>
                </a:cubicBezTo>
                <a:cubicBezTo>
                  <a:pt x="3854" y="6833"/>
                  <a:pt x="3668" y="6711"/>
                  <a:pt x="3654" y="6468"/>
                </a:cubicBezTo>
                <a:lnTo>
                  <a:pt x="3654" y="1651"/>
                </a:lnTo>
                <a:cubicBezTo>
                  <a:pt x="3654" y="744"/>
                  <a:pt x="2923" y="0"/>
                  <a:pt x="2017" y="0"/>
                </a:cubicBezTo>
                <a:close/>
              </a:path>
            </a:pathLst>
          </a:cu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DE6FE5-D4D9-49D3-B7C5-F91D97C23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688" y="1495647"/>
            <a:ext cx="3247381" cy="280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2587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3922;p120">
            <a:extLst>
              <a:ext uri="{FF2B5EF4-FFF2-40B4-BE49-F238E27FC236}">
                <a16:creationId xmlns:a16="http://schemas.microsoft.com/office/drawing/2014/main" id="{E19FE376-AC0A-4F10-B77F-E6673E8036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285109" y="2126051"/>
            <a:ext cx="4256380" cy="75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/>
              <a:t>Thank </a:t>
            </a:r>
            <a:r>
              <a:rPr lang="en-US" sz="6000" dirty="0"/>
              <a:t>you</a:t>
            </a:r>
            <a:endParaRPr sz="6000" dirty="0"/>
          </a:p>
        </p:txBody>
      </p:sp>
      <p:sp>
        <p:nvSpPr>
          <p:cNvPr id="44" name="Google Shape;3936;p120">
            <a:extLst>
              <a:ext uri="{FF2B5EF4-FFF2-40B4-BE49-F238E27FC236}">
                <a16:creationId xmlns:a16="http://schemas.microsoft.com/office/drawing/2014/main" id="{BD97C726-2CF2-43C0-9044-919F6042AE46}"/>
              </a:ext>
            </a:extLst>
          </p:cNvPr>
          <p:cNvSpPr/>
          <p:nvPr/>
        </p:nvSpPr>
        <p:spPr>
          <a:xfrm flipH="1">
            <a:off x="7701544" y="692189"/>
            <a:ext cx="150487" cy="150791"/>
          </a:xfrm>
          <a:custGeom>
            <a:avLst/>
            <a:gdLst/>
            <a:ahLst/>
            <a:cxnLst/>
            <a:rect l="l" t="t" r="r" b="b"/>
            <a:pathLst>
              <a:path w="5954" h="5966" extrusionOk="0">
                <a:moveTo>
                  <a:pt x="941" y="0"/>
                </a:moveTo>
                <a:lnTo>
                  <a:pt x="0" y="953"/>
                </a:lnTo>
                <a:lnTo>
                  <a:pt x="2036" y="2988"/>
                </a:lnTo>
                <a:lnTo>
                  <a:pt x="0" y="5013"/>
                </a:lnTo>
                <a:lnTo>
                  <a:pt x="941" y="5965"/>
                </a:lnTo>
                <a:lnTo>
                  <a:pt x="2977" y="3929"/>
                </a:lnTo>
                <a:lnTo>
                  <a:pt x="5013" y="5965"/>
                </a:lnTo>
                <a:lnTo>
                  <a:pt x="5953" y="5013"/>
                </a:lnTo>
                <a:lnTo>
                  <a:pt x="3929" y="2988"/>
                </a:lnTo>
                <a:lnTo>
                  <a:pt x="5953" y="953"/>
                </a:lnTo>
                <a:lnTo>
                  <a:pt x="5013" y="0"/>
                </a:lnTo>
                <a:lnTo>
                  <a:pt x="2977" y="2036"/>
                </a:lnTo>
                <a:lnTo>
                  <a:pt x="94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3937;p120">
            <a:extLst>
              <a:ext uri="{FF2B5EF4-FFF2-40B4-BE49-F238E27FC236}">
                <a16:creationId xmlns:a16="http://schemas.microsoft.com/office/drawing/2014/main" id="{E46B3EE8-E89E-4141-B361-3C7BB8219ADC}"/>
              </a:ext>
            </a:extLst>
          </p:cNvPr>
          <p:cNvSpPr/>
          <p:nvPr/>
        </p:nvSpPr>
        <p:spPr>
          <a:xfrm rot="-1604326" flipH="1">
            <a:off x="7265559" y="514736"/>
            <a:ext cx="600149" cy="81780"/>
          </a:xfrm>
          <a:custGeom>
            <a:avLst/>
            <a:gdLst/>
            <a:ahLst/>
            <a:cxnLst/>
            <a:rect l="l" t="t" r="r" b="b"/>
            <a:pathLst>
              <a:path w="18706" h="2549" extrusionOk="0">
                <a:moveTo>
                  <a:pt x="1917" y="1"/>
                </a:moveTo>
                <a:lnTo>
                  <a:pt x="1" y="1941"/>
                </a:lnTo>
                <a:lnTo>
                  <a:pt x="334" y="2275"/>
                </a:lnTo>
                <a:lnTo>
                  <a:pt x="1917" y="667"/>
                </a:lnTo>
                <a:lnTo>
                  <a:pt x="3775" y="2548"/>
                </a:lnTo>
                <a:lnTo>
                  <a:pt x="5644" y="667"/>
                </a:lnTo>
                <a:lnTo>
                  <a:pt x="7502" y="2548"/>
                </a:lnTo>
                <a:lnTo>
                  <a:pt x="9359" y="667"/>
                </a:lnTo>
                <a:lnTo>
                  <a:pt x="11216" y="2548"/>
                </a:lnTo>
                <a:lnTo>
                  <a:pt x="13074" y="667"/>
                </a:lnTo>
                <a:lnTo>
                  <a:pt x="14931" y="2548"/>
                </a:lnTo>
                <a:lnTo>
                  <a:pt x="16788" y="667"/>
                </a:lnTo>
                <a:lnTo>
                  <a:pt x="18372" y="2275"/>
                </a:lnTo>
                <a:lnTo>
                  <a:pt x="18705" y="1941"/>
                </a:lnTo>
                <a:lnTo>
                  <a:pt x="16788" y="1"/>
                </a:lnTo>
                <a:lnTo>
                  <a:pt x="14931" y="1882"/>
                </a:lnTo>
                <a:lnTo>
                  <a:pt x="13074" y="1"/>
                </a:lnTo>
                <a:lnTo>
                  <a:pt x="11216" y="1882"/>
                </a:lnTo>
                <a:lnTo>
                  <a:pt x="9359" y="1"/>
                </a:lnTo>
                <a:lnTo>
                  <a:pt x="7502" y="1882"/>
                </a:lnTo>
                <a:lnTo>
                  <a:pt x="5644" y="1"/>
                </a:lnTo>
                <a:lnTo>
                  <a:pt x="3775" y="1882"/>
                </a:lnTo>
                <a:lnTo>
                  <a:pt x="1917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3938;p120">
            <a:extLst>
              <a:ext uri="{FF2B5EF4-FFF2-40B4-BE49-F238E27FC236}">
                <a16:creationId xmlns:a16="http://schemas.microsoft.com/office/drawing/2014/main" id="{9D6A7A66-7898-4257-B586-152DFB574095}"/>
              </a:ext>
            </a:extLst>
          </p:cNvPr>
          <p:cNvSpPr/>
          <p:nvPr/>
        </p:nvSpPr>
        <p:spPr>
          <a:xfrm rot="9241698">
            <a:off x="6052575" y="633524"/>
            <a:ext cx="171525" cy="171525"/>
          </a:xfrm>
          <a:custGeom>
            <a:avLst/>
            <a:gdLst/>
            <a:ahLst/>
            <a:cxnLst/>
            <a:rect l="l" t="t" r="r" b="b"/>
            <a:pathLst>
              <a:path w="2596" h="2596" extrusionOk="0">
                <a:moveTo>
                  <a:pt x="0" y="0"/>
                </a:moveTo>
                <a:lnTo>
                  <a:pt x="0" y="2596"/>
                </a:lnTo>
                <a:lnTo>
                  <a:pt x="2596" y="2596"/>
                </a:lnTo>
                <a:lnTo>
                  <a:pt x="259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3939;p120">
            <a:extLst>
              <a:ext uri="{FF2B5EF4-FFF2-40B4-BE49-F238E27FC236}">
                <a16:creationId xmlns:a16="http://schemas.microsoft.com/office/drawing/2014/main" id="{7BC622AA-EC20-46BB-821C-6F6E916FE091}"/>
              </a:ext>
            </a:extLst>
          </p:cNvPr>
          <p:cNvSpPr/>
          <p:nvPr/>
        </p:nvSpPr>
        <p:spPr>
          <a:xfrm rot="9489279">
            <a:off x="4909277" y="160224"/>
            <a:ext cx="600111" cy="81775"/>
          </a:xfrm>
          <a:custGeom>
            <a:avLst/>
            <a:gdLst/>
            <a:ahLst/>
            <a:cxnLst/>
            <a:rect l="l" t="t" r="r" b="b"/>
            <a:pathLst>
              <a:path w="18706" h="2549" extrusionOk="0">
                <a:moveTo>
                  <a:pt x="1917" y="1"/>
                </a:moveTo>
                <a:lnTo>
                  <a:pt x="1" y="1941"/>
                </a:lnTo>
                <a:lnTo>
                  <a:pt x="334" y="2275"/>
                </a:lnTo>
                <a:lnTo>
                  <a:pt x="1917" y="667"/>
                </a:lnTo>
                <a:lnTo>
                  <a:pt x="3775" y="2548"/>
                </a:lnTo>
                <a:lnTo>
                  <a:pt x="5644" y="667"/>
                </a:lnTo>
                <a:lnTo>
                  <a:pt x="7502" y="2548"/>
                </a:lnTo>
                <a:lnTo>
                  <a:pt x="9359" y="667"/>
                </a:lnTo>
                <a:lnTo>
                  <a:pt x="11216" y="2548"/>
                </a:lnTo>
                <a:lnTo>
                  <a:pt x="13074" y="667"/>
                </a:lnTo>
                <a:lnTo>
                  <a:pt x="14931" y="2548"/>
                </a:lnTo>
                <a:lnTo>
                  <a:pt x="16788" y="667"/>
                </a:lnTo>
                <a:lnTo>
                  <a:pt x="18372" y="2275"/>
                </a:lnTo>
                <a:lnTo>
                  <a:pt x="18705" y="1941"/>
                </a:lnTo>
                <a:lnTo>
                  <a:pt x="16788" y="1"/>
                </a:lnTo>
                <a:lnTo>
                  <a:pt x="14931" y="1882"/>
                </a:lnTo>
                <a:lnTo>
                  <a:pt x="13074" y="1"/>
                </a:lnTo>
                <a:lnTo>
                  <a:pt x="11216" y="1882"/>
                </a:lnTo>
                <a:lnTo>
                  <a:pt x="9359" y="1"/>
                </a:lnTo>
                <a:lnTo>
                  <a:pt x="7502" y="1882"/>
                </a:lnTo>
                <a:lnTo>
                  <a:pt x="5644" y="1"/>
                </a:lnTo>
                <a:lnTo>
                  <a:pt x="3775" y="1882"/>
                </a:lnTo>
                <a:lnTo>
                  <a:pt x="1917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" name="Google Shape;3940;p120">
            <a:extLst>
              <a:ext uri="{FF2B5EF4-FFF2-40B4-BE49-F238E27FC236}">
                <a16:creationId xmlns:a16="http://schemas.microsoft.com/office/drawing/2014/main" id="{6F03A59A-A981-4CE5-962B-D5A7CDCE2BBE}"/>
              </a:ext>
            </a:extLst>
          </p:cNvPr>
          <p:cNvGrpSpPr/>
          <p:nvPr/>
        </p:nvGrpSpPr>
        <p:grpSpPr>
          <a:xfrm rot="4346720">
            <a:off x="5674596" y="597070"/>
            <a:ext cx="161129" cy="262717"/>
            <a:chOff x="8814523" y="4301099"/>
            <a:chExt cx="181204" cy="295450"/>
          </a:xfrm>
        </p:grpSpPr>
        <p:sp>
          <p:nvSpPr>
            <p:cNvPr id="49" name="Google Shape;3941;p120">
              <a:extLst>
                <a:ext uri="{FF2B5EF4-FFF2-40B4-BE49-F238E27FC236}">
                  <a16:creationId xmlns:a16="http://schemas.microsoft.com/office/drawing/2014/main" id="{86642D78-5EF9-4792-8BCB-1A5F1A54BE5E}"/>
                </a:ext>
              </a:extLst>
            </p:cNvPr>
            <p:cNvSpPr/>
            <p:nvPr/>
          </p:nvSpPr>
          <p:spPr>
            <a:xfrm>
              <a:off x="8814523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2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942;p120">
              <a:extLst>
                <a:ext uri="{FF2B5EF4-FFF2-40B4-BE49-F238E27FC236}">
                  <a16:creationId xmlns:a16="http://schemas.microsoft.com/office/drawing/2014/main" id="{6108C31B-E679-4587-AAA7-2B018E954696}"/>
                </a:ext>
              </a:extLst>
            </p:cNvPr>
            <p:cNvSpPr/>
            <p:nvPr/>
          </p:nvSpPr>
          <p:spPr>
            <a:xfrm>
              <a:off x="8951067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2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943;p120">
              <a:extLst>
                <a:ext uri="{FF2B5EF4-FFF2-40B4-BE49-F238E27FC236}">
                  <a16:creationId xmlns:a16="http://schemas.microsoft.com/office/drawing/2014/main" id="{1278A86C-CDA5-4A6E-BA95-5E6963BCD624}"/>
                </a:ext>
              </a:extLst>
            </p:cNvPr>
            <p:cNvSpPr/>
            <p:nvPr/>
          </p:nvSpPr>
          <p:spPr>
            <a:xfrm>
              <a:off x="8814523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1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3944;p120">
              <a:extLst>
                <a:ext uri="{FF2B5EF4-FFF2-40B4-BE49-F238E27FC236}">
                  <a16:creationId xmlns:a16="http://schemas.microsoft.com/office/drawing/2014/main" id="{33AC2BF7-7932-4A2F-8C9D-1F44739960C9}"/>
                </a:ext>
              </a:extLst>
            </p:cNvPr>
            <p:cNvSpPr/>
            <p:nvPr/>
          </p:nvSpPr>
          <p:spPr>
            <a:xfrm>
              <a:off x="8951067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1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3945;p120">
              <a:extLst>
                <a:ext uri="{FF2B5EF4-FFF2-40B4-BE49-F238E27FC236}">
                  <a16:creationId xmlns:a16="http://schemas.microsoft.com/office/drawing/2014/main" id="{D6861BF5-5E5A-4BD5-A062-AF9AE626FEB7}"/>
                </a:ext>
              </a:extLst>
            </p:cNvPr>
            <p:cNvSpPr/>
            <p:nvPr/>
          </p:nvSpPr>
          <p:spPr>
            <a:xfrm>
              <a:off x="8814523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74" y="1193"/>
                    <a:pt x="798" y="1193"/>
                  </a:cubicBezTo>
                  <a:cubicBezTo>
                    <a:pt x="1131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3946;p120">
              <a:extLst>
                <a:ext uri="{FF2B5EF4-FFF2-40B4-BE49-F238E27FC236}">
                  <a16:creationId xmlns:a16="http://schemas.microsoft.com/office/drawing/2014/main" id="{B0BD26F7-26C3-4B3B-98BA-527935408B00}"/>
                </a:ext>
              </a:extLst>
            </p:cNvPr>
            <p:cNvSpPr/>
            <p:nvPr/>
          </p:nvSpPr>
          <p:spPr>
            <a:xfrm>
              <a:off x="8951067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62" y="1193"/>
                    <a:pt x="798" y="1193"/>
                  </a:cubicBezTo>
                  <a:cubicBezTo>
                    <a:pt x="1120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" name="Google Shape;3947;p120">
            <a:extLst>
              <a:ext uri="{FF2B5EF4-FFF2-40B4-BE49-F238E27FC236}">
                <a16:creationId xmlns:a16="http://schemas.microsoft.com/office/drawing/2014/main" id="{D20A7948-29FD-4875-98DA-6D8B27CBA7C9}"/>
              </a:ext>
            </a:extLst>
          </p:cNvPr>
          <p:cNvSpPr/>
          <p:nvPr/>
        </p:nvSpPr>
        <p:spPr>
          <a:xfrm rot="6127299">
            <a:off x="5460227" y="266010"/>
            <a:ext cx="178582" cy="323031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3948;p120">
            <a:extLst>
              <a:ext uri="{FF2B5EF4-FFF2-40B4-BE49-F238E27FC236}">
                <a16:creationId xmlns:a16="http://schemas.microsoft.com/office/drawing/2014/main" id="{81E79885-22BA-4D47-A38A-E6945610C087}"/>
              </a:ext>
            </a:extLst>
          </p:cNvPr>
          <p:cNvSpPr/>
          <p:nvPr/>
        </p:nvSpPr>
        <p:spPr>
          <a:xfrm rot="5400000">
            <a:off x="4992333" y="550530"/>
            <a:ext cx="171000" cy="171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3949;p120">
            <a:extLst>
              <a:ext uri="{FF2B5EF4-FFF2-40B4-BE49-F238E27FC236}">
                <a16:creationId xmlns:a16="http://schemas.microsoft.com/office/drawing/2014/main" id="{5B6F0450-D797-4611-A4BC-FC6616142B0D}"/>
              </a:ext>
            </a:extLst>
          </p:cNvPr>
          <p:cNvSpPr/>
          <p:nvPr/>
        </p:nvSpPr>
        <p:spPr>
          <a:xfrm>
            <a:off x="6516737" y="560627"/>
            <a:ext cx="150487" cy="150791"/>
          </a:xfrm>
          <a:custGeom>
            <a:avLst/>
            <a:gdLst/>
            <a:ahLst/>
            <a:cxnLst/>
            <a:rect l="l" t="t" r="r" b="b"/>
            <a:pathLst>
              <a:path w="5954" h="5966" extrusionOk="0">
                <a:moveTo>
                  <a:pt x="941" y="0"/>
                </a:moveTo>
                <a:lnTo>
                  <a:pt x="0" y="953"/>
                </a:lnTo>
                <a:lnTo>
                  <a:pt x="2036" y="2988"/>
                </a:lnTo>
                <a:lnTo>
                  <a:pt x="0" y="5013"/>
                </a:lnTo>
                <a:lnTo>
                  <a:pt x="941" y="5965"/>
                </a:lnTo>
                <a:lnTo>
                  <a:pt x="2977" y="3929"/>
                </a:lnTo>
                <a:lnTo>
                  <a:pt x="5013" y="5965"/>
                </a:lnTo>
                <a:lnTo>
                  <a:pt x="5953" y="5013"/>
                </a:lnTo>
                <a:lnTo>
                  <a:pt x="3929" y="2988"/>
                </a:lnTo>
                <a:lnTo>
                  <a:pt x="5953" y="953"/>
                </a:lnTo>
                <a:lnTo>
                  <a:pt x="5013" y="0"/>
                </a:lnTo>
                <a:lnTo>
                  <a:pt x="2977" y="2036"/>
                </a:lnTo>
                <a:lnTo>
                  <a:pt x="94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3950;p120">
            <a:extLst>
              <a:ext uri="{FF2B5EF4-FFF2-40B4-BE49-F238E27FC236}">
                <a16:creationId xmlns:a16="http://schemas.microsoft.com/office/drawing/2014/main" id="{1978B37C-A9E0-4C57-9AA1-98C9DC603F86}"/>
              </a:ext>
            </a:extLst>
          </p:cNvPr>
          <p:cNvSpPr/>
          <p:nvPr/>
        </p:nvSpPr>
        <p:spPr>
          <a:xfrm rot="2700000">
            <a:off x="8051873" y="464124"/>
            <a:ext cx="150491" cy="150752"/>
          </a:xfrm>
          <a:custGeom>
            <a:avLst/>
            <a:gdLst/>
            <a:ahLst/>
            <a:cxnLst/>
            <a:rect l="l" t="t" r="r" b="b"/>
            <a:pathLst>
              <a:path w="5954" h="5966" extrusionOk="0">
                <a:moveTo>
                  <a:pt x="941" y="0"/>
                </a:moveTo>
                <a:lnTo>
                  <a:pt x="0" y="953"/>
                </a:lnTo>
                <a:lnTo>
                  <a:pt x="2036" y="2988"/>
                </a:lnTo>
                <a:lnTo>
                  <a:pt x="0" y="5013"/>
                </a:lnTo>
                <a:lnTo>
                  <a:pt x="941" y="5965"/>
                </a:lnTo>
                <a:lnTo>
                  <a:pt x="2977" y="3929"/>
                </a:lnTo>
                <a:lnTo>
                  <a:pt x="5013" y="5965"/>
                </a:lnTo>
                <a:lnTo>
                  <a:pt x="5953" y="5013"/>
                </a:lnTo>
                <a:lnTo>
                  <a:pt x="3929" y="2988"/>
                </a:lnTo>
                <a:lnTo>
                  <a:pt x="5953" y="953"/>
                </a:lnTo>
                <a:lnTo>
                  <a:pt x="5013" y="0"/>
                </a:lnTo>
                <a:lnTo>
                  <a:pt x="2977" y="2036"/>
                </a:lnTo>
                <a:lnTo>
                  <a:pt x="941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" name="Google Shape;3951;p120">
            <a:extLst>
              <a:ext uri="{FF2B5EF4-FFF2-40B4-BE49-F238E27FC236}">
                <a16:creationId xmlns:a16="http://schemas.microsoft.com/office/drawing/2014/main" id="{05C9D927-902A-4848-8529-E5AF3A9168FD}"/>
              </a:ext>
            </a:extLst>
          </p:cNvPr>
          <p:cNvGrpSpPr/>
          <p:nvPr/>
        </p:nvGrpSpPr>
        <p:grpSpPr>
          <a:xfrm rot="1846678">
            <a:off x="5711809" y="343837"/>
            <a:ext cx="668480" cy="54037"/>
            <a:chOff x="7586971" y="1240406"/>
            <a:chExt cx="820705" cy="53017"/>
          </a:xfrm>
        </p:grpSpPr>
        <p:sp>
          <p:nvSpPr>
            <p:cNvPr id="60" name="Google Shape;3952;p120">
              <a:extLst>
                <a:ext uri="{FF2B5EF4-FFF2-40B4-BE49-F238E27FC236}">
                  <a16:creationId xmlns:a16="http://schemas.microsoft.com/office/drawing/2014/main" id="{48CF4214-F3EC-4996-8120-C68103D7C743}"/>
                </a:ext>
              </a:extLst>
            </p:cNvPr>
            <p:cNvSpPr/>
            <p:nvPr/>
          </p:nvSpPr>
          <p:spPr>
            <a:xfrm>
              <a:off x="8345886" y="1240406"/>
              <a:ext cx="61789" cy="53017"/>
            </a:xfrm>
            <a:custGeom>
              <a:avLst/>
              <a:gdLst/>
              <a:ahLst/>
              <a:cxnLst/>
              <a:rect l="l" t="t" r="r" b="b"/>
              <a:pathLst>
                <a:path w="1930" h="1656" extrusionOk="0">
                  <a:moveTo>
                    <a:pt x="833" y="1"/>
                  </a:moveTo>
                  <a:cubicBezTo>
                    <a:pt x="407" y="1"/>
                    <a:pt x="0" y="332"/>
                    <a:pt x="0" y="834"/>
                  </a:cubicBezTo>
                  <a:cubicBezTo>
                    <a:pt x="0" y="1286"/>
                    <a:pt x="369" y="1655"/>
                    <a:pt x="822" y="1655"/>
                  </a:cubicBezTo>
                  <a:cubicBezTo>
                    <a:pt x="1560" y="1655"/>
                    <a:pt x="1929" y="762"/>
                    <a:pt x="1405" y="238"/>
                  </a:cubicBezTo>
                  <a:cubicBezTo>
                    <a:pt x="1237" y="74"/>
                    <a:pt x="1033" y="1"/>
                    <a:pt x="83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953;p120">
              <a:extLst>
                <a:ext uri="{FF2B5EF4-FFF2-40B4-BE49-F238E27FC236}">
                  <a16:creationId xmlns:a16="http://schemas.microsoft.com/office/drawing/2014/main" id="{230478C9-0FDE-4938-A4C3-E551BE55B933}"/>
                </a:ext>
              </a:extLst>
            </p:cNvPr>
            <p:cNvSpPr/>
            <p:nvPr/>
          </p:nvSpPr>
          <p:spPr>
            <a:xfrm>
              <a:off x="8156069" y="1240406"/>
              <a:ext cx="61757" cy="53017"/>
            </a:xfrm>
            <a:custGeom>
              <a:avLst/>
              <a:gdLst/>
              <a:ahLst/>
              <a:cxnLst/>
              <a:rect l="l" t="t" r="r" b="b"/>
              <a:pathLst>
                <a:path w="1929" h="1656" extrusionOk="0">
                  <a:moveTo>
                    <a:pt x="838" y="1"/>
                  </a:moveTo>
                  <a:cubicBezTo>
                    <a:pt x="413" y="1"/>
                    <a:pt x="0" y="332"/>
                    <a:pt x="0" y="834"/>
                  </a:cubicBezTo>
                  <a:cubicBezTo>
                    <a:pt x="0" y="1286"/>
                    <a:pt x="369" y="1655"/>
                    <a:pt x="822" y="1655"/>
                  </a:cubicBezTo>
                  <a:cubicBezTo>
                    <a:pt x="1560" y="1655"/>
                    <a:pt x="1929" y="762"/>
                    <a:pt x="1405" y="238"/>
                  </a:cubicBezTo>
                  <a:cubicBezTo>
                    <a:pt x="1241" y="74"/>
                    <a:pt x="1038" y="1"/>
                    <a:pt x="83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954;p120">
              <a:extLst>
                <a:ext uri="{FF2B5EF4-FFF2-40B4-BE49-F238E27FC236}">
                  <a16:creationId xmlns:a16="http://schemas.microsoft.com/office/drawing/2014/main" id="{E479212D-451F-4980-B97E-E1E2188D1B6C}"/>
                </a:ext>
              </a:extLst>
            </p:cNvPr>
            <p:cNvSpPr/>
            <p:nvPr/>
          </p:nvSpPr>
          <p:spPr>
            <a:xfrm>
              <a:off x="7966221" y="1240406"/>
              <a:ext cx="61789" cy="53017"/>
            </a:xfrm>
            <a:custGeom>
              <a:avLst/>
              <a:gdLst/>
              <a:ahLst/>
              <a:cxnLst/>
              <a:rect l="l" t="t" r="r" b="b"/>
              <a:pathLst>
                <a:path w="1930" h="1656" extrusionOk="0">
                  <a:moveTo>
                    <a:pt x="842" y="1"/>
                  </a:moveTo>
                  <a:cubicBezTo>
                    <a:pt x="413" y="1"/>
                    <a:pt x="1" y="332"/>
                    <a:pt x="1" y="834"/>
                  </a:cubicBezTo>
                  <a:cubicBezTo>
                    <a:pt x="1" y="1286"/>
                    <a:pt x="370" y="1655"/>
                    <a:pt x="834" y="1655"/>
                  </a:cubicBezTo>
                  <a:cubicBezTo>
                    <a:pt x="1560" y="1655"/>
                    <a:pt x="1930" y="762"/>
                    <a:pt x="1418" y="238"/>
                  </a:cubicBezTo>
                  <a:cubicBezTo>
                    <a:pt x="1250" y="74"/>
                    <a:pt x="1044" y="1"/>
                    <a:pt x="84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955;p120">
              <a:extLst>
                <a:ext uri="{FF2B5EF4-FFF2-40B4-BE49-F238E27FC236}">
                  <a16:creationId xmlns:a16="http://schemas.microsoft.com/office/drawing/2014/main" id="{E68E8599-22E3-4EBA-84C9-A554C678016E}"/>
                </a:ext>
              </a:extLst>
            </p:cNvPr>
            <p:cNvSpPr/>
            <p:nvPr/>
          </p:nvSpPr>
          <p:spPr>
            <a:xfrm>
              <a:off x="7776404" y="1240406"/>
              <a:ext cx="62173" cy="53017"/>
            </a:xfrm>
            <a:custGeom>
              <a:avLst/>
              <a:gdLst/>
              <a:ahLst/>
              <a:cxnLst/>
              <a:rect l="l" t="t" r="r" b="b"/>
              <a:pathLst>
                <a:path w="1942" h="1656" extrusionOk="0">
                  <a:moveTo>
                    <a:pt x="842" y="1"/>
                  </a:moveTo>
                  <a:cubicBezTo>
                    <a:pt x="413" y="1"/>
                    <a:pt x="0" y="332"/>
                    <a:pt x="0" y="834"/>
                  </a:cubicBezTo>
                  <a:cubicBezTo>
                    <a:pt x="0" y="1286"/>
                    <a:pt x="370" y="1655"/>
                    <a:pt x="834" y="1655"/>
                  </a:cubicBezTo>
                  <a:cubicBezTo>
                    <a:pt x="1572" y="1655"/>
                    <a:pt x="1941" y="762"/>
                    <a:pt x="1417" y="238"/>
                  </a:cubicBezTo>
                  <a:cubicBezTo>
                    <a:pt x="1249" y="74"/>
                    <a:pt x="1044" y="1"/>
                    <a:pt x="84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956;p120">
              <a:extLst>
                <a:ext uri="{FF2B5EF4-FFF2-40B4-BE49-F238E27FC236}">
                  <a16:creationId xmlns:a16="http://schemas.microsoft.com/office/drawing/2014/main" id="{4D1D539B-0CD9-49D5-B9E8-6AE92E361172}"/>
                </a:ext>
              </a:extLst>
            </p:cNvPr>
            <p:cNvSpPr/>
            <p:nvPr/>
          </p:nvSpPr>
          <p:spPr>
            <a:xfrm>
              <a:off x="7586971" y="1240406"/>
              <a:ext cx="61757" cy="53017"/>
            </a:xfrm>
            <a:custGeom>
              <a:avLst/>
              <a:gdLst/>
              <a:ahLst/>
              <a:cxnLst/>
              <a:rect l="l" t="t" r="r" b="b"/>
              <a:pathLst>
                <a:path w="1929" h="1656" extrusionOk="0">
                  <a:moveTo>
                    <a:pt x="832" y="1"/>
                  </a:moveTo>
                  <a:cubicBezTo>
                    <a:pt x="407" y="1"/>
                    <a:pt x="0" y="332"/>
                    <a:pt x="0" y="834"/>
                  </a:cubicBezTo>
                  <a:cubicBezTo>
                    <a:pt x="0" y="1286"/>
                    <a:pt x="369" y="1655"/>
                    <a:pt x="822" y="1655"/>
                  </a:cubicBezTo>
                  <a:cubicBezTo>
                    <a:pt x="1560" y="1655"/>
                    <a:pt x="1929" y="762"/>
                    <a:pt x="1405" y="238"/>
                  </a:cubicBezTo>
                  <a:cubicBezTo>
                    <a:pt x="1237" y="74"/>
                    <a:pt x="1033" y="1"/>
                    <a:pt x="83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" name="Google Shape;3957;p120">
            <a:extLst>
              <a:ext uri="{FF2B5EF4-FFF2-40B4-BE49-F238E27FC236}">
                <a16:creationId xmlns:a16="http://schemas.microsoft.com/office/drawing/2014/main" id="{97FB25F7-1D5D-4816-BF69-6C7F8A911B78}"/>
              </a:ext>
            </a:extLst>
          </p:cNvPr>
          <p:cNvSpPr/>
          <p:nvPr/>
        </p:nvSpPr>
        <p:spPr>
          <a:xfrm rot="-8743168" flipH="1">
            <a:off x="7266611" y="209702"/>
            <a:ext cx="171524" cy="171524"/>
          </a:xfrm>
          <a:custGeom>
            <a:avLst/>
            <a:gdLst/>
            <a:ahLst/>
            <a:cxnLst/>
            <a:rect l="l" t="t" r="r" b="b"/>
            <a:pathLst>
              <a:path w="2596" h="2596" extrusionOk="0">
                <a:moveTo>
                  <a:pt x="0" y="0"/>
                </a:moveTo>
                <a:lnTo>
                  <a:pt x="0" y="2596"/>
                </a:lnTo>
                <a:lnTo>
                  <a:pt x="2596" y="2596"/>
                </a:lnTo>
                <a:lnTo>
                  <a:pt x="259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3958;p120">
            <a:extLst>
              <a:ext uri="{FF2B5EF4-FFF2-40B4-BE49-F238E27FC236}">
                <a16:creationId xmlns:a16="http://schemas.microsoft.com/office/drawing/2014/main" id="{33A75950-017D-40BE-903B-F25A4C31A5FA}"/>
              </a:ext>
            </a:extLst>
          </p:cNvPr>
          <p:cNvSpPr/>
          <p:nvPr/>
        </p:nvSpPr>
        <p:spPr>
          <a:xfrm rot="-5400000" flipH="1">
            <a:off x="6741168" y="150098"/>
            <a:ext cx="150487" cy="150458"/>
          </a:xfrm>
          <a:custGeom>
            <a:avLst/>
            <a:gdLst/>
            <a:ahLst/>
            <a:cxnLst/>
            <a:rect l="l" t="t" r="r" b="b"/>
            <a:pathLst>
              <a:path w="5954" h="5954" extrusionOk="0">
                <a:moveTo>
                  <a:pt x="941" y="1"/>
                </a:moveTo>
                <a:lnTo>
                  <a:pt x="0" y="953"/>
                </a:lnTo>
                <a:lnTo>
                  <a:pt x="2036" y="2977"/>
                </a:lnTo>
                <a:lnTo>
                  <a:pt x="0" y="5013"/>
                </a:lnTo>
                <a:lnTo>
                  <a:pt x="941" y="5954"/>
                </a:lnTo>
                <a:lnTo>
                  <a:pt x="2977" y="3930"/>
                </a:lnTo>
                <a:lnTo>
                  <a:pt x="5013" y="5954"/>
                </a:lnTo>
                <a:lnTo>
                  <a:pt x="5953" y="5013"/>
                </a:lnTo>
                <a:lnTo>
                  <a:pt x="3929" y="2977"/>
                </a:lnTo>
                <a:lnTo>
                  <a:pt x="5953" y="953"/>
                </a:lnTo>
                <a:lnTo>
                  <a:pt x="5013" y="1"/>
                </a:lnTo>
                <a:lnTo>
                  <a:pt x="2977" y="2037"/>
                </a:lnTo>
                <a:lnTo>
                  <a:pt x="941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3959;p120">
            <a:extLst>
              <a:ext uri="{FF2B5EF4-FFF2-40B4-BE49-F238E27FC236}">
                <a16:creationId xmlns:a16="http://schemas.microsoft.com/office/drawing/2014/main" id="{4FD282E9-1722-48FF-BB58-C760A14FD083}"/>
              </a:ext>
            </a:extLst>
          </p:cNvPr>
          <p:cNvSpPr/>
          <p:nvPr/>
        </p:nvSpPr>
        <p:spPr>
          <a:xfrm rot="-5400000" flipH="1">
            <a:off x="6175535" y="129580"/>
            <a:ext cx="171000" cy="171000"/>
          </a:xfrm>
          <a:prstGeom prst="ellipse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3960;p120">
            <a:extLst>
              <a:ext uri="{FF2B5EF4-FFF2-40B4-BE49-F238E27FC236}">
                <a16:creationId xmlns:a16="http://schemas.microsoft.com/office/drawing/2014/main" id="{20D289DC-5816-4465-9AD4-6B857DA8B192}"/>
              </a:ext>
            </a:extLst>
          </p:cNvPr>
          <p:cNvSpPr/>
          <p:nvPr/>
        </p:nvSpPr>
        <p:spPr>
          <a:xfrm rot="-5400000" flipH="1">
            <a:off x="7944710" y="115618"/>
            <a:ext cx="171000" cy="1710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9" name="Google Shape;3961;p120">
            <a:extLst>
              <a:ext uri="{FF2B5EF4-FFF2-40B4-BE49-F238E27FC236}">
                <a16:creationId xmlns:a16="http://schemas.microsoft.com/office/drawing/2014/main" id="{6D03A5B5-137B-4ED2-91EF-6670A42E67F0}"/>
              </a:ext>
            </a:extLst>
          </p:cNvPr>
          <p:cNvGrpSpPr/>
          <p:nvPr/>
        </p:nvGrpSpPr>
        <p:grpSpPr>
          <a:xfrm rot="-5400000">
            <a:off x="6837462" y="506126"/>
            <a:ext cx="279631" cy="259804"/>
            <a:chOff x="6672" y="3464315"/>
            <a:chExt cx="279631" cy="259804"/>
          </a:xfrm>
        </p:grpSpPr>
        <p:sp>
          <p:nvSpPr>
            <p:cNvPr id="70" name="Google Shape;3962;p120">
              <a:extLst>
                <a:ext uri="{FF2B5EF4-FFF2-40B4-BE49-F238E27FC236}">
                  <a16:creationId xmlns:a16="http://schemas.microsoft.com/office/drawing/2014/main" id="{4C3F1478-F233-48F7-8108-A7A624B40CCD}"/>
                </a:ext>
              </a:extLst>
            </p:cNvPr>
            <p:cNvSpPr/>
            <p:nvPr/>
          </p:nvSpPr>
          <p:spPr>
            <a:xfrm>
              <a:off x="246938" y="3577534"/>
              <a:ext cx="39365" cy="33526"/>
            </a:xfrm>
            <a:custGeom>
              <a:avLst/>
              <a:gdLst/>
              <a:ahLst/>
              <a:cxnLst/>
              <a:rect l="l" t="t" r="r" b="b"/>
              <a:pathLst>
                <a:path w="1227" h="1045" extrusionOk="0">
                  <a:moveTo>
                    <a:pt x="526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39" y="1044"/>
                    <a:pt x="524" y="1044"/>
                  </a:cubicBezTo>
                  <a:cubicBezTo>
                    <a:pt x="989" y="1044"/>
                    <a:pt x="1227" y="484"/>
                    <a:pt x="894" y="151"/>
                  </a:cubicBezTo>
                  <a:cubicBezTo>
                    <a:pt x="786" y="47"/>
                    <a:pt x="655" y="1"/>
                    <a:pt x="52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3963;p120">
              <a:extLst>
                <a:ext uri="{FF2B5EF4-FFF2-40B4-BE49-F238E27FC236}">
                  <a16:creationId xmlns:a16="http://schemas.microsoft.com/office/drawing/2014/main" id="{9FEE1C07-9FAA-4BDA-A960-5899AA85C545}"/>
                </a:ext>
              </a:extLst>
            </p:cNvPr>
            <p:cNvSpPr/>
            <p:nvPr/>
          </p:nvSpPr>
          <p:spPr>
            <a:xfrm>
              <a:off x="126982" y="3577534"/>
              <a:ext cx="39012" cy="33526"/>
            </a:xfrm>
            <a:custGeom>
              <a:avLst/>
              <a:gdLst/>
              <a:ahLst/>
              <a:cxnLst/>
              <a:rect l="l" t="t" r="r" b="b"/>
              <a:pathLst>
                <a:path w="1216" h="1045" extrusionOk="0">
                  <a:moveTo>
                    <a:pt x="527" y="1"/>
                  </a:moveTo>
                  <a:cubicBezTo>
                    <a:pt x="257" y="1"/>
                    <a:pt x="1" y="206"/>
                    <a:pt x="1" y="520"/>
                  </a:cubicBezTo>
                  <a:cubicBezTo>
                    <a:pt x="1" y="806"/>
                    <a:pt x="227" y="1044"/>
                    <a:pt x="525" y="1044"/>
                  </a:cubicBezTo>
                  <a:cubicBezTo>
                    <a:pt x="989" y="1044"/>
                    <a:pt x="1215" y="484"/>
                    <a:pt x="894" y="151"/>
                  </a:cubicBezTo>
                  <a:cubicBezTo>
                    <a:pt x="786" y="47"/>
                    <a:pt x="655" y="1"/>
                    <a:pt x="52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3964;p120">
              <a:extLst>
                <a:ext uri="{FF2B5EF4-FFF2-40B4-BE49-F238E27FC236}">
                  <a16:creationId xmlns:a16="http://schemas.microsoft.com/office/drawing/2014/main" id="{88689356-31A6-4AA2-AFBA-1A7BB62A355A}"/>
                </a:ext>
              </a:extLst>
            </p:cNvPr>
            <p:cNvSpPr/>
            <p:nvPr/>
          </p:nvSpPr>
          <p:spPr>
            <a:xfrm>
              <a:off x="6672" y="3577374"/>
              <a:ext cx="39365" cy="33687"/>
            </a:xfrm>
            <a:custGeom>
              <a:avLst/>
              <a:gdLst/>
              <a:ahLst/>
              <a:cxnLst/>
              <a:rect l="l" t="t" r="r" b="b"/>
              <a:pathLst>
                <a:path w="1227" h="1050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3965;p120">
              <a:extLst>
                <a:ext uri="{FF2B5EF4-FFF2-40B4-BE49-F238E27FC236}">
                  <a16:creationId xmlns:a16="http://schemas.microsoft.com/office/drawing/2014/main" id="{AE43649A-2227-4E12-AABC-936DDD5E4E9E}"/>
                </a:ext>
              </a:extLst>
            </p:cNvPr>
            <p:cNvSpPr/>
            <p:nvPr/>
          </p:nvSpPr>
          <p:spPr>
            <a:xfrm>
              <a:off x="246938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26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4" y="156"/>
                  </a:cubicBezTo>
                  <a:cubicBezTo>
                    <a:pt x="786" y="48"/>
                    <a:pt x="654" y="0"/>
                    <a:pt x="5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3966;p120">
              <a:extLst>
                <a:ext uri="{FF2B5EF4-FFF2-40B4-BE49-F238E27FC236}">
                  <a16:creationId xmlns:a16="http://schemas.microsoft.com/office/drawing/2014/main" id="{6B25F463-E30C-4C5A-895F-3C54D6265706}"/>
                </a:ext>
              </a:extLst>
            </p:cNvPr>
            <p:cNvSpPr/>
            <p:nvPr/>
          </p:nvSpPr>
          <p:spPr>
            <a:xfrm>
              <a:off x="126982" y="3464315"/>
              <a:ext cx="39012" cy="33655"/>
            </a:xfrm>
            <a:custGeom>
              <a:avLst/>
              <a:gdLst/>
              <a:ahLst/>
              <a:cxnLst/>
              <a:rect l="l" t="t" r="r" b="b"/>
              <a:pathLst>
                <a:path w="1216" h="1049" extrusionOk="0">
                  <a:moveTo>
                    <a:pt x="523" y="0"/>
                  </a:moveTo>
                  <a:cubicBezTo>
                    <a:pt x="257" y="0"/>
                    <a:pt x="1" y="211"/>
                    <a:pt x="1" y="525"/>
                  </a:cubicBezTo>
                  <a:cubicBezTo>
                    <a:pt x="1" y="811"/>
                    <a:pt x="227" y="1049"/>
                    <a:pt x="525" y="1049"/>
                  </a:cubicBezTo>
                  <a:cubicBezTo>
                    <a:pt x="989" y="1049"/>
                    <a:pt x="1215" y="489"/>
                    <a:pt x="882" y="156"/>
                  </a:cubicBezTo>
                  <a:cubicBezTo>
                    <a:pt x="778" y="48"/>
                    <a:pt x="649" y="0"/>
                    <a:pt x="52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3967;p120">
              <a:extLst>
                <a:ext uri="{FF2B5EF4-FFF2-40B4-BE49-F238E27FC236}">
                  <a16:creationId xmlns:a16="http://schemas.microsoft.com/office/drawing/2014/main" id="{464C20A7-C742-4A60-B601-F8017232509C}"/>
                </a:ext>
              </a:extLst>
            </p:cNvPr>
            <p:cNvSpPr/>
            <p:nvPr/>
          </p:nvSpPr>
          <p:spPr>
            <a:xfrm>
              <a:off x="6672" y="3464315"/>
              <a:ext cx="39365" cy="33655"/>
            </a:xfrm>
            <a:custGeom>
              <a:avLst/>
              <a:gdLst/>
              <a:ahLst/>
              <a:cxnLst/>
              <a:rect l="l" t="t" r="r" b="b"/>
              <a:pathLst>
                <a:path w="1227" h="1049" extrusionOk="0">
                  <a:moveTo>
                    <a:pt x="531" y="0"/>
                  </a:moveTo>
                  <a:cubicBezTo>
                    <a:pt x="262" y="0"/>
                    <a:pt x="1" y="211"/>
                    <a:pt x="1" y="525"/>
                  </a:cubicBezTo>
                  <a:cubicBezTo>
                    <a:pt x="1" y="811"/>
                    <a:pt x="239" y="1049"/>
                    <a:pt x="524" y="1049"/>
                  </a:cubicBezTo>
                  <a:cubicBezTo>
                    <a:pt x="989" y="1049"/>
                    <a:pt x="1227" y="489"/>
                    <a:pt x="893" y="156"/>
                  </a:cubicBezTo>
                  <a:cubicBezTo>
                    <a:pt x="790" y="48"/>
                    <a:pt x="660" y="0"/>
                    <a:pt x="5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3968;p120">
              <a:extLst>
                <a:ext uri="{FF2B5EF4-FFF2-40B4-BE49-F238E27FC236}">
                  <a16:creationId xmlns:a16="http://schemas.microsoft.com/office/drawing/2014/main" id="{180997BB-7ACE-460F-9427-E4832AE9DFF9}"/>
                </a:ext>
              </a:extLst>
            </p:cNvPr>
            <p:cNvSpPr/>
            <p:nvPr/>
          </p:nvSpPr>
          <p:spPr>
            <a:xfrm>
              <a:off x="246938" y="3690721"/>
              <a:ext cx="39365" cy="33398"/>
            </a:xfrm>
            <a:custGeom>
              <a:avLst/>
              <a:gdLst/>
              <a:ahLst/>
              <a:cxnLst/>
              <a:rect l="l" t="t" r="r" b="b"/>
              <a:pathLst>
                <a:path w="1227" h="1041" extrusionOk="0">
                  <a:moveTo>
                    <a:pt x="521" y="1"/>
                  </a:moveTo>
                  <a:cubicBezTo>
                    <a:pt x="254" y="1"/>
                    <a:pt x="1" y="208"/>
                    <a:pt x="1" y="528"/>
                  </a:cubicBezTo>
                  <a:cubicBezTo>
                    <a:pt x="1" y="814"/>
                    <a:pt x="239" y="1040"/>
                    <a:pt x="524" y="1040"/>
                  </a:cubicBezTo>
                  <a:cubicBezTo>
                    <a:pt x="989" y="1040"/>
                    <a:pt x="1227" y="481"/>
                    <a:pt x="894" y="159"/>
                  </a:cubicBezTo>
                  <a:cubicBezTo>
                    <a:pt x="784" y="50"/>
                    <a:pt x="651" y="1"/>
                    <a:pt x="52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3969;p120">
              <a:extLst>
                <a:ext uri="{FF2B5EF4-FFF2-40B4-BE49-F238E27FC236}">
                  <a16:creationId xmlns:a16="http://schemas.microsoft.com/office/drawing/2014/main" id="{31FB88EF-41B8-40D8-AAAD-20823B61F848}"/>
                </a:ext>
              </a:extLst>
            </p:cNvPr>
            <p:cNvSpPr/>
            <p:nvPr/>
          </p:nvSpPr>
          <p:spPr>
            <a:xfrm>
              <a:off x="126982" y="3690625"/>
              <a:ext cx="39012" cy="33494"/>
            </a:xfrm>
            <a:custGeom>
              <a:avLst/>
              <a:gdLst/>
              <a:ahLst/>
              <a:cxnLst/>
              <a:rect l="l" t="t" r="r" b="b"/>
              <a:pathLst>
                <a:path w="1216" h="1044" extrusionOk="0">
                  <a:moveTo>
                    <a:pt x="525" y="0"/>
                  </a:moveTo>
                  <a:cubicBezTo>
                    <a:pt x="259" y="0"/>
                    <a:pt x="1" y="208"/>
                    <a:pt x="1" y="531"/>
                  </a:cubicBezTo>
                  <a:cubicBezTo>
                    <a:pt x="1" y="817"/>
                    <a:pt x="227" y="1043"/>
                    <a:pt x="525" y="1043"/>
                  </a:cubicBezTo>
                  <a:cubicBezTo>
                    <a:pt x="989" y="1043"/>
                    <a:pt x="1215" y="484"/>
                    <a:pt x="882" y="150"/>
                  </a:cubicBezTo>
                  <a:cubicBezTo>
                    <a:pt x="779" y="47"/>
                    <a:pt x="651" y="0"/>
                    <a:pt x="52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3970;p120">
              <a:extLst>
                <a:ext uri="{FF2B5EF4-FFF2-40B4-BE49-F238E27FC236}">
                  <a16:creationId xmlns:a16="http://schemas.microsoft.com/office/drawing/2014/main" id="{6C6A6E1E-D12A-4EB5-8FF6-10326C1B2832}"/>
                </a:ext>
              </a:extLst>
            </p:cNvPr>
            <p:cNvSpPr/>
            <p:nvPr/>
          </p:nvSpPr>
          <p:spPr>
            <a:xfrm>
              <a:off x="6672" y="3690625"/>
              <a:ext cx="39365" cy="33494"/>
            </a:xfrm>
            <a:custGeom>
              <a:avLst/>
              <a:gdLst/>
              <a:ahLst/>
              <a:cxnLst/>
              <a:rect l="l" t="t" r="r" b="b"/>
              <a:pathLst>
                <a:path w="1227" h="1044" extrusionOk="0">
                  <a:moveTo>
                    <a:pt x="528" y="0"/>
                  </a:moveTo>
                  <a:cubicBezTo>
                    <a:pt x="258" y="0"/>
                    <a:pt x="1" y="208"/>
                    <a:pt x="1" y="531"/>
                  </a:cubicBezTo>
                  <a:cubicBezTo>
                    <a:pt x="1" y="817"/>
                    <a:pt x="239" y="1043"/>
                    <a:pt x="524" y="1043"/>
                  </a:cubicBezTo>
                  <a:cubicBezTo>
                    <a:pt x="989" y="1043"/>
                    <a:pt x="1227" y="484"/>
                    <a:pt x="893" y="150"/>
                  </a:cubicBezTo>
                  <a:cubicBezTo>
                    <a:pt x="786" y="47"/>
                    <a:pt x="656" y="0"/>
                    <a:pt x="52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9" name="Google Shape;3971;p120">
            <a:extLst>
              <a:ext uri="{FF2B5EF4-FFF2-40B4-BE49-F238E27FC236}">
                <a16:creationId xmlns:a16="http://schemas.microsoft.com/office/drawing/2014/main" id="{002C3616-E865-4F61-9D8E-94858FC3D35A}"/>
              </a:ext>
            </a:extLst>
          </p:cNvPr>
          <p:cNvSpPr/>
          <p:nvPr/>
        </p:nvSpPr>
        <p:spPr>
          <a:xfrm rot="3733680" flipH="1">
            <a:off x="7566869" y="-90177"/>
            <a:ext cx="178344" cy="323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4286;p124">
            <a:extLst>
              <a:ext uri="{FF2B5EF4-FFF2-40B4-BE49-F238E27FC236}">
                <a16:creationId xmlns:a16="http://schemas.microsoft.com/office/drawing/2014/main" id="{2278F628-3C66-4F53-9227-5510E43219D5}"/>
              </a:ext>
            </a:extLst>
          </p:cNvPr>
          <p:cNvGrpSpPr/>
          <p:nvPr/>
        </p:nvGrpSpPr>
        <p:grpSpPr>
          <a:xfrm>
            <a:off x="602511" y="1752115"/>
            <a:ext cx="2729023" cy="2770266"/>
            <a:chOff x="2952450" y="1873700"/>
            <a:chExt cx="1867172" cy="1868197"/>
          </a:xfrm>
        </p:grpSpPr>
        <p:sp>
          <p:nvSpPr>
            <p:cNvPr id="81" name="Google Shape;4287;p124">
              <a:extLst>
                <a:ext uri="{FF2B5EF4-FFF2-40B4-BE49-F238E27FC236}">
                  <a16:creationId xmlns:a16="http://schemas.microsoft.com/office/drawing/2014/main" id="{2D9EF9BF-3322-4252-9D47-DC7CE20501B5}"/>
                </a:ext>
              </a:extLst>
            </p:cNvPr>
            <p:cNvSpPr/>
            <p:nvPr/>
          </p:nvSpPr>
          <p:spPr>
            <a:xfrm>
              <a:off x="2960749" y="1883024"/>
              <a:ext cx="1850574" cy="1850574"/>
            </a:xfrm>
            <a:custGeom>
              <a:avLst/>
              <a:gdLst/>
              <a:ahLst/>
              <a:cxnLst/>
              <a:rect l="l" t="t" r="r" b="b"/>
              <a:pathLst>
                <a:path w="37908" h="37908" extrusionOk="0">
                  <a:moveTo>
                    <a:pt x="0" y="0"/>
                  </a:moveTo>
                  <a:lnTo>
                    <a:pt x="0" y="37907"/>
                  </a:lnTo>
                  <a:lnTo>
                    <a:pt x="37907" y="37907"/>
                  </a:lnTo>
                  <a:lnTo>
                    <a:pt x="3790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4288;p124">
              <a:extLst>
                <a:ext uri="{FF2B5EF4-FFF2-40B4-BE49-F238E27FC236}">
                  <a16:creationId xmlns:a16="http://schemas.microsoft.com/office/drawing/2014/main" id="{BF03C262-E898-4951-9847-07076AA45751}"/>
                </a:ext>
              </a:extLst>
            </p:cNvPr>
            <p:cNvSpPr/>
            <p:nvPr/>
          </p:nvSpPr>
          <p:spPr>
            <a:xfrm>
              <a:off x="4625842" y="2252920"/>
              <a:ext cx="185507" cy="185506"/>
            </a:xfrm>
            <a:custGeom>
              <a:avLst/>
              <a:gdLst/>
              <a:ahLst/>
              <a:cxnLst/>
              <a:rect l="l" t="t" r="r" b="b"/>
              <a:pathLst>
                <a:path w="3800" h="3800" extrusionOk="0">
                  <a:moveTo>
                    <a:pt x="0" y="0"/>
                  </a:moveTo>
                  <a:lnTo>
                    <a:pt x="0" y="3800"/>
                  </a:lnTo>
                  <a:lnTo>
                    <a:pt x="3799" y="3800"/>
                  </a:lnTo>
                  <a:lnTo>
                    <a:pt x="379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4289;p124">
              <a:extLst>
                <a:ext uri="{FF2B5EF4-FFF2-40B4-BE49-F238E27FC236}">
                  <a16:creationId xmlns:a16="http://schemas.microsoft.com/office/drawing/2014/main" id="{6ADE3A2D-83A8-4E19-9CD9-002C4E4AFC78}"/>
                </a:ext>
              </a:extLst>
            </p:cNvPr>
            <p:cNvSpPr/>
            <p:nvPr/>
          </p:nvSpPr>
          <p:spPr>
            <a:xfrm>
              <a:off x="4625842" y="2622816"/>
              <a:ext cx="185507" cy="185506"/>
            </a:xfrm>
            <a:custGeom>
              <a:avLst/>
              <a:gdLst/>
              <a:ahLst/>
              <a:cxnLst/>
              <a:rect l="l" t="t" r="r" b="b"/>
              <a:pathLst>
                <a:path w="3800" h="3800" extrusionOk="0">
                  <a:moveTo>
                    <a:pt x="0" y="1"/>
                  </a:moveTo>
                  <a:lnTo>
                    <a:pt x="0" y="3800"/>
                  </a:lnTo>
                  <a:lnTo>
                    <a:pt x="3799" y="3800"/>
                  </a:lnTo>
                  <a:lnTo>
                    <a:pt x="379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4290;p124">
              <a:extLst>
                <a:ext uri="{FF2B5EF4-FFF2-40B4-BE49-F238E27FC236}">
                  <a16:creationId xmlns:a16="http://schemas.microsoft.com/office/drawing/2014/main" id="{95568F1E-18EB-44E4-92F6-1B8BD30AB857}"/>
                </a:ext>
              </a:extLst>
            </p:cNvPr>
            <p:cNvSpPr/>
            <p:nvPr/>
          </p:nvSpPr>
          <p:spPr>
            <a:xfrm>
              <a:off x="4625842" y="2992712"/>
              <a:ext cx="185507" cy="185506"/>
            </a:xfrm>
            <a:custGeom>
              <a:avLst/>
              <a:gdLst/>
              <a:ahLst/>
              <a:cxnLst/>
              <a:rect l="l" t="t" r="r" b="b"/>
              <a:pathLst>
                <a:path w="3800" h="3800" extrusionOk="0">
                  <a:moveTo>
                    <a:pt x="0" y="1"/>
                  </a:moveTo>
                  <a:lnTo>
                    <a:pt x="0" y="3800"/>
                  </a:lnTo>
                  <a:lnTo>
                    <a:pt x="3799" y="3800"/>
                  </a:lnTo>
                  <a:lnTo>
                    <a:pt x="379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4291;p124">
              <a:extLst>
                <a:ext uri="{FF2B5EF4-FFF2-40B4-BE49-F238E27FC236}">
                  <a16:creationId xmlns:a16="http://schemas.microsoft.com/office/drawing/2014/main" id="{8A05C4B5-89A6-4E00-87E5-A5E4C8FC8216}"/>
                </a:ext>
              </a:extLst>
            </p:cNvPr>
            <p:cNvSpPr/>
            <p:nvPr/>
          </p:nvSpPr>
          <p:spPr>
            <a:xfrm>
              <a:off x="2960749" y="2252920"/>
              <a:ext cx="184481" cy="185506"/>
            </a:xfrm>
            <a:custGeom>
              <a:avLst/>
              <a:gdLst/>
              <a:ahLst/>
              <a:cxnLst/>
              <a:rect l="l" t="t" r="r" b="b"/>
              <a:pathLst>
                <a:path w="3779" h="3800" extrusionOk="0">
                  <a:moveTo>
                    <a:pt x="0" y="0"/>
                  </a:moveTo>
                  <a:lnTo>
                    <a:pt x="0" y="3800"/>
                  </a:lnTo>
                  <a:lnTo>
                    <a:pt x="3778" y="3800"/>
                  </a:lnTo>
                  <a:lnTo>
                    <a:pt x="377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4292;p124">
              <a:extLst>
                <a:ext uri="{FF2B5EF4-FFF2-40B4-BE49-F238E27FC236}">
                  <a16:creationId xmlns:a16="http://schemas.microsoft.com/office/drawing/2014/main" id="{58F9D123-EAEF-4E6C-A200-0AAE35BF0680}"/>
                </a:ext>
              </a:extLst>
            </p:cNvPr>
            <p:cNvSpPr/>
            <p:nvPr/>
          </p:nvSpPr>
          <p:spPr>
            <a:xfrm>
              <a:off x="2960749" y="2438380"/>
              <a:ext cx="185506" cy="184481"/>
            </a:xfrm>
            <a:custGeom>
              <a:avLst/>
              <a:gdLst/>
              <a:ahLst/>
              <a:cxnLst/>
              <a:rect l="l" t="t" r="r" b="b"/>
              <a:pathLst>
                <a:path w="3800" h="3779" extrusionOk="0">
                  <a:moveTo>
                    <a:pt x="0" y="1"/>
                  </a:moveTo>
                  <a:lnTo>
                    <a:pt x="0" y="3779"/>
                  </a:lnTo>
                  <a:lnTo>
                    <a:pt x="3800" y="3779"/>
                  </a:lnTo>
                  <a:lnTo>
                    <a:pt x="380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4293;p124">
              <a:extLst>
                <a:ext uri="{FF2B5EF4-FFF2-40B4-BE49-F238E27FC236}">
                  <a16:creationId xmlns:a16="http://schemas.microsoft.com/office/drawing/2014/main" id="{1776C90B-DD34-46C6-82DA-74D4159932A1}"/>
                </a:ext>
              </a:extLst>
            </p:cNvPr>
            <p:cNvSpPr/>
            <p:nvPr/>
          </p:nvSpPr>
          <p:spPr>
            <a:xfrm>
              <a:off x="2960749" y="2622816"/>
              <a:ext cx="185506" cy="185506"/>
            </a:xfrm>
            <a:custGeom>
              <a:avLst/>
              <a:gdLst/>
              <a:ahLst/>
              <a:cxnLst/>
              <a:rect l="l" t="t" r="r" b="b"/>
              <a:pathLst>
                <a:path w="3800" h="3800" extrusionOk="0">
                  <a:moveTo>
                    <a:pt x="0" y="1"/>
                  </a:moveTo>
                  <a:lnTo>
                    <a:pt x="0" y="3800"/>
                  </a:lnTo>
                  <a:lnTo>
                    <a:pt x="3800" y="3800"/>
                  </a:lnTo>
                  <a:lnTo>
                    <a:pt x="380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4294;p124">
              <a:extLst>
                <a:ext uri="{FF2B5EF4-FFF2-40B4-BE49-F238E27FC236}">
                  <a16:creationId xmlns:a16="http://schemas.microsoft.com/office/drawing/2014/main" id="{6FDA31C7-D0F5-4192-9B3A-295C1A2A3E34}"/>
                </a:ext>
              </a:extLst>
            </p:cNvPr>
            <p:cNvSpPr/>
            <p:nvPr/>
          </p:nvSpPr>
          <p:spPr>
            <a:xfrm>
              <a:off x="2960749" y="3178172"/>
              <a:ext cx="185506" cy="185555"/>
            </a:xfrm>
            <a:custGeom>
              <a:avLst/>
              <a:gdLst/>
              <a:ahLst/>
              <a:cxnLst/>
              <a:rect l="l" t="t" r="r" b="b"/>
              <a:pathLst>
                <a:path w="3800" h="3801" extrusionOk="0">
                  <a:moveTo>
                    <a:pt x="0" y="1"/>
                  </a:moveTo>
                  <a:lnTo>
                    <a:pt x="0" y="3800"/>
                  </a:lnTo>
                  <a:lnTo>
                    <a:pt x="3800" y="3800"/>
                  </a:lnTo>
                  <a:lnTo>
                    <a:pt x="380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4295;p124">
              <a:extLst>
                <a:ext uri="{FF2B5EF4-FFF2-40B4-BE49-F238E27FC236}">
                  <a16:creationId xmlns:a16="http://schemas.microsoft.com/office/drawing/2014/main" id="{D722F6E3-7138-47AC-BD70-290A3CC75936}"/>
                </a:ext>
              </a:extLst>
            </p:cNvPr>
            <p:cNvSpPr/>
            <p:nvPr/>
          </p:nvSpPr>
          <p:spPr>
            <a:xfrm>
              <a:off x="3146210" y="1883024"/>
              <a:ext cx="184481" cy="184481"/>
            </a:xfrm>
            <a:custGeom>
              <a:avLst/>
              <a:gdLst/>
              <a:ahLst/>
              <a:cxnLst/>
              <a:rect l="l" t="t" r="r" b="b"/>
              <a:pathLst>
                <a:path w="3779" h="3779" extrusionOk="0">
                  <a:moveTo>
                    <a:pt x="1" y="0"/>
                  </a:moveTo>
                  <a:lnTo>
                    <a:pt x="1" y="3778"/>
                  </a:lnTo>
                  <a:lnTo>
                    <a:pt x="3778" y="3778"/>
                  </a:lnTo>
                  <a:lnTo>
                    <a:pt x="377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296;p124">
              <a:extLst>
                <a:ext uri="{FF2B5EF4-FFF2-40B4-BE49-F238E27FC236}">
                  <a16:creationId xmlns:a16="http://schemas.microsoft.com/office/drawing/2014/main" id="{D140ED76-3586-4173-88DE-176B9ED615A7}"/>
                </a:ext>
              </a:extLst>
            </p:cNvPr>
            <p:cNvSpPr/>
            <p:nvPr/>
          </p:nvSpPr>
          <p:spPr>
            <a:xfrm>
              <a:off x="3516105" y="1883024"/>
              <a:ext cx="184481" cy="184481"/>
            </a:xfrm>
            <a:custGeom>
              <a:avLst/>
              <a:gdLst/>
              <a:ahLst/>
              <a:cxnLst/>
              <a:rect l="l" t="t" r="r" b="b"/>
              <a:pathLst>
                <a:path w="3779" h="3779" extrusionOk="0">
                  <a:moveTo>
                    <a:pt x="1" y="0"/>
                  </a:moveTo>
                  <a:lnTo>
                    <a:pt x="1" y="3778"/>
                  </a:lnTo>
                  <a:lnTo>
                    <a:pt x="3779" y="3778"/>
                  </a:lnTo>
                  <a:lnTo>
                    <a:pt x="377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297;p124">
              <a:extLst>
                <a:ext uri="{FF2B5EF4-FFF2-40B4-BE49-F238E27FC236}">
                  <a16:creationId xmlns:a16="http://schemas.microsoft.com/office/drawing/2014/main" id="{1AFCCBDD-50AE-4E73-9710-25C6D51E30F0}"/>
                </a:ext>
              </a:extLst>
            </p:cNvPr>
            <p:cNvSpPr/>
            <p:nvPr/>
          </p:nvSpPr>
          <p:spPr>
            <a:xfrm>
              <a:off x="3700541" y="1883024"/>
              <a:ext cx="185507" cy="184481"/>
            </a:xfrm>
            <a:custGeom>
              <a:avLst/>
              <a:gdLst/>
              <a:ahLst/>
              <a:cxnLst/>
              <a:rect l="l" t="t" r="r" b="b"/>
              <a:pathLst>
                <a:path w="3800" h="3779" extrusionOk="0">
                  <a:moveTo>
                    <a:pt x="1" y="0"/>
                  </a:moveTo>
                  <a:lnTo>
                    <a:pt x="1" y="3778"/>
                  </a:lnTo>
                  <a:lnTo>
                    <a:pt x="3800" y="3778"/>
                  </a:lnTo>
                  <a:lnTo>
                    <a:pt x="38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298;p124">
              <a:extLst>
                <a:ext uri="{FF2B5EF4-FFF2-40B4-BE49-F238E27FC236}">
                  <a16:creationId xmlns:a16="http://schemas.microsoft.com/office/drawing/2014/main" id="{2374346C-AEA9-4EE1-AE45-F0FF38B0DF15}"/>
                </a:ext>
              </a:extLst>
            </p:cNvPr>
            <p:cNvSpPr/>
            <p:nvPr/>
          </p:nvSpPr>
          <p:spPr>
            <a:xfrm>
              <a:off x="4255946" y="1883024"/>
              <a:ext cx="185507" cy="184481"/>
            </a:xfrm>
            <a:custGeom>
              <a:avLst/>
              <a:gdLst/>
              <a:ahLst/>
              <a:cxnLst/>
              <a:rect l="l" t="t" r="r" b="b"/>
              <a:pathLst>
                <a:path w="3800" h="3779" extrusionOk="0">
                  <a:moveTo>
                    <a:pt x="0" y="0"/>
                  </a:moveTo>
                  <a:lnTo>
                    <a:pt x="0" y="3778"/>
                  </a:lnTo>
                  <a:lnTo>
                    <a:pt x="3799" y="3778"/>
                  </a:lnTo>
                  <a:lnTo>
                    <a:pt x="379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299;p124">
              <a:extLst>
                <a:ext uri="{FF2B5EF4-FFF2-40B4-BE49-F238E27FC236}">
                  <a16:creationId xmlns:a16="http://schemas.microsoft.com/office/drawing/2014/main" id="{0CDFE610-342F-468C-85EF-C05C27C13972}"/>
                </a:ext>
              </a:extLst>
            </p:cNvPr>
            <p:cNvSpPr/>
            <p:nvPr/>
          </p:nvSpPr>
          <p:spPr>
            <a:xfrm>
              <a:off x="3146210" y="3548117"/>
              <a:ext cx="184481" cy="185507"/>
            </a:xfrm>
            <a:custGeom>
              <a:avLst/>
              <a:gdLst/>
              <a:ahLst/>
              <a:cxnLst/>
              <a:rect l="l" t="t" r="r" b="b"/>
              <a:pathLst>
                <a:path w="3779" h="3800" extrusionOk="0">
                  <a:moveTo>
                    <a:pt x="1" y="0"/>
                  </a:moveTo>
                  <a:lnTo>
                    <a:pt x="1" y="3799"/>
                  </a:lnTo>
                  <a:lnTo>
                    <a:pt x="3778" y="3799"/>
                  </a:lnTo>
                  <a:lnTo>
                    <a:pt x="377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300;p124">
              <a:extLst>
                <a:ext uri="{FF2B5EF4-FFF2-40B4-BE49-F238E27FC236}">
                  <a16:creationId xmlns:a16="http://schemas.microsoft.com/office/drawing/2014/main" id="{2F7452DD-4772-402A-9102-3F971E13FCC8}"/>
                </a:ext>
              </a:extLst>
            </p:cNvPr>
            <p:cNvSpPr/>
            <p:nvPr/>
          </p:nvSpPr>
          <p:spPr>
            <a:xfrm>
              <a:off x="3330645" y="3548117"/>
              <a:ext cx="185507" cy="185507"/>
            </a:xfrm>
            <a:custGeom>
              <a:avLst/>
              <a:gdLst/>
              <a:ahLst/>
              <a:cxnLst/>
              <a:rect l="l" t="t" r="r" b="b"/>
              <a:pathLst>
                <a:path w="3800" h="3800" extrusionOk="0">
                  <a:moveTo>
                    <a:pt x="0" y="0"/>
                  </a:moveTo>
                  <a:lnTo>
                    <a:pt x="0" y="3799"/>
                  </a:lnTo>
                  <a:lnTo>
                    <a:pt x="3800" y="3799"/>
                  </a:lnTo>
                  <a:lnTo>
                    <a:pt x="380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301;p124">
              <a:extLst>
                <a:ext uri="{FF2B5EF4-FFF2-40B4-BE49-F238E27FC236}">
                  <a16:creationId xmlns:a16="http://schemas.microsoft.com/office/drawing/2014/main" id="{54FFC410-B92E-4012-BEC7-79848208975B}"/>
                </a:ext>
              </a:extLst>
            </p:cNvPr>
            <p:cNvSpPr/>
            <p:nvPr/>
          </p:nvSpPr>
          <p:spPr>
            <a:xfrm>
              <a:off x="3700541" y="3548117"/>
              <a:ext cx="185507" cy="185507"/>
            </a:xfrm>
            <a:custGeom>
              <a:avLst/>
              <a:gdLst/>
              <a:ahLst/>
              <a:cxnLst/>
              <a:rect l="l" t="t" r="r" b="b"/>
              <a:pathLst>
                <a:path w="3800" h="3800" extrusionOk="0">
                  <a:moveTo>
                    <a:pt x="1" y="0"/>
                  </a:moveTo>
                  <a:lnTo>
                    <a:pt x="1" y="3799"/>
                  </a:lnTo>
                  <a:lnTo>
                    <a:pt x="3800" y="3799"/>
                  </a:lnTo>
                  <a:lnTo>
                    <a:pt x="380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302;p124">
              <a:extLst>
                <a:ext uri="{FF2B5EF4-FFF2-40B4-BE49-F238E27FC236}">
                  <a16:creationId xmlns:a16="http://schemas.microsoft.com/office/drawing/2014/main" id="{A68ED83D-AF84-46B1-937B-B184FC8F36E0}"/>
                </a:ext>
              </a:extLst>
            </p:cNvPr>
            <p:cNvSpPr/>
            <p:nvPr/>
          </p:nvSpPr>
          <p:spPr>
            <a:xfrm>
              <a:off x="4255946" y="3548117"/>
              <a:ext cx="185507" cy="185507"/>
            </a:xfrm>
            <a:custGeom>
              <a:avLst/>
              <a:gdLst/>
              <a:ahLst/>
              <a:cxnLst/>
              <a:rect l="l" t="t" r="r" b="b"/>
              <a:pathLst>
                <a:path w="3800" h="3800" extrusionOk="0">
                  <a:moveTo>
                    <a:pt x="0" y="0"/>
                  </a:moveTo>
                  <a:lnTo>
                    <a:pt x="0" y="3799"/>
                  </a:lnTo>
                  <a:lnTo>
                    <a:pt x="3799" y="3799"/>
                  </a:lnTo>
                  <a:lnTo>
                    <a:pt x="379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303;p124">
              <a:extLst>
                <a:ext uri="{FF2B5EF4-FFF2-40B4-BE49-F238E27FC236}">
                  <a16:creationId xmlns:a16="http://schemas.microsoft.com/office/drawing/2014/main" id="{B128FAD0-873E-45F1-AC31-AD6BCC5A1AF2}"/>
                </a:ext>
              </a:extLst>
            </p:cNvPr>
            <p:cNvSpPr/>
            <p:nvPr/>
          </p:nvSpPr>
          <p:spPr>
            <a:xfrm>
              <a:off x="2952450" y="1873700"/>
              <a:ext cx="1867172" cy="1868197"/>
            </a:xfrm>
            <a:custGeom>
              <a:avLst/>
              <a:gdLst/>
              <a:ahLst/>
              <a:cxnLst/>
              <a:rect l="l" t="t" r="r" b="b"/>
              <a:pathLst>
                <a:path w="38248" h="38269" extrusionOk="0">
                  <a:moveTo>
                    <a:pt x="3778" y="361"/>
                  </a:moveTo>
                  <a:lnTo>
                    <a:pt x="3778" y="3799"/>
                  </a:lnTo>
                  <a:lnTo>
                    <a:pt x="340" y="3799"/>
                  </a:lnTo>
                  <a:lnTo>
                    <a:pt x="340" y="361"/>
                  </a:lnTo>
                  <a:close/>
                  <a:moveTo>
                    <a:pt x="7578" y="361"/>
                  </a:moveTo>
                  <a:lnTo>
                    <a:pt x="7578" y="3799"/>
                  </a:lnTo>
                  <a:lnTo>
                    <a:pt x="4139" y="3799"/>
                  </a:lnTo>
                  <a:lnTo>
                    <a:pt x="4139" y="361"/>
                  </a:lnTo>
                  <a:close/>
                  <a:moveTo>
                    <a:pt x="11377" y="361"/>
                  </a:moveTo>
                  <a:lnTo>
                    <a:pt x="11377" y="3799"/>
                  </a:lnTo>
                  <a:lnTo>
                    <a:pt x="7939" y="3778"/>
                  </a:lnTo>
                  <a:lnTo>
                    <a:pt x="7939" y="361"/>
                  </a:lnTo>
                  <a:close/>
                  <a:moveTo>
                    <a:pt x="15155" y="361"/>
                  </a:moveTo>
                  <a:lnTo>
                    <a:pt x="15155" y="3799"/>
                  </a:lnTo>
                  <a:lnTo>
                    <a:pt x="11716" y="3778"/>
                  </a:lnTo>
                  <a:lnTo>
                    <a:pt x="11716" y="361"/>
                  </a:lnTo>
                  <a:close/>
                  <a:moveTo>
                    <a:pt x="18954" y="361"/>
                  </a:moveTo>
                  <a:lnTo>
                    <a:pt x="18954" y="3799"/>
                  </a:lnTo>
                  <a:lnTo>
                    <a:pt x="15516" y="3778"/>
                  </a:lnTo>
                  <a:lnTo>
                    <a:pt x="15516" y="361"/>
                  </a:lnTo>
                  <a:close/>
                  <a:moveTo>
                    <a:pt x="22753" y="361"/>
                  </a:moveTo>
                  <a:lnTo>
                    <a:pt x="22753" y="3799"/>
                  </a:lnTo>
                  <a:lnTo>
                    <a:pt x="19294" y="3778"/>
                  </a:lnTo>
                  <a:lnTo>
                    <a:pt x="19294" y="361"/>
                  </a:lnTo>
                  <a:close/>
                  <a:moveTo>
                    <a:pt x="26552" y="361"/>
                  </a:moveTo>
                  <a:lnTo>
                    <a:pt x="26552" y="3799"/>
                  </a:lnTo>
                  <a:lnTo>
                    <a:pt x="23093" y="3778"/>
                  </a:lnTo>
                  <a:lnTo>
                    <a:pt x="23093" y="361"/>
                  </a:lnTo>
                  <a:close/>
                  <a:moveTo>
                    <a:pt x="30330" y="361"/>
                  </a:moveTo>
                  <a:lnTo>
                    <a:pt x="30330" y="3799"/>
                  </a:lnTo>
                  <a:lnTo>
                    <a:pt x="26892" y="3778"/>
                  </a:lnTo>
                  <a:lnTo>
                    <a:pt x="26892" y="361"/>
                  </a:lnTo>
                  <a:close/>
                  <a:moveTo>
                    <a:pt x="34108" y="361"/>
                  </a:moveTo>
                  <a:lnTo>
                    <a:pt x="34108" y="3799"/>
                  </a:lnTo>
                  <a:lnTo>
                    <a:pt x="30670" y="3778"/>
                  </a:lnTo>
                  <a:lnTo>
                    <a:pt x="30670" y="361"/>
                  </a:lnTo>
                  <a:close/>
                  <a:moveTo>
                    <a:pt x="37908" y="361"/>
                  </a:moveTo>
                  <a:lnTo>
                    <a:pt x="37908" y="3799"/>
                  </a:lnTo>
                  <a:lnTo>
                    <a:pt x="34469" y="3778"/>
                  </a:lnTo>
                  <a:lnTo>
                    <a:pt x="34469" y="361"/>
                  </a:lnTo>
                  <a:close/>
                  <a:moveTo>
                    <a:pt x="3778" y="4160"/>
                  </a:moveTo>
                  <a:lnTo>
                    <a:pt x="3778" y="7599"/>
                  </a:lnTo>
                  <a:lnTo>
                    <a:pt x="340" y="7599"/>
                  </a:lnTo>
                  <a:lnTo>
                    <a:pt x="340" y="4160"/>
                  </a:lnTo>
                  <a:close/>
                  <a:moveTo>
                    <a:pt x="37908" y="4160"/>
                  </a:moveTo>
                  <a:lnTo>
                    <a:pt x="37908" y="7599"/>
                  </a:lnTo>
                  <a:lnTo>
                    <a:pt x="34469" y="7577"/>
                  </a:lnTo>
                  <a:lnTo>
                    <a:pt x="34469" y="4160"/>
                  </a:lnTo>
                  <a:close/>
                  <a:moveTo>
                    <a:pt x="3778" y="7938"/>
                  </a:moveTo>
                  <a:lnTo>
                    <a:pt x="3778" y="11377"/>
                  </a:lnTo>
                  <a:lnTo>
                    <a:pt x="340" y="11377"/>
                  </a:lnTo>
                  <a:lnTo>
                    <a:pt x="340" y="7938"/>
                  </a:lnTo>
                  <a:close/>
                  <a:moveTo>
                    <a:pt x="37908" y="7917"/>
                  </a:moveTo>
                  <a:lnTo>
                    <a:pt x="37908" y="11377"/>
                  </a:lnTo>
                  <a:lnTo>
                    <a:pt x="34469" y="11377"/>
                  </a:lnTo>
                  <a:lnTo>
                    <a:pt x="34469" y="7917"/>
                  </a:lnTo>
                  <a:close/>
                  <a:moveTo>
                    <a:pt x="3778" y="11716"/>
                  </a:moveTo>
                  <a:lnTo>
                    <a:pt x="3778" y="15176"/>
                  </a:lnTo>
                  <a:lnTo>
                    <a:pt x="340" y="15176"/>
                  </a:lnTo>
                  <a:lnTo>
                    <a:pt x="340" y="11737"/>
                  </a:lnTo>
                  <a:lnTo>
                    <a:pt x="2059" y="11716"/>
                  </a:lnTo>
                  <a:close/>
                  <a:moveTo>
                    <a:pt x="37908" y="11737"/>
                  </a:moveTo>
                  <a:lnTo>
                    <a:pt x="37908" y="15176"/>
                  </a:lnTo>
                  <a:lnTo>
                    <a:pt x="34469" y="15155"/>
                  </a:lnTo>
                  <a:lnTo>
                    <a:pt x="34469" y="11737"/>
                  </a:lnTo>
                  <a:close/>
                  <a:moveTo>
                    <a:pt x="3778" y="15515"/>
                  </a:moveTo>
                  <a:lnTo>
                    <a:pt x="3778" y="18954"/>
                  </a:lnTo>
                  <a:lnTo>
                    <a:pt x="340" y="18954"/>
                  </a:lnTo>
                  <a:lnTo>
                    <a:pt x="340" y="15515"/>
                  </a:lnTo>
                  <a:close/>
                  <a:moveTo>
                    <a:pt x="37908" y="15515"/>
                  </a:moveTo>
                  <a:lnTo>
                    <a:pt x="37908" y="18954"/>
                  </a:lnTo>
                  <a:lnTo>
                    <a:pt x="34469" y="18954"/>
                  </a:lnTo>
                  <a:lnTo>
                    <a:pt x="34469" y="15515"/>
                  </a:lnTo>
                  <a:close/>
                  <a:moveTo>
                    <a:pt x="3778" y="19315"/>
                  </a:moveTo>
                  <a:lnTo>
                    <a:pt x="3778" y="22753"/>
                  </a:lnTo>
                  <a:lnTo>
                    <a:pt x="340" y="22753"/>
                  </a:lnTo>
                  <a:lnTo>
                    <a:pt x="340" y="19315"/>
                  </a:lnTo>
                  <a:close/>
                  <a:moveTo>
                    <a:pt x="37908" y="19315"/>
                  </a:moveTo>
                  <a:lnTo>
                    <a:pt x="37908" y="22753"/>
                  </a:lnTo>
                  <a:lnTo>
                    <a:pt x="34469" y="22753"/>
                  </a:lnTo>
                  <a:lnTo>
                    <a:pt x="34469" y="19315"/>
                  </a:lnTo>
                  <a:close/>
                  <a:moveTo>
                    <a:pt x="3778" y="23093"/>
                  </a:moveTo>
                  <a:lnTo>
                    <a:pt x="3778" y="26552"/>
                  </a:lnTo>
                  <a:lnTo>
                    <a:pt x="340" y="26552"/>
                  </a:lnTo>
                  <a:lnTo>
                    <a:pt x="340" y="23093"/>
                  </a:lnTo>
                  <a:close/>
                  <a:moveTo>
                    <a:pt x="37908" y="23093"/>
                  </a:moveTo>
                  <a:lnTo>
                    <a:pt x="37908" y="26552"/>
                  </a:lnTo>
                  <a:lnTo>
                    <a:pt x="34469" y="26552"/>
                  </a:lnTo>
                  <a:lnTo>
                    <a:pt x="34469" y="23093"/>
                  </a:lnTo>
                  <a:close/>
                  <a:moveTo>
                    <a:pt x="3778" y="26892"/>
                  </a:moveTo>
                  <a:lnTo>
                    <a:pt x="3778" y="30330"/>
                  </a:lnTo>
                  <a:lnTo>
                    <a:pt x="340" y="30330"/>
                  </a:lnTo>
                  <a:lnTo>
                    <a:pt x="340" y="26892"/>
                  </a:lnTo>
                  <a:close/>
                  <a:moveTo>
                    <a:pt x="37908" y="26892"/>
                  </a:moveTo>
                  <a:lnTo>
                    <a:pt x="37908" y="30330"/>
                  </a:lnTo>
                  <a:lnTo>
                    <a:pt x="34469" y="30330"/>
                  </a:lnTo>
                  <a:lnTo>
                    <a:pt x="34469" y="26892"/>
                  </a:lnTo>
                  <a:close/>
                  <a:moveTo>
                    <a:pt x="3778" y="30670"/>
                  </a:moveTo>
                  <a:lnTo>
                    <a:pt x="3778" y="34129"/>
                  </a:lnTo>
                  <a:lnTo>
                    <a:pt x="340" y="34129"/>
                  </a:lnTo>
                  <a:lnTo>
                    <a:pt x="340" y="30691"/>
                  </a:lnTo>
                  <a:lnTo>
                    <a:pt x="3778" y="30670"/>
                  </a:lnTo>
                  <a:close/>
                  <a:moveTo>
                    <a:pt x="34108" y="4160"/>
                  </a:moveTo>
                  <a:lnTo>
                    <a:pt x="34108" y="34129"/>
                  </a:lnTo>
                  <a:lnTo>
                    <a:pt x="4139" y="34129"/>
                  </a:lnTo>
                  <a:lnTo>
                    <a:pt x="4139" y="4160"/>
                  </a:lnTo>
                  <a:close/>
                  <a:moveTo>
                    <a:pt x="37908" y="30691"/>
                  </a:moveTo>
                  <a:lnTo>
                    <a:pt x="37908" y="34151"/>
                  </a:lnTo>
                  <a:lnTo>
                    <a:pt x="36188" y="34108"/>
                  </a:lnTo>
                  <a:lnTo>
                    <a:pt x="34469" y="34108"/>
                  </a:lnTo>
                  <a:lnTo>
                    <a:pt x="34469" y="30691"/>
                  </a:lnTo>
                  <a:close/>
                  <a:moveTo>
                    <a:pt x="3778" y="34469"/>
                  </a:moveTo>
                  <a:lnTo>
                    <a:pt x="3778" y="37907"/>
                  </a:lnTo>
                  <a:lnTo>
                    <a:pt x="340" y="37907"/>
                  </a:lnTo>
                  <a:lnTo>
                    <a:pt x="340" y="34469"/>
                  </a:lnTo>
                  <a:close/>
                  <a:moveTo>
                    <a:pt x="7578" y="34469"/>
                  </a:moveTo>
                  <a:lnTo>
                    <a:pt x="7578" y="37907"/>
                  </a:lnTo>
                  <a:lnTo>
                    <a:pt x="4118" y="37907"/>
                  </a:lnTo>
                  <a:lnTo>
                    <a:pt x="4118" y="34469"/>
                  </a:lnTo>
                  <a:close/>
                  <a:moveTo>
                    <a:pt x="11356" y="34469"/>
                  </a:moveTo>
                  <a:lnTo>
                    <a:pt x="11356" y="37907"/>
                  </a:lnTo>
                  <a:lnTo>
                    <a:pt x="7917" y="37907"/>
                  </a:lnTo>
                  <a:lnTo>
                    <a:pt x="7917" y="34469"/>
                  </a:lnTo>
                  <a:close/>
                  <a:moveTo>
                    <a:pt x="15155" y="34469"/>
                  </a:moveTo>
                  <a:lnTo>
                    <a:pt x="15155" y="37907"/>
                  </a:lnTo>
                  <a:lnTo>
                    <a:pt x="11716" y="37907"/>
                  </a:lnTo>
                  <a:lnTo>
                    <a:pt x="11716" y="34469"/>
                  </a:lnTo>
                  <a:close/>
                  <a:moveTo>
                    <a:pt x="18954" y="34469"/>
                  </a:moveTo>
                  <a:lnTo>
                    <a:pt x="18954" y="37907"/>
                  </a:lnTo>
                  <a:lnTo>
                    <a:pt x="15516" y="37907"/>
                  </a:lnTo>
                  <a:lnTo>
                    <a:pt x="15516" y="34469"/>
                  </a:lnTo>
                  <a:close/>
                  <a:moveTo>
                    <a:pt x="22732" y="34469"/>
                  </a:moveTo>
                  <a:lnTo>
                    <a:pt x="22732" y="37907"/>
                  </a:lnTo>
                  <a:lnTo>
                    <a:pt x="19294" y="37907"/>
                  </a:lnTo>
                  <a:lnTo>
                    <a:pt x="19294" y="34469"/>
                  </a:lnTo>
                  <a:close/>
                  <a:moveTo>
                    <a:pt x="26531" y="34469"/>
                  </a:moveTo>
                  <a:lnTo>
                    <a:pt x="26531" y="37907"/>
                  </a:lnTo>
                  <a:lnTo>
                    <a:pt x="23072" y="37907"/>
                  </a:lnTo>
                  <a:lnTo>
                    <a:pt x="23072" y="34469"/>
                  </a:lnTo>
                  <a:close/>
                  <a:moveTo>
                    <a:pt x="30309" y="34469"/>
                  </a:moveTo>
                  <a:lnTo>
                    <a:pt x="30309" y="37907"/>
                  </a:lnTo>
                  <a:lnTo>
                    <a:pt x="26871" y="37907"/>
                  </a:lnTo>
                  <a:lnTo>
                    <a:pt x="26871" y="34469"/>
                  </a:lnTo>
                  <a:close/>
                  <a:moveTo>
                    <a:pt x="34108" y="34469"/>
                  </a:moveTo>
                  <a:lnTo>
                    <a:pt x="34108" y="37907"/>
                  </a:lnTo>
                  <a:lnTo>
                    <a:pt x="30670" y="37907"/>
                  </a:lnTo>
                  <a:lnTo>
                    <a:pt x="30670" y="34469"/>
                  </a:lnTo>
                  <a:close/>
                  <a:moveTo>
                    <a:pt x="37908" y="34469"/>
                  </a:moveTo>
                  <a:lnTo>
                    <a:pt x="37908" y="37907"/>
                  </a:lnTo>
                  <a:lnTo>
                    <a:pt x="34469" y="37907"/>
                  </a:lnTo>
                  <a:lnTo>
                    <a:pt x="34469" y="34469"/>
                  </a:lnTo>
                  <a:close/>
                  <a:moveTo>
                    <a:pt x="43" y="0"/>
                  </a:moveTo>
                  <a:cubicBezTo>
                    <a:pt x="22" y="0"/>
                    <a:pt x="1" y="43"/>
                    <a:pt x="1" y="64"/>
                  </a:cubicBezTo>
                  <a:lnTo>
                    <a:pt x="1" y="38204"/>
                  </a:lnTo>
                  <a:cubicBezTo>
                    <a:pt x="1" y="38226"/>
                    <a:pt x="1" y="38247"/>
                    <a:pt x="1" y="38247"/>
                  </a:cubicBezTo>
                  <a:cubicBezTo>
                    <a:pt x="22" y="38268"/>
                    <a:pt x="43" y="38268"/>
                    <a:pt x="43" y="38268"/>
                  </a:cubicBezTo>
                  <a:lnTo>
                    <a:pt x="38205" y="38268"/>
                  </a:lnTo>
                  <a:cubicBezTo>
                    <a:pt x="38226" y="38268"/>
                    <a:pt x="38247" y="38247"/>
                    <a:pt x="38247" y="38204"/>
                  </a:cubicBezTo>
                  <a:lnTo>
                    <a:pt x="38247" y="64"/>
                  </a:lnTo>
                  <a:cubicBezTo>
                    <a:pt x="38247" y="43"/>
                    <a:pt x="38226" y="0"/>
                    <a:pt x="382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" name="Google Shape;4199;p124">
            <a:extLst>
              <a:ext uri="{FF2B5EF4-FFF2-40B4-BE49-F238E27FC236}">
                <a16:creationId xmlns:a16="http://schemas.microsoft.com/office/drawing/2014/main" id="{031DF0E4-6C52-43CA-A494-8E101E71E83F}"/>
              </a:ext>
            </a:extLst>
          </p:cNvPr>
          <p:cNvGrpSpPr/>
          <p:nvPr/>
        </p:nvGrpSpPr>
        <p:grpSpPr>
          <a:xfrm>
            <a:off x="1168018" y="2313458"/>
            <a:ext cx="1593662" cy="1648151"/>
            <a:chOff x="5996325" y="3418925"/>
            <a:chExt cx="1189650" cy="1189650"/>
          </a:xfrm>
        </p:grpSpPr>
        <p:sp>
          <p:nvSpPr>
            <p:cNvPr id="99" name="Google Shape;4200;p124">
              <a:extLst>
                <a:ext uri="{FF2B5EF4-FFF2-40B4-BE49-F238E27FC236}">
                  <a16:creationId xmlns:a16="http://schemas.microsoft.com/office/drawing/2014/main" id="{4C488434-0586-49D4-A45B-91DBF7579A2A}"/>
                </a:ext>
              </a:extLst>
            </p:cNvPr>
            <p:cNvSpPr/>
            <p:nvPr/>
          </p:nvSpPr>
          <p:spPr>
            <a:xfrm>
              <a:off x="6015950" y="3717125"/>
              <a:ext cx="167700" cy="175650"/>
            </a:xfrm>
            <a:custGeom>
              <a:avLst/>
              <a:gdLst/>
              <a:ahLst/>
              <a:cxnLst/>
              <a:rect l="l" t="t" r="r" b="b"/>
              <a:pathLst>
                <a:path w="6708" h="7026" extrusionOk="0">
                  <a:moveTo>
                    <a:pt x="2378" y="1"/>
                  </a:moveTo>
                  <a:cubicBezTo>
                    <a:pt x="1338" y="1805"/>
                    <a:pt x="531" y="3736"/>
                    <a:pt x="0" y="5731"/>
                  </a:cubicBezTo>
                  <a:lnTo>
                    <a:pt x="4840" y="7026"/>
                  </a:lnTo>
                  <a:cubicBezTo>
                    <a:pt x="5264" y="5455"/>
                    <a:pt x="5901" y="3927"/>
                    <a:pt x="6707" y="2526"/>
                  </a:cubicBezTo>
                  <a:lnTo>
                    <a:pt x="237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4201;p124">
              <a:extLst>
                <a:ext uri="{FF2B5EF4-FFF2-40B4-BE49-F238E27FC236}">
                  <a16:creationId xmlns:a16="http://schemas.microsoft.com/office/drawing/2014/main" id="{1D010791-8BA0-470B-91C7-4F40331BB11A}"/>
                </a:ext>
              </a:extLst>
            </p:cNvPr>
            <p:cNvSpPr/>
            <p:nvPr/>
          </p:nvSpPr>
          <p:spPr>
            <a:xfrm>
              <a:off x="6169825" y="3499050"/>
              <a:ext cx="185200" cy="183600"/>
            </a:xfrm>
            <a:custGeom>
              <a:avLst/>
              <a:gdLst/>
              <a:ahLst/>
              <a:cxnLst/>
              <a:rect l="l" t="t" r="r" b="b"/>
              <a:pathLst>
                <a:path w="7408" h="7344" extrusionOk="0">
                  <a:moveTo>
                    <a:pt x="4903" y="0"/>
                  </a:moveTo>
                  <a:cubicBezTo>
                    <a:pt x="3205" y="998"/>
                    <a:pt x="1635" y="2186"/>
                    <a:pt x="234" y="3566"/>
                  </a:cubicBezTo>
                  <a:cubicBezTo>
                    <a:pt x="149" y="3630"/>
                    <a:pt x="85" y="3715"/>
                    <a:pt x="1" y="3799"/>
                  </a:cubicBezTo>
                  <a:lnTo>
                    <a:pt x="3545" y="7344"/>
                  </a:lnTo>
                  <a:lnTo>
                    <a:pt x="3736" y="7153"/>
                  </a:lnTo>
                  <a:cubicBezTo>
                    <a:pt x="4840" y="6070"/>
                    <a:pt x="6071" y="5115"/>
                    <a:pt x="7408" y="4351"/>
                  </a:cubicBezTo>
                  <a:lnTo>
                    <a:pt x="4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4202;p124">
              <a:extLst>
                <a:ext uri="{FF2B5EF4-FFF2-40B4-BE49-F238E27FC236}">
                  <a16:creationId xmlns:a16="http://schemas.microsoft.com/office/drawing/2014/main" id="{27E09FFC-16E9-4386-A072-23ECC11951E9}"/>
                </a:ext>
              </a:extLst>
            </p:cNvPr>
            <p:cNvSpPr/>
            <p:nvPr/>
          </p:nvSpPr>
          <p:spPr>
            <a:xfrm>
              <a:off x="6075375" y="3594025"/>
              <a:ext cx="183100" cy="186275"/>
            </a:xfrm>
            <a:custGeom>
              <a:avLst/>
              <a:gdLst/>
              <a:ahLst/>
              <a:cxnLst/>
              <a:rect l="l" t="t" r="r" b="b"/>
              <a:pathLst>
                <a:path w="7324" h="7451" extrusionOk="0">
                  <a:moveTo>
                    <a:pt x="3779" y="0"/>
                  </a:moveTo>
                  <a:cubicBezTo>
                    <a:pt x="2314" y="1465"/>
                    <a:pt x="1041" y="3120"/>
                    <a:pt x="1" y="4925"/>
                  </a:cubicBezTo>
                  <a:lnTo>
                    <a:pt x="4330" y="7450"/>
                  </a:lnTo>
                  <a:cubicBezTo>
                    <a:pt x="5158" y="6007"/>
                    <a:pt x="6156" y="4712"/>
                    <a:pt x="7323" y="3545"/>
                  </a:cubicBezTo>
                  <a:lnTo>
                    <a:pt x="37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4203;p124">
              <a:extLst>
                <a:ext uri="{FF2B5EF4-FFF2-40B4-BE49-F238E27FC236}">
                  <a16:creationId xmlns:a16="http://schemas.microsoft.com/office/drawing/2014/main" id="{198B36BA-BF30-40BB-98E5-1EC5F4B0891D}"/>
                </a:ext>
              </a:extLst>
            </p:cNvPr>
            <p:cNvSpPr/>
            <p:nvPr/>
          </p:nvSpPr>
          <p:spPr>
            <a:xfrm>
              <a:off x="5996325" y="3860400"/>
              <a:ext cx="141150" cy="154425"/>
            </a:xfrm>
            <a:custGeom>
              <a:avLst/>
              <a:gdLst/>
              <a:ahLst/>
              <a:cxnLst/>
              <a:rect l="l" t="t" r="r" b="b"/>
              <a:pathLst>
                <a:path w="5646" h="6177" extrusionOk="0">
                  <a:moveTo>
                    <a:pt x="807" y="0"/>
                  </a:moveTo>
                  <a:cubicBezTo>
                    <a:pt x="276" y="1995"/>
                    <a:pt x="0" y="4054"/>
                    <a:pt x="0" y="6134"/>
                  </a:cubicBezTo>
                  <a:lnTo>
                    <a:pt x="0" y="6176"/>
                  </a:lnTo>
                  <a:lnTo>
                    <a:pt x="5009" y="6176"/>
                  </a:lnTo>
                  <a:lnTo>
                    <a:pt x="5009" y="6134"/>
                  </a:lnTo>
                  <a:cubicBezTo>
                    <a:pt x="5009" y="4500"/>
                    <a:pt x="5221" y="2887"/>
                    <a:pt x="5646" y="1295"/>
                  </a:cubicBezTo>
                  <a:lnTo>
                    <a:pt x="80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4204;p124">
              <a:extLst>
                <a:ext uri="{FF2B5EF4-FFF2-40B4-BE49-F238E27FC236}">
                  <a16:creationId xmlns:a16="http://schemas.microsoft.com/office/drawing/2014/main" id="{A2246FE7-C4D2-40BD-8E1A-B82DFD542383}"/>
                </a:ext>
              </a:extLst>
            </p:cNvPr>
            <p:cNvSpPr/>
            <p:nvPr/>
          </p:nvSpPr>
          <p:spPr>
            <a:xfrm>
              <a:off x="6016475" y="4135775"/>
              <a:ext cx="168775" cy="176200"/>
            </a:xfrm>
            <a:custGeom>
              <a:avLst/>
              <a:gdLst/>
              <a:ahLst/>
              <a:cxnLst/>
              <a:rect l="l" t="t" r="r" b="b"/>
              <a:pathLst>
                <a:path w="6751" h="7048" extrusionOk="0">
                  <a:moveTo>
                    <a:pt x="4861" y="1"/>
                  </a:moveTo>
                  <a:lnTo>
                    <a:pt x="1" y="1295"/>
                  </a:lnTo>
                  <a:cubicBezTo>
                    <a:pt x="553" y="3312"/>
                    <a:pt x="1359" y="5243"/>
                    <a:pt x="2399" y="7047"/>
                  </a:cubicBezTo>
                  <a:lnTo>
                    <a:pt x="6750" y="4522"/>
                  </a:lnTo>
                  <a:cubicBezTo>
                    <a:pt x="5922" y="3121"/>
                    <a:pt x="5286" y="1593"/>
                    <a:pt x="48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4205;p124">
              <a:extLst>
                <a:ext uri="{FF2B5EF4-FFF2-40B4-BE49-F238E27FC236}">
                  <a16:creationId xmlns:a16="http://schemas.microsoft.com/office/drawing/2014/main" id="{D96CEB01-6B31-416A-961E-3DF42AF991D7}"/>
                </a:ext>
              </a:extLst>
            </p:cNvPr>
            <p:cNvSpPr/>
            <p:nvPr/>
          </p:nvSpPr>
          <p:spPr>
            <a:xfrm>
              <a:off x="5996325" y="4014800"/>
              <a:ext cx="141700" cy="153375"/>
            </a:xfrm>
            <a:custGeom>
              <a:avLst/>
              <a:gdLst/>
              <a:ahLst/>
              <a:cxnLst/>
              <a:rect l="l" t="t" r="r" b="b"/>
              <a:pathLst>
                <a:path w="5668" h="6135" extrusionOk="0">
                  <a:moveTo>
                    <a:pt x="0" y="0"/>
                  </a:moveTo>
                  <a:cubicBezTo>
                    <a:pt x="0" y="2080"/>
                    <a:pt x="276" y="4139"/>
                    <a:pt x="828" y="6134"/>
                  </a:cubicBezTo>
                  <a:lnTo>
                    <a:pt x="5667" y="4840"/>
                  </a:lnTo>
                  <a:cubicBezTo>
                    <a:pt x="5243" y="3269"/>
                    <a:pt x="5009" y="1635"/>
                    <a:pt x="50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4206;p124">
              <a:extLst>
                <a:ext uri="{FF2B5EF4-FFF2-40B4-BE49-F238E27FC236}">
                  <a16:creationId xmlns:a16="http://schemas.microsoft.com/office/drawing/2014/main" id="{16563025-4546-4A55-9758-9C823FBFA430}"/>
                </a:ext>
              </a:extLst>
            </p:cNvPr>
            <p:cNvSpPr/>
            <p:nvPr/>
          </p:nvSpPr>
          <p:spPr>
            <a:xfrm>
              <a:off x="6361375" y="3808400"/>
              <a:ext cx="172475" cy="177250"/>
            </a:xfrm>
            <a:custGeom>
              <a:avLst/>
              <a:gdLst/>
              <a:ahLst/>
              <a:cxnLst/>
              <a:rect l="l" t="t" r="r" b="b"/>
              <a:pathLst>
                <a:path w="6899" h="7090" extrusionOk="0">
                  <a:moveTo>
                    <a:pt x="4394" y="0"/>
                  </a:moveTo>
                  <a:cubicBezTo>
                    <a:pt x="3842" y="319"/>
                    <a:pt x="3312" y="701"/>
                    <a:pt x="2845" y="1125"/>
                  </a:cubicBezTo>
                  <a:cubicBezTo>
                    <a:pt x="2696" y="1252"/>
                    <a:pt x="2569" y="1380"/>
                    <a:pt x="2441" y="1507"/>
                  </a:cubicBezTo>
                  <a:cubicBezTo>
                    <a:pt x="1253" y="2696"/>
                    <a:pt x="425" y="4181"/>
                    <a:pt x="1" y="5794"/>
                  </a:cubicBezTo>
                  <a:lnTo>
                    <a:pt x="4840" y="7089"/>
                  </a:lnTo>
                  <a:cubicBezTo>
                    <a:pt x="4925" y="6707"/>
                    <a:pt x="5073" y="6346"/>
                    <a:pt x="5264" y="6007"/>
                  </a:cubicBezTo>
                  <a:cubicBezTo>
                    <a:pt x="5455" y="5667"/>
                    <a:pt x="5710" y="5349"/>
                    <a:pt x="5986" y="5052"/>
                  </a:cubicBezTo>
                  <a:cubicBezTo>
                    <a:pt x="6050" y="4988"/>
                    <a:pt x="6113" y="4924"/>
                    <a:pt x="6198" y="4861"/>
                  </a:cubicBezTo>
                  <a:cubicBezTo>
                    <a:pt x="6410" y="4648"/>
                    <a:pt x="6644" y="4479"/>
                    <a:pt x="6899" y="4330"/>
                  </a:cubicBezTo>
                  <a:lnTo>
                    <a:pt x="439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4207;p124">
              <a:extLst>
                <a:ext uri="{FF2B5EF4-FFF2-40B4-BE49-F238E27FC236}">
                  <a16:creationId xmlns:a16="http://schemas.microsoft.com/office/drawing/2014/main" id="{08186C04-7680-4454-BE47-C255C3C18E1E}"/>
                </a:ext>
              </a:extLst>
            </p:cNvPr>
            <p:cNvSpPr/>
            <p:nvPr/>
          </p:nvSpPr>
          <p:spPr>
            <a:xfrm>
              <a:off x="6471225" y="3775825"/>
              <a:ext cx="180950" cy="140825"/>
            </a:xfrm>
            <a:custGeom>
              <a:avLst/>
              <a:gdLst/>
              <a:ahLst/>
              <a:cxnLst/>
              <a:rect l="l" t="t" r="r" b="b"/>
              <a:pathLst>
                <a:path w="7238" h="5633" extrusionOk="0">
                  <a:moveTo>
                    <a:pt x="5087" y="0"/>
                  </a:moveTo>
                  <a:cubicBezTo>
                    <a:pt x="4990" y="0"/>
                    <a:pt x="4894" y="3"/>
                    <a:pt x="4797" y="8"/>
                  </a:cubicBezTo>
                  <a:cubicBezTo>
                    <a:pt x="3948" y="8"/>
                    <a:pt x="3099" y="115"/>
                    <a:pt x="2292" y="348"/>
                  </a:cubicBezTo>
                  <a:cubicBezTo>
                    <a:pt x="1486" y="560"/>
                    <a:pt x="701" y="879"/>
                    <a:pt x="0" y="1303"/>
                  </a:cubicBezTo>
                  <a:lnTo>
                    <a:pt x="2505" y="5633"/>
                  </a:lnTo>
                  <a:cubicBezTo>
                    <a:pt x="2844" y="5442"/>
                    <a:pt x="3205" y="5272"/>
                    <a:pt x="3587" y="5166"/>
                  </a:cubicBezTo>
                  <a:cubicBezTo>
                    <a:pt x="3990" y="5060"/>
                    <a:pt x="4394" y="5017"/>
                    <a:pt x="4797" y="5017"/>
                  </a:cubicBezTo>
                  <a:cubicBezTo>
                    <a:pt x="4967" y="5017"/>
                    <a:pt x="5158" y="5017"/>
                    <a:pt x="5327" y="5039"/>
                  </a:cubicBezTo>
                  <a:cubicBezTo>
                    <a:pt x="5540" y="5060"/>
                    <a:pt x="5731" y="5102"/>
                    <a:pt x="5922" y="5145"/>
                  </a:cubicBezTo>
                  <a:lnTo>
                    <a:pt x="7238" y="306"/>
                  </a:lnTo>
                  <a:cubicBezTo>
                    <a:pt x="6792" y="199"/>
                    <a:pt x="6325" y="115"/>
                    <a:pt x="5879" y="51"/>
                  </a:cubicBezTo>
                  <a:cubicBezTo>
                    <a:pt x="5615" y="20"/>
                    <a:pt x="5351" y="0"/>
                    <a:pt x="508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4208;p124">
              <a:extLst>
                <a:ext uri="{FF2B5EF4-FFF2-40B4-BE49-F238E27FC236}">
                  <a16:creationId xmlns:a16="http://schemas.microsoft.com/office/drawing/2014/main" id="{CD13B2A4-BD61-4AEC-A54F-3B63797B1E4A}"/>
                </a:ext>
              </a:extLst>
            </p:cNvPr>
            <p:cNvSpPr/>
            <p:nvPr/>
          </p:nvSpPr>
          <p:spPr>
            <a:xfrm>
              <a:off x="6076450" y="4249325"/>
              <a:ext cx="183075" cy="185225"/>
            </a:xfrm>
            <a:custGeom>
              <a:avLst/>
              <a:gdLst/>
              <a:ahLst/>
              <a:cxnLst/>
              <a:rect l="l" t="t" r="r" b="b"/>
              <a:pathLst>
                <a:path w="7323" h="7409" extrusionOk="0">
                  <a:moveTo>
                    <a:pt x="4351" y="1"/>
                  </a:moveTo>
                  <a:lnTo>
                    <a:pt x="0" y="2505"/>
                  </a:lnTo>
                  <a:cubicBezTo>
                    <a:pt x="1040" y="4288"/>
                    <a:pt x="2314" y="5944"/>
                    <a:pt x="3778" y="7408"/>
                  </a:cubicBezTo>
                  <a:lnTo>
                    <a:pt x="7323" y="3864"/>
                  </a:lnTo>
                  <a:cubicBezTo>
                    <a:pt x="6176" y="2696"/>
                    <a:pt x="5158" y="1402"/>
                    <a:pt x="43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4209;p124">
              <a:extLst>
                <a:ext uri="{FF2B5EF4-FFF2-40B4-BE49-F238E27FC236}">
                  <a16:creationId xmlns:a16="http://schemas.microsoft.com/office/drawing/2014/main" id="{F0417FE5-D993-45FA-9B46-181A55F8ABFC}"/>
                </a:ext>
              </a:extLst>
            </p:cNvPr>
            <p:cNvSpPr/>
            <p:nvPr/>
          </p:nvSpPr>
          <p:spPr>
            <a:xfrm>
              <a:off x="6913750" y="4249850"/>
              <a:ext cx="192100" cy="183625"/>
            </a:xfrm>
            <a:custGeom>
              <a:avLst/>
              <a:gdLst/>
              <a:ahLst/>
              <a:cxnLst/>
              <a:rect l="l" t="t" r="r" b="b"/>
              <a:pathLst>
                <a:path w="7684" h="7345" extrusionOk="0">
                  <a:moveTo>
                    <a:pt x="3354" y="1"/>
                  </a:moveTo>
                  <a:cubicBezTo>
                    <a:pt x="2696" y="1126"/>
                    <a:pt x="1911" y="2166"/>
                    <a:pt x="1040" y="3142"/>
                  </a:cubicBezTo>
                  <a:cubicBezTo>
                    <a:pt x="815" y="3387"/>
                    <a:pt x="489" y="3531"/>
                    <a:pt x="136" y="3531"/>
                  </a:cubicBezTo>
                  <a:cubicBezTo>
                    <a:pt x="91" y="3531"/>
                    <a:pt x="46" y="3529"/>
                    <a:pt x="0" y="3524"/>
                  </a:cubicBezTo>
                  <a:lnTo>
                    <a:pt x="0" y="3524"/>
                  </a:lnTo>
                  <a:lnTo>
                    <a:pt x="3821" y="7345"/>
                  </a:lnTo>
                  <a:cubicBezTo>
                    <a:pt x="4160" y="7090"/>
                    <a:pt x="4479" y="6814"/>
                    <a:pt x="4776" y="6496"/>
                  </a:cubicBezTo>
                  <a:cubicBezTo>
                    <a:pt x="5880" y="5265"/>
                    <a:pt x="6856" y="3928"/>
                    <a:pt x="7684" y="2505"/>
                  </a:cubicBezTo>
                  <a:lnTo>
                    <a:pt x="33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4210;p124">
              <a:extLst>
                <a:ext uri="{FF2B5EF4-FFF2-40B4-BE49-F238E27FC236}">
                  <a16:creationId xmlns:a16="http://schemas.microsoft.com/office/drawing/2014/main" id="{3945426D-1536-4E23-9DCC-8CE06F02321A}"/>
                </a:ext>
              </a:extLst>
            </p:cNvPr>
            <p:cNvSpPr/>
            <p:nvPr/>
          </p:nvSpPr>
          <p:spPr>
            <a:xfrm>
              <a:off x="6997050" y="4136300"/>
              <a:ext cx="168225" cy="176200"/>
            </a:xfrm>
            <a:custGeom>
              <a:avLst/>
              <a:gdLst/>
              <a:ahLst/>
              <a:cxnLst/>
              <a:rect l="l" t="t" r="r" b="b"/>
              <a:pathLst>
                <a:path w="6729" h="7048" extrusionOk="0">
                  <a:moveTo>
                    <a:pt x="1890" y="1"/>
                  </a:moveTo>
                  <a:cubicBezTo>
                    <a:pt x="1465" y="1593"/>
                    <a:pt x="828" y="3121"/>
                    <a:pt x="1" y="4543"/>
                  </a:cubicBezTo>
                  <a:lnTo>
                    <a:pt x="4330" y="7047"/>
                  </a:lnTo>
                  <a:cubicBezTo>
                    <a:pt x="5370" y="5243"/>
                    <a:pt x="6177" y="3312"/>
                    <a:pt x="6729" y="1296"/>
                  </a:cubicBezTo>
                  <a:lnTo>
                    <a:pt x="189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4211;p124">
              <a:extLst>
                <a:ext uri="{FF2B5EF4-FFF2-40B4-BE49-F238E27FC236}">
                  <a16:creationId xmlns:a16="http://schemas.microsoft.com/office/drawing/2014/main" id="{97097099-6870-4661-815D-E87D4F640167}"/>
                </a:ext>
              </a:extLst>
            </p:cNvPr>
            <p:cNvSpPr/>
            <p:nvPr/>
          </p:nvSpPr>
          <p:spPr>
            <a:xfrm>
              <a:off x="6170900" y="4345900"/>
              <a:ext cx="185725" cy="183100"/>
            </a:xfrm>
            <a:custGeom>
              <a:avLst/>
              <a:gdLst/>
              <a:ahLst/>
              <a:cxnLst/>
              <a:rect l="l" t="t" r="r" b="b"/>
              <a:pathLst>
                <a:path w="7429" h="7324" extrusionOk="0">
                  <a:moveTo>
                    <a:pt x="3545" y="1"/>
                  </a:moveTo>
                  <a:lnTo>
                    <a:pt x="0" y="3545"/>
                  </a:lnTo>
                  <a:cubicBezTo>
                    <a:pt x="1464" y="5010"/>
                    <a:pt x="3120" y="6283"/>
                    <a:pt x="4924" y="7323"/>
                  </a:cubicBezTo>
                  <a:lnTo>
                    <a:pt x="7429" y="2972"/>
                  </a:lnTo>
                  <a:cubicBezTo>
                    <a:pt x="6007" y="2144"/>
                    <a:pt x="4712" y="1147"/>
                    <a:pt x="354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4212;p124">
              <a:extLst>
                <a:ext uri="{FF2B5EF4-FFF2-40B4-BE49-F238E27FC236}">
                  <a16:creationId xmlns:a16="http://schemas.microsoft.com/office/drawing/2014/main" id="{29D04351-0FC5-4839-AAE5-59A7B20B9E62}"/>
                </a:ext>
              </a:extLst>
            </p:cNvPr>
            <p:cNvSpPr/>
            <p:nvPr/>
          </p:nvSpPr>
          <p:spPr>
            <a:xfrm>
              <a:off x="6292400" y="3439075"/>
              <a:ext cx="176175" cy="168250"/>
            </a:xfrm>
            <a:custGeom>
              <a:avLst/>
              <a:gdLst/>
              <a:ahLst/>
              <a:cxnLst/>
              <a:rect l="l" t="t" r="r" b="b"/>
              <a:pathLst>
                <a:path w="7047" h="6730" extrusionOk="0">
                  <a:moveTo>
                    <a:pt x="5752" y="1"/>
                  </a:moveTo>
                  <a:cubicBezTo>
                    <a:pt x="3736" y="553"/>
                    <a:pt x="1805" y="1338"/>
                    <a:pt x="0" y="2399"/>
                  </a:cubicBezTo>
                  <a:lnTo>
                    <a:pt x="2505" y="6729"/>
                  </a:lnTo>
                  <a:cubicBezTo>
                    <a:pt x="3927" y="5901"/>
                    <a:pt x="5455" y="5286"/>
                    <a:pt x="7047" y="4861"/>
                  </a:cubicBezTo>
                  <a:lnTo>
                    <a:pt x="575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4213;p124">
              <a:extLst>
                <a:ext uri="{FF2B5EF4-FFF2-40B4-BE49-F238E27FC236}">
                  <a16:creationId xmlns:a16="http://schemas.microsoft.com/office/drawing/2014/main" id="{81DF77AC-C8C5-489A-B196-FA8125277845}"/>
                </a:ext>
              </a:extLst>
            </p:cNvPr>
            <p:cNvSpPr/>
            <p:nvPr/>
          </p:nvSpPr>
          <p:spPr>
            <a:xfrm>
              <a:off x="6436200" y="4466875"/>
              <a:ext cx="215450" cy="141700"/>
            </a:xfrm>
            <a:custGeom>
              <a:avLst/>
              <a:gdLst/>
              <a:ahLst/>
              <a:cxnLst/>
              <a:rect l="l" t="t" r="r" b="b"/>
              <a:pathLst>
                <a:path w="8618" h="5668" extrusionOk="0">
                  <a:moveTo>
                    <a:pt x="1295" y="1"/>
                  </a:moveTo>
                  <a:lnTo>
                    <a:pt x="0" y="4861"/>
                  </a:lnTo>
                  <a:cubicBezTo>
                    <a:pt x="2017" y="5392"/>
                    <a:pt x="4097" y="5668"/>
                    <a:pt x="6198" y="5668"/>
                  </a:cubicBezTo>
                  <a:cubicBezTo>
                    <a:pt x="7556" y="5604"/>
                    <a:pt x="8617" y="4500"/>
                    <a:pt x="8617" y="3142"/>
                  </a:cubicBezTo>
                  <a:cubicBezTo>
                    <a:pt x="8617" y="1805"/>
                    <a:pt x="7556" y="680"/>
                    <a:pt x="6198" y="638"/>
                  </a:cubicBezTo>
                  <a:lnTo>
                    <a:pt x="6198" y="659"/>
                  </a:lnTo>
                  <a:cubicBezTo>
                    <a:pt x="4542" y="659"/>
                    <a:pt x="2887" y="447"/>
                    <a:pt x="12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4214;p124">
              <a:extLst>
                <a:ext uri="{FF2B5EF4-FFF2-40B4-BE49-F238E27FC236}">
                  <a16:creationId xmlns:a16="http://schemas.microsoft.com/office/drawing/2014/main" id="{7611FDAB-8763-498C-AD65-348DF1705979}"/>
                </a:ext>
              </a:extLst>
            </p:cNvPr>
            <p:cNvSpPr/>
            <p:nvPr/>
          </p:nvSpPr>
          <p:spPr>
            <a:xfrm>
              <a:off x="6294000" y="4420200"/>
              <a:ext cx="174575" cy="168225"/>
            </a:xfrm>
            <a:custGeom>
              <a:avLst/>
              <a:gdLst/>
              <a:ahLst/>
              <a:cxnLst/>
              <a:rect l="l" t="t" r="r" b="b"/>
              <a:pathLst>
                <a:path w="6983" h="6729" extrusionOk="0">
                  <a:moveTo>
                    <a:pt x="2505" y="0"/>
                  </a:moveTo>
                  <a:lnTo>
                    <a:pt x="0" y="4351"/>
                  </a:lnTo>
                  <a:cubicBezTo>
                    <a:pt x="1783" y="5391"/>
                    <a:pt x="3693" y="6176"/>
                    <a:pt x="5688" y="6728"/>
                  </a:cubicBezTo>
                  <a:lnTo>
                    <a:pt x="6983" y="1889"/>
                  </a:lnTo>
                  <a:cubicBezTo>
                    <a:pt x="5412" y="1465"/>
                    <a:pt x="3905" y="828"/>
                    <a:pt x="250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4215;p124">
              <a:extLst>
                <a:ext uri="{FF2B5EF4-FFF2-40B4-BE49-F238E27FC236}">
                  <a16:creationId xmlns:a16="http://schemas.microsoft.com/office/drawing/2014/main" id="{E456D726-3ED8-4151-94E3-D3317181E9B4}"/>
                </a:ext>
              </a:extLst>
            </p:cNvPr>
            <p:cNvSpPr/>
            <p:nvPr/>
          </p:nvSpPr>
          <p:spPr>
            <a:xfrm>
              <a:off x="6384200" y="3601975"/>
              <a:ext cx="206950" cy="164525"/>
            </a:xfrm>
            <a:custGeom>
              <a:avLst/>
              <a:gdLst/>
              <a:ahLst/>
              <a:cxnLst/>
              <a:rect l="l" t="t" r="r" b="b"/>
              <a:pathLst>
                <a:path w="8278" h="6581" extrusionOk="0">
                  <a:moveTo>
                    <a:pt x="8278" y="1"/>
                  </a:moveTo>
                  <a:cubicBezTo>
                    <a:pt x="8023" y="1"/>
                    <a:pt x="7768" y="1"/>
                    <a:pt x="7514" y="22"/>
                  </a:cubicBezTo>
                  <a:cubicBezTo>
                    <a:pt x="6304" y="64"/>
                    <a:pt x="5115" y="255"/>
                    <a:pt x="3969" y="574"/>
                  </a:cubicBezTo>
                  <a:cubicBezTo>
                    <a:pt x="2590" y="956"/>
                    <a:pt x="1253" y="1529"/>
                    <a:pt x="0" y="2251"/>
                  </a:cubicBezTo>
                  <a:lnTo>
                    <a:pt x="2505" y="6580"/>
                  </a:lnTo>
                  <a:cubicBezTo>
                    <a:pt x="3375" y="6071"/>
                    <a:pt x="4309" y="5689"/>
                    <a:pt x="5264" y="5413"/>
                  </a:cubicBezTo>
                  <a:cubicBezTo>
                    <a:pt x="6070" y="5180"/>
                    <a:pt x="6898" y="5052"/>
                    <a:pt x="7726" y="5010"/>
                  </a:cubicBezTo>
                  <a:lnTo>
                    <a:pt x="8278" y="5010"/>
                  </a:lnTo>
                  <a:lnTo>
                    <a:pt x="827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4216;p124">
              <a:extLst>
                <a:ext uri="{FF2B5EF4-FFF2-40B4-BE49-F238E27FC236}">
                  <a16:creationId xmlns:a16="http://schemas.microsoft.com/office/drawing/2014/main" id="{88A1BB4A-C40A-4DA4-92D9-FD70051B9081}"/>
                </a:ext>
              </a:extLst>
            </p:cNvPr>
            <p:cNvSpPr/>
            <p:nvPr/>
          </p:nvSpPr>
          <p:spPr>
            <a:xfrm>
              <a:off x="6436200" y="3418925"/>
              <a:ext cx="154950" cy="141700"/>
            </a:xfrm>
            <a:custGeom>
              <a:avLst/>
              <a:gdLst/>
              <a:ahLst/>
              <a:cxnLst/>
              <a:rect l="l" t="t" r="r" b="b"/>
              <a:pathLst>
                <a:path w="6198" h="5668" extrusionOk="0">
                  <a:moveTo>
                    <a:pt x="6198" y="0"/>
                  </a:moveTo>
                  <a:cubicBezTo>
                    <a:pt x="4097" y="0"/>
                    <a:pt x="2017" y="255"/>
                    <a:pt x="0" y="807"/>
                  </a:cubicBezTo>
                  <a:lnTo>
                    <a:pt x="1295" y="5667"/>
                  </a:lnTo>
                  <a:cubicBezTo>
                    <a:pt x="2887" y="5222"/>
                    <a:pt x="4542" y="5009"/>
                    <a:pt x="6198" y="5009"/>
                  </a:cubicBezTo>
                  <a:lnTo>
                    <a:pt x="619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4217;p124">
              <a:extLst>
                <a:ext uri="{FF2B5EF4-FFF2-40B4-BE49-F238E27FC236}">
                  <a16:creationId xmlns:a16="http://schemas.microsoft.com/office/drawing/2014/main" id="{648CC2CF-18D0-4A9E-AE50-22D9CF3CAB9F}"/>
                </a:ext>
              </a:extLst>
            </p:cNvPr>
            <p:cNvSpPr/>
            <p:nvPr/>
          </p:nvSpPr>
          <p:spPr>
            <a:xfrm>
              <a:off x="6299825" y="3658225"/>
              <a:ext cx="147000" cy="154425"/>
            </a:xfrm>
            <a:custGeom>
              <a:avLst/>
              <a:gdLst/>
              <a:ahLst/>
              <a:cxnLst/>
              <a:rect l="l" t="t" r="r" b="b"/>
              <a:pathLst>
                <a:path w="5880" h="6177" extrusionOk="0">
                  <a:moveTo>
                    <a:pt x="3375" y="1"/>
                  </a:moveTo>
                  <a:cubicBezTo>
                    <a:pt x="2144" y="722"/>
                    <a:pt x="1019" y="1614"/>
                    <a:pt x="1" y="2632"/>
                  </a:cubicBezTo>
                  <a:lnTo>
                    <a:pt x="3545" y="6177"/>
                  </a:lnTo>
                  <a:cubicBezTo>
                    <a:pt x="4245" y="5455"/>
                    <a:pt x="5031" y="4840"/>
                    <a:pt x="5880" y="4330"/>
                  </a:cubicBezTo>
                  <a:lnTo>
                    <a:pt x="337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4218;p124">
              <a:extLst>
                <a:ext uri="{FF2B5EF4-FFF2-40B4-BE49-F238E27FC236}">
                  <a16:creationId xmlns:a16="http://schemas.microsoft.com/office/drawing/2014/main" id="{9A6007D1-3AC0-4E80-B7E1-5416BE38C32D}"/>
                </a:ext>
              </a:extLst>
            </p:cNvPr>
            <p:cNvSpPr/>
            <p:nvPr/>
          </p:nvSpPr>
          <p:spPr>
            <a:xfrm>
              <a:off x="6193175" y="3724025"/>
              <a:ext cx="195300" cy="216525"/>
            </a:xfrm>
            <a:custGeom>
              <a:avLst/>
              <a:gdLst/>
              <a:ahLst/>
              <a:cxnLst/>
              <a:rect l="l" t="t" r="r" b="b"/>
              <a:pathLst>
                <a:path w="7812" h="8661" extrusionOk="0">
                  <a:moveTo>
                    <a:pt x="4267" y="0"/>
                  </a:moveTo>
                  <a:cubicBezTo>
                    <a:pt x="3248" y="1019"/>
                    <a:pt x="2378" y="2165"/>
                    <a:pt x="1656" y="3418"/>
                  </a:cubicBezTo>
                  <a:cubicBezTo>
                    <a:pt x="934" y="4649"/>
                    <a:pt x="382" y="5986"/>
                    <a:pt x="0" y="7365"/>
                  </a:cubicBezTo>
                  <a:lnTo>
                    <a:pt x="4840" y="8660"/>
                  </a:lnTo>
                  <a:cubicBezTo>
                    <a:pt x="5094" y="7705"/>
                    <a:pt x="5476" y="6771"/>
                    <a:pt x="5965" y="5922"/>
                  </a:cubicBezTo>
                  <a:cubicBezTo>
                    <a:pt x="6474" y="5052"/>
                    <a:pt x="7089" y="4245"/>
                    <a:pt x="7811" y="3545"/>
                  </a:cubicBezTo>
                  <a:lnTo>
                    <a:pt x="426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4219;p124">
              <a:extLst>
                <a:ext uri="{FF2B5EF4-FFF2-40B4-BE49-F238E27FC236}">
                  <a16:creationId xmlns:a16="http://schemas.microsoft.com/office/drawing/2014/main" id="{B02A3BC8-BA45-4A9D-AE46-C31F8238B206}"/>
                </a:ext>
              </a:extLst>
            </p:cNvPr>
            <p:cNvSpPr/>
            <p:nvPr/>
          </p:nvSpPr>
          <p:spPr>
            <a:xfrm>
              <a:off x="6353425" y="3953250"/>
              <a:ext cx="140625" cy="179900"/>
            </a:xfrm>
            <a:custGeom>
              <a:avLst/>
              <a:gdLst/>
              <a:ahLst/>
              <a:cxnLst/>
              <a:rect l="l" t="t" r="r" b="b"/>
              <a:pathLst>
                <a:path w="5625" h="7196" extrusionOk="0">
                  <a:moveTo>
                    <a:pt x="319" y="0"/>
                  </a:moveTo>
                  <a:cubicBezTo>
                    <a:pt x="106" y="786"/>
                    <a:pt x="0" y="1592"/>
                    <a:pt x="0" y="2420"/>
                  </a:cubicBezTo>
                  <a:lnTo>
                    <a:pt x="0" y="2462"/>
                  </a:lnTo>
                  <a:cubicBezTo>
                    <a:pt x="0" y="4139"/>
                    <a:pt x="446" y="5752"/>
                    <a:pt x="1295" y="7196"/>
                  </a:cubicBezTo>
                  <a:lnTo>
                    <a:pt x="5625" y="4712"/>
                  </a:lnTo>
                  <a:cubicBezTo>
                    <a:pt x="5413" y="4373"/>
                    <a:pt x="5264" y="3991"/>
                    <a:pt x="5158" y="3609"/>
                  </a:cubicBezTo>
                  <a:cubicBezTo>
                    <a:pt x="5052" y="3227"/>
                    <a:pt x="5009" y="2845"/>
                    <a:pt x="5009" y="2462"/>
                  </a:cubicBezTo>
                  <a:lnTo>
                    <a:pt x="5009" y="2420"/>
                  </a:lnTo>
                  <a:cubicBezTo>
                    <a:pt x="5009" y="2038"/>
                    <a:pt x="5052" y="1656"/>
                    <a:pt x="5158" y="1295"/>
                  </a:cubicBezTo>
                  <a:lnTo>
                    <a:pt x="3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4220;p124">
              <a:extLst>
                <a:ext uri="{FF2B5EF4-FFF2-40B4-BE49-F238E27FC236}">
                  <a16:creationId xmlns:a16="http://schemas.microsoft.com/office/drawing/2014/main" id="{DAAAD972-7C3A-4A65-93F3-843A86D46CC9}"/>
                </a:ext>
              </a:extLst>
            </p:cNvPr>
            <p:cNvSpPr/>
            <p:nvPr/>
          </p:nvSpPr>
          <p:spPr>
            <a:xfrm>
              <a:off x="6840000" y="3808400"/>
              <a:ext cx="149650" cy="131600"/>
            </a:xfrm>
            <a:custGeom>
              <a:avLst/>
              <a:gdLst/>
              <a:ahLst/>
              <a:cxnLst/>
              <a:rect l="l" t="t" r="r" b="b"/>
              <a:pathLst>
                <a:path w="5986" h="5264" extrusionOk="0">
                  <a:moveTo>
                    <a:pt x="4330" y="0"/>
                  </a:moveTo>
                  <a:lnTo>
                    <a:pt x="0" y="2505"/>
                  </a:lnTo>
                  <a:cubicBezTo>
                    <a:pt x="488" y="3375"/>
                    <a:pt x="870" y="4309"/>
                    <a:pt x="1125" y="5264"/>
                  </a:cubicBezTo>
                  <a:lnTo>
                    <a:pt x="5985" y="3969"/>
                  </a:lnTo>
                  <a:cubicBezTo>
                    <a:pt x="5603" y="2568"/>
                    <a:pt x="5052" y="1231"/>
                    <a:pt x="433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4221;p124">
              <a:extLst>
                <a:ext uri="{FF2B5EF4-FFF2-40B4-BE49-F238E27FC236}">
                  <a16:creationId xmlns:a16="http://schemas.microsoft.com/office/drawing/2014/main" id="{57561A6B-F592-45DA-8ECA-B488F52CE93B}"/>
                </a:ext>
              </a:extLst>
            </p:cNvPr>
            <p:cNvSpPr/>
            <p:nvPr/>
          </p:nvSpPr>
          <p:spPr>
            <a:xfrm>
              <a:off x="6688775" y="3895400"/>
              <a:ext cx="140625" cy="233075"/>
            </a:xfrm>
            <a:custGeom>
              <a:avLst/>
              <a:gdLst/>
              <a:ahLst/>
              <a:cxnLst/>
              <a:rect l="l" t="t" r="r" b="b"/>
              <a:pathLst>
                <a:path w="5625" h="9323" extrusionOk="0">
                  <a:moveTo>
                    <a:pt x="4351" y="1"/>
                  </a:moveTo>
                  <a:lnTo>
                    <a:pt x="21" y="2527"/>
                  </a:lnTo>
                  <a:cubicBezTo>
                    <a:pt x="319" y="3057"/>
                    <a:pt x="510" y="3652"/>
                    <a:pt x="573" y="4288"/>
                  </a:cubicBezTo>
                  <a:cubicBezTo>
                    <a:pt x="594" y="4458"/>
                    <a:pt x="594" y="4628"/>
                    <a:pt x="594" y="4798"/>
                  </a:cubicBezTo>
                  <a:cubicBezTo>
                    <a:pt x="594" y="5180"/>
                    <a:pt x="552" y="5562"/>
                    <a:pt x="446" y="5944"/>
                  </a:cubicBezTo>
                  <a:cubicBezTo>
                    <a:pt x="425" y="5986"/>
                    <a:pt x="425" y="6029"/>
                    <a:pt x="403" y="6092"/>
                  </a:cubicBezTo>
                  <a:cubicBezTo>
                    <a:pt x="0" y="7408"/>
                    <a:pt x="743" y="8809"/>
                    <a:pt x="2059" y="9212"/>
                  </a:cubicBezTo>
                  <a:cubicBezTo>
                    <a:pt x="2306" y="9287"/>
                    <a:pt x="2554" y="9322"/>
                    <a:pt x="2799" y="9322"/>
                  </a:cubicBezTo>
                  <a:cubicBezTo>
                    <a:pt x="3879" y="9322"/>
                    <a:pt x="4871" y="8630"/>
                    <a:pt x="5200" y="7557"/>
                  </a:cubicBezTo>
                  <a:cubicBezTo>
                    <a:pt x="5243" y="7451"/>
                    <a:pt x="5264" y="7345"/>
                    <a:pt x="5285" y="7239"/>
                  </a:cubicBezTo>
                  <a:cubicBezTo>
                    <a:pt x="5519" y="6432"/>
                    <a:pt x="5625" y="5604"/>
                    <a:pt x="5625" y="4776"/>
                  </a:cubicBezTo>
                  <a:cubicBezTo>
                    <a:pt x="5625" y="4437"/>
                    <a:pt x="5603" y="4119"/>
                    <a:pt x="5561" y="3779"/>
                  </a:cubicBezTo>
                  <a:cubicBezTo>
                    <a:pt x="5434" y="2442"/>
                    <a:pt x="5009" y="1147"/>
                    <a:pt x="43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4222;p124">
              <a:extLst>
                <a:ext uri="{FF2B5EF4-FFF2-40B4-BE49-F238E27FC236}">
                  <a16:creationId xmlns:a16="http://schemas.microsoft.com/office/drawing/2014/main" id="{988996D3-2889-4901-9FA3-A2ECFD5DF928}"/>
                </a:ext>
              </a:extLst>
            </p:cNvPr>
            <p:cNvSpPr/>
            <p:nvPr/>
          </p:nvSpPr>
          <p:spPr>
            <a:xfrm>
              <a:off x="6734925" y="3657175"/>
              <a:ext cx="213325" cy="214375"/>
            </a:xfrm>
            <a:custGeom>
              <a:avLst/>
              <a:gdLst/>
              <a:ahLst/>
              <a:cxnLst/>
              <a:rect l="l" t="t" r="r" b="b"/>
              <a:pathLst>
                <a:path w="8533" h="8575" extrusionOk="0">
                  <a:moveTo>
                    <a:pt x="2505" y="0"/>
                  </a:moveTo>
                  <a:lnTo>
                    <a:pt x="1" y="4351"/>
                  </a:lnTo>
                  <a:cubicBezTo>
                    <a:pt x="786" y="4818"/>
                    <a:pt x="1508" y="5349"/>
                    <a:pt x="2166" y="5985"/>
                  </a:cubicBezTo>
                  <a:cubicBezTo>
                    <a:pt x="2229" y="6049"/>
                    <a:pt x="2293" y="6113"/>
                    <a:pt x="2357" y="6176"/>
                  </a:cubicBezTo>
                  <a:cubicBezTo>
                    <a:pt x="3078" y="6898"/>
                    <a:pt x="3694" y="7705"/>
                    <a:pt x="4203" y="8575"/>
                  </a:cubicBezTo>
                  <a:lnTo>
                    <a:pt x="8533" y="6070"/>
                  </a:lnTo>
                  <a:cubicBezTo>
                    <a:pt x="7811" y="4797"/>
                    <a:pt x="6920" y="3651"/>
                    <a:pt x="5901" y="2632"/>
                  </a:cubicBezTo>
                  <a:cubicBezTo>
                    <a:pt x="5816" y="2526"/>
                    <a:pt x="5731" y="2441"/>
                    <a:pt x="5625" y="2356"/>
                  </a:cubicBezTo>
                  <a:cubicBezTo>
                    <a:pt x="4691" y="1443"/>
                    <a:pt x="3630" y="658"/>
                    <a:pt x="25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4223;p124">
              <a:extLst>
                <a:ext uri="{FF2B5EF4-FFF2-40B4-BE49-F238E27FC236}">
                  <a16:creationId xmlns:a16="http://schemas.microsoft.com/office/drawing/2014/main" id="{927E3B44-3C1E-4E59-BEE7-965531093845}"/>
                </a:ext>
              </a:extLst>
            </p:cNvPr>
            <p:cNvSpPr/>
            <p:nvPr/>
          </p:nvSpPr>
          <p:spPr>
            <a:xfrm>
              <a:off x="6178850" y="3908150"/>
              <a:ext cx="135325" cy="212800"/>
            </a:xfrm>
            <a:custGeom>
              <a:avLst/>
              <a:gdLst/>
              <a:ahLst/>
              <a:cxnLst/>
              <a:rect l="l" t="t" r="r" b="b"/>
              <a:pathLst>
                <a:path w="5413" h="8512" extrusionOk="0">
                  <a:moveTo>
                    <a:pt x="573" y="0"/>
                  </a:moveTo>
                  <a:cubicBezTo>
                    <a:pt x="255" y="1125"/>
                    <a:pt x="85" y="2271"/>
                    <a:pt x="22" y="3439"/>
                  </a:cubicBezTo>
                  <a:cubicBezTo>
                    <a:pt x="22" y="3715"/>
                    <a:pt x="0" y="3991"/>
                    <a:pt x="0" y="4266"/>
                  </a:cubicBezTo>
                  <a:cubicBezTo>
                    <a:pt x="0" y="5710"/>
                    <a:pt x="191" y="7132"/>
                    <a:pt x="552" y="8511"/>
                  </a:cubicBezTo>
                  <a:lnTo>
                    <a:pt x="5413" y="7217"/>
                  </a:lnTo>
                  <a:cubicBezTo>
                    <a:pt x="5158" y="6262"/>
                    <a:pt x="5031" y="5264"/>
                    <a:pt x="5031" y="4266"/>
                  </a:cubicBezTo>
                  <a:lnTo>
                    <a:pt x="5031" y="3672"/>
                  </a:lnTo>
                  <a:cubicBezTo>
                    <a:pt x="5073" y="2866"/>
                    <a:pt x="5200" y="2059"/>
                    <a:pt x="5413" y="1295"/>
                  </a:cubicBezTo>
                  <a:lnTo>
                    <a:pt x="5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4224;p124">
              <a:extLst>
                <a:ext uri="{FF2B5EF4-FFF2-40B4-BE49-F238E27FC236}">
                  <a16:creationId xmlns:a16="http://schemas.microsoft.com/office/drawing/2014/main" id="{2C9D8B1C-E349-4454-8EE1-476D98B45055}"/>
                </a:ext>
              </a:extLst>
            </p:cNvPr>
            <p:cNvSpPr/>
            <p:nvPr/>
          </p:nvSpPr>
          <p:spPr>
            <a:xfrm>
              <a:off x="6591125" y="3601975"/>
              <a:ext cx="205900" cy="164000"/>
            </a:xfrm>
            <a:custGeom>
              <a:avLst/>
              <a:gdLst/>
              <a:ahLst/>
              <a:cxnLst/>
              <a:rect l="l" t="t" r="r" b="b"/>
              <a:pathLst>
                <a:path w="8236" h="6560" extrusionOk="0">
                  <a:moveTo>
                    <a:pt x="1" y="1"/>
                  </a:moveTo>
                  <a:lnTo>
                    <a:pt x="1" y="5010"/>
                  </a:lnTo>
                  <a:cubicBezTo>
                    <a:pt x="977" y="5010"/>
                    <a:pt x="1975" y="5137"/>
                    <a:pt x="2930" y="5392"/>
                  </a:cubicBezTo>
                  <a:cubicBezTo>
                    <a:pt x="3906" y="5647"/>
                    <a:pt x="4861" y="6050"/>
                    <a:pt x="5731" y="6559"/>
                  </a:cubicBezTo>
                  <a:lnTo>
                    <a:pt x="8236" y="2208"/>
                  </a:lnTo>
                  <a:cubicBezTo>
                    <a:pt x="6984" y="1487"/>
                    <a:pt x="5625" y="913"/>
                    <a:pt x="4225" y="531"/>
                  </a:cubicBezTo>
                  <a:cubicBezTo>
                    <a:pt x="2845" y="171"/>
                    <a:pt x="1423" y="1"/>
                    <a:pt x="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4225;p124">
              <a:extLst>
                <a:ext uri="{FF2B5EF4-FFF2-40B4-BE49-F238E27FC236}">
                  <a16:creationId xmlns:a16="http://schemas.microsoft.com/office/drawing/2014/main" id="{FD7EFA74-303B-4AEA-B560-167BCD8A9FF5}"/>
                </a:ext>
              </a:extLst>
            </p:cNvPr>
            <p:cNvSpPr/>
            <p:nvPr/>
          </p:nvSpPr>
          <p:spPr>
            <a:xfrm>
              <a:off x="6997050" y="3717125"/>
              <a:ext cx="168225" cy="175650"/>
            </a:xfrm>
            <a:custGeom>
              <a:avLst/>
              <a:gdLst/>
              <a:ahLst/>
              <a:cxnLst/>
              <a:rect l="l" t="t" r="r" b="b"/>
              <a:pathLst>
                <a:path w="6729" h="7026" extrusionOk="0">
                  <a:moveTo>
                    <a:pt x="4352" y="1"/>
                  </a:moveTo>
                  <a:lnTo>
                    <a:pt x="1" y="2526"/>
                  </a:lnTo>
                  <a:cubicBezTo>
                    <a:pt x="828" y="3927"/>
                    <a:pt x="1465" y="5455"/>
                    <a:pt x="1890" y="7026"/>
                  </a:cubicBezTo>
                  <a:lnTo>
                    <a:pt x="6729" y="5731"/>
                  </a:lnTo>
                  <a:cubicBezTo>
                    <a:pt x="6198" y="3715"/>
                    <a:pt x="5392" y="1805"/>
                    <a:pt x="43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4226;p124">
              <a:extLst>
                <a:ext uri="{FF2B5EF4-FFF2-40B4-BE49-F238E27FC236}">
                  <a16:creationId xmlns:a16="http://schemas.microsoft.com/office/drawing/2014/main" id="{B34E5014-7953-43B7-B861-CE829B655387}"/>
                </a:ext>
              </a:extLst>
            </p:cNvPr>
            <p:cNvSpPr/>
            <p:nvPr/>
          </p:nvSpPr>
          <p:spPr>
            <a:xfrm>
              <a:off x="7044275" y="3860925"/>
              <a:ext cx="141700" cy="154425"/>
            </a:xfrm>
            <a:custGeom>
              <a:avLst/>
              <a:gdLst/>
              <a:ahLst/>
              <a:cxnLst/>
              <a:rect l="l" t="t" r="r" b="b"/>
              <a:pathLst>
                <a:path w="5668" h="6177" extrusionOk="0">
                  <a:moveTo>
                    <a:pt x="4861" y="0"/>
                  </a:moveTo>
                  <a:lnTo>
                    <a:pt x="1" y="1274"/>
                  </a:lnTo>
                  <a:cubicBezTo>
                    <a:pt x="425" y="2823"/>
                    <a:pt x="637" y="4415"/>
                    <a:pt x="659" y="6028"/>
                  </a:cubicBezTo>
                  <a:lnTo>
                    <a:pt x="659" y="6177"/>
                  </a:lnTo>
                  <a:lnTo>
                    <a:pt x="5668" y="6177"/>
                  </a:lnTo>
                  <a:lnTo>
                    <a:pt x="5668" y="5986"/>
                  </a:lnTo>
                  <a:cubicBezTo>
                    <a:pt x="5646" y="3969"/>
                    <a:pt x="5392" y="1953"/>
                    <a:pt x="48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4227;p124">
              <a:extLst>
                <a:ext uri="{FF2B5EF4-FFF2-40B4-BE49-F238E27FC236}">
                  <a16:creationId xmlns:a16="http://schemas.microsoft.com/office/drawing/2014/main" id="{987EF0EA-4665-41EA-8CBA-74727B5DADEA}"/>
                </a:ext>
              </a:extLst>
            </p:cNvPr>
            <p:cNvSpPr/>
            <p:nvPr/>
          </p:nvSpPr>
          <p:spPr>
            <a:xfrm>
              <a:off x="6193175" y="4088550"/>
              <a:ext cx="195300" cy="217050"/>
            </a:xfrm>
            <a:custGeom>
              <a:avLst/>
              <a:gdLst/>
              <a:ahLst/>
              <a:cxnLst/>
              <a:rect l="l" t="t" r="r" b="b"/>
              <a:pathLst>
                <a:path w="7812" h="8682" extrusionOk="0">
                  <a:moveTo>
                    <a:pt x="4840" y="1"/>
                  </a:moveTo>
                  <a:lnTo>
                    <a:pt x="0" y="1295"/>
                  </a:lnTo>
                  <a:cubicBezTo>
                    <a:pt x="743" y="4097"/>
                    <a:pt x="2208" y="6644"/>
                    <a:pt x="4267" y="8682"/>
                  </a:cubicBezTo>
                  <a:lnTo>
                    <a:pt x="7811" y="5137"/>
                  </a:lnTo>
                  <a:cubicBezTo>
                    <a:pt x="7111" y="4437"/>
                    <a:pt x="6495" y="3630"/>
                    <a:pt x="5986" y="2781"/>
                  </a:cubicBezTo>
                  <a:cubicBezTo>
                    <a:pt x="5498" y="1911"/>
                    <a:pt x="5094" y="977"/>
                    <a:pt x="48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4228;p124">
              <a:extLst>
                <a:ext uri="{FF2B5EF4-FFF2-40B4-BE49-F238E27FC236}">
                  <a16:creationId xmlns:a16="http://schemas.microsoft.com/office/drawing/2014/main" id="{242F50E5-14AB-4039-AEFB-B074CAB6B068}"/>
                </a:ext>
              </a:extLst>
            </p:cNvPr>
            <p:cNvSpPr/>
            <p:nvPr/>
          </p:nvSpPr>
          <p:spPr>
            <a:xfrm>
              <a:off x="6922775" y="3594550"/>
              <a:ext cx="183600" cy="185750"/>
            </a:xfrm>
            <a:custGeom>
              <a:avLst/>
              <a:gdLst/>
              <a:ahLst/>
              <a:cxnLst/>
              <a:rect l="l" t="t" r="r" b="b"/>
              <a:pathLst>
                <a:path w="7344" h="7430" extrusionOk="0">
                  <a:moveTo>
                    <a:pt x="3545" y="1"/>
                  </a:moveTo>
                  <a:lnTo>
                    <a:pt x="0" y="3545"/>
                  </a:lnTo>
                  <a:cubicBezTo>
                    <a:pt x="1146" y="4712"/>
                    <a:pt x="2144" y="6007"/>
                    <a:pt x="2993" y="7429"/>
                  </a:cubicBezTo>
                  <a:lnTo>
                    <a:pt x="7344" y="4904"/>
                  </a:lnTo>
                  <a:cubicBezTo>
                    <a:pt x="6325" y="3163"/>
                    <a:pt x="5094" y="1571"/>
                    <a:pt x="3693" y="128"/>
                  </a:cubicBezTo>
                  <a:lnTo>
                    <a:pt x="354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4229;p124">
              <a:extLst>
                <a:ext uri="{FF2B5EF4-FFF2-40B4-BE49-F238E27FC236}">
                  <a16:creationId xmlns:a16="http://schemas.microsoft.com/office/drawing/2014/main" id="{551AC78A-F08F-4066-AFCF-EB3ED127B5D8}"/>
                </a:ext>
              </a:extLst>
            </p:cNvPr>
            <p:cNvSpPr/>
            <p:nvPr/>
          </p:nvSpPr>
          <p:spPr>
            <a:xfrm>
              <a:off x="7044275" y="4014800"/>
              <a:ext cx="141700" cy="153900"/>
            </a:xfrm>
            <a:custGeom>
              <a:avLst/>
              <a:gdLst/>
              <a:ahLst/>
              <a:cxnLst/>
              <a:rect l="l" t="t" r="r" b="b"/>
              <a:pathLst>
                <a:path w="5668" h="6156" extrusionOk="0">
                  <a:moveTo>
                    <a:pt x="659" y="0"/>
                  </a:moveTo>
                  <a:cubicBezTo>
                    <a:pt x="659" y="1635"/>
                    <a:pt x="425" y="3269"/>
                    <a:pt x="1" y="4861"/>
                  </a:cubicBezTo>
                  <a:lnTo>
                    <a:pt x="4840" y="6156"/>
                  </a:lnTo>
                  <a:cubicBezTo>
                    <a:pt x="5370" y="4139"/>
                    <a:pt x="5646" y="2080"/>
                    <a:pt x="56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4230;p124">
              <a:extLst>
                <a:ext uri="{FF2B5EF4-FFF2-40B4-BE49-F238E27FC236}">
                  <a16:creationId xmlns:a16="http://schemas.microsoft.com/office/drawing/2014/main" id="{D545E2BC-EA3A-4F0B-B689-65F04E4DD37B}"/>
                </a:ext>
              </a:extLst>
            </p:cNvPr>
            <p:cNvSpPr/>
            <p:nvPr/>
          </p:nvSpPr>
          <p:spPr>
            <a:xfrm>
              <a:off x="6591125" y="3419450"/>
              <a:ext cx="152850" cy="141175"/>
            </a:xfrm>
            <a:custGeom>
              <a:avLst/>
              <a:gdLst/>
              <a:ahLst/>
              <a:cxnLst/>
              <a:rect l="l" t="t" r="r" b="b"/>
              <a:pathLst>
                <a:path w="6114" h="5647" extrusionOk="0">
                  <a:moveTo>
                    <a:pt x="1" y="1"/>
                  </a:moveTo>
                  <a:lnTo>
                    <a:pt x="1" y="5010"/>
                  </a:lnTo>
                  <a:cubicBezTo>
                    <a:pt x="149" y="4988"/>
                    <a:pt x="298" y="4988"/>
                    <a:pt x="447" y="4988"/>
                  </a:cubicBezTo>
                  <a:cubicBezTo>
                    <a:pt x="1932" y="5031"/>
                    <a:pt x="3397" y="5243"/>
                    <a:pt x="4819" y="5646"/>
                  </a:cubicBezTo>
                  <a:lnTo>
                    <a:pt x="6114" y="786"/>
                  </a:lnTo>
                  <a:cubicBezTo>
                    <a:pt x="4309" y="298"/>
                    <a:pt x="2442" y="43"/>
                    <a:pt x="5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4231;p124">
              <a:extLst>
                <a:ext uri="{FF2B5EF4-FFF2-40B4-BE49-F238E27FC236}">
                  <a16:creationId xmlns:a16="http://schemas.microsoft.com/office/drawing/2014/main" id="{716B9A7B-C582-4085-84CE-D46DA0121CAC}"/>
                </a:ext>
              </a:extLst>
            </p:cNvPr>
            <p:cNvSpPr/>
            <p:nvPr/>
          </p:nvSpPr>
          <p:spPr>
            <a:xfrm>
              <a:off x="6825675" y="3499050"/>
              <a:ext cx="185725" cy="183600"/>
            </a:xfrm>
            <a:custGeom>
              <a:avLst/>
              <a:gdLst/>
              <a:ahLst/>
              <a:cxnLst/>
              <a:rect l="l" t="t" r="r" b="b"/>
              <a:pathLst>
                <a:path w="7429" h="7344" extrusionOk="0">
                  <a:moveTo>
                    <a:pt x="2526" y="0"/>
                  </a:moveTo>
                  <a:lnTo>
                    <a:pt x="0" y="4351"/>
                  </a:lnTo>
                  <a:cubicBezTo>
                    <a:pt x="1422" y="5179"/>
                    <a:pt x="2717" y="6198"/>
                    <a:pt x="3884" y="7344"/>
                  </a:cubicBezTo>
                  <a:lnTo>
                    <a:pt x="7429" y="3799"/>
                  </a:lnTo>
                  <a:cubicBezTo>
                    <a:pt x="5964" y="2335"/>
                    <a:pt x="4309" y="1040"/>
                    <a:pt x="25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4232;p124">
              <a:extLst>
                <a:ext uri="{FF2B5EF4-FFF2-40B4-BE49-F238E27FC236}">
                  <a16:creationId xmlns:a16="http://schemas.microsoft.com/office/drawing/2014/main" id="{F914D939-675B-4EEB-A10A-226FE9060BF4}"/>
                </a:ext>
              </a:extLst>
            </p:cNvPr>
            <p:cNvSpPr/>
            <p:nvPr/>
          </p:nvSpPr>
          <p:spPr>
            <a:xfrm>
              <a:off x="6711575" y="3439075"/>
              <a:ext cx="177250" cy="168775"/>
            </a:xfrm>
            <a:custGeom>
              <a:avLst/>
              <a:gdLst/>
              <a:ahLst/>
              <a:cxnLst/>
              <a:rect l="l" t="t" r="r" b="b"/>
              <a:pathLst>
                <a:path w="7090" h="6751" extrusionOk="0">
                  <a:moveTo>
                    <a:pt x="1296" y="1"/>
                  </a:moveTo>
                  <a:lnTo>
                    <a:pt x="1" y="4861"/>
                  </a:lnTo>
                  <a:cubicBezTo>
                    <a:pt x="1593" y="5286"/>
                    <a:pt x="3142" y="5923"/>
                    <a:pt x="4564" y="6750"/>
                  </a:cubicBezTo>
                  <a:lnTo>
                    <a:pt x="7090" y="2399"/>
                  </a:lnTo>
                  <a:cubicBezTo>
                    <a:pt x="5264" y="1338"/>
                    <a:pt x="3333" y="531"/>
                    <a:pt x="129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4233;p124">
              <a:extLst>
                <a:ext uri="{FF2B5EF4-FFF2-40B4-BE49-F238E27FC236}">
                  <a16:creationId xmlns:a16="http://schemas.microsoft.com/office/drawing/2014/main" id="{6A7C2CD6-1F78-418F-924A-EDCC626836E8}"/>
                </a:ext>
              </a:extLst>
            </p:cNvPr>
            <p:cNvSpPr/>
            <p:nvPr/>
          </p:nvSpPr>
          <p:spPr>
            <a:xfrm>
              <a:off x="6299825" y="4216975"/>
              <a:ext cx="218650" cy="192625"/>
            </a:xfrm>
            <a:custGeom>
              <a:avLst/>
              <a:gdLst/>
              <a:ahLst/>
              <a:cxnLst/>
              <a:rect l="l" t="t" r="r" b="b"/>
              <a:pathLst>
                <a:path w="8746" h="7705" extrusionOk="0">
                  <a:moveTo>
                    <a:pt x="3545" y="0"/>
                  </a:moveTo>
                  <a:lnTo>
                    <a:pt x="1" y="3545"/>
                  </a:lnTo>
                  <a:cubicBezTo>
                    <a:pt x="1741" y="5285"/>
                    <a:pt x="3863" y="6601"/>
                    <a:pt x="6177" y="7429"/>
                  </a:cubicBezTo>
                  <a:cubicBezTo>
                    <a:pt x="6559" y="7556"/>
                    <a:pt x="6962" y="7662"/>
                    <a:pt x="7365" y="7705"/>
                  </a:cubicBezTo>
                  <a:lnTo>
                    <a:pt x="8745" y="2568"/>
                  </a:lnTo>
                  <a:lnTo>
                    <a:pt x="8745" y="2568"/>
                  </a:lnTo>
                  <a:cubicBezTo>
                    <a:pt x="8568" y="2691"/>
                    <a:pt x="8373" y="2752"/>
                    <a:pt x="8177" y="2752"/>
                  </a:cubicBezTo>
                  <a:cubicBezTo>
                    <a:pt x="8069" y="2752"/>
                    <a:pt x="7960" y="2733"/>
                    <a:pt x="7854" y="2696"/>
                  </a:cubicBezTo>
                  <a:cubicBezTo>
                    <a:pt x="7174" y="2462"/>
                    <a:pt x="6538" y="2165"/>
                    <a:pt x="5922" y="1804"/>
                  </a:cubicBezTo>
                  <a:cubicBezTo>
                    <a:pt x="5052" y="1316"/>
                    <a:pt x="4245" y="700"/>
                    <a:pt x="354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4234;p124">
              <a:extLst>
                <a:ext uri="{FF2B5EF4-FFF2-40B4-BE49-F238E27FC236}">
                  <a16:creationId xmlns:a16="http://schemas.microsoft.com/office/drawing/2014/main" id="{9C02D18E-5A1A-48CE-BDD0-622AF3DFE4BD}"/>
                </a:ext>
              </a:extLst>
            </p:cNvPr>
            <p:cNvSpPr/>
            <p:nvPr/>
          </p:nvSpPr>
          <p:spPr>
            <a:xfrm>
              <a:off x="6868125" y="3907625"/>
              <a:ext cx="134800" cy="107200"/>
            </a:xfrm>
            <a:custGeom>
              <a:avLst/>
              <a:gdLst/>
              <a:ahLst/>
              <a:cxnLst/>
              <a:rect l="l" t="t" r="r" b="b"/>
              <a:pathLst>
                <a:path w="5392" h="4288" extrusionOk="0">
                  <a:moveTo>
                    <a:pt x="4860" y="0"/>
                  </a:moveTo>
                  <a:lnTo>
                    <a:pt x="0" y="1295"/>
                  </a:lnTo>
                  <a:cubicBezTo>
                    <a:pt x="255" y="2271"/>
                    <a:pt x="382" y="3247"/>
                    <a:pt x="382" y="4245"/>
                  </a:cubicBezTo>
                  <a:lnTo>
                    <a:pt x="382" y="4287"/>
                  </a:lnTo>
                  <a:lnTo>
                    <a:pt x="5391" y="4287"/>
                  </a:lnTo>
                  <a:lnTo>
                    <a:pt x="5391" y="4245"/>
                  </a:lnTo>
                  <a:cubicBezTo>
                    <a:pt x="5391" y="2802"/>
                    <a:pt x="5221" y="1380"/>
                    <a:pt x="48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4235;p124">
              <a:extLst>
                <a:ext uri="{FF2B5EF4-FFF2-40B4-BE49-F238E27FC236}">
                  <a16:creationId xmlns:a16="http://schemas.microsoft.com/office/drawing/2014/main" id="{0E11FD11-4F0A-4B9F-83FE-826AFAC9BA15}"/>
                </a:ext>
              </a:extLst>
            </p:cNvPr>
            <p:cNvSpPr/>
            <p:nvPr/>
          </p:nvSpPr>
          <p:spPr>
            <a:xfrm>
              <a:off x="6619250" y="3783450"/>
              <a:ext cx="178325" cy="174600"/>
            </a:xfrm>
            <a:custGeom>
              <a:avLst/>
              <a:gdLst/>
              <a:ahLst/>
              <a:cxnLst/>
              <a:rect l="l" t="t" r="r" b="b"/>
              <a:pathLst>
                <a:path w="7133" h="6984" extrusionOk="0">
                  <a:moveTo>
                    <a:pt x="1295" y="1"/>
                  </a:moveTo>
                  <a:lnTo>
                    <a:pt x="1" y="4840"/>
                  </a:lnTo>
                  <a:cubicBezTo>
                    <a:pt x="404" y="4946"/>
                    <a:pt x="786" y="5094"/>
                    <a:pt x="1147" y="5307"/>
                  </a:cubicBezTo>
                  <a:cubicBezTo>
                    <a:pt x="1486" y="5498"/>
                    <a:pt x="1805" y="5752"/>
                    <a:pt x="2081" y="6028"/>
                  </a:cubicBezTo>
                  <a:cubicBezTo>
                    <a:pt x="2357" y="6304"/>
                    <a:pt x="2611" y="6623"/>
                    <a:pt x="2802" y="6983"/>
                  </a:cubicBezTo>
                  <a:lnTo>
                    <a:pt x="7132" y="4479"/>
                  </a:lnTo>
                  <a:cubicBezTo>
                    <a:pt x="6708" y="3736"/>
                    <a:pt x="6198" y="3078"/>
                    <a:pt x="5625" y="2484"/>
                  </a:cubicBezTo>
                  <a:cubicBezTo>
                    <a:pt x="5031" y="1890"/>
                    <a:pt x="4373" y="1380"/>
                    <a:pt x="3651" y="977"/>
                  </a:cubicBezTo>
                  <a:cubicBezTo>
                    <a:pt x="2909" y="531"/>
                    <a:pt x="2123" y="213"/>
                    <a:pt x="12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4236;p124">
              <a:extLst>
                <a:ext uri="{FF2B5EF4-FFF2-40B4-BE49-F238E27FC236}">
                  <a16:creationId xmlns:a16="http://schemas.microsoft.com/office/drawing/2014/main" id="{D16FD0A4-1EDB-46F3-AEF0-74B6F61F6D51}"/>
                </a:ext>
              </a:extLst>
            </p:cNvPr>
            <p:cNvSpPr/>
            <p:nvPr/>
          </p:nvSpPr>
          <p:spPr>
            <a:xfrm>
              <a:off x="6385250" y="4071050"/>
              <a:ext cx="175675" cy="180950"/>
            </a:xfrm>
            <a:custGeom>
              <a:avLst/>
              <a:gdLst/>
              <a:ahLst/>
              <a:cxnLst/>
              <a:rect l="l" t="t" r="r" b="b"/>
              <a:pathLst>
                <a:path w="7027" h="7238" extrusionOk="0">
                  <a:moveTo>
                    <a:pt x="4352" y="0"/>
                  </a:moveTo>
                  <a:lnTo>
                    <a:pt x="1" y="2505"/>
                  </a:lnTo>
                  <a:cubicBezTo>
                    <a:pt x="425" y="3226"/>
                    <a:pt x="935" y="3863"/>
                    <a:pt x="1508" y="4457"/>
                  </a:cubicBezTo>
                  <a:cubicBezTo>
                    <a:pt x="2102" y="5052"/>
                    <a:pt x="2760" y="5561"/>
                    <a:pt x="3482" y="5964"/>
                  </a:cubicBezTo>
                  <a:cubicBezTo>
                    <a:pt x="3970" y="6262"/>
                    <a:pt x="4479" y="6495"/>
                    <a:pt x="5010" y="6686"/>
                  </a:cubicBezTo>
                  <a:cubicBezTo>
                    <a:pt x="5286" y="6771"/>
                    <a:pt x="5519" y="6983"/>
                    <a:pt x="5646" y="7238"/>
                  </a:cubicBezTo>
                  <a:lnTo>
                    <a:pt x="7026" y="2102"/>
                  </a:lnTo>
                  <a:cubicBezTo>
                    <a:pt x="6920" y="2038"/>
                    <a:pt x="6814" y="1995"/>
                    <a:pt x="6729" y="1953"/>
                  </a:cubicBezTo>
                  <a:cubicBezTo>
                    <a:pt x="6474" y="1868"/>
                    <a:pt x="6241" y="1741"/>
                    <a:pt x="6007" y="1613"/>
                  </a:cubicBezTo>
                  <a:cubicBezTo>
                    <a:pt x="5328" y="1231"/>
                    <a:pt x="4755" y="679"/>
                    <a:pt x="43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4237;p124">
              <a:extLst>
                <a:ext uri="{FF2B5EF4-FFF2-40B4-BE49-F238E27FC236}">
                  <a16:creationId xmlns:a16="http://schemas.microsoft.com/office/drawing/2014/main" id="{235C45E1-C431-4ABB-BBEB-5B3AF9DC264F}"/>
                </a:ext>
              </a:extLst>
            </p:cNvPr>
            <p:cNvSpPr/>
            <p:nvPr/>
          </p:nvSpPr>
          <p:spPr>
            <a:xfrm>
              <a:off x="6838925" y="4014800"/>
              <a:ext cx="164000" cy="205900"/>
            </a:xfrm>
            <a:custGeom>
              <a:avLst/>
              <a:gdLst/>
              <a:ahLst/>
              <a:cxnLst/>
              <a:rect l="l" t="t" r="r" b="b"/>
              <a:pathLst>
                <a:path w="6560" h="8236" extrusionOk="0">
                  <a:moveTo>
                    <a:pt x="1550" y="0"/>
                  </a:moveTo>
                  <a:cubicBezTo>
                    <a:pt x="1550" y="998"/>
                    <a:pt x="1423" y="1996"/>
                    <a:pt x="1147" y="2951"/>
                  </a:cubicBezTo>
                  <a:cubicBezTo>
                    <a:pt x="892" y="3927"/>
                    <a:pt x="489" y="4861"/>
                    <a:pt x="1" y="5731"/>
                  </a:cubicBezTo>
                  <a:lnTo>
                    <a:pt x="4331" y="8236"/>
                  </a:lnTo>
                  <a:cubicBezTo>
                    <a:pt x="5052" y="6983"/>
                    <a:pt x="5625" y="5646"/>
                    <a:pt x="6007" y="4267"/>
                  </a:cubicBezTo>
                  <a:cubicBezTo>
                    <a:pt x="6368" y="2887"/>
                    <a:pt x="6559" y="1444"/>
                    <a:pt x="6559" y="22"/>
                  </a:cubicBezTo>
                  <a:lnTo>
                    <a:pt x="155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4238;p124">
              <a:extLst>
                <a:ext uri="{FF2B5EF4-FFF2-40B4-BE49-F238E27FC236}">
                  <a16:creationId xmlns:a16="http://schemas.microsoft.com/office/drawing/2014/main" id="{2CAB368A-603B-49FF-90DB-C82ACD21C34D}"/>
                </a:ext>
              </a:extLst>
            </p:cNvPr>
            <p:cNvSpPr/>
            <p:nvPr/>
          </p:nvSpPr>
          <p:spPr>
            <a:xfrm>
              <a:off x="6793825" y="4158075"/>
              <a:ext cx="153375" cy="155475"/>
            </a:xfrm>
            <a:custGeom>
              <a:avLst/>
              <a:gdLst/>
              <a:ahLst/>
              <a:cxnLst/>
              <a:rect l="l" t="t" r="r" b="b"/>
              <a:pathLst>
                <a:path w="6135" h="6219" extrusionOk="0">
                  <a:moveTo>
                    <a:pt x="1805" y="0"/>
                  </a:moveTo>
                  <a:cubicBezTo>
                    <a:pt x="1401" y="679"/>
                    <a:pt x="934" y="1337"/>
                    <a:pt x="404" y="1910"/>
                  </a:cubicBezTo>
                  <a:cubicBezTo>
                    <a:pt x="255" y="2080"/>
                    <a:pt x="128" y="2229"/>
                    <a:pt x="1" y="2398"/>
                  </a:cubicBezTo>
                  <a:lnTo>
                    <a:pt x="3821" y="6219"/>
                  </a:lnTo>
                  <a:cubicBezTo>
                    <a:pt x="3779" y="5879"/>
                    <a:pt x="3885" y="5519"/>
                    <a:pt x="4118" y="5285"/>
                  </a:cubicBezTo>
                  <a:cubicBezTo>
                    <a:pt x="4882" y="4415"/>
                    <a:pt x="5561" y="3502"/>
                    <a:pt x="6135" y="2505"/>
                  </a:cubicBezTo>
                  <a:lnTo>
                    <a:pt x="180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4239;p124">
              <a:extLst>
                <a:ext uri="{FF2B5EF4-FFF2-40B4-BE49-F238E27FC236}">
                  <a16:creationId xmlns:a16="http://schemas.microsoft.com/office/drawing/2014/main" id="{52DC0C44-B150-451D-B923-290CA0FE9DCD}"/>
                </a:ext>
              </a:extLst>
            </p:cNvPr>
            <p:cNvSpPr/>
            <p:nvPr/>
          </p:nvSpPr>
          <p:spPr>
            <a:xfrm>
              <a:off x="6762525" y="4218025"/>
              <a:ext cx="137450" cy="202725"/>
            </a:xfrm>
            <a:custGeom>
              <a:avLst/>
              <a:gdLst/>
              <a:ahLst/>
              <a:cxnLst/>
              <a:rect l="l" t="t" r="r" b="b"/>
              <a:pathLst>
                <a:path w="5498" h="8109" extrusionOk="0">
                  <a:moveTo>
                    <a:pt x="1253" y="0"/>
                  </a:moveTo>
                  <a:cubicBezTo>
                    <a:pt x="425" y="1125"/>
                    <a:pt x="0" y="2505"/>
                    <a:pt x="64" y="3927"/>
                  </a:cubicBezTo>
                  <a:cubicBezTo>
                    <a:pt x="85" y="4182"/>
                    <a:pt x="106" y="4436"/>
                    <a:pt x="149" y="4691"/>
                  </a:cubicBezTo>
                  <a:cubicBezTo>
                    <a:pt x="361" y="5986"/>
                    <a:pt x="998" y="7196"/>
                    <a:pt x="1953" y="8108"/>
                  </a:cubicBezTo>
                  <a:lnTo>
                    <a:pt x="5498" y="4564"/>
                  </a:lnTo>
                  <a:cubicBezTo>
                    <a:pt x="5285" y="4394"/>
                    <a:pt x="5137" y="4139"/>
                    <a:pt x="5073" y="3863"/>
                  </a:cubicBezTo>
                  <a:lnTo>
                    <a:pt x="5073" y="3821"/>
                  </a:lnTo>
                  <a:lnTo>
                    <a:pt x="12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4240;p124">
              <a:extLst>
                <a:ext uri="{FF2B5EF4-FFF2-40B4-BE49-F238E27FC236}">
                  <a16:creationId xmlns:a16="http://schemas.microsoft.com/office/drawing/2014/main" id="{B7DB2050-C8C2-46FF-9399-FBE0106B4A1C}"/>
                </a:ext>
              </a:extLst>
            </p:cNvPr>
            <p:cNvSpPr/>
            <p:nvPr/>
          </p:nvSpPr>
          <p:spPr>
            <a:xfrm>
              <a:off x="6811350" y="4332100"/>
              <a:ext cx="198450" cy="131600"/>
            </a:xfrm>
            <a:custGeom>
              <a:avLst/>
              <a:gdLst/>
              <a:ahLst/>
              <a:cxnLst/>
              <a:rect l="l" t="t" r="r" b="b"/>
              <a:pathLst>
                <a:path w="7938" h="5264" extrusionOk="0">
                  <a:moveTo>
                    <a:pt x="3545" y="1"/>
                  </a:moveTo>
                  <a:lnTo>
                    <a:pt x="0" y="3545"/>
                  </a:lnTo>
                  <a:cubicBezTo>
                    <a:pt x="297" y="3821"/>
                    <a:pt x="616" y="4076"/>
                    <a:pt x="955" y="4309"/>
                  </a:cubicBezTo>
                  <a:cubicBezTo>
                    <a:pt x="1082" y="4373"/>
                    <a:pt x="1189" y="4437"/>
                    <a:pt x="1295" y="4500"/>
                  </a:cubicBezTo>
                  <a:cubicBezTo>
                    <a:pt x="2226" y="5013"/>
                    <a:pt x="3247" y="5263"/>
                    <a:pt x="4263" y="5263"/>
                  </a:cubicBezTo>
                  <a:cubicBezTo>
                    <a:pt x="5563" y="5263"/>
                    <a:pt x="6854" y="4853"/>
                    <a:pt x="7938" y="4055"/>
                  </a:cubicBezTo>
                  <a:lnTo>
                    <a:pt x="4096" y="234"/>
                  </a:lnTo>
                  <a:cubicBezTo>
                    <a:pt x="3905" y="213"/>
                    <a:pt x="3714" y="128"/>
                    <a:pt x="35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4241;p124">
              <a:extLst>
                <a:ext uri="{FF2B5EF4-FFF2-40B4-BE49-F238E27FC236}">
                  <a16:creationId xmlns:a16="http://schemas.microsoft.com/office/drawing/2014/main" id="{A8005FF0-F764-4DBC-A8D3-C8886DCC8CE3}"/>
                </a:ext>
              </a:extLst>
            </p:cNvPr>
            <p:cNvSpPr/>
            <p:nvPr/>
          </p:nvSpPr>
          <p:spPr>
            <a:xfrm>
              <a:off x="6524800" y="4123050"/>
              <a:ext cx="128975" cy="198475"/>
            </a:xfrm>
            <a:custGeom>
              <a:avLst/>
              <a:gdLst/>
              <a:ahLst/>
              <a:cxnLst/>
              <a:rect l="l" t="t" r="r" b="b"/>
              <a:pathLst>
                <a:path w="5159" h="7939" extrusionOk="0">
                  <a:moveTo>
                    <a:pt x="1444" y="0"/>
                  </a:moveTo>
                  <a:lnTo>
                    <a:pt x="64" y="5137"/>
                  </a:lnTo>
                  <a:cubicBezTo>
                    <a:pt x="107" y="5264"/>
                    <a:pt x="149" y="5391"/>
                    <a:pt x="149" y="5540"/>
                  </a:cubicBezTo>
                  <a:cubicBezTo>
                    <a:pt x="149" y="5710"/>
                    <a:pt x="107" y="5901"/>
                    <a:pt x="1" y="6071"/>
                  </a:cubicBezTo>
                  <a:lnTo>
                    <a:pt x="4649" y="7938"/>
                  </a:lnTo>
                  <a:cubicBezTo>
                    <a:pt x="4989" y="7195"/>
                    <a:pt x="5158" y="6368"/>
                    <a:pt x="5158" y="5540"/>
                  </a:cubicBezTo>
                  <a:cubicBezTo>
                    <a:pt x="5158" y="5370"/>
                    <a:pt x="5158" y="5222"/>
                    <a:pt x="5137" y="5094"/>
                  </a:cubicBezTo>
                  <a:cubicBezTo>
                    <a:pt x="5095" y="4351"/>
                    <a:pt x="4904" y="3651"/>
                    <a:pt x="4585" y="2993"/>
                  </a:cubicBezTo>
                  <a:cubicBezTo>
                    <a:pt x="4140" y="2080"/>
                    <a:pt x="3482" y="1274"/>
                    <a:pt x="2654" y="679"/>
                  </a:cubicBezTo>
                  <a:cubicBezTo>
                    <a:pt x="2272" y="404"/>
                    <a:pt x="1869" y="170"/>
                    <a:pt x="14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4242;p124">
              <a:extLst>
                <a:ext uri="{FF2B5EF4-FFF2-40B4-BE49-F238E27FC236}">
                  <a16:creationId xmlns:a16="http://schemas.microsoft.com/office/drawing/2014/main" id="{53A9CDB2-09F2-4622-8F76-E1B39806E3E8}"/>
                </a:ext>
              </a:extLst>
            </p:cNvPr>
            <p:cNvSpPr/>
            <p:nvPr/>
          </p:nvSpPr>
          <p:spPr>
            <a:xfrm>
              <a:off x="6483950" y="4274275"/>
              <a:ext cx="157075" cy="136525"/>
            </a:xfrm>
            <a:custGeom>
              <a:avLst/>
              <a:gdLst/>
              <a:ahLst/>
              <a:cxnLst/>
              <a:rect l="l" t="t" r="r" b="b"/>
              <a:pathLst>
                <a:path w="6283" h="5461" extrusionOk="0">
                  <a:moveTo>
                    <a:pt x="1635" y="0"/>
                  </a:moveTo>
                  <a:cubicBezTo>
                    <a:pt x="1571" y="106"/>
                    <a:pt x="1465" y="191"/>
                    <a:pt x="1380" y="255"/>
                  </a:cubicBezTo>
                  <a:lnTo>
                    <a:pt x="0" y="5413"/>
                  </a:lnTo>
                  <a:cubicBezTo>
                    <a:pt x="255" y="5445"/>
                    <a:pt x="510" y="5461"/>
                    <a:pt x="764" y="5461"/>
                  </a:cubicBezTo>
                  <a:cubicBezTo>
                    <a:pt x="2015" y="5461"/>
                    <a:pt x="3243" y="5075"/>
                    <a:pt x="4267" y="4351"/>
                  </a:cubicBezTo>
                  <a:lnTo>
                    <a:pt x="4288" y="4351"/>
                  </a:lnTo>
                  <a:cubicBezTo>
                    <a:pt x="5158" y="3715"/>
                    <a:pt x="5858" y="2866"/>
                    <a:pt x="6283" y="1868"/>
                  </a:cubicBezTo>
                  <a:lnTo>
                    <a:pt x="16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4243;p124">
              <a:extLst>
                <a:ext uri="{FF2B5EF4-FFF2-40B4-BE49-F238E27FC236}">
                  <a16:creationId xmlns:a16="http://schemas.microsoft.com/office/drawing/2014/main" id="{432AB2C7-64F8-412E-BDB4-C867246CF19F}"/>
                </a:ext>
              </a:extLst>
            </p:cNvPr>
            <p:cNvSpPr/>
            <p:nvPr/>
          </p:nvSpPr>
          <p:spPr>
            <a:xfrm>
              <a:off x="6015950" y="3717125"/>
              <a:ext cx="167700" cy="175650"/>
            </a:xfrm>
            <a:custGeom>
              <a:avLst/>
              <a:gdLst/>
              <a:ahLst/>
              <a:cxnLst/>
              <a:rect l="l" t="t" r="r" b="b"/>
              <a:pathLst>
                <a:path w="6708" h="7026" fill="none" extrusionOk="0">
                  <a:moveTo>
                    <a:pt x="6707" y="2526"/>
                  </a:moveTo>
                  <a:lnTo>
                    <a:pt x="2378" y="1"/>
                  </a:lnTo>
                  <a:cubicBezTo>
                    <a:pt x="1338" y="1805"/>
                    <a:pt x="531" y="3736"/>
                    <a:pt x="0" y="5731"/>
                  </a:cubicBezTo>
                  <a:lnTo>
                    <a:pt x="4840" y="7026"/>
                  </a:lnTo>
                  <a:cubicBezTo>
                    <a:pt x="5264" y="5455"/>
                    <a:pt x="5901" y="3927"/>
                    <a:pt x="6707" y="2526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4244;p124">
              <a:extLst>
                <a:ext uri="{FF2B5EF4-FFF2-40B4-BE49-F238E27FC236}">
                  <a16:creationId xmlns:a16="http://schemas.microsoft.com/office/drawing/2014/main" id="{95E98BDF-A5DD-4A46-92DA-517AF5B2E33C}"/>
                </a:ext>
              </a:extLst>
            </p:cNvPr>
            <p:cNvSpPr/>
            <p:nvPr/>
          </p:nvSpPr>
          <p:spPr>
            <a:xfrm>
              <a:off x="6169825" y="3499050"/>
              <a:ext cx="185200" cy="183600"/>
            </a:xfrm>
            <a:custGeom>
              <a:avLst/>
              <a:gdLst/>
              <a:ahLst/>
              <a:cxnLst/>
              <a:rect l="l" t="t" r="r" b="b"/>
              <a:pathLst>
                <a:path w="7408" h="7344" fill="none" extrusionOk="0">
                  <a:moveTo>
                    <a:pt x="3736" y="7153"/>
                  </a:moveTo>
                  <a:cubicBezTo>
                    <a:pt x="4840" y="6070"/>
                    <a:pt x="6071" y="5115"/>
                    <a:pt x="7408" y="4351"/>
                  </a:cubicBezTo>
                  <a:lnTo>
                    <a:pt x="4903" y="0"/>
                  </a:lnTo>
                  <a:cubicBezTo>
                    <a:pt x="3205" y="998"/>
                    <a:pt x="1635" y="2186"/>
                    <a:pt x="234" y="3566"/>
                  </a:cubicBezTo>
                  <a:cubicBezTo>
                    <a:pt x="149" y="3630"/>
                    <a:pt x="85" y="3715"/>
                    <a:pt x="1" y="3799"/>
                  </a:cubicBezTo>
                  <a:lnTo>
                    <a:pt x="3545" y="7344"/>
                  </a:ln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4245;p124">
              <a:extLst>
                <a:ext uri="{FF2B5EF4-FFF2-40B4-BE49-F238E27FC236}">
                  <a16:creationId xmlns:a16="http://schemas.microsoft.com/office/drawing/2014/main" id="{CA8C2497-1F9E-46C2-B545-392159AFC7ED}"/>
                </a:ext>
              </a:extLst>
            </p:cNvPr>
            <p:cNvSpPr/>
            <p:nvPr/>
          </p:nvSpPr>
          <p:spPr>
            <a:xfrm>
              <a:off x="6075375" y="3594025"/>
              <a:ext cx="183100" cy="186275"/>
            </a:xfrm>
            <a:custGeom>
              <a:avLst/>
              <a:gdLst/>
              <a:ahLst/>
              <a:cxnLst/>
              <a:rect l="l" t="t" r="r" b="b"/>
              <a:pathLst>
                <a:path w="7324" h="7451" fill="none" extrusionOk="0">
                  <a:moveTo>
                    <a:pt x="7323" y="3545"/>
                  </a:moveTo>
                  <a:lnTo>
                    <a:pt x="3779" y="0"/>
                  </a:lnTo>
                  <a:cubicBezTo>
                    <a:pt x="2314" y="1465"/>
                    <a:pt x="1041" y="3120"/>
                    <a:pt x="1" y="4925"/>
                  </a:cubicBezTo>
                  <a:lnTo>
                    <a:pt x="4330" y="7450"/>
                  </a:lnTo>
                  <a:cubicBezTo>
                    <a:pt x="5158" y="6007"/>
                    <a:pt x="6156" y="4712"/>
                    <a:pt x="7323" y="3545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4246;p124">
              <a:extLst>
                <a:ext uri="{FF2B5EF4-FFF2-40B4-BE49-F238E27FC236}">
                  <a16:creationId xmlns:a16="http://schemas.microsoft.com/office/drawing/2014/main" id="{E78F02F5-979F-4C9A-8AFD-B35AFB33E597}"/>
                </a:ext>
              </a:extLst>
            </p:cNvPr>
            <p:cNvSpPr/>
            <p:nvPr/>
          </p:nvSpPr>
          <p:spPr>
            <a:xfrm>
              <a:off x="5996325" y="3860400"/>
              <a:ext cx="141150" cy="154425"/>
            </a:xfrm>
            <a:custGeom>
              <a:avLst/>
              <a:gdLst/>
              <a:ahLst/>
              <a:cxnLst/>
              <a:rect l="l" t="t" r="r" b="b"/>
              <a:pathLst>
                <a:path w="5646" h="6177" fill="none" extrusionOk="0">
                  <a:moveTo>
                    <a:pt x="5009" y="6134"/>
                  </a:moveTo>
                  <a:cubicBezTo>
                    <a:pt x="5009" y="4500"/>
                    <a:pt x="5221" y="2887"/>
                    <a:pt x="5646" y="1295"/>
                  </a:cubicBezTo>
                  <a:lnTo>
                    <a:pt x="807" y="0"/>
                  </a:lnTo>
                  <a:cubicBezTo>
                    <a:pt x="276" y="1995"/>
                    <a:pt x="0" y="4054"/>
                    <a:pt x="0" y="6134"/>
                  </a:cubicBezTo>
                  <a:lnTo>
                    <a:pt x="0" y="6176"/>
                  </a:lnTo>
                  <a:lnTo>
                    <a:pt x="5009" y="6176"/>
                  </a:ln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4247;p124">
              <a:extLst>
                <a:ext uri="{FF2B5EF4-FFF2-40B4-BE49-F238E27FC236}">
                  <a16:creationId xmlns:a16="http://schemas.microsoft.com/office/drawing/2014/main" id="{DFCA8059-B814-48B7-AB55-FA73E722E85B}"/>
                </a:ext>
              </a:extLst>
            </p:cNvPr>
            <p:cNvSpPr/>
            <p:nvPr/>
          </p:nvSpPr>
          <p:spPr>
            <a:xfrm>
              <a:off x="6016475" y="4135775"/>
              <a:ext cx="168775" cy="176200"/>
            </a:xfrm>
            <a:custGeom>
              <a:avLst/>
              <a:gdLst/>
              <a:ahLst/>
              <a:cxnLst/>
              <a:rect l="l" t="t" r="r" b="b"/>
              <a:pathLst>
                <a:path w="6751" h="7048" fill="none" extrusionOk="0">
                  <a:moveTo>
                    <a:pt x="4861" y="1"/>
                  </a:moveTo>
                  <a:lnTo>
                    <a:pt x="1" y="1295"/>
                  </a:lnTo>
                  <a:cubicBezTo>
                    <a:pt x="553" y="3312"/>
                    <a:pt x="1359" y="5243"/>
                    <a:pt x="2399" y="7047"/>
                  </a:cubicBezTo>
                  <a:lnTo>
                    <a:pt x="6750" y="4522"/>
                  </a:lnTo>
                  <a:cubicBezTo>
                    <a:pt x="5922" y="3121"/>
                    <a:pt x="5286" y="1593"/>
                    <a:pt x="4861" y="1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4248;p124">
              <a:extLst>
                <a:ext uri="{FF2B5EF4-FFF2-40B4-BE49-F238E27FC236}">
                  <a16:creationId xmlns:a16="http://schemas.microsoft.com/office/drawing/2014/main" id="{092E1E2A-2901-440D-B8DE-D584DD28062E}"/>
                </a:ext>
              </a:extLst>
            </p:cNvPr>
            <p:cNvSpPr/>
            <p:nvPr/>
          </p:nvSpPr>
          <p:spPr>
            <a:xfrm>
              <a:off x="5996325" y="4014800"/>
              <a:ext cx="141700" cy="153375"/>
            </a:xfrm>
            <a:custGeom>
              <a:avLst/>
              <a:gdLst/>
              <a:ahLst/>
              <a:cxnLst/>
              <a:rect l="l" t="t" r="r" b="b"/>
              <a:pathLst>
                <a:path w="5668" h="6135" fill="none" extrusionOk="0">
                  <a:moveTo>
                    <a:pt x="5009" y="0"/>
                  </a:moveTo>
                  <a:lnTo>
                    <a:pt x="0" y="0"/>
                  </a:lnTo>
                  <a:cubicBezTo>
                    <a:pt x="0" y="2080"/>
                    <a:pt x="276" y="4139"/>
                    <a:pt x="828" y="6134"/>
                  </a:cubicBezTo>
                  <a:lnTo>
                    <a:pt x="5667" y="4840"/>
                  </a:lnTo>
                  <a:cubicBezTo>
                    <a:pt x="5243" y="3269"/>
                    <a:pt x="5009" y="1635"/>
                    <a:pt x="5009" y="0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4249;p124">
              <a:extLst>
                <a:ext uri="{FF2B5EF4-FFF2-40B4-BE49-F238E27FC236}">
                  <a16:creationId xmlns:a16="http://schemas.microsoft.com/office/drawing/2014/main" id="{519F268B-2970-4986-B697-61288500EE4B}"/>
                </a:ext>
              </a:extLst>
            </p:cNvPr>
            <p:cNvSpPr/>
            <p:nvPr/>
          </p:nvSpPr>
          <p:spPr>
            <a:xfrm>
              <a:off x="6361375" y="3808400"/>
              <a:ext cx="172475" cy="177250"/>
            </a:xfrm>
            <a:custGeom>
              <a:avLst/>
              <a:gdLst/>
              <a:ahLst/>
              <a:cxnLst/>
              <a:rect l="l" t="t" r="r" b="b"/>
              <a:pathLst>
                <a:path w="6899" h="7090" fill="none" extrusionOk="0">
                  <a:moveTo>
                    <a:pt x="4394" y="0"/>
                  </a:moveTo>
                  <a:cubicBezTo>
                    <a:pt x="3842" y="319"/>
                    <a:pt x="3312" y="701"/>
                    <a:pt x="2845" y="1125"/>
                  </a:cubicBezTo>
                  <a:cubicBezTo>
                    <a:pt x="2696" y="1252"/>
                    <a:pt x="2569" y="1380"/>
                    <a:pt x="2441" y="1507"/>
                  </a:cubicBezTo>
                  <a:cubicBezTo>
                    <a:pt x="1253" y="2696"/>
                    <a:pt x="425" y="4181"/>
                    <a:pt x="1" y="5794"/>
                  </a:cubicBezTo>
                  <a:lnTo>
                    <a:pt x="4840" y="7089"/>
                  </a:lnTo>
                  <a:cubicBezTo>
                    <a:pt x="4925" y="6707"/>
                    <a:pt x="5073" y="6346"/>
                    <a:pt x="5264" y="6007"/>
                  </a:cubicBezTo>
                  <a:cubicBezTo>
                    <a:pt x="5455" y="5667"/>
                    <a:pt x="5710" y="5349"/>
                    <a:pt x="5986" y="5052"/>
                  </a:cubicBezTo>
                  <a:cubicBezTo>
                    <a:pt x="6050" y="4988"/>
                    <a:pt x="6113" y="4924"/>
                    <a:pt x="6198" y="4861"/>
                  </a:cubicBezTo>
                  <a:cubicBezTo>
                    <a:pt x="6410" y="4648"/>
                    <a:pt x="6644" y="4479"/>
                    <a:pt x="6899" y="4330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4250;p124">
              <a:extLst>
                <a:ext uri="{FF2B5EF4-FFF2-40B4-BE49-F238E27FC236}">
                  <a16:creationId xmlns:a16="http://schemas.microsoft.com/office/drawing/2014/main" id="{3F064241-ADC2-4936-98F2-DEE6BE76F8B8}"/>
                </a:ext>
              </a:extLst>
            </p:cNvPr>
            <p:cNvSpPr/>
            <p:nvPr/>
          </p:nvSpPr>
          <p:spPr>
            <a:xfrm>
              <a:off x="6471225" y="3775500"/>
              <a:ext cx="180950" cy="141150"/>
            </a:xfrm>
            <a:custGeom>
              <a:avLst/>
              <a:gdLst/>
              <a:ahLst/>
              <a:cxnLst/>
              <a:rect l="l" t="t" r="r" b="b"/>
              <a:pathLst>
                <a:path w="7238" h="5646" fill="none" extrusionOk="0">
                  <a:moveTo>
                    <a:pt x="5879" y="64"/>
                  </a:moveTo>
                  <a:cubicBezTo>
                    <a:pt x="5518" y="21"/>
                    <a:pt x="5158" y="0"/>
                    <a:pt x="4797" y="21"/>
                  </a:cubicBezTo>
                  <a:cubicBezTo>
                    <a:pt x="3948" y="21"/>
                    <a:pt x="3099" y="128"/>
                    <a:pt x="2292" y="361"/>
                  </a:cubicBezTo>
                  <a:cubicBezTo>
                    <a:pt x="1486" y="573"/>
                    <a:pt x="701" y="892"/>
                    <a:pt x="0" y="1316"/>
                  </a:cubicBezTo>
                  <a:lnTo>
                    <a:pt x="2505" y="5646"/>
                  </a:lnTo>
                  <a:cubicBezTo>
                    <a:pt x="2844" y="5455"/>
                    <a:pt x="3205" y="5285"/>
                    <a:pt x="3587" y="5179"/>
                  </a:cubicBezTo>
                  <a:cubicBezTo>
                    <a:pt x="3990" y="5073"/>
                    <a:pt x="4394" y="5030"/>
                    <a:pt x="4797" y="5030"/>
                  </a:cubicBezTo>
                  <a:cubicBezTo>
                    <a:pt x="4967" y="5030"/>
                    <a:pt x="5158" y="5030"/>
                    <a:pt x="5327" y="5052"/>
                  </a:cubicBezTo>
                  <a:cubicBezTo>
                    <a:pt x="5540" y="5073"/>
                    <a:pt x="5731" y="5115"/>
                    <a:pt x="5922" y="5158"/>
                  </a:cubicBezTo>
                  <a:lnTo>
                    <a:pt x="7238" y="319"/>
                  </a:lnTo>
                  <a:cubicBezTo>
                    <a:pt x="6792" y="212"/>
                    <a:pt x="6325" y="128"/>
                    <a:pt x="5879" y="64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4251;p124">
              <a:extLst>
                <a:ext uri="{FF2B5EF4-FFF2-40B4-BE49-F238E27FC236}">
                  <a16:creationId xmlns:a16="http://schemas.microsoft.com/office/drawing/2014/main" id="{67A167F7-4BCB-4868-9E54-1E025F270DCF}"/>
                </a:ext>
              </a:extLst>
            </p:cNvPr>
            <p:cNvSpPr/>
            <p:nvPr/>
          </p:nvSpPr>
          <p:spPr>
            <a:xfrm>
              <a:off x="6076450" y="4249325"/>
              <a:ext cx="183075" cy="185225"/>
            </a:xfrm>
            <a:custGeom>
              <a:avLst/>
              <a:gdLst/>
              <a:ahLst/>
              <a:cxnLst/>
              <a:rect l="l" t="t" r="r" b="b"/>
              <a:pathLst>
                <a:path w="7323" h="7409" fill="none" extrusionOk="0">
                  <a:moveTo>
                    <a:pt x="4351" y="1"/>
                  </a:moveTo>
                  <a:lnTo>
                    <a:pt x="0" y="2505"/>
                  </a:lnTo>
                  <a:cubicBezTo>
                    <a:pt x="1040" y="4288"/>
                    <a:pt x="2314" y="5944"/>
                    <a:pt x="3778" y="7408"/>
                  </a:cubicBezTo>
                  <a:lnTo>
                    <a:pt x="7323" y="3864"/>
                  </a:lnTo>
                  <a:cubicBezTo>
                    <a:pt x="6176" y="2696"/>
                    <a:pt x="5158" y="1402"/>
                    <a:pt x="4351" y="1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4252;p124">
              <a:extLst>
                <a:ext uri="{FF2B5EF4-FFF2-40B4-BE49-F238E27FC236}">
                  <a16:creationId xmlns:a16="http://schemas.microsoft.com/office/drawing/2014/main" id="{88EA4697-49DD-4C87-8780-2EA34B15C4AD}"/>
                </a:ext>
              </a:extLst>
            </p:cNvPr>
            <p:cNvSpPr/>
            <p:nvPr/>
          </p:nvSpPr>
          <p:spPr>
            <a:xfrm>
              <a:off x="6913750" y="4249850"/>
              <a:ext cx="192100" cy="183625"/>
            </a:xfrm>
            <a:custGeom>
              <a:avLst/>
              <a:gdLst/>
              <a:ahLst/>
              <a:cxnLst/>
              <a:rect l="l" t="t" r="r" b="b"/>
              <a:pathLst>
                <a:path w="7684" h="7345" fill="none" extrusionOk="0">
                  <a:moveTo>
                    <a:pt x="1040" y="3142"/>
                  </a:moveTo>
                  <a:cubicBezTo>
                    <a:pt x="786" y="3418"/>
                    <a:pt x="404" y="3567"/>
                    <a:pt x="0" y="3524"/>
                  </a:cubicBezTo>
                  <a:lnTo>
                    <a:pt x="3821" y="7345"/>
                  </a:lnTo>
                  <a:cubicBezTo>
                    <a:pt x="4160" y="7090"/>
                    <a:pt x="4479" y="6814"/>
                    <a:pt x="4776" y="6496"/>
                  </a:cubicBezTo>
                  <a:cubicBezTo>
                    <a:pt x="5880" y="5265"/>
                    <a:pt x="6856" y="3928"/>
                    <a:pt x="7684" y="2505"/>
                  </a:cubicBezTo>
                  <a:lnTo>
                    <a:pt x="3354" y="1"/>
                  </a:lnTo>
                  <a:cubicBezTo>
                    <a:pt x="2696" y="1126"/>
                    <a:pt x="1911" y="2166"/>
                    <a:pt x="1040" y="3142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4253;p124">
              <a:extLst>
                <a:ext uri="{FF2B5EF4-FFF2-40B4-BE49-F238E27FC236}">
                  <a16:creationId xmlns:a16="http://schemas.microsoft.com/office/drawing/2014/main" id="{F4D80385-16BA-4FBD-8B97-02833EE59104}"/>
                </a:ext>
              </a:extLst>
            </p:cNvPr>
            <p:cNvSpPr/>
            <p:nvPr/>
          </p:nvSpPr>
          <p:spPr>
            <a:xfrm>
              <a:off x="6997050" y="4136300"/>
              <a:ext cx="168225" cy="176200"/>
            </a:xfrm>
            <a:custGeom>
              <a:avLst/>
              <a:gdLst/>
              <a:ahLst/>
              <a:cxnLst/>
              <a:rect l="l" t="t" r="r" b="b"/>
              <a:pathLst>
                <a:path w="6729" h="7048" fill="none" extrusionOk="0">
                  <a:moveTo>
                    <a:pt x="1890" y="1"/>
                  </a:moveTo>
                  <a:cubicBezTo>
                    <a:pt x="1465" y="1593"/>
                    <a:pt x="828" y="3121"/>
                    <a:pt x="1" y="4543"/>
                  </a:cubicBezTo>
                  <a:lnTo>
                    <a:pt x="4330" y="7047"/>
                  </a:lnTo>
                  <a:cubicBezTo>
                    <a:pt x="5370" y="5243"/>
                    <a:pt x="6177" y="3312"/>
                    <a:pt x="6729" y="1296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4254;p124">
              <a:extLst>
                <a:ext uri="{FF2B5EF4-FFF2-40B4-BE49-F238E27FC236}">
                  <a16:creationId xmlns:a16="http://schemas.microsoft.com/office/drawing/2014/main" id="{979A8D69-E08E-4712-9802-C06C4E0F8459}"/>
                </a:ext>
              </a:extLst>
            </p:cNvPr>
            <p:cNvSpPr/>
            <p:nvPr/>
          </p:nvSpPr>
          <p:spPr>
            <a:xfrm>
              <a:off x="6170900" y="4345900"/>
              <a:ext cx="185725" cy="183100"/>
            </a:xfrm>
            <a:custGeom>
              <a:avLst/>
              <a:gdLst/>
              <a:ahLst/>
              <a:cxnLst/>
              <a:rect l="l" t="t" r="r" b="b"/>
              <a:pathLst>
                <a:path w="7429" h="7324" fill="none" extrusionOk="0">
                  <a:moveTo>
                    <a:pt x="3545" y="1"/>
                  </a:moveTo>
                  <a:lnTo>
                    <a:pt x="0" y="3545"/>
                  </a:lnTo>
                  <a:cubicBezTo>
                    <a:pt x="1464" y="5010"/>
                    <a:pt x="3120" y="6283"/>
                    <a:pt x="4924" y="7323"/>
                  </a:cubicBezTo>
                  <a:lnTo>
                    <a:pt x="7429" y="2972"/>
                  </a:lnTo>
                  <a:cubicBezTo>
                    <a:pt x="6007" y="2144"/>
                    <a:pt x="4712" y="1147"/>
                    <a:pt x="3545" y="1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4255;p124">
              <a:extLst>
                <a:ext uri="{FF2B5EF4-FFF2-40B4-BE49-F238E27FC236}">
                  <a16:creationId xmlns:a16="http://schemas.microsoft.com/office/drawing/2014/main" id="{40DC28C0-1611-4460-AA67-D1BE39422CFE}"/>
                </a:ext>
              </a:extLst>
            </p:cNvPr>
            <p:cNvSpPr/>
            <p:nvPr/>
          </p:nvSpPr>
          <p:spPr>
            <a:xfrm>
              <a:off x="6292400" y="3439075"/>
              <a:ext cx="176175" cy="168250"/>
            </a:xfrm>
            <a:custGeom>
              <a:avLst/>
              <a:gdLst/>
              <a:ahLst/>
              <a:cxnLst/>
              <a:rect l="l" t="t" r="r" b="b"/>
              <a:pathLst>
                <a:path w="7047" h="6730" fill="none" extrusionOk="0">
                  <a:moveTo>
                    <a:pt x="7047" y="4861"/>
                  </a:moveTo>
                  <a:lnTo>
                    <a:pt x="5752" y="1"/>
                  </a:lnTo>
                  <a:cubicBezTo>
                    <a:pt x="3736" y="553"/>
                    <a:pt x="1805" y="1338"/>
                    <a:pt x="0" y="2399"/>
                  </a:cubicBezTo>
                  <a:lnTo>
                    <a:pt x="2505" y="6729"/>
                  </a:lnTo>
                  <a:cubicBezTo>
                    <a:pt x="3927" y="5901"/>
                    <a:pt x="5455" y="5286"/>
                    <a:pt x="7047" y="4861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4256;p124">
              <a:extLst>
                <a:ext uri="{FF2B5EF4-FFF2-40B4-BE49-F238E27FC236}">
                  <a16:creationId xmlns:a16="http://schemas.microsoft.com/office/drawing/2014/main" id="{6AAC0F6B-2D9E-4C37-840C-7800A043D33B}"/>
                </a:ext>
              </a:extLst>
            </p:cNvPr>
            <p:cNvSpPr/>
            <p:nvPr/>
          </p:nvSpPr>
          <p:spPr>
            <a:xfrm>
              <a:off x="6436200" y="4466875"/>
              <a:ext cx="215450" cy="141700"/>
            </a:xfrm>
            <a:custGeom>
              <a:avLst/>
              <a:gdLst/>
              <a:ahLst/>
              <a:cxnLst/>
              <a:rect l="l" t="t" r="r" b="b"/>
              <a:pathLst>
                <a:path w="8618" h="5668" fill="none" extrusionOk="0">
                  <a:moveTo>
                    <a:pt x="6198" y="659"/>
                  </a:moveTo>
                  <a:lnTo>
                    <a:pt x="6198" y="659"/>
                  </a:lnTo>
                  <a:cubicBezTo>
                    <a:pt x="4542" y="659"/>
                    <a:pt x="2887" y="447"/>
                    <a:pt x="1295" y="1"/>
                  </a:cubicBezTo>
                  <a:lnTo>
                    <a:pt x="0" y="4861"/>
                  </a:lnTo>
                  <a:cubicBezTo>
                    <a:pt x="2017" y="5392"/>
                    <a:pt x="4097" y="5668"/>
                    <a:pt x="6198" y="5668"/>
                  </a:cubicBezTo>
                  <a:lnTo>
                    <a:pt x="6198" y="5668"/>
                  </a:lnTo>
                  <a:cubicBezTo>
                    <a:pt x="7556" y="5604"/>
                    <a:pt x="8617" y="4500"/>
                    <a:pt x="8617" y="3142"/>
                  </a:cubicBezTo>
                  <a:cubicBezTo>
                    <a:pt x="8617" y="1805"/>
                    <a:pt x="7556" y="680"/>
                    <a:pt x="6198" y="638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4257;p124">
              <a:extLst>
                <a:ext uri="{FF2B5EF4-FFF2-40B4-BE49-F238E27FC236}">
                  <a16:creationId xmlns:a16="http://schemas.microsoft.com/office/drawing/2014/main" id="{6E139829-5B2B-4152-A644-B85D3F66A4A8}"/>
                </a:ext>
              </a:extLst>
            </p:cNvPr>
            <p:cNvSpPr/>
            <p:nvPr/>
          </p:nvSpPr>
          <p:spPr>
            <a:xfrm>
              <a:off x="6294000" y="4420200"/>
              <a:ext cx="174575" cy="168225"/>
            </a:xfrm>
            <a:custGeom>
              <a:avLst/>
              <a:gdLst/>
              <a:ahLst/>
              <a:cxnLst/>
              <a:rect l="l" t="t" r="r" b="b"/>
              <a:pathLst>
                <a:path w="6983" h="6729" fill="none" extrusionOk="0">
                  <a:moveTo>
                    <a:pt x="2505" y="0"/>
                  </a:moveTo>
                  <a:lnTo>
                    <a:pt x="0" y="4351"/>
                  </a:lnTo>
                  <a:cubicBezTo>
                    <a:pt x="1783" y="5391"/>
                    <a:pt x="3693" y="6176"/>
                    <a:pt x="5688" y="6728"/>
                  </a:cubicBezTo>
                  <a:lnTo>
                    <a:pt x="6983" y="1889"/>
                  </a:lnTo>
                  <a:cubicBezTo>
                    <a:pt x="5412" y="1465"/>
                    <a:pt x="3905" y="828"/>
                    <a:pt x="2505" y="0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4258;p124">
              <a:extLst>
                <a:ext uri="{FF2B5EF4-FFF2-40B4-BE49-F238E27FC236}">
                  <a16:creationId xmlns:a16="http://schemas.microsoft.com/office/drawing/2014/main" id="{C8163E2E-71B8-4329-8DC4-D02C43498902}"/>
                </a:ext>
              </a:extLst>
            </p:cNvPr>
            <p:cNvSpPr/>
            <p:nvPr/>
          </p:nvSpPr>
          <p:spPr>
            <a:xfrm>
              <a:off x="6384200" y="3601975"/>
              <a:ext cx="206950" cy="164525"/>
            </a:xfrm>
            <a:custGeom>
              <a:avLst/>
              <a:gdLst/>
              <a:ahLst/>
              <a:cxnLst/>
              <a:rect l="l" t="t" r="r" b="b"/>
              <a:pathLst>
                <a:path w="8278" h="6581" fill="none" extrusionOk="0">
                  <a:moveTo>
                    <a:pt x="7514" y="22"/>
                  </a:moveTo>
                  <a:cubicBezTo>
                    <a:pt x="6304" y="64"/>
                    <a:pt x="5115" y="255"/>
                    <a:pt x="3969" y="574"/>
                  </a:cubicBezTo>
                  <a:cubicBezTo>
                    <a:pt x="2590" y="956"/>
                    <a:pt x="1253" y="1529"/>
                    <a:pt x="0" y="2251"/>
                  </a:cubicBezTo>
                  <a:lnTo>
                    <a:pt x="2505" y="6580"/>
                  </a:lnTo>
                  <a:cubicBezTo>
                    <a:pt x="3375" y="6071"/>
                    <a:pt x="4309" y="5689"/>
                    <a:pt x="5264" y="5413"/>
                  </a:cubicBezTo>
                  <a:cubicBezTo>
                    <a:pt x="6070" y="5180"/>
                    <a:pt x="6898" y="5052"/>
                    <a:pt x="7726" y="5010"/>
                  </a:cubicBezTo>
                  <a:cubicBezTo>
                    <a:pt x="7917" y="5010"/>
                    <a:pt x="8087" y="5010"/>
                    <a:pt x="8278" y="5010"/>
                  </a:cubicBezTo>
                  <a:lnTo>
                    <a:pt x="8278" y="1"/>
                  </a:lnTo>
                  <a:cubicBezTo>
                    <a:pt x="8023" y="1"/>
                    <a:pt x="7768" y="1"/>
                    <a:pt x="7514" y="22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4259;p124">
              <a:extLst>
                <a:ext uri="{FF2B5EF4-FFF2-40B4-BE49-F238E27FC236}">
                  <a16:creationId xmlns:a16="http://schemas.microsoft.com/office/drawing/2014/main" id="{B53A4880-22A9-4B03-96C9-19F90FC1A340}"/>
                </a:ext>
              </a:extLst>
            </p:cNvPr>
            <p:cNvSpPr/>
            <p:nvPr/>
          </p:nvSpPr>
          <p:spPr>
            <a:xfrm>
              <a:off x="6436200" y="3418925"/>
              <a:ext cx="154950" cy="141700"/>
            </a:xfrm>
            <a:custGeom>
              <a:avLst/>
              <a:gdLst/>
              <a:ahLst/>
              <a:cxnLst/>
              <a:rect l="l" t="t" r="r" b="b"/>
              <a:pathLst>
                <a:path w="6198" h="5668" fill="none" extrusionOk="0">
                  <a:moveTo>
                    <a:pt x="6198" y="5009"/>
                  </a:moveTo>
                  <a:lnTo>
                    <a:pt x="6198" y="0"/>
                  </a:lnTo>
                  <a:cubicBezTo>
                    <a:pt x="4097" y="0"/>
                    <a:pt x="2017" y="255"/>
                    <a:pt x="0" y="807"/>
                  </a:cubicBezTo>
                  <a:lnTo>
                    <a:pt x="1295" y="5667"/>
                  </a:lnTo>
                  <a:cubicBezTo>
                    <a:pt x="2887" y="5222"/>
                    <a:pt x="4542" y="5009"/>
                    <a:pt x="6198" y="5009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4260;p124">
              <a:extLst>
                <a:ext uri="{FF2B5EF4-FFF2-40B4-BE49-F238E27FC236}">
                  <a16:creationId xmlns:a16="http://schemas.microsoft.com/office/drawing/2014/main" id="{6652CCC3-6F14-4EB4-B61A-D85B0A3B0DFA}"/>
                </a:ext>
              </a:extLst>
            </p:cNvPr>
            <p:cNvSpPr/>
            <p:nvPr/>
          </p:nvSpPr>
          <p:spPr>
            <a:xfrm>
              <a:off x="6299825" y="3658225"/>
              <a:ext cx="147000" cy="154425"/>
            </a:xfrm>
            <a:custGeom>
              <a:avLst/>
              <a:gdLst/>
              <a:ahLst/>
              <a:cxnLst/>
              <a:rect l="l" t="t" r="r" b="b"/>
              <a:pathLst>
                <a:path w="5880" h="6177" fill="none" extrusionOk="0">
                  <a:moveTo>
                    <a:pt x="5880" y="4330"/>
                  </a:moveTo>
                  <a:lnTo>
                    <a:pt x="3375" y="1"/>
                  </a:lnTo>
                  <a:cubicBezTo>
                    <a:pt x="2144" y="722"/>
                    <a:pt x="1019" y="1614"/>
                    <a:pt x="1" y="2632"/>
                  </a:cubicBezTo>
                  <a:lnTo>
                    <a:pt x="3545" y="6177"/>
                  </a:lnTo>
                  <a:cubicBezTo>
                    <a:pt x="4245" y="5455"/>
                    <a:pt x="5031" y="4840"/>
                    <a:pt x="5880" y="4330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4261;p124">
              <a:extLst>
                <a:ext uri="{FF2B5EF4-FFF2-40B4-BE49-F238E27FC236}">
                  <a16:creationId xmlns:a16="http://schemas.microsoft.com/office/drawing/2014/main" id="{BA3753A9-845B-45A0-80B5-37DEA70D9461}"/>
                </a:ext>
              </a:extLst>
            </p:cNvPr>
            <p:cNvSpPr/>
            <p:nvPr/>
          </p:nvSpPr>
          <p:spPr>
            <a:xfrm>
              <a:off x="6193175" y="3724025"/>
              <a:ext cx="195300" cy="216525"/>
            </a:xfrm>
            <a:custGeom>
              <a:avLst/>
              <a:gdLst/>
              <a:ahLst/>
              <a:cxnLst/>
              <a:rect l="l" t="t" r="r" b="b"/>
              <a:pathLst>
                <a:path w="7812" h="8661" fill="none" extrusionOk="0">
                  <a:moveTo>
                    <a:pt x="4267" y="0"/>
                  </a:moveTo>
                  <a:cubicBezTo>
                    <a:pt x="3248" y="1019"/>
                    <a:pt x="2378" y="2165"/>
                    <a:pt x="1656" y="3418"/>
                  </a:cubicBezTo>
                  <a:cubicBezTo>
                    <a:pt x="934" y="4649"/>
                    <a:pt x="382" y="5986"/>
                    <a:pt x="0" y="7365"/>
                  </a:cubicBezTo>
                  <a:lnTo>
                    <a:pt x="4840" y="8660"/>
                  </a:lnTo>
                  <a:cubicBezTo>
                    <a:pt x="5094" y="7705"/>
                    <a:pt x="5476" y="6771"/>
                    <a:pt x="5965" y="5922"/>
                  </a:cubicBezTo>
                  <a:cubicBezTo>
                    <a:pt x="6474" y="5052"/>
                    <a:pt x="7089" y="4245"/>
                    <a:pt x="7811" y="3545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4262;p124">
              <a:extLst>
                <a:ext uri="{FF2B5EF4-FFF2-40B4-BE49-F238E27FC236}">
                  <a16:creationId xmlns:a16="http://schemas.microsoft.com/office/drawing/2014/main" id="{9FD2087D-7AE3-43E2-8666-CDADC1D0F97B}"/>
                </a:ext>
              </a:extLst>
            </p:cNvPr>
            <p:cNvSpPr/>
            <p:nvPr/>
          </p:nvSpPr>
          <p:spPr>
            <a:xfrm>
              <a:off x="6353425" y="3953250"/>
              <a:ext cx="140625" cy="179900"/>
            </a:xfrm>
            <a:custGeom>
              <a:avLst/>
              <a:gdLst/>
              <a:ahLst/>
              <a:cxnLst/>
              <a:rect l="l" t="t" r="r" b="b"/>
              <a:pathLst>
                <a:path w="5625" h="7196" fill="none" extrusionOk="0">
                  <a:moveTo>
                    <a:pt x="5158" y="3609"/>
                  </a:moveTo>
                  <a:cubicBezTo>
                    <a:pt x="5052" y="3227"/>
                    <a:pt x="5009" y="2845"/>
                    <a:pt x="5009" y="2462"/>
                  </a:cubicBezTo>
                  <a:lnTo>
                    <a:pt x="5009" y="2420"/>
                  </a:lnTo>
                  <a:cubicBezTo>
                    <a:pt x="5009" y="2038"/>
                    <a:pt x="5052" y="1656"/>
                    <a:pt x="5158" y="1295"/>
                  </a:cubicBezTo>
                  <a:lnTo>
                    <a:pt x="319" y="0"/>
                  </a:lnTo>
                  <a:cubicBezTo>
                    <a:pt x="106" y="786"/>
                    <a:pt x="0" y="1592"/>
                    <a:pt x="0" y="2420"/>
                  </a:cubicBezTo>
                  <a:lnTo>
                    <a:pt x="0" y="2462"/>
                  </a:lnTo>
                  <a:cubicBezTo>
                    <a:pt x="0" y="4139"/>
                    <a:pt x="446" y="5752"/>
                    <a:pt x="1295" y="7196"/>
                  </a:cubicBezTo>
                  <a:lnTo>
                    <a:pt x="5625" y="4712"/>
                  </a:lnTo>
                  <a:cubicBezTo>
                    <a:pt x="5413" y="4373"/>
                    <a:pt x="5264" y="3991"/>
                    <a:pt x="5158" y="3609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4263;p124">
              <a:extLst>
                <a:ext uri="{FF2B5EF4-FFF2-40B4-BE49-F238E27FC236}">
                  <a16:creationId xmlns:a16="http://schemas.microsoft.com/office/drawing/2014/main" id="{6AFABA0A-6265-458E-8E19-E6E0849F8C2E}"/>
                </a:ext>
              </a:extLst>
            </p:cNvPr>
            <p:cNvSpPr/>
            <p:nvPr/>
          </p:nvSpPr>
          <p:spPr>
            <a:xfrm>
              <a:off x="6840000" y="3808400"/>
              <a:ext cx="149650" cy="131600"/>
            </a:xfrm>
            <a:custGeom>
              <a:avLst/>
              <a:gdLst/>
              <a:ahLst/>
              <a:cxnLst/>
              <a:rect l="l" t="t" r="r" b="b"/>
              <a:pathLst>
                <a:path w="5986" h="5264" fill="none" extrusionOk="0">
                  <a:moveTo>
                    <a:pt x="1125" y="5264"/>
                  </a:moveTo>
                  <a:lnTo>
                    <a:pt x="5985" y="3969"/>
                  </a:lnTo>
                  <a:cubicBezTo>
                    <a:pt x="5603" y="2568"/>
                    <a:pt x="5052" y="1231"/>
                    <a:pt x="4330" y="0"/>
                  </a:cubicBezTo>
                  <a:lnTo>
                    <a:pt x="0" y="2505"/>
                  </a:lnTo>
                  <a:cubicBezTo>
                    <a:pt x="488" y="3375"/>
                    <a:pt x="870" y="4309"/>
                    <a:pt x="1125" y="5264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4264;p124">
              <a:extLst>
                <a:ext uri="{FF2B5EF4-FFF2-40B4-BE49-F238E27FC236}">
                  <a16:creationId xmlns:a16="http://schemas.microsoft.com/office/drawing/2014/main" id="{E4334909-5D14-43E2-AC4F-2C5B02377F7E}"/>
                </a:ext>
              </a:extLst>
            </p:cNvPr>
            <p:cNvSpPr/>
            <p:nvPr/>
          </p:nvSpPr>
          <p:spPr>
            <a:xfrm>
              <a:off x="6688775" y="3895400"/>
              <a:ext cx="140625" cy="240400"/>
            </a:xfrm>
            <a:custGeom>
              <a:avLst/>
              <a:gdLst/>
              <a:ahLst/>
              <a:cxnLst/>
              <a:rect l="l" t="t" r="r" b="b"/>
              <a:pathLst>
                <a:path w="5625" h="9616" fill="none" extrusionOk="0">
                  <a:moveTo>
                    <a:pt x="5561" y="3779"/>
                  </a:moveTo>
                  <a:cubicBezTo>
                    <a:pt x="5434" y="2442"/>
                    <a:pt x="5009" y="1147"/>
                    <a:pt x="4351" y="1"/>
                  </a:cubicBezTo>
                  <a:lnTo>
                    <a:pt x="21" y="2527"/>
                  </a:lnTo>
                  <a:cubicBezTo>
                    <a:pt x="319" y="3057"/>
                    <a:pt x="510" y="3652"/>
                    <a:pt x="573" y="4288"/>
                  </a:cubicBezTo>
                  <a:cubicBezTo>
                    <a:pt x="594" y="4458"/>
                    <a:pt x="594" y="4628"/>
                    <a:pt x="594" y="4798"/>
                  </a:cubicBezTo>
                  <a:cubicBezTo>
                    <a:pt x="594" y="5180"/>
                    <a:pt x="552" y="5562"/>
                    <a:pt x="446" y="5944"/>
                  </a:cubicBezTo>
                  <a:cubicBezTo>
                    <a:pt x="425" y="5986"/>
                    <a:pt x="425" y="6029"/>
                    <a:pt x="403" y="6092"/>
                  </a:cubicBezTo>
                  <a:cubicBezTo>
                    <a:pt x="0" y="7408"/>
                    <a:pt x="743" y="8809"/>
                    <a:pt x="2059" y="9212"/>
                  </a:cubicBezTo>
                  <a:cubicBezTo>
                    <a:pt x="3396" y="9616"/>
                    <a:pt x="4797" y="8873"/>
                    <a:pt x="5200" y="7557"/>
                  </a:cubicBezTo>
                  <a:cubicBezTo>
                    <a:pt x="5243" y="7451"/>
                    <a:pt x="5264" y="7345"/>
                    <a:pt x="5285" y="7239"/>
                  </a:cubicBezTo>
                  <a:cubicBezTo>
                    <a:pt x="5519" y="6432"/>
                    <a:pt x="5625" y="5604"/>
                    <a:pt x="5625" y="4776"/>
                  </a:cubicBezTo>
                  <a:cubicBezTo>
                    <a:pt x="5625" y="4437"/>
                    <a:pt x="5603" y="4119"/>
                    <a:pt x="5561" y="3779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4265;p124">
              <a:extLst>
                <a:ext uri="{FF2B5EF4-FFF2-40B4-BE49-F238E27FC236}">
                  <a16:creationId xmlns:a16="http://schemas.microsoft.com/office/drawing/2014/main" id="{9C7A257B-79FF-4E13-96AD-B2D355AAA4E5}"/>
                </a:ext>
              </a:extLst>
            </p:cNvPr>
            <p:cNvSpPr/>
            <p:nvPr/>
          </p:nvSpPr>
          <p:spPr>
            <a:xfrm>
              <a:off x="6734925" y="3657175"/>
              <a:ext cx="213325" cy="214375"/>
            </a:xfrm>
            <a:custGeom>
              <a:avLst/>
              <a:gdLst/>
              <a:ahLst/>
              <a:cxnLst/>
              <a:rect l="l" t="t" r="r" b="b"/>
              <a:pathLst>
                <a:path w="8533" h="8575" fill="none" extrusionOk="0">
                  <a:moveTo>
                    <a:pt x="5901" y="2632"/>
                  </a:moveTo>
                  <a:cubicBezTo>
                    <a:pt x="5816" y="2526"/>
                    <a:pt x="5731" y="2441"/>
                    <a:pt x="5625" y="2356"/>
                  </a:cubicBezTo>
                  <a:cubicBezTo>
                    <a:pt x="4691" y="1443"/>
                    <a:pt x="3630" y="658"/>
                    <a:pt x="2505" y="0"/>
                  </a:cubicBezTo>
                  <a:lnTo>
                    <a:pt x="1" y="4351"/>
                  </a:lnTo>
                  <a:cubicBezTo>
                    <a:pt x="786" y="4818"/>
                    <a:pt x="1508" y="5349"/>
                    <a:pt x="2166" y="5985"/>
                  </a:cubicBezTo>
                  <a:cubicBezTo>
                    <a:pt x="2229" y="6049"/>
                    <a:pt x="2293" y="6113"/>
                    <a:pt x="2357" y="6176"/>
                  </a:cubicBezTo>
                  <a:cubicBezTo>
                    <a:pt x="3078" y="6898"/>
                    <a:pt x="3694" y="7705"/>
                    <a:pt x="4203" y="8575"/>
                  </a:cubicBezTo>
                  <a:lnTo>
                    <a:pt x="8533" y="6070"/>
                  </a:lnTo>
                  <a:cubicBezTo>
                    <a:pt x="7811" y="4797"/>
                    <a:pt x="6920" y="3651"/>
                    <a:pt x="5901" y="2632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4266;p124">
              <a:extLst>
                <a:ext uri="{FF2B5EF4-FFF2-40B4-BE49-F238E27FC236}">
                  <a16:creationId xmlns:a16="http://schemas.microsoft.com/office/drawing/2014/main" id="{1E715299-C085-4EF6-AAE9-7F5E99AAF934}"/>
                </a:ext>
              </a:extLst>
            </p:cNvPr>
            <p:cNvSpPr/>
            <p:nvPr/>
          </p:nvSpPr>
          <p:spPr>
            <a:xfrm>
              <a:off x="6178850" y="3908150"/>
              <a:ext cx="135325" cy="212800"/>
            </a:xfrm>
            <a:custGeom>
              <a:avLst/>
              <a:gdLst/>
              <a:ahLst/>
              <a:cxnLst/>
              <a:rect l="l" t="t" r="r" b="b"/>
              <a:pathLst>
                <a:path w="5413" h="8512" fill="none" extrusionOk="0">
                  <a:moveTo>
                    <a:pt x="5031" y="4266"/>
                  </a:moveTo>
                  <a:lnTo>
                    <a:pt x="5031" y="3672"/>
                  </a:lnTo>
                  <a:cubicBezTo>
                    <a:pt x="5073" y="2866"/>
                    <a:pt x="5200" y="2059"/>
                    <a:pt x="5413" y="1295"/>
                  </a:cubicBezTo>
                  <a:lnTo>
                    <a:pt x="573" y="0"/>
                  </a:lnTo>
                  <a:cubicBezTo>
                    <a:pt x="255" y="1125"/>
                    <a:pt x="85" y="2271"/>
                    <a:pt x="22" y="3439"/>
                  </a:cubicBezTo>
                  <a:cubicBezTo>
                    <a:pt x="22" y="3715"/>
                    <a:pt x="0" y="3991"/>
                    <a:pt x="0" y="4266"/>
                  </a:cubicBezTo>
                  <a:cubicBezTo>
                    <a:pt x="0" y="5710"/>
                    <a:pt x="191" y="7132"/>
                    <a:pt x="552" y="8511"/>
                  </a:cubicBezTo>
                  <a:lnTo>
                    <a:pt x="5413" y="7217"/>
                  </a:lnTo>
                  <a:cubicBezTo>
                    <a:pt x="5158" y="6262"/>
                    <a:pt x="5031" y="5264"/>
                    <a:pt x="5031" y="4266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4267;p124">
              <a:extLst>
                <a:ext uri="{FF2B5EF4-FFF2-40B4-BE49-F238E27FC236}">
                  <a16:creationId xmlns:a16="http://schemas.microsoft.com/office/drawing/2014/main" id="{9076C64C-ABEA-4A0E-ADA7-EB85F61342FB}"/>
                </a:ext>
              </a:extLst>
            </p:cNvPr>
            <p:cNvSpPr/>
            <p:nvPr/>
          </p:nvSpPr>
          <p:spPr>
            <a:xfrm>
              <a:off x="6591125" y="3601975"/>
              <a:ext cx="205900" cy="164000"/>
            </a:xfrm>
            <a:custGeom>
              <a:avLst/>
              <a:gdLst/>
              <a:ahLst/>
              <a:cxnLst/>
              <a:rect l="l" t="t" r="r" b="b"/>
              <a:pathLst>
                <a:path w="8236" h="6560" fill="none" extrusionOk="0">
                  <a:moveTo>
                    <a:pt x="4225" y="531"/>
                  </a:moveTo>
                  <a:cubicBezTo>
                    <a:pt x="2845" y="171"/>
                    <a:pt x="1423" y="1"/>
                    <a:pt x="1" y="1"/>
                  </a:cubicBezTo>
                  <a:lnTo>
                    <a:pt x="1" y="5010"/>
                  </a:lnTo>
                  <a:cubicBezTo>
                    <a:pt x="977" y="5010"/>
                    <a:pt x="1975" y="5137"/>
                    <a:pt x="2930" y="5392"/>
                  </a:cubicBezTo>
                  <a:cubicBezTo>
                    <a:pt x="3906" y="5647"/>
                    <a:pt x="4861" y="6050"/>
                    <a:pt x="5731" y="6559"/>
                  </a:cubicBezTo>
                  <a:lnTo>
                    <a:pt x="8236" y="2208"/>
                  </a:lnTo>
                  <a:cubicBezTo>
                    <a:pt x="6984" y="1487"/>
                    <a:pt x="5625" y="913"/>
                    <a:pt x="4225" y="531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4268;p124">
              <a:extLst>
                <a:ext uri="{FF2B5EF4-FFF2-40B4-BE49-F238E27FC236}">
                  <a16:creationId xmlns:a16="http://schemas.microsoft.com/office/drawing/2014/main" id="{8034DDBE-49C6-422A-9371-24DDB92970F0}"/>
                </a:ext>
              </a:extLst>
            </p:cNvPr>
            <p:cNvSpPr/>
            <p:nvPr/>
          </p:nvSpPr>
          <p:spPr>
            <a:xfrm>
              <a:off x="6997050" y="3717125"/>
              <a:ext cx="168225" cy="175650"/>
            </a:xfrm>
            <a:custGeom>
              <a:avLst/>
              <a:gdLst/>
              <a:ahLst/>
              <a:cxnLst/>
              <a:rect l="l" t="t" r="r" b="b"/>
              <a:pathLst>
                <a:path w="6729" h="7026" fill="none" extrusionOk="0">
                  <a:moveTo>
                    <a:pt x="1890" y="7026"/>
                  </a:moveTo>
                  <a:lnTo>
                    <a:pt x="6729" y="5731"/>
                  </a:lnTo>
                  <a:cubicBezTo>
                    <a:pt x="6198" y="3715"/>
                    <a:pt x="5392" y="1805"/>
                    <a:pt x="4352" y="1"/>
                  </a:cubicBezTo>
                  <a:lnTo>
                    <a:pt x="1" y="2526"/>
                  </a:lnTo>
                  <a:cubicBezTo>
                    <a:pt x="828" y="3927"/>
                    <a:pt x="1465" y="5455"/>
                    <a:pt x="1890" y="7026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4269;p124">
              <a:extLst>
                <a:ext uri="{FF2B5EF4-FFF2-40B4-BE49-F238E27FC236}">
                  <a16:creationId xmlns:a16="http://schemas.microsoft.com/office/drawing/2014/main" id="{E58DA653-C223-4D19-B072-18D1AE87900A}"/>
                </a:ext>
              </a:extLst>
            </p:cNvPr>
            <p:cNvSpPr/>
            <p:nvPr/>
          </p:nvSpPr>
          <p:spPr>
            <a:xfrm>
              <a:off x="7044275" y="3860925"/>
              <a:ext cx="141700" cy="154425"/>
            </a:xfrm>
            <a:custGeom>
              <a:avLst/>
              <a:gdLst/>
              <a:ahLst/>
              <a:cxnLst/>
              <a:rect l="l" t="t" r="r" b="b"/>
              <a:pathLst>
                <a:path w="5668" h="6177" fill="none" extrusionOk="0">
                  <a:moveTo>
                    <a:pt x="659" y="6028"/>
                  </a:moveTo>
                  <a:lnTo>
                    <a:pt x="659" y="6177"/>
                  </a:lnTo>
                  <a:lnTo>
                    <a:pt x="5668" y="6177"/>
                  </a:lnTo>
                  <a:lnTo>
                    <a:pt x="5668" y="5986"/>
                  </a:lnTo>
                  <a:cubicBezTo>
                    <a:pt x="5646" y="3969"/>
                    <a:pt x="5392" y="1953"/>
                    <a:pt x="4861" y="0"/>
                  </a:cubicBezTo>
                  <a:lnTo>
                    <a:pt x="1" y="1274"/>
                  </a:lnTo>
                  <a:cubicBezTo>
                    <a:pt x="425" y="2823"/>
                    <a:pt x="637" y="4415"/>
                    <a:pt x="659" y="6028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4270;p124">
              <a:extLst>
                <a:ext uri="{FF2B5EF4-FFF2-40B4-BE49-F238E27FC236}">
                  <a16:creationId xmlns:a16="http://schemas.microsoft.com/office/drawing/2014/main" id="{C1961CB3-2E0C-4B70-902B-924CB09F37C6}"/>
                </a:ext>
              </a:extLst>
            </p:cNvPr>
            <p:cNvSpPr/>
            <p:nvPr/>
          </p:nvSpPr>
          <p:spPr>
            <a:xfrm>
              <a:off x="6193175" y="4088550"/>
              <a:ext cx="195300" cy="217050"/>
            </a:xfrm>
            <a:custGeom>
              <a:avLst/>
              <a:gdLst/>
              <a:ahLst/>
              <a:cxnLst/>
              <a:rect l="l" t="t" r="r" b="b"/>
              <a:pathLst>
                <a:path w="7812" h="8682" fill="none" extrusionOk="0">
                  <a:moveTo>
                    <a:pt x="5986" y="2781"/>
                  </a:moveTo>
                  <a:cubicBezTo>
                    <a:pt x="5498" y="1911"/>
                    <a:pt x="5094" y="977"/>
                    <a:pt x="4840" y="1"/>
                  </a:cubicBezTo>
                  <a:lnTo>
                    <a:pt x="0" y="1295"/>
                  </a:lnTo>
                  <a:cubicBezTo>
                    <a:pt x="743" y="4097"/>
                    <a:pt x="2208" y="6644"/>
                    <a:pt x="4267" y="8682"/>
                  </a:cubicBezTo>
                  <a:lnTo>
                    <a:pt x="7811" y="5137"/>
                  </a:lnTo>
                  <a:cubicBezTo>
                    <a:pt x="7111" y="4437"/>
                    <a:pt x="6495" y="3630"/>
                    <a:pt x="5986" y="2781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4271;p124">
              <a:extLst>
                <a:ext uri="{FF2B5EF4-FFF2-40B4-BE49-F238E27FC236}">
                  <a16:creationId xmlns:a16="http://schemas.microsoft.com/office/drawing/2014/main" id="{4A8D4A08-B265-421D-9D91-23CC524F2B7C}"/>
                </a:ext>
              </a:extLst>
            </p:cNvPr>
            <p:cNvSpPr/>
            <p:nvPr/>
          </p:nvSpPr>
          <p:spPr>
            <a:xfrm>
              <a:off x="6922775" y="3594550"/>
              <a:ext cx="183600" cy="185750"/>
            </a:xfrm>
            <a:custGeom>
              <a:avLst/>
              <a:gdLst/>
              <a:ahLst/>
              <a:cxnLst/>
              <a:rect l="l" t="t" r="r" b="b"/>
              <a:pathLst>
                <a:path w="7344" h="7430" fill="none" extrusionOk="0">
                  <a:moveTo>
                    <a:pt x="2993" y="7429"/>
                  </a:moveTo>
                  <a:lnTo>
                    <a:pt x="7344" y="4904"/>
                  </a:lnTo>
                  <a:cubicBezTo>
                    <a:pt x="6325" y="3163"/>
                    <a:pt x="5094" y="1571"/>
                    <a:pt x="3693" y="128"/>
                  </a:cubicBezTo>
                  <a:lnTo>
                    <a:pt x="3545" y="1"/>
                  </a:lnTo>
                  <a:lnTo>
                    <a:pt x="0" y="3545"/>
                  </a:lnTo>
                  <a:cubicBezTo>
                    <a:pt x="1146" y="4712"/>
                    <a:pt x="2144" y="6007"/>
                    <a:pt x="2993" y="7429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4272;p124">
              <a:extLst>
                <a:ext uri="{FF2B5EF4-FFF2-40B4-BE49-F238E27FC236}">
                  <a16:creationId xmlns:a16="http://schemas.microsoft.com/office/drawing/2014/main" id="{4D059018-8D2F-4E67-8984-9AB436A7C551}"/>
                </a:ext>
              </a:extLst>
            </p:cNvPr>
            <p:cNvSpPr/>
            <p:nvPr/>
          </p:nvSpPr>
          <p:spPr>
            <a:xfrm>
              <a:off x="7044275" y="4014800"/>
              <a:ext cx="141700" cy="153900"/>
            </a:xfrm>
            <a:custGeom>
              <a:avLst/>
              <a:gdLst/>
              <a:ahLst/>
              <a:cxnLst/>
              <a:rect l="l" t="t" r="r" b="b"/>
              <a:pathLst>
                <a:path w="5668" h="6156" fill="none" extrusionOk="0">
                  <a:moveTo>
                    <a:pt x="1" y="4861"/>
                  </a:moveTo>
                  <a:lnTo>
                    <a:pt x="4840" y="6156"/>
                  </a:lnTo>
                  <a:cubicBezTo>
                    <a:pt x="5370" y="4139"/>
                    <a:pt x="5646" y="2080"/>
                    <a:pt x="5668" y="0"/>
                  </a:cubicBezTo>
                  <a:lnTo>
                    <a:pt x="659" y="0"/>
                  </a:lnTo>
                  <a:cubicBezTo>
                    <a:pt x="659" y="1635"/>
                    <a:pt x="425" y="3269"/>
                    <a:pt x="1" y="4861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4273;p124">
              <a:extLst>
                <a:ext uri="{FF2B5EF4-FFF2-40B4-BE49-F238E27FC236}">
                  <a16:creationId xmlns:a16="http://schemas.microsoft.com/office/drawing/2014/main" id="{6E4A57E4-6A17-496A-896C-73BECBC591BB}"/>
                </a:ext>
              </a:extLst>
            </p:cNvPr>
            <p:cNvSpPr/>
            <p:nvPr/>
          </p:nvSpPr>
          <p:spPr>
            <a:xfrm>
              <a:off x="6591125" y="3419450"/>
              <a:ext cx="152850" cy="141175"/>
            </a:xfrm>
            <a:custGeom>
              <a:avLst/>
              <a:gdLst/>
              <a:ahLst/>
              <a:cxnLst/>
              <a:rect l="l" t="t" r="r" b="b"/>
              <a:pathLst>
                <a:path w="6114" h="5647" fill="none" extrusionOk="0">
                  <a:moveTo>
                    <a:pt x="447" y="4988"/>
                  </a:moveTo>
                  <a:cubicBezTo>
                    <a:pt x="1932" y="5031"/>
                    <a:pt x="3397" y="5243"/>
                    <a:pt x="4819" y="5646"/>
                  </a:cubicBezTo>
                  <a:lnTo>
                    <a:pt x="6114" y="786"/>
                  </a:lnTo>
                  <a:cubicBezTo>
                    <a:pt x="4309" y="298"/>
                    <a:pt x="2442" y="43"/>
                    <a:pt x="574" y="1"/>
                  </a:cubicBezTo>
                  <a:lnTo>
                    <a:pt x="1" y="1"/>
                  </a:lnTo>
                  <a:lnTo>
                    <a:pt x="1" y="5010"/>
                  </a:lnTo>
                  <a:cubicBezTo>
                    <a:pt x="149" y="4988"/>
                    <a:pt x="298" y="4988"/>
                    <a:pt x="447" y="4988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4274;p124">
              <a:extLst>
                <a:ext uri="{FF2B5EF4-FFF2-40B4-BE49-F238E27FC236}">
                  <a16:creationId xmlns:a16="http://schemas.microsoft.com/office/drawing/2014/main" id="{9AF96197-1EB8-4073-8E31-5C14DE1D86B8}"/>
                </a:ext>
              </a:extLst>
            </p:cNvPr>
            <p:cNvSpPr/>
            <p:nvPr/>
          </p:nvSpPr>
          <p:spPr>
            <a:xfrm>
              <a:off x="6825675" y="3499050"/>
              <a:ext cx="185725" cy="183600"/>
            </a:xfrm>
            <a:custGeom>
              <a:avLst/>
              <a:gdLst/>
              <a:ahLst/>
              <a:cxnLst/>
              <a:rect l="l" t="t" r="r" b="b"/>
              <a:pathLst>
                <a:path w="7429" h="7344" fill="none" extrusionOk="0">
                  <a:moveTo>
                    <a:pt x="3884" y="7344"/>
                  </a:moveTo>
                  <a:lnTo>
                    <a:pt x="7429" y="3799"/>
                  </a:lnTo>
                  <a:cubicBezTo>
                    <a:pt x="5964" y="2335"/>
                    <a:pt x="4309" y="1040"/>
                    <a:pt x="2526" y="0"/>
                  </a:cubicBezTo>
                  <a:lnTo>
                    <a:pt x="0" y="4351"/>
                  </a:lnTo>
                  <a:cubicBezTo>
                    <a:pt x="1422" y="5179"/>
                    <a:pt x="2717" y="6198"/>
                    <a:pt x="3884" y="7344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4275;p124">
              <a:extLst>
                <a:ext uri="{FF2B5EF4-FFF2-40B4-BE49-F238E27FC236}">
                  <a16:creationId xmlns:a16="http://schemas.microsoft.com/office/drawing/2014/main" id="{D536533A-AD3B-4327-833C-B42136BFC6E4}"/>
                </a:ext>
              </a:extLst>
            </p:cNvPr>
            <p:cNvSpPr/>
            <p:nvPr/>
          </p:nvSpPr>
          <p:spPr>
            <a:xfrm>
              <a:off x="6711575" y="3439075"/>
              <a:ext cx="177250" cy="168775"/>
            </a:xfrm>
            <a:custGeom>
              <a:avLst/>
              <a:gdLst/>
              <a:ahLst/>
              <a:cxnLst/>
              <a:rect l="l" t="t" r="r" b="b"/>
              <a:pathLst>
                <a:path w="7090" h="6751" fill="none" extrusionOk="0">
                  <a:moveTo>
                    <a:pt x="4564" y="6750"/>
                  </a:moveTo>
                  <a:lnTo>
                    <a:pt x="7090" y="2399"/>
                  </a:lnTo>
                  <a:cubicBezTo>
                    <a:pt x="5264" y="1338"/>
                    <a:pt x="3333" y="531"/>
                    <a:pt x="1296" y="1"/>
                  </a:cubicBezTo>
                  <a:lnTo>
                    <a:pt x="1" y="4861"/>
                  </a:lnTo>
                  <a:cubicBezTo>
                    <a:pt x="1593" y="5286"/>
                    <a:pt x="3142" y="5923"/>
                    <a:pt x="4564" y="6750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4276;p124">
              <a:extLst>
                <a:ext uri="{FF2B5EF4-FFF2-40B4-BE49-F238E27FC236}">
                  <a16:creationId xmlns:a16="http://schemas.microsoft.com/office/drawing/2014/main" id="{995124E5-7211-4C58-9165-E6E8C0C7C1EA}"/>
                </a:ext>
              </a:extLst>
            </p:cNvPr>
            <p:cNvSpPr/>
            <p:nvPr/>
          </p:nvSpPr>
          <p:spPr>
            <a:xfrm>
              <a:off x="6299825" y="4216975"/>
              <a:ext cx="218650" cy="192625"/>
            </a:xfrm>
            <a:custGeom>
              <a:avLst/>
              <a:gdLst/>
              <a:ahLst/>
              <a:cxnLst/>
              <a:rect l="l" t="t" r="r" b="b"/>
              <a:pathLst>
                <a:path w="8746" h="7705" fill="none" extrusionOk="0">
                  <a:moveTo>
                    <a:pt x="8745" y="2568"/>
                  </a:moveTo>
                  <a:cubicBezTo>
                    <a:pt x="8469" y="2759"/>
                    <a:pt x="8151" y="2802"/>
                    <a:pt x="7854" y="2696"/>
                  </a:cubicBezTo>
                  <a:cubicBezTo>
                    <a:pt x="7174" y="2462"/>
                    <a:pt x="6538" y="2165"/>
                    <a:pt x="5922" y="1804"/>
                  </a:cubicBezTo>
                  <a:cubicBezTo>
                    <a:pt x="5052" y="1316"/>
                    <a:pt x="4245" y="700"/>
                    <a:pt x="3545" y="0"/>
                  </a:cubicBezTo>
                  <a:lnTo>
                    <a:pt x="1" y="3545"/>
                  </a:lnTo>
                  <a:cubicBezTo>
                    <a:pt x="1741" y="5285"/>
                    <a:pt x="3863" y="6601"/>
                    <a:pt x="6177" y="7429"/>
                  </a:cubicBezTo>
                  <a:cubicBezTo>
                    <a:pt x="6559" y="7556"/>
                    <a:pt x="6962" y="7662"/>
                    <a:pt x="7365" y="7705"/>
                  </a:cubicBezTo>
                  <a:lnTo>
                    <a:pt x="8745" y="2568"/>
                  </a:ln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4277;p124">
              <a:extLst>
                <a:ext uri="{FF2B5EF4-FFF2-40B4-BE49-F238E27FC236}">
                  <a16:creationId xmlns:a16="http://schemas.microsoft.com/office/drawing/2014/main" id="{5A8199D7-4582-41AA-B1EC-2D3308368C11}"/>
                </a:ext>
              </a:extLst>
            </p:cNvPr>
            <p:cNvSpPr/>
            <p:nvPr/>
          </p:nvSpPr>
          <p:spPr>
            <a:xfrm>
              <a:off x="6868125" y="3907625"/>
              <a:ext cx="134800" cy="107200"/>
            </a:xfrm>
            <a:custGeom>
              <a:avLst/>
              <a:gdLst/>
              <a:ahLst/>
              <a:cxnLst/>
              <a:rect l="l" t="t" r="r" b="b"/>
              <a:pathLst>
                <a:path w="5392" h="4288" fill="none" extrusionOk="0">
                  <a:moveTo>
                    <a:pt x="4860" y="0"/>
                  </a:moveTo>
                  <a:lnTo>
                    <a:pt x="0" y="1295"/>
                  </a:lnTo>
                  <a:cubicBezTo>
                    <a:pt x="255" y="2271"/>
                    <a:pt x="382" y="3247"/>
                    <a:pt x="382" y="4245"/>
                  </a:cubicBezTo>
                  <a:lnTo>
                    <a:pt x="382" y="4287"/>
                  </a:lnTo>
                  <a:lnTo>
                    <a:pt x="5391" y="4287"/>
                  </a:lnTo>
                  <a:lnTo>
                    <a:pt x="5391" y="4245"/>
                  </a:lnTo>
                  <a:cubicBezTo>
                    <a:pt x="5391" y="2802"/>
                    <a:pt x="5221" y="1380"/>
                    <a:pt x="4860" y="0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4278;p124">
              <a:extLst>
                <a:ext uri="{FF2B5EF4-FFF2-40B4-BE49-F238E27FC236}">
                  <a16:creationId xmlns:a16="http://schemas.microsoft.com/office/drawing/2014/main" id="{DBAB41FE-8610-4155-ADC0-126FA4C19A5F}"/>
                </a:ext>
              </a:extLst>
            </p:cNvPr>
            <p:cNvSpPr/>
            <p:nvPr/>
          </p:nvSpPr>
          <p:spPr>
            <a:xfrm>
              <a:off x="6619250" y="3783450"/>
              <a:ext cx="178325" cy="174600"/>
            </a:xfrm>
            <a:custGeom>
              <a:avLst/>
              <a:gdLst/>
              <a:ahLst/>
              <a:cxnLst/>
              <a:rect l="l" t="t" r="r" b="b"/>
              <a:pathLst>
                <a:path w="7133" h="6984" fill="none" extrusionOk="0">
                  <a:moveTo>
                    <a:pt x="5625" y="2484"/>
                  </a:moveTo>
                  <a:cubicBezTo>
                    <a:pt x="5031" y="1890"/>
                    <a:pt x="4373" y="1380"/>
                    <a:pt x="3651" y="977"/>
                  </a:cubicBezTo>
                  <a:cubicBezTo>
                    <a:pt x="2909" y="531"/>
                    <a:pt x="2123" y="213"/>
                    <a:pt x="1295" y="1"/>
                  </a:cubicBezTo>
                  <a:lnTo>
                    <a:pt x="1" y="4840"/>
                  </a:lnTo>
                  <a:cubicBezTo>
                    <a:pt x="404" y="4946"/>
                    <a:pt x="786" y="5094"/>
                    <a:pt x="1147" y="5307"/>
                  </a:cubicBezTo>
                  <a:cubicBezTo>
                    <a:pt x="1486" y="5498"/>
                    <a:pt x="1805" y="5752"/>
                    <a:pt x="2081" y="6028"/>
                  </a:cubicBezTo>
                  <a:cubicBezTo>
                    <a:pt x="2357" y="6304"/>
                    <a:pt x="2611" y="6623"/>
                    <a:pt x="2802" y="6983"/>
                  </a:cubicBezTo>
                  <a:lnTo>
                    <a:pt x="7132" y="4479"/>
                  </a:lnTo>
                  <a:cubicBezTo>
                    <a:pt x="6708" y="3736"/>
                    <a:pt x="6198" y="3078"/>
                    <a:pt x="5625" y="2484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4279;p124">
              <a:extLst>
                <a:ext uri="{FF2B5EF4-FFF2-40B4-BE49-F238E27FC236}">
                  <a16:creationId xmlns:a16="http://schemas.microsoft.com/office/drawing/2014/main" id="{B0099EB3-6271-4C23-A601-DF67D7D36AED}"/>
                </a:ext>
              </a:extLst>
            </p:cNvPr>
            <p:cNvSpPr/>
            <p:nvPr/>
          </p:nvSpPr>
          <p:spPr>
            <a:xfrm>
              <a:off x="6385250" y="4071050"/>
              <a:ext cx="175675" cy="180950"/>
            </a:xfrm>
            <a:custGeom>
              <a:avLst/>
              <a:gdLst/>
              <a:ahLst/>
              <a:cxnLst/>
              <a:rect l="l" t="t" r="r" b="b"/>
              <a:pathLst>
                <a:path w="7027" h="7238" fill="none" extrusionOk="0">
                  <a:moveTo>
                    <a:pt x="6729" y="1953"/>
                  </a:moveTo>
                  <a:cubicBezTo>
                    <a:pt x="6474" y="1868"/>
                    <a:pt x="6241" y="1741"/>
                    <a:pt x="6007" y="1613"/>
                  </a:cubicBezTo>
                  <a:cubicBezTo>
                    <a:pt x="5328" y="1231"/>
                    <a:pt x="4755" y="679"/>
                    <a:pt x="4352" y="0"/>
                  </a:cubicBezTo>
                  <a:lnTo>
                    <a:pt x="1" y="2505"/>
                  </a:lnTo>
                  <a:cubicBezTo>
                    <a:pt x="425" y="3226"/>
                    <a:pt x="935" y="3863"/>
                    <a:pt x="1508" y="4457"/>
                  </a:cubicBezTo>
                  <a:cubicBezTo>
                    <a:pt x="2102" y="5052"/>
                    <a:pt x="2760" y="5561"/>
                    <a:pt x="3482" y="5964"/>
                  </a:cubicBezTo>
                  <a:cubicBezTo>
                    <a:pt x="3970" y="6262"/>
                    <a:pt x="4479" y="6495"/>
                    <a:pt x="5010" y="6686"/>
                  </a:cubicBezTo>
                  <a:cubicBezTo>
                    <a:pt x="5286" y="6771"/>
                    <a:pt x="5519" y="6983"/>
                    <a:pt x="5646" y="7238"/>
                  </a:cubicBezTo>
                  <a:lnTo>
                    <a:pt x="7026" y="2102"/>
                  </a:lnTo>
                  <a:cubicBezTo>
                    <a:pt x="6920" y="2038"/>
                    <a:pt x="6814" y="1995"/>
                    <a:pt x="6729" y="1953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4280;p124">
              <a:extLst>
                <a:ext uri="{FF2B5EF4-FFF2-40B4-BE49-F238E27FC236}">
                  <a16:creationId xmlns:a16="http://schemas.microsoft.com/office/drawing/2014/main" id="{B771AF6C-E39F-4B6D-9145-9904F96C76F9}"/>
                </a:ext>
              </a:extLst>
            </p:cNvPr>
            <p:cNvSpPr/>
            <p:nvPr/>
          </p:nvSpPr>
          <p:spPr>
            <a:xfrm>
              <a:off x="6838925" y="4014800"/>
              <a:ext cx="164000" cy="205900"/>
            </a:xfrm>
            <a:custGeom>
              <a:avLst/>
              <a:gdLst/>
              <a:ahLst/>
              <a:cxnLst/>
              <a:rect l="l" t="t" r="r" b="b"/>
              <a:pathLst>
                <a:path w="6560" h="8236" fill="none" extrusionOk="0">
                  <a:moveTo>
                    <a:pt x="1550" y="0"/>
                  </a:moveTo>
                  <a:cubicBezTo>
                    <a:pt x="1550" y="998"/>
                    <a:pt x="1423" y="1996"/>
                    <a:pt x="1147" y="2951"/>
                  </a:cubicBezTo>
                  <a:cubicBezTo>
                    <a:pt x="892" y="3927"/>
                    <a:pt x="489" y="4861"/>
                    <a:pt x="1" y="5731"/>
                  </a:cubicBezTo>
                  <a:lnTo>
                    <a:pt x="4331" y="8236"/>
                  </a:lnTo>
                  <a:cubicBezTo>
                    <a:pt x="5052" y="6983"/>
                    <a:pt x="5625" y="5646"/>
                    <a:pt x="6007" y="4267"/>
                  </a:cubicBezTo>
                  <a:cubicBezTo>
                    <a:pt x="6368" y="2887"/>
                    <a:pt x="6559" y="1444"/>
                    <a:pt x="6559" y="22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4281;p124">
              <a:extLst>
                <a:ext uri="{FF2B5EF4-FFF2-40B4-BE49-F238E27FC236}">
                  <a16:creationId xmlns:a16="http://schemas.microsoft.com/office/drawing/2014/main" id="{6635E873-45DF-4512-A4E5-AC76A950023A}"/>
                </a:ext>
              </a:extLst>
            </p:cNvPr>
            <p:cNvSpPr/>
            <p:nvPr/>
          </p:nvSpPr>
          <p:spPr>
            <a:xfrm>
              <a:off x="6793825" y="4158075"/>
              <a:ext cx="153375" cy="155475"/>
            </a:xfrm>
            <a:custGeom>
              <a:avLst/>
              <a:gdLst/>
              <a:ahLst/>
              <a:cxnLst/>
              <a:rect l="l" t="t" r="r" b="b"/>
              <a:pathLst>
                <a:path w="6135" h="6219" fill="none" extrusionOk="0">
                  <a:moveTo>
                    <a:pt x="4118" y="5285"/>
                  </a:moveTo>
                  <a:cubicBezTo>
                    <a:pt x="4882" y="4415"/>
                    <a:pt x="5561" y="3502"/>
                    <a:pt x="6135" y="2505"/>
                  </a:cubicBezTo>
                  <a:lnTo>
                    <a:pt x="1805" y="0"/>
                  </a:lnTo>
                  <a:cubicBezTo>
                    <a:pt x="1401" y="679"/>
                    <a:pt x="934" y="1337"/>
                    <a:pt x="404" y="1910"/>
                  </a:cubicBezTo>
                  <a:cubicBezTo>
                    <a:pt x="255" y="2080"/>
                    <a:pt x="128" y="2229"/>
                    <a:pt x="1" y="2398"/>
                  </a:cubicBezTo>
                  <a:lnTo>
                    <a:pt x="3821" y="6219"/>
                  </a:lnTo>
                  <a:cubicBezTo>
                    <a:pt x="3779" y="5879"/>
                    <a:pt x="3885" y="5519"/>
                    <a:pt x="4118" y="5285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4282;p124">
              <a:extLst>
                <a:ext uri="{FF2B5EF4-FFF2-40B4-BE49-F238E27FC236}">
                  <a16:creationId xmlns:a16="http://schemas.microsoft.com/office/drawing/2014/main" id="{2C12EE19-A164-4245-AC2B-1CB84C5BB6A0}"/>
                </a:ext>
              </a:extLst>
            </p:cNvPr>
            <p:cNvSpPr/>
            <p:nvPr/>
          </p:nvSpPr>
          <p:spPr>
            <a:xfrm>
              <a:off x="6762525" y="4218025"/>
              <a:ext cx="137450" cy="202725"/>
            </a:xfrm>
            <a:custGeom>
              <a:avLst/>
              <a:gdLst/>
              <a:ahLst/>
              <a:cxnLst/>
              <a:rect l="l" t="t" r="r" b="b"/>
              <a:pathLst>
                <a:path w="5498" h="8109" fill="none" extrusionOk="0">
                  <a:moveTo>
                    <a:pt x="5073" y="3863"/>
                  </a:moveTo>
                  <a:lnTo>
                    <a:pt x="5073" y="3821"/>
                  </a:lnTo>
                  <a:lnTo>
                    <a:pt x="1253" y="0"/>
                  </a:lnTo>
                  <a:cubicBezTo>
                    <a:pt x="425" y="1125"/>
                    <a:pt x="0" y="2505"/>
                    <a:pt x="64" y="3927"/>
                  </a:cubicBezTo>
                  <a:cubicBezTo>
                    <a:pt x="85" y="4182"/>
                    <a:pt x="106" y="4436"/>
                    <a:pt x="149" y="4691"/>
                  </a:cubicBezTo>
                  <a:cubicBezTo>
                    <a:pt x="361" y="5986"/>
                    <a:pt x="998" y="7196"/>
                    <a:pt x="1953" y="8108"/>
                  </a:cubicBezTo>
                  <a:lnTo>
                    <a:pt x="5498" y="4564"/>
                  </a:lnTo>
                  <a:cubicBezTo>
                    <a:pt x="5285" y="4394"/>
                    <a:pt x="5137" y="4139"/>
                    <a:pt x="5073" y="3863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4283;p124">
              <a:extLst>
                <a:ext uri="{FF2B5EF4-FFF2-40B4-BE49-F238E27FC236}">
                  <a16:creationId xmlns:a16="http://schemas.microsoft.com/office/drawing/2014/main" id="{655FBBAF-39E7-45BA-9FF8-9445838632F5}"/>
                </a:ext>
              </a:extLst>
            </p:cNvPr>
            <p:cNvSpPr/>
            <p:nvPr/>
          </p:nvSpPr>
          <p:spPr>
            <a:xfrm>
              <a:off x="6811350" y="4332100"/>
              <a:ext cx="198450" cy="141700"/>
            </a:xfrm>
            <a:custGeom>
              <a:avLst/>
              <a:gdLst/>
              <a:ahLst/>
              <a:cxnLst/>
              <a:rect l="l" t="t" r="r" b="b"/>
              <a:pathLst>
                <a:path w="7938" h="5668" fill="none" extrusionOk="0">
                  <a:moveTo>
                    <a:pt x="4096" y="234"/>
                  </a:moveTo>
                  <a:cubicBezTo>
                    <a:pt x="3905" y="213"/>
                    <a:pt x="3714" y="128"/>
                    <a:pt x="3545" y="1"/>
                  </a:cubicBezTo>
                  <a:lnTo>
                    <a:pt x="0" y="3545"/>
                  </a:lnTo>
                  <a:cubicBezTo>
                    <a:pt x="297" y="3821"/>
                    <a:pt x="616" y="4076"/>
                    <a:pt x="955" y="4309"/>
                  </a:cubicBezTo>
                  <a:cubicBezTo>
                    <a:pt x="1082" y="4373"/>
                    <a:pt x="1189" y="4437"/>
                    <a:pt x="1295" y="4500"/>
                  </a:cubicBezTo>
                  <a:cubicBezTo>
                    <a:pt x="3417" y="5668"/>
                    <a:pt x="6007" y="5477"/>
                    <a:pt x="7938" y="4055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4284;p124">
              <a:extLst>
                <a:ext uri="{FF2B5EF4-FFF2-40B4-BE49-F238E27FC236}">
                  <a16:creationId xmlns:a16="http://schemas.microsoft.com/office/drawing/2014/main" id="{51DFC380-4B25-4DF7-8D14-0F6EE4428245}"/>
                </a:ext>
              </a:extLst>
            </p:cNvPr>
            <p:cNvSpPr/>
            <p:nvPr/>
          </p:nvSpPr>
          <p:spPr>
            <a:xfrm>
              <a:off x="6524800" y="4123050"/>
              <a:ext cx="128975" cy="198475"/>
            </a:xfrm>
            <a:custGeom>
              <a:avLst/>
              <a:gdLst/>
              <a:ahLst/>
              <a:cxnLst/>
              <a:rect l="l" t="t" r="r" b="b"/>
              <a:pathLst>
                <a:path w="5159" h="7939" fill="none" extrusionOk="0">
                  <a:moveTo>
                    <a:pt x="5137" y="5094"/>
                  </a:moveTo>
                  <a:cubicBezTo>
                    <a:pt x="5095" y="4351"/>
                    <a:pt x="4904" y="3651"/>
                    <a:pt x="4585" y="2993"/>
                  </a:cubicBezTo>
                  <a:cubicBezTo>
                    <a:pt x="4140" y="2080"/>
                    <a:pt x="3482" y="1274"/>
                    <a:pt x="2654" y="679"/>
                  </a:cubicBezTo>
                  <a:cubicBezTo>
                    <a:pt x="2272" y="404"/>
                    <a:pt x="1869" y="170"/>
                    <a:pt x="1444" y="0"/>
                  </a:cubicBezTo>
                  <a:lnTo>
                    <a:pt x="64" y="5137"/>
                  </a:lnTo>
                  <a:cubicBezTo>
                    <a:pt x="107" y="5264"/>
                    <a:pt x="149" y="5391"/>
                    <a:pt x="149" y="5540"/>
                  </a:cubicBezTo>
                  <a:cubicBezTo>
                    <a:pt x="149" y="5710"/>
                    <a:pt x="107" y="5901"/>
                    <a:pt x="1" y="6071"/>
                  </a:cubicBezTo>
                  <a:lnTo>
                    <a:pt x="4649" y="7938"/>
                  </a:lnTo>
                  <a:cubicBezTo>
                    <a:pt x="4989" y="7195"/>
                    <a:pt x="5158" y="6368"/>
                    <a:pt x="5158" y="5540"/>
                  </a:cubicBezTo>
                  <a:cubicBezTo>
                    <a:pt x="5158" y="5370"/>
                    <a:pt x="5158" y="5222"/>
                    <a:pt x="5137" y="5094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4285;p124">
              <a:extLst>
                <a:ext uri="{FF2B5EF4-FFF2-40B4-BE49-F238E27FC236}">
                  <a16:creationId xmlns:a16="http://schemas.microsoft.com/office/drawing/2014/main" id="{DB7BA10A-8DFA-4920-86DD-E1825D081005}"/>
                </a:ext>
              </a:extLst>
            </p:cNvPr>
            <p:cNvSpPr/>
            <p:nvPr/>
          </p:nvSpPr>
          <p:spPr>
            <a:xfrm>
              <a:off x="6483950" y="4274275"/>
              <a:ext cx="157075" cy="140100"/>
            </a:xfrm>
            <a:custGeom>
              <a:avLst/>
              <a:gdLst/>
              <a:ahLst/>
              <a:cxnLst/>
              <a:rect l="l" t="t" r="r" b="b"/>
              <a:pathLst>
                <a:path w="6283" h="5604" fill="none" extrusionOk="0">
                  <a:moveTo>
                    <a:pt x="1635" y="0"/>
                  </a:moveTo>
                  <a:cubicBezTo>
                    <a:pt x="1571" y="106"/>
                    <a:pt x="1465" y="191"/>
                    <a:pt x="1380" y="255"/>
                  </a:cubicBezTo>
                  <a:lnTo>
                    <a:pt x="0" y="5413"/>
                  </a:lnTo>
                  <a:cubicBezTo>
                    <a:pt x="1507" y="5604"/>
                    <a:pt x="3036" y="5222"/>
                    <a:pt x="4267" y="4351"/>
                  </a:cubicBezTo>
                  <a:lnTo>
                    <a:pt x="4288" y="4351"/>
                  </a:lnTo>
                  <a:cubicBezTo>
                    <a:pt x="5158" y="3715"/>
                    <a:pt x="5858" y="2866"/>
                    <a:pt x="6283" y="1868"/>
                  </a:cubicBezTo>
                  <a:close/>
                </a:path>
              </a:pathLst>
            </a:custGeom>
            <a:noFill/>
            <a:ln w="79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532250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2" name="Google Shape;2382;p68"/>
          <p:cNvSpPr txBox="1">
            <a:spLocks noGrp="1"/>
          </p:cNvSpPr>
          <p:nvPr>
            <p:ph type="title"/>
          </p:nvPr>
        </p:nvSpPr>
        <p:spPr>
          <a:xfrm>
            <a:off x="657725" y="1546588"/>
            <a:ext cx="4628100" cy="149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89829"/>
                </a:solidFill>
              </a:rPr>
              <a:t>Snake Hunt </a:t>
            </a:r>
            <a:br>
              <a:rPr lang="en" dirty="0">
                <a:solidFill>
                  <a:srgbClr val="F89829"/>
                </a:solidFill>
              </a:rPr>
            </a:br>
            <a:endParaRPr dirty="0">
              <a:solidFill>
                <a:srgbClr val="F89829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520DD0-181B-4D8B-8C7F-000E66ED1EC8}"/>
              </a:ext>
            </a:extLst>
          </p:cNvPr>
          <p:cNvSpPr/>
          <p:nvPr/>
        </p:nvSpPr>
        <p:spPr>
          <a:xfrm>
            <a:off x="1268021" y="2694307"/>
            <a:ext cx="34075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>
              <a:buClrTx/>
              <a:defRPr/>
            </a:pPr>
            <a:r>
              <a:rPr lang="en-US" sz="3200" b="1" kern="1200" dirty="0">
                <a:solidFill>
                  <a:schemeClr val="bg1"/>
                </a:solidFill>
                <a:latin typeface="Dosis ExtraLight"/>
                <a:ea typeface="맑은 고딕"/>
              </a:rPr>
              <a:t>Supervised by:</a:t>
            </a:r>
          </a:p>
          <a:p>
            <a:pPr lvl="0" algn="ctr" rtl="1">
              <a:buClrTx/>
              <a:defRPr/>
            </a:pPr>
            <a:r>
              <a:rPr lang="en-US" sz="3200" b="1" kern="1200" dirty="0" err="1">
                <a:solidFill>
                  <a:schemeClr val="bg1"/>
                </a:solidFill>
                <a:latin typeface="Dosis ExtraLight"/>
                <a:ea typeface="맑은 고딕"/>
              </a:rPr>
              <a:t>Dr.Raed</a:t>
            </a:r>
            <a:r>
              <a:rPr lang="en-US" sz="3200" b="1" kern="1200" dirty="0">
                <a:solidFill>
                  <a:schemeClr val="bg1"/>
                </a:solidFill>
                <a:latin typeface="Dosis ExtraLight"/>
                <a:ea typeface="맑은 고딕"/>
              </a:rPr>
              <a:t> Al-Qadi</a:t>
            </a:r>
          </a:p>
        </p:txBody>
      </p:sp>
    </p:spTree>
    <p:extLst>
      <p:ext uri="{BB962C8B-B14F-4D97-AF65-F5344CB8AC3E}">
        <p14:creationId xmlns:p14="http://schemas.microsoft.com/office/powerpoint/2010/main" val="271501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4" name="Google Shape;3724;p11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OUR </a:t>
            </a:r>
            <a:r>
              <a:rPr lang="en" dirty="0"/>
              <a:t>TEAM</a:t>
            </a:r>
            <a:endParaRPr dirty="0"/>
          </a:p>
        </p:txBody>
      </p:sp>
      <p:sp>
        <p:nvSpPr>
          <p:cNvPr id="3726" name="Google Shape;3726;p112"/>
          <p:cNvSpPr txBox="1">
            <a:spLocks noGrp="1"/>
          </p:cNvSpPr>
          <p:nvPr>
            <p:ph type="subTitle" idx="2"/>
          </p:nvPr>
        </p:nvSpPr>
        <p:spPr>
          <a:xfrm>
            <a:off x="1871625" y="3192619"/>
            <a:ext cx="1775400" cy="3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b="1" dirty="0">
                <a:latin typeface="+mj-lt"/>
              </a:rPr>
              <a:t>Maryam</a:t>
            </a:r>
            <a:r>
              <a:rPr lang="en-US" b="1" dirty="0"/>
              <a:t> Sholi</a:t>
            </a:r>
            <a:endParaRPr b="1" dirty="0"/>
          </a:p>
        </p:txBody>
      </p:sp>
      <p:sp>
        <p:nvSpPr>
          <p:cNvPr id="3730" name="Google Shape;3730;p112"/>
          <p:cNvSpPr txBox="1">
            <a:spLocks noGrp="1"/>
          </p:cNvSpPr>
          <p:nvPr>
            <p:ph type="subTitle" idx="6"/>
          </p:nvPr>
        </p:nvSpPr>
        <p:spPr>
          <a:xfrm>
            <a:off x="5258348" y="3192619"/>
            <a:ext cx="1853233" cy="3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lnSpc>
                <a:spcPct val="100000"/>
              </a:lnSpc>
              <a:buClrTx/>
              <a:buSzTx/>
              <a:defRPr/>
            </a:pPr>
            <a:r>
              <a:rPr lang="en-US" altLang="ko-KR" b="1" kern="1200" dirty="0">
                <a:solidFill>
                  <a:prstClr val="white"/>
                </a:solidFill>
                <a:latin typeface="Arial"/>
                <a:cs typeface="Arial" pitchFamily="34" charset="0"/>
              </a:rPr>
              <a:t>Yara </a:t>
            </a:r>
            <a:r>
              <a:rPr lang="en-US" altLang="ko-KR" b="1" kern="1200" dirty="0" err="1">
                <a:solidFill>
                  <a:prstClr val="white"/>
                </a:solidFill>
                <a:latin typeface="Arial"/>
                <a:cs typeface="Arial" pitchFamily="34" charset="0"/>
              </a:rPr>
              <a:t>Haydariah</a:t>
            </a:r>
            <a:endParaRPr lang="ko-KR" altLang="en-US" b="1" kern="1200" dirty="0">
              <a:solidFill>
                <a:prstClr val="white"/>
              </a:solidFill>
              <a:latin typeface="Arial"/>
              <a:cs typeface="Arial" pitchFamily="34" charset="0"/>
            </a:endParaRPr>
          </a:p>
        </p:txBody>
      </p:sp>
      <p:sp>
        <p:nvSpPr>
          <p:cNvPr id="3731" name="Google Shape;3731;p112"/>
          <p:cNvSpPr/>
          <p:nvPr/>
        </p:nvSpPr>
        <p:spPr>
          <a:xfrm>
            <a:off x="5516185" y="1576178"/>
            <a:ext cx="1337558" cy="1337762"/>
          </a:xfrm>
          <a:custGeom>
            <a:avLst/>
            <a:gdLst/>
            <a:ahLst/>
            <a:cxnLst/>
            <a:rect l="l" t="t" r="r" b="b"/>
            <a:pathLst>
              <a:path w="72320" h="72331" extrusionOk="0">
                <a:moveTo>
                  <a:pt x="1" y="1"/>
                </a:moveTo>
                <a:lnTo>
                  <a:pt x="1" y="72331"/>
                </a:lnTo>
                <a:lnTo>
                  <a:pt x="72319" y="72331"/>
                </a:lnTo>
                <a:lnTo>
                  <a:pt x="72319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2" name="Google Shape;3732;p112"/>
          <p:cNvSpPr/>
          <p:nvPr/>
        </p:nvSpPr>
        <p:spPr>
          <a:xfrm>
            <a:off x="2090639" y="1576178"/>
            <a:ext cx="1337558" cy="1337762"/>
          </a:xfrm>
          <a:custGeom>
            <a:avLst/>
            <a:gdLst/>
            <a:ahLst/>
            <a:cxnLst/>
            <a:rect l="l" t="t" r="r" b="b"/>
            <a:pathLst>
              <a:path w="72320" h="72331" extrusionOk="0">
                <a:moveTo>
                  <a:pt x="1" y="1"/>
                </a:moveTo>
                <a:lnTo>
                  <a:pt x="1" y="72331"/>
                </a:lnTo>
                <a:lnTo>
                  <a:pt x="72319" y="72331"/>
                </a:lnTo>
                <a:lnTo>
                  <a:pt x="72319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737" name="Google Shape;3737;p112"/>
          <p:cNvCxnSpPr/>
          <p:nvPr/>
        </p:nvCxnSpPr>
        <p:spPr>
          <a:xfrm>
            <a:off x="2516085" y="3807599"/>
            <a:ext cx="4389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38" name="Google Shape;3738;p112"/>
          <p:cNvCxnSpPr/>
          <p:nvPr/>
        </p:nvCxnSpPr>
        <p:spPr>
          <a:xfrm>
            <a:off x="5983018" y="3807599"/>
            <a:ext cx="4389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F1696F24-92BA-49FD-A727-7E69DF1F28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069" y="1612800"/>
            <a:ext cx="1264512" cy="126451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75304C5-9CDB-4056-8913-3D191E8AE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2708" y="1612800"/>
            <a:ext cx="1264512" cy="126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0" name="Google Shape;2290;p63"/>
          <p:cNvSpPr/>
          <p:nvPr/>
        </p:nvSpPr>
        <p:spPr>
          <a:xfrm flipH="1">
            <a:off x="5152903" y="3182654"/>
            <a:ext cx="585319" cy="585319"/>
          </a:xfrm>
          <a:custGeom>
            <a:avLst/>
            <a:gdLst/>
            <a:ahLst/>
            <a:cxnLst/>
            <a:rect l="l" t="t" r="r" b="b"/>
            <a:pathLst>
              <a:path w="92358" h="92358" extrusionOk="0">
                <a:moveTo>
                  <a:pt x="1" y="1"/>
                </a:moveTo>
                <a:lnTo>
                  <a:pt x="1" y="92357"/>
                </a:lnTo>
                <a:lnTo>
                  <a:pt x="92358" y="92357"/>
                </a:lnTo>
                <a:lnTo>
                  <a:pt x="92358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1" name="Google Shape;2291;p63"/>
          <p:cNvSpPr/>
          <p:nvPr/>
        </p:nvSpPr>
        <p:spPr>
          <a:xfrm flipH="1">
            <a:off x="5152893" y="1919876"/>
            <a:ext cx="585319" cy="585319"/>
          </a:xfrm>
          <a:custGeom>
            <a:avLst/>
            <a:gdLst/>
            <a:ahLst/>
            <a:cxnLst/>
            <a:rect l="l" t="t" r="r" b="b"/>
            <a:pathLst>
              <a:path w="92358" h="92358" extrusionOk="0">
                <a:moveTo>
                  <a:pt x="1" y="1"/>
                </a:moveTo>
                <a:lnTo>
                  <a:pt x="1" y="92357"/>
                </a:lnTo>
                <a:lnTo>
                  <a:pt x="92358" y="92357"/>
                </a:lnTo>
                <a:lnTo>
                  <a:pt x="92358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2" name="Google Shape;2292;p63"/>
          <p:cNvSpPr/>
          <p:nvPr/>
        </p:nvSpPr>
        <p:spPr>
          <a:xfrm flipH="1">
            <a:off x="930313" y="3182664"/>
            <a:ext cx="585319" cy="585319"/>
          </a:xfrm>
          <a:custGeom>
            <a:avLst/>
            <a:gdLst/>
            <a:ahLst/>
            <a:cxnLst/>
            <a:rect l="l" t="t" r="r" b="b"/>
            <a:pathLst>
              <a:path w="92358" h="92358" extrusionOk="0">
                <a:moveTo>
                  <a:pt x="1" y="1"/>
                </a:moveTo>
                <a:lnTo>
                  <a:pt x="1" y="92357"/>
                </a:lnTo>
                <a:lnTo>
                  <a:pt x="92358" y="92357"/>
                </a:lnTo>
                <a:lnTo>
                  <a:pt x="92358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3" name="Google Shape;2293;p63"/>
          <p:cNvSpPr/>
          <p:nvPr/>
        </p:nvSpPr>
        <p:spPr>
          <a:xfrm flipH="1">
            <a:off x="929826" y="1919867"/>
            <a:ext cx="585319" cy="585319"/>
          </a:xfrm>
          <a:custGeom>
            <a:avLst/>
            <a:gdLst/>
            <a:ahLst/>
            <a:cxnLst/>
            <a:rect l="l" t="t" r="r" b="b"/>
            <a:pathLst>
              <a:path w="92358" h="92358" extrusionOk="0">
                <a:moveTo>
                  <a:pt x="1" y="1"/>
                </a:moveTo>
                <a:lnTo>
                  <a:pt x="1" y="92357"/>
                </a:lnTo>
                <a:lnTo>
                  <a:pt x="92358" y="92357"/>
                </a:lnTo>
                <a:lnTo>
                  <a:pt x="92358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4" name="Google Shape;2294;p63"/>
          <p:cNvSpPr txBox="1">
            <a:spLocks noGrp="1"/>
          </p:cNvSpPr>
          <p:nvPr>
            <p:ph type="title" idx="15"/>
          </p:nvPr>
        </p:nvSpPr>
        <p:spPr>
          <a:xfrm>
            <a:off x="713225" y="539500"/>
            <a:ext cx="7717500" cy="6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OUTLINE</a:t>
            </a:r>
            <a:endParaRPr dirty="0"/>
          </a:p>
        </p:txBody>
      </p:sp>
      <p:sp>
        <p:nvSpPr>
          <p:cNvPr id="2296" name="Google Shape;2296;p63"/>
          <p:cNvSpPr txBox="1">
            <a:spLocks noGrp="1"/>
          </p:cNvSpPr>
          <p:nvPr>
            <p:ph type="subTitle" idx="3"/>
          </p:nvPr>
        </p:nvSpPr>
        <p:spPr>
          <a:xfrm>
            <a:off x="5949081" y="3289163"/>
            <a:ext cx="2481644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</a:pPr>
            <a:r>
              <a:rPr lang="en-US" dirty="0"/>
              <a:t>Future Work</a:t>
            </a:r>
          </a:p>
        </p:txBody>
      </p:sp>
      <p:sp>
        <p:nvSpPr>
          <p:cNvPr id="2298" name="Google Shape;2298;p63"/>
          <p:cNvSpPr txBox="1">
            <a:spLocks noGrp="1"/>
          </p:cNvSpPr>
          <p:nvPr>
            <p:ph type="subTitle" idx="5"/>
          </p:nvPr>
        </p:nvSpPr>
        <p:spPr>
          <a:xfrm>
            <a:off x="1730374" y="3289163"/>
            <a:ext cx="2311500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dirty="0"/>
              <a:t>Constraints</a:t>
            </a:r>
            <a:endParaRPr dirty="0"/>
          </a:p>
        </p:txBody>
      </p:sp>
      <p:sp>
        <p:nvSpPr>
          <p:cNvPr id="2300" name="Google Shape;2300;p63"/>
          <p:cNvSpPr txBox="1">
            <a:spLocks noGrp="1"/>
          </p:cNvSpPr>
          <p:nvPr>
            <p:ph type="subTitle" idx="1"/>
          </p:nvPr>
        </p:nvSpPr>
        <p:spPr>
          <a:xfrm>
            <a:off x="5938324" y="2026367"/>
            <a:ext cx="2229247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dirty="0"/>
              <a:t>Design and Implementation</a:t>
            </a:r>
            <a:endParaRPr dirty="0"/>
          </a:p>
        </p:txBody>
      </p:sp>
      <p:sp>
        <p:nvSpPr>
          <p:cNvPr id="2302" name="Google Shape;2302;p63"/>
          <p:cNvSpPr txBox="1">
            <a:spLocks noGrp="1"/>
          </p:cNvSpPr>
          <p:nvPr>
            <p:ph type="subTitle" idx="8"/>
          </p:nvPr>
        </p:nvSpPr>
        <p:spPr>
          <a:xfrm>
            <a:off x="1719030" y="2026367"/>
            <a:ext cx="2311500" cy="3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2303" name="Google Shape;2303;p63"/>
          <p:cNvSpPr txBox="1">
            <a:spLocks noGrp="1"/>
          </p:cNvSpPr>
          <p:nvPr>
            <p:ph type="title"/>
          </p:nvPr>
        </p:nvSpPr>
        <p:spPr>
          <a:xfrm>
            <a:off x="929827" y="1919867"/>
            <a:ext cx="585300" cy="58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</a:t>
            </a:r>
            <a:endParaRPr dirty="0"/>
          </a:p>
        </p:txBody>
      </p:sp>
      <p:sp>
        <p:nvSpPr>
          <p:cNvPr id="2304" name="Google Shape;2304;p63"/>
          <p:cNvSpPr txBox="1">
            <a:spLocks noGrp="1"/>
          </p:cNvSpPr>
          <p:nvPr>
            <p:ph type="title" idx="13"/>
          </p:nvPr>
        </p:nvSpPr>
        <p:spPr>
          <a:xfrm>
            <a:off x="930319" y="3182677"/>
            <a:ext cx="585300" cy="58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2305" name="Google Shape;2305;p63"/>
          <p:cNvSpPr txBox="1">
            <a:spLocks noGrp="1"/>
          </p:cNvSpPr>
          <p:nvPr>
            <p:ph type="title" idx="9"/>
          </p:nvPr>
        </p:nvSpPr>
        <p:spPr>
          <a:xfrm>
            <a:off x="5152912" y="1919867"/>
            <a:ext cx="585300" cy="58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</a:t>
            </a:r>
            <a:endParaRPr dirty="0"/>
          </a:p>
        </p:txBody>
      </p:sp>
      <p:sp>
        <p:nvSpPr>
          <p:cNvPr id="2306" name="Google Shape;2306;p63"/>
          <p:cNvSpPr txBox="1">
            <a:spLocks noGrp="1"/>
          </p:cNvSpPr>
          <p:nvPr>
            <p:ph type="title" idx="14"/>
          </p:nvPr>
        </p:nvSpPr>
        <p:spPr>
          <a:xfrm>
            <a:off x="5152909" y="3182677"/>
            <a:ext cx="585300" cy="58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  <p:sp>
        <p:nvSpPr>
          <p:cNvPr id="2307" name="Google Shape;2307;p63"/>
          <p:cNvSpPr/>
          <p:nvPr/>
        </p:nvSpPr>
        <p:spPr>
          <a:xfrm flipH="1">
            <a:off x="5152893" y="2993882"/>
            <a:ext cx="106225" cy="105840"/>
          </a:xfrm>
          <a:custGeom>
            <a:avLst/>
            <a:gdLst/>
            <a:ahLst/>
            <a:cxnLst/>
            <a:rect l="l" t="t" r="r" b="b"/>
            <a:pathLst>
              <a:path w="3311" h="3299" extrusionOk="0">
                <a:moveTo>
                  <a:pt x="525" y="1"/>
                </a:moveTo>
                <a:lnTo>
                  <a:pt x="1" y="524"/>
                </a:lnTo>
                <a:lnTo>
                  <a:pt x="1132" y="1656"/>
                </a:lnTo>
                <a:lnTo>
                  <a:pt x="1" y="2775"/>
                </a:lnTo>
                <a:lnTo>
                  <a:pt x="525" y="3299"/>
                </a:lnTo>
                <a:lnTo>
                  <a:pt x="1656" y="2179"/>
                </a:lnTo>
                <a:lnTo>
                  <a:pt x="2775" y="3299"/>
                </a:lnTo>
                <a:lnTo>
                  <a:pt x="3311" y="2775"/>
                </a:lnTo>
                <a:lnTo>
                  <a:pt x="2180" y="1656"/>
                </a:lnTo>
                <a:lnTo>
                  <a:pt x="3311" y="524"/>
                </a:lnTo>
                <a:lnTo>
                  <a:pt x="2775" y="1"/>
                </a:lnTo>
                <a:lnTo>
                  <a:pt x="1656" y="1132"/>
                </a:lnTo>
                <a:lnTo>
                  <a:pt x="525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8" name="Google Shape;2308;p63"/>
          <p:cNvSpPr/>
          <p:nvPr/>
        </p:nvSpPr>
        <p:spPr>
          <a:xfrm flipH="1">
            <a:off x="5657002" y="1753064"/>
            <a:ext cx="81222" cy="81222"/>
          </a:xfrm>
          <a:custGeom>
            <a:avLst/>
            <a:gdLst/>
            <a:ahLst/>
            <a:cxnLst/>
            <a:rect l="l" t="t" r="r" b="b"/>
            <a:pathLst>
              <a:path w="2537" h="2537" extrusionOk="0">
                <a:moveTo>
                  <a:pt x="1" y="1"/>
                </a:moveTo>
                <a:lnTo>
                  <a:pt x="1" y="2537"/>
                </a:lnTo>
                <a:lnTo>
                  <a:pt x="2537" y="2537"/>
                </a:lnTo>
                <a:lnTo>
                  <a:pt x="2537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09" name="Google Shape;2309;p63"/>
          <p:cNvGrpSpPr/>
          <p:nvPr/>
        </p:nvGrpSpPr>
        <p:grpSpPr>
          <a:xfrm rot="-5400000">
            <a:off x="982904" y="1638387"/>
            <a:ext cx="161127" cy="262714"/>
            <a:chOff x="8814523" y="4301099"/>
            <a:chExt cx="181204" cy="295450"/>
          </a:xfrm>
        </p:grpSpPr>
        <p:sp>
          <p:nvSpPr>
            <p:cNvPr id="2310" name="Google Shape;2310;p63"/>
            <p:cNvSpPr/>
            <p:nvPr/>
          </p:nvSpPr>
          <p:spPr>
            <a:xfrm>
              <a:off x="8814523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2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Google Shape;2311;p63"/>
            <p:cNvSpPr/>
            <p:nvPr/>
          </p:nvSpPr>
          <p:spPr>
            <a:xfrm>
              <a:off x="8951067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2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Google Shape;2312;p63"/>
            <p:cNvSpPr/>
            <p:nvPr/>
          </p:nvSpPr>
          <p:spPr>
            <a:xfrm>
              <a:off x="8814523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1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Google Shape;2313;p63"/>
            <p:cNvSpPr/>
            <p:nvPr/>
          </p:nvSpPr>
          <p:spPr>
            <a:xfrm>
              <a:off x="8951067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1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Google Shape;2314;p63"/>
            <p:cNvSpPr/>
            <p:nvPr/>
          </p:nvSpPr>
          <p:spPr>
            <a:xfrm>
              <a:off x="8814523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74" y="1193"/>
                    <a:pt x="798" y="1193"/>
                  </a:cubicBezTo>
                  <a:cubicBezTo>
                    <a:pt x="1131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Google Shape;2315;p63"/>
            <p:cNvSpPr/>
            <p:nvPr/>
          </p:nvSpPr>
          <p:spPr>
            <a:xfrm>
              <a:off x="8951067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62" y="1193"/>
                    <a:pt x="798" y="1193"/>
                  </a:cubicBezTo>
                  <a:cubicBezTo>
                    <a:pt x="1120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16" name="Google Shape;2316;p63"/>
          <p:cNvSpPr/>
          <p:nvPr/>
        </p:nvSpPr>
        <p:spPr>
          <a:xfrm rot="-5400000" flipH="1">
            <a:off x="1384748" y="1722223"/>
            <a:ext cx="127985" cy="128224"/>
          </a:xfrm>
          <a:custGeom>
            <a:avLst/>
            <a:gdLst/>
            <a:ahLst/>
            <a:cxnLst/>
            <a:rect l="l" t="t" r="r" b="b"/>
            <a:pathLst>
              <a:path w="5883" h="5894" extrusionOk="0">
                <a:moveTo>
                  <a:pt x="1" y="0"/>
                </a:moveTo>
                <a:lnTo>
                  <a:pt x="1" y="5894"/>
                </a:lnTo>
                <a:lnTo>
                  <a:pt x="5882" y="5894"/>
                </a:lnTo>
                <a:lnTo>
                  <a:pt x="5882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17" name="Google Shape;2317;p63"/>
          <p:cNvGrpSpPr/>
          <p:nvPr/>
        </p:nvGrpSpPr>
        <p:grpSpPr>
          <a:xfrm rot="-5400000">
            <a:off x="5526277" y="2887795"/>
            <a:ext cx="161127" cy="262714"/>
            <a:chOff x="8814523" y="4301099"/>
            <a:chExt cx="181204" cy="295450"/>
          </a:xfrm>
        </p:grpSpPr>
        <p:sp>
          <p:nvSpPr>
            <p:cNvPr id="2318" name="Google Shape;2318;p63"/>
            <p:cNvSpPr/>
            <p:nvPr/>
          </p:nvSpPr>
          <p:spPr>
            <a:xfrm>
              <a:off x="8814523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2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9" name="Google Shape;2319;p63"/>
            <p:cNvSpPr/>
            <p:nvPr/>
          </p:nvSpPr>
          <p:spPr>
            <a:xfrm>
              <a:off x="8951067" y="4429633"/>
              <a:ext cx="44660" cy="37996"/>
            </a:xfrm>
            <a:custGeom>
              <a:avLst/>
              <a:gdLst/>
              <a:ahLst/>
              <a:cxnLst/>
              <a:rect l="l" t="t" r="r" b="b"/>
              <a:pathLst>
                <a:path w="1394" h="1186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2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Google Shape;2320;p63"/>
            <p:cNvSpPr/>
            <p:nvPr/>
          </p:nvSpPr>
          <p:spPr>
            <a:xfrm>
              <a:off x="8814523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74" y="1185"/>
                    <a:pt x="798" y="1185"/>
                  </a:cubicBezTo>
                  <a:cubicBezTo>
                    <a:pt x="1131" y="1185"/>
                    <a:pt x="1393" y="923"/>
                    <a:pt x="1393" y="601"/>
                  </a:cubicBezTo>
                  <a:cubicBezTo>
                    <a:pt x="1393" y="238"/>
                    <a:pt x="1097" y="1"/>
                    <a:pt x="7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Google Shape;2321;p63"/>
            <p:cNvSpPr/>
            <p:nvPr/>
          </p:nvSpPr>
          <p:spPr>
            <a:xfrm>
              <a:off x="8951067" y="4301099"/>
              <a:ext cx="44660" cy="37964"/>
            </a:xfrm>
            <a:custGeom>
              <a:avLst/>
              <a:gdLst/>
              <a:ahLst/>
              <a:cxnLst/>
              <a:rect l="l" t="t" r="r" b="b"/>
              <a:pathLst>
                <a:path w="1394" h="1185" extrusionOk="0">
                  <a:moveTo>
                    <a:pt x="792" y="1"/>
                  </a:moveTo>
                  <a:cubicBezTo>
                    <a:pt x="647" y="1"/>
                    <a:pt x="500" y="54"/>
                    <a:pt x="381" y="173"/>
                  </a:cubicBezTo>
                  <a:cubicBezTo>
                    <a:pt x="0" y="554"/>
                    <a:pt x="262" y="1185"/>
                    <a:pt x="798" y="1185"/>
                  </a:cubicBezTo>
                  <a:cubicBezTo>
                    <a:pt x="1120" y="1185"/>
                    <a:pt x="1393" y="923"/>
                    <a:pt x="1393" y="601"/>
                  </a:cubicBezTo>
                  <a:cubicBezTo>
                    <a:pt x="1393" y="238"/>
                    <a:pt x="1098" y="1"/>
                    <a:pt x="7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2322;p63"/>
            <p:cNvSpPr/>
            <p:nvPr/>
          </p:nvSpPr>
          <p:spPr>
            <a:xfrm>
              <a:off x="8814523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74" y="1193"/>
                    <a:pt x="798" y="1193"/>
                  </a:cubicBezTo>
                  <a:cubicBezTo>
                    <a:pt x="1131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Google Shape;2323;p63"/>
            <p:cNvSpPr/>
            <p:nvPr/>
          </p:nvSpPr>
          <p:spPr>
            <a:xfrm>
              <a:off x="8951067" y="4558328"/>
              <a:ext cx="44660" cy="38221"/>
            </a:xfrm>
            <a:custGeom>
              <a:avLst/>
              <a:gdLst/>
              <a:ahLst/>
              <a:cxnLst/>
              <a:rect l="l" t="t" r="r" b="b"/>
              <a:pathLst>
                <a:path w="1394" h="1193" extrusionOk="0">
                  <a:moveTo>
                    <a:pt x="799" y="0"/>
                  </a:moveTo>
                  <a:cubicBezTo>
                    <a:pt x="652" y="0"/>
                    <a:pt x="502" y="56"/>
                    <a:pt x="381" y="180"/>
                  </a:cubicBezTo>
                  <a:cubicBezTo>
                    <a:pt x="0" y="550"/>
                    <a:pt x="262" y="1193"/>
                    <a:pt x="798" y="1193"/>
                  </a:cubicBezTo>
                  <a:cubicBezTo>
                    <a:pt x="1120" y="1193"/>
                    <a:pt x="1393" y="919"/>
                    <a:pt x="1393" y="597"/>
                  </a:cubicBezTo>
                  <a:cubicBezTo>
                    <a:pt x="1393" y="237"/>
                    <a:pt x="1102" y="0"/>
                    <a:pt x="7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24" name="Google Shape;2324;p63"/>
          <p:cNvGrpSpPr/>
          <p:nvPr/>
        </p:nvGrpSpPr>
        <p:grpSpPr>
          <a:xfrm>
            <a:off x="4962986" y="1703951"/>
            <a:ext cx="594164" cy="214200"/>
            <a:chOff x="5038800" y="1904309"/>
            <a:chExt cx="594164" cy="214200"/>
          </a:xfrm>
        </p:grpSpPr>
        <p:sp>
          <p:nvSpPr>
            <p:cNvPr id="2325" name="Google Shape;2325;p63"/>
            <p:cNvSpPr/>
            <p:nvPr/>
          </p:nvSpPr>
          <p:spPr>
            <a:xfrm flipH="1">
              <a:off x="5047826" y="1955727"/>
              <a:ext cx="585138" cy="79685"/>
            </a:xfrm>
            <a:custGeom>
              <a:avLst/>
              <a:gdLst/>
              <a:ahLst/>
              <a:cxnLst/>
              <a:rect l="l" t="t" r="r" b="b"/>
              <a:pathLst>
                <a:path w="18277" h="2489" extrusionOk="0">
                  <a:moveTo>
                    <a:pt x="1869" y="0"/>
                  </a:moveTo>
                  <a:lnTo>
                    <a:pt x="0" y="1893"/>
                  </a:lnTo>
                  <a:lnTo>
                    <a:pt x="322" y="2215"/>
                  </a:lnTo>
                  <a:lnTo>
                    <a:pt x="1869" y="655"/>
                  </a:lnTo>
                  <a:lnTo>
                    <a:pt x="3691" y="2488"/>
                  </a:lnTo>
                  <a:lnTo>
                    <a:pt x="5501" y="655"/>
                  </a:lnTo>
                  <a:lnTo>
                    <a:pt x="7322" y="2488"/>
                  </a:lnTo>
                  <a:lnTo>
                    <a:pt x="9144" y="655"/>
                  </a:lnTo>
                  <a:lnTo>
                    <a:pt x="10954" y="2488"/>
                  </a:lnTo>
                  <a:lnTo>
                    <a:pt x="12775" y="655"/>
                  </a:lnTo>
                  <a:lnTo>
                    <a:pt x="14585" y="2488"/>
                  </a:lnTo>
                  <a:lnTo>
                    <a:pt x="16407" y="655"/>
                  </a:lnTo>
                  <a:lnTo>
                    <a:pt x="17955" y="2215"/>
                  </a:lnTo>
                  <a:lnTo>
                    <a:pt x="18276" y="1893"/>
                  </a:lnTo>
                  <a:lnTo>
                    <a:pt x="16407" y="0"/>
                  </a:lnTo>
                  <a:lnTo>
                    <a:pt x="14585" y="1846"/>
                  </a:lnTo>
                  <a:lnTo>
                    <a:pt x="12775" y="0"/>
                  </a:lnTo>
                  <a:lnTo>
                    <a:pt x="10954" y="1846"/>
                  </a:lnTo>
                  <a:lnTo>
                    <a:pt x="9132" y="0"/>
                  </a:lnTo>
                  <a:lnTo>
                    <a:pt x="7322" y="1846"/>
                  </a:lnTo>
                  <a:lnTo>
                    <a:pt x="5501" y="0"/>
                  </a:lnTo>
                  <a:lnTo>
                    <a:pt x="3691" y="1846"/>
                  </a:lnTo>
                  <a:lnTo>
                    <a:pt x="186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Google Shape;2326;p63"/>
            <p:cNvSpPr/>
            <p:nvPr/>
          </p:nvSpPr>
          <p:spPr>
            <a:xfrm rot="-2546309">
              <a:off x="5065809" y="1940062"/>
              <a:ext cx="161382" cy="142695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27" name="Google Shape;2327;p63"/>
          <p:cNvGrpSpPr/>
          <p:nvPr/>
        </p:nvGrpSpPr>
        <p:grpSpPr>
          <a:xfrm>
            <a:off x="925893" y="2939711"/>
            <a:ext cx="594164" cy="214200"/>
            <a:chOff x="5038800" y="1904309"/>
            <a:chExt cx="594164" cy="214200"/>
          </a:xfrm>
        </p:grpSpPr>
        <p:sp>
          <p:nvSpPr>
            <p:cNvPr id="2328" name="Google Shape;2328;p63"/>
            <p:cNvSpPr/>
            <p:nvPr/>
          </p:nvSpPr>
          <p:spPr>
            <a:xfrm flipH="1">
              <a:off x="5047826" y="1955727"/>
              <a:ext cx="585138" cy="79685"/>
            </a:xfrm>
            <a:custGeom>
              <a:avLst/>
              <a:gdLst/>
              <a:ahLst/>
              <a:cxnLst/>
              <a:rect l="l" t="t" r="r" b="b"/>
              <a:pathLst>
                <a:path w="18277" h="2489" extrusionOk="0">
                  <a:moveTo>
                    <a:pt x="1869" y="0"/>
                  </a:moveTo>
                  <a:lnTo>
                    <a:pt x="0" y="1893"/>
                  </a:lnTo>
                  <a:lnTo>
                    <a:pt x="322" y="2215"/>
                  </a:lnTo>
                  <a:lnTo>
                    <a:pt x="1869" y="655"/>
                  </a:lnTo>
                  <a:lnTo>
                    <a:pt x="3691" y="2488"/>
                  </a:lnTo>
                  <a:lnTo>
                    <a:pt x="5501" y="655"/>
                  </a:lnTo>
                  <a:lnTo>
                    <a:pt x="7322" y="2488"/>
                  </a:lnTo>
                  <a:lnTo>
                    <a:pt x="9144" y="655"/>
                  </a:lnTo>
                  <a:lnTo>
                    <a:pt x="10954" y="2488"/>
                  </a:lnTo>
                  <a:lnTo>
                    <a:pt x="12775" y="655"/>
                  </a:lnTo>
                  <a:lnTo>
                    <a:pt x="14585" y="2488"/>
                  </a:lnTo>
                  <a:lnTo>
                    <a:pt x="16407" y="655"/>
                  </a:lnTo>
                  <a:lnTo>
                    <a:pt x="17955" y="2215"/>
                  </a:lnTo>
                  <a:lnTo>
                    <a:pt x="18276" y="1893"/>
                  </a:lnTo>
                  <a:lnTo>
                    <a:pt x="16407" y="0"/>
                  </a:lnTo>
                  <a:lnTo>
                    <a:pt x="14585" y="1846"/>
                  </a:lnTo>
                  <a:lnTo>
                    <a:pt x="12775" y="0"/>
                  </a:lnTo>
                  <a:lnTo>
                    <a:pt x="10954" y="1846"/>
                  </a:lnTo>
                  <a:lnTo>
                    <a:pt x="9132" y="0"/>
                  </a:lnTo>
                  <a:lnTo>
                    <a:pt x="7322" y="1846"/>
                  </a:lnTo>
                  <a:lnTo>
                    <a:pt x="5501" y="0"/>
                  </a:lnTo>
                  <a:lnTo>
                    <a:pt x="3691" y="1846"/>
                  </a:lnTo>
                  <a:lnTo>
                    <a:pt x="186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Google Shape;2329;p63"/>
            <p:cNvSpPr/>
            <p:nvPr/>
          </p:nvSpPr>
          <p:spPr>
            <a:xfrm rot="-2546309">
              <a:off x="5065809" y="1940062"/>
              <a:ext cx="161382" cy="142695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30" name="Google Shape;2330;p63"/>
          <p:cNvSpPr/>
          <p:nvPr/>
        </p:nvSpPr>
        <p:spPr>
          <a:xfrm flipH="1">
            <a:off x="930328" y="2993882"/>
            <a:ext cx="106225" cy="105840"/>
          </a:xfrm>
          <a:custGeom>
            <a:avLst/>
            <a:gdLst/>
            <a:ahLst/>
            <a:cxnLst/>
            <a:rect l="l" t="t" r="r" b="b"/>
            <a:pathLst>
              <a:path w="3311" h="3299" extrusionOk="0">
                <a:moveTo>
                  <a:pt x="525" y="1"/>
                </a:moveTo>
                <a:lnTo>
                  <a:pt x="1" y="524"/>
                </a:lnTo>
                <a:lnTo>
                  <a:pt x="1132" y="1656"/>
                </a:lnTo>
                <a:lnTo>
                  <a:pt x="1" y="2775"/>
                </a:lnTo>
                <a:lnTo>
                  <a:pt x="525" y="3299"/>
                </a:lnTo>
                <a:lnTo>
                  <a:pt x="1656" y="2179"/>
                </a:lnTo>
                <a:lnTo>
                  <a:pt x="2775" y="3299"/>
                </a:lnTo>
                <a:lnTo>
                  <a:pt x="3311" y="2775"/>
                </a:lnTo>
                <a:lnTo>
                  <a:pt x="2180" y="1656"/>
                </a:lnTo>
                <a:lnTo>
                  <a:pt x="3311" y="524"/>
                </a:lnTo>
                <a:lnTo>
                  <a:pt x="2775" y="1"/>
                </a:lnTo>
                <a:lnTo>
                  <a:pt x="1656" y="1132"/>
                </a:lnTo>
                <a:lnTo>
                  <a:pt x="525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" name="Google Shape;2549;p78"/>
          <p:cNvSpPr txBox="1">
            <a:spLocks noGrp="1"/>
          </p:cNvSpPr>
          <p:nvPr>
            <p:ph type="title" idx="2"/>
          </p:nvPr>
        </p:nvSpPr>
        <p:spPr>
          <a:xfrm>
            <a:off x="2418150" y="2981762"/>
            <a:ext cx="4307700" cy="67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2550" name="Google Shape;2550;p78"/>
          <p:cNvSpPr txBox="1">
            <a:spLocks noGrp="1"/>
          </p:cNvSpPr>
          <p:nvPr>
            <p:ph type="title"/>
          </p:nvPr>
        </p:nvSpPr>
        <p:spPr>
          <a:xfrm>
            <a:off x="3525300" y="1249825"/>
            <a:ext cx="2093400" cy="145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2" name="Google Shape;2352;p65"/>
          <p:cNvSpPr txBox="1">
            <a:spLocks noGrp="1"/>
          </p:cNvSpPr>
          <p:nvPr>
            <p:ph type="subTitle" idx="1"/>
          </p:nvPr>
        </p:nvSpPr>
        <p:spPr>
          <a:xfrm>
            <a:off x="226339" y="1731048"/>
            <a:ext cx="4503705" cy="23756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dirty="0"/>
              <a:t>The goal of this project is to create a snake game that blatantly fits the following requirements, as the game progresses, the difficulty must grow since a snake`s size must increase after consuming a unit of food(They will be spawned randomly after each snake eating in different areas around the playing area).</a:t>
            </a:r>
            <a:endParaRPr dirty="0"/>
          </a:p>
        </p:txBody>
      </p:sp>
      <p:pic>
        <p:nvPicPr>
          <p:cNvPr id="2353" name="Google Shape;2353;p65"/>
          <p:cNvPicPr preferRelativeResize="0"/>
          <p:nvPr/>
        </p:nvPicPr>
        <p:blipFill rotWithShape="1">
          <a:blip r:embed="rId3">
            <a:alphaModFix/>
          </a:blip>
          <a:srcRect l="18058" r="15891"/>
          <a:stretch/>
        </p:blipFill>
        <p:spPr>
          <a:xfrm>
            <a:off x="5083100" y="1063975"/>
            <a:ext cx="3290651" cy="3327050"/>
          </a:xfrm>
          <a:prstGeom prst="rect">
            <a:avLst/>
          </a:prstGeom>
          <a:noFill/>
          <a:ln>
            <a:noFill/>
          </a:ln>
        </p:spPr>
      </p:pic>
      <p:sp>
        <p:nvSpPr>
          <p:cNvPr id="2354" name="Google Shape;2354;p65"/>
          <p:cNvSpPr txBox="1">
            <a:spLocks noGrp="1"/>
          </p:cNvSpPr>
          <p:nvPr>
            <p:ph type="title"/>
          </p:nvPr>
        </p:nvSpPr>
        <p:spPr>
          <a:xfrm>
            <a:off x="358432" y="395557"/>
            <a:ext cx="4503705" cy="66841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Project Opjective</a:t>
            </a:r>
            <a:endParaRPr sz="3600" dirty="0"/>
          </a:p>
        </p:txBody>
      </p:sp>
    </p:spTree>
    <p:extLst>
      <p:ext uri="{BB962C8B-B14F-4D97-AF65-F5344CB8AC3E}">
        <p14:creationId xmlns:p14="http://schemas.microsoft.com/office/powerpoint/2010/main" val="402157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" name="Google Shape;2764;p84"/>
          <p:cNvSpPr txBox="1">
            <a:spLocks noGrp="1"/>
          </p:cNvSpPr>
          <p:nvPr>
            <p:ph type="title"/>
          </p:nvPr>
        </p:nvSpPr>
        <p:spPr>
          <a:xfrm>
            <a:off x="3519788" y="2435953"/>
            <a:ext cx="2093400" cy="145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766" name="Google Shape;2766;p84"/>
          <p:cNvSpPr txBox="1">
            <a:spLocks noGrp="1"/>
          </p:cNvSpPr>
          <p:nvPr>
            <p:ph type="title" idx="2"/>
          </p:nvPr>
        </p:nvSpPr>
        <p:spPr>
          <a:xfrm>
            <a:off x="2412638" y="874728"/>
            <a:ext cx="4307700" cy="67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3200">
                <a:solidFill>
                  <a:schemeClr val="lt1"/>
                </a:solidFill>
              </a:rPr>
              <a:t>Constraints</a:t>
            </a:r>
            <a:endParaRPr lang="en-US" sz="3200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" name="Google Shape;2529;p77"/>
          <p:cNvSpPr txBox="1">
            <a:spLocks noGrp="1"/>
          </p:cNvSpPr>
          <p:nvPr>
            <p:ph type="subTitle" idx="2"/>
          </p:nvPr>
        </p:nvSpPr>
        <p:spPr>
          <a:xfrm>
            <a:off x="6632423" y="1727361"/>
            <a:ext cx="2015145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dirty="0"/>
              <a:t>components on glove</a:t>
            </a:r>
            <a:endParaRPr dirty="0"/>
          </a:p>
        </p:txBody>
      </p:sp>
      <p:sp>
        <p:nvSpPr>
          <p:cNvPr id="2531" name="Google Shape;2531;p77"/>
          <p:cNvSpPr txBox="1">
            <a:spLocks noGrp="1"/>
          </p:cNvSpPr>
          <p:nvPr>
            <p:ph type="subTitle" idx="4"/>
          </p:nvPr>
        </p:nvSpPr>
        <p:spPr>
          <a:xfrm>
            <a:off x="3337172" y="1588411"/>
            <a:ext cx="2015145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dirty="0"/>
              <a:t>Data transfer</a:t>
            </a:r>
            <a:endParaRPr dirty="0"/>
          </a:p>
        </p:txBody>
      </p:sp>
      <p:sp>
        <p:nvSpPr>
          <p:cNvPr id="2532" name="Google Shape;2532;p77"/>
          <p:cNvSpPr/>
          <p:nvPr/>
        </p:nvSpPr>
        <p:spPr>
          <a:xfrm>
            <a:off x="3978781" y="915587"/>
            <a:ext cx="463200" cy="463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3" name="Google Shape;2533;p77"/>
          <p:cNvSpPr/>
          <p:nvPr/>
        </p:nvSpPr>
        <p:spPr>
          <a:xfrm>
            <a:off x="7274044" y="1054546"/>
            <a:ext cx="463200" cy="463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6" name="Google Shape;2536;p77"/>
          <p:cNvSpPr txBox="1">
            <a:spLocks noGrp="1"/>
          </p:cNvSpPr>
          <p:nvPr>
            <p:ph type="subTitle" idx="6"/>
          </p:nvPr>
        </p:nvSpPr>
        <p:spPr>
          <a:xfrm>
            <a:off x="4847773" y="3215926"/>
            <a:ext cx="2015145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dirty="0"/>
              <a:t>bigger screen</a:t>
            </a:r>
            <a:endParaRPr dirty="0"/>
          </a:p>
        </p:txBody>
      </p:sp>
      <p:grpSp>
        <p:nvGrpSpPr>
          <p:cNvPr id="2537" name="Google Shape;2537;p77"/>
          <p:cNvGrpSpPr/>
          <p:nvPr/>
        </p:nvGrpSpPr>
        <p:grpSpPr>
          <a:xfrm>
            <a:off x="5489344" y="2518104"/>
            <a:ext cx="463085" cy="462630"/>
            <a:chOff x="3040984" y="3681059"/>
            <a:chExt cx="356164" cy="355815"/>
          </a:xfrm>
        </p:grpSpPr>
        <p:sp>
          <p:nvSpPr>
            <p:cNvPr id="2538" name="Google Shape;2538;p77"/>
            <p:cNvSpPr/>
            <p:nvPr/>
          </p:nvSpPr>
          <p:spPr>
            <a:xfrm>
              <a:off x="3040984" y="3681059"/>
              <a:ext cx="356164" cy="355815"/>
            </a:xfrm>
            <a:custGeom>
              <a:avLst/>
              <a:gdLst/>
              <a:ahLst/>
              <a:cxnLst/>
              <a:rect l="l" t="t" r="r" b="b"/>
              <a:pathLst>
                <a:path w="11216" h="11205" extrusionOk="0">
                  <a:moveTo>
                    <a:pt x="5620" y="0"/>
                  </a:moveTo>
                  <a:cubicBezTo>
                    <a:pt x="4274" y="0"/>
                    <a:pt x="2965" y="488"/>
                    <a:pt x="1953" y="1369"/>
                  </a:cubicBezTo>
                  <a:cubicBezTo>
                    <a:pt x="1881" y="1429"/>
                    <a:pt x="1881" y="1536"/>
                    <a:pt x="1941" y="1608"/>
                  </a:cubicBezTo>
                  <a:cubicBezTo>
                    <a:pt x="1972" y="1645"/>
                    <a:pt x="2016" y="1663"/>
                    <a:pt x="2061" y="1663"/>
                  </a:cubicBezTo>
                  <a:cubicBezTo>
                    <a:pt x="2103" y="1663"/>
                    <a:pt x="2145" y="1648"/>
                    <a:pt x="2179" y="1620"/>
                  </a:cubicBezTo>
                  <a:cubicBezTo>
                    <a:pt x="3131" y="786"/>
                    <a:pt x="4358" y="346"/>
                    <a:pt x="5620" y="346"/>
                  </a:cubicBezTo>
                  <a:cubicBezTo>
                    <a:pt x="7013" y="346"/>
                    <a:pt x="8346" y="893"/>
                    <a:pt x="9335" y="1893"/>
                  </a:cubicBezTo>
                  <a:cubicBezTo>
                    <a:pt x="10335" y="2882"/>
                    <a:pt x="10882" y="4215"/>
                    <a:pt x="10882" y="5608"/>
                  </a:cubicBezTo>
                  <a:cubicBezTo>
                    <a:pt x="10882" y="7013"/>
                    <a:pt x="10335" y="8335"/>
                    <a:pt x="9335" y="9335"/>
                  </a:cubicBezTo>
                  <a:cubicBezTo>
                    <a:pt x="8346" y="10323"/>
                    <a:pt x="7013" y="10883"/>
                    <a:pt x="5620" y="10883"/>
                  </a:cubicBezTo>
                  <a:cubicBezTo>
                    <a:pt x="4215" y="10883"/>
                    <a:pt x="2893" y="10323"/>
                    <a:pt x="1893" y="9335"/>
                  </a:cubicBezTo>
                  <a:cubicBezTo>
                    <a:pt x="893" y="8335"/>
                    <a:pt x="345" y="7013"/>
                    <a:pt x="345" y="5608"/>
                  </a:cubicBezTo>
                  <a:cubicBezTo>
                    <a:pt x="345" y="4298"/>
                    <a:pt x="822" y="3048"/>
                    <a:pt x="1703" y="2084"/>
                  </a:cubicBezTo>
                  <a:cubicBezTo>
                    <a:pt x="1762" y="2012"/>
                    <a:pt x="1762" y="1905"/>
                    <a:pt x="1691" y="1846"/>
                  </a:cubicBezTo>
                  <a:cubicBezTo>
                    <a:pt x="1657" y="1817"/>
                    <a:pt x="1614" y="1802"/>
                    <a:pt x="1573" y="1802"/>
                  </a:cubicBezTo>
                  <a:cubicBezTo>
                    <a:pt x="1528" y="1802"/>
                    <a:pt x="1484" y="1820"/>
                    <a:pt x="1453" y="1858"/>
                  </a:cubicBezTo>
                  <a:cubicBezTo>
                    <a:pt x="512" y="2882"/>
                    <a:pt x="0" y="4227"/>
                    <a:pt x="0" y="5608"/>
                  </a:cubicBezTo>
                  <a:cubicBezTo>
                    <a:pt x="0" y="7096"/>
                    <a:pt x="583" y="8513"/>
                    <a:pt x="1643" y="9573"/>
                  </a:cubicBezTo>
                  <a:cubicBezTo>
                    <a:pt x="2703" y="10621"/>
                    <a:pt x="4096" y="11204"/>
                    <a:pt x="5608" y="11204"/>
                  </a:cubicBezTo>
                  <a:cubicBezTo>
                    <a:pt x="7108" y="11204"/>
                    <a:pt x="8501" y="10621"/>
                    <a:pt x="9561" y="9573"/>
                  </a:cubicBezTo>
                  <a:cubicBezTo>
                    <a:pt x="10620" y="8513"/>
                    <a:pt x="11204" y="7108"/>
                    <a:pt x="11204" y="5608"/>
                  </a:cubicBezTo>
                  <a:cubicBezTo>
                    <a:pt x="11216" y="4096"/>
                    <a:pt x="10632" y="2691"/>
                    <a:pt x="9573" y="1631"/>
                  </a:cubicBezTo>
                  <a:cubicBezTo>
                    <a:pt x="8525" y="572"/>
                    <a:pt x="7120" y="0"/>
                    <a:pt x="56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Google Shape;2539;p77"/>
            <p:cNvSpPr/>
            <p:nvPr/>
          </p:nvSpPr>
          <p:spPr>
            <a:xfrm>
              <a:off x="3183120" y="3921508"/>
              <a:ext cx="59414" cy="59382"/>
            </a:xfrm>
            <a:custGeom>
              <a:avLst/>
              <a:gdLst/>
              <a:ahLst/>
              <a:cxnLst/>
              <a:rect l="l" t="t" r="r" b="b"/>
              <a:pathLst>
                <a:path w="1871" h="1870" extrusionOk="0">
                  <a:moveTo>
                    <a:pt x="929" y="334"/>
                  </a:moveTo>
                  <a:cubicBezTo>
                    <a:pt x="1263" y="334"/>
                    <a:pt x="1549" y="608"/>
                    <a:pt x="1549" y="941"/>
                  </a:cubicBezTo>
                  <a:cubicBezTo>
                    <a:pt x="1549" y="1263"/>
                    <a:pt x="1263" y="1548"/>
                    <a:pt x="929" y="1548"/>
                  </a:cubicBezTo>
                  <a:cubicBezTo>
                    <a:pt x="608" y="1548"/>
                    <a:pt x="334" y="1287"/>
                    <a:pt x="334" y="941"/>
                  </a:cubicBezTo>
                  <a:cubicBezTo>
                    <a:pt x="334" y="596"/>
                    <a:pt x="608" y="334"/>
                    <a:pt x="929" y="334"/>
                  </a:cubicBezTo>
                  <a:close/>
                  <a:moveTo>
                    <a:pt x="929" y="1"/>
                  </a:moveTo>
                  <a:cubicBezTo>
                    <a:pt x="429" y="1"/>
                    <a:pt x="1" y="417"/>
                    <a:pt x="1" y="941"/>
                  </a:cubicBezTo>
                  <a:cubicBezTo>
                    <a:pt x="1" y="1453"/>
                    <a:pt x="417" y="1870"/>
                    <a:pt x="929" y="1870"/>
                  </a:cubicBezTo>
                  <a:cubicBezTo>
                    <a:pt x="1191" y="1870"/>
                    <a:pt x="1430" y="1775"/>
                    <a:pt x="1608" y="1596"/>
                  </a:cubicBezTo>
                  <a:cubicBezTo>
                    <a:pt x="1787" y="1417"/>
                    <a:pt x="1870" y="1179"/>
                    <a:pt x="1870" y="941"/>
                  </a:cubicBezTo>
                  <a:cubicBezTo>
                    <a:pt x="1870" y="679"/>
                    <a:pt x="1763" y="453"/>
                    <a:pt x="1584" y="263"/>
                  </a:cubicBezTo>
                  <a:cubicBezTo>
                    <a:pt x="1406" y="108"/>
                    <a:pt x="1191" y="1"/>
                    <a:pt x="9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Google Shape;2540;p77"/>
            <p:cNvSpPr/>
            <p:nvPr/>
          </p:nvSpPr>
          <p:spPr>
            <a:xfrm>
              <a:off x="3149110" y="3735868"/>
              <a:ext cx="141056" cy="174716"/>
            </a:xfrm>
            <a:custGeom>
              <a:avLst/>
              <a:gdLst/>
              <a:ahLst/>
              <a:cxnLst/>
              <a:rect l="l" t="t" r="r" b="b"/>
              <a:pathLst>
                <a:path w="4442" h="5502" extrusionOk="0">
                  <a:moveTo>
                    <a:pt x="2143" y="1"/>
                  </a:moveTo>
                  <a:cubicBezTo>
                    <a:pt x="1322" y="1"/>
                    <a:pt x="810" y="286"/>
                    <a:pt x="536" y="501"/>
                  </a:cubicBezTo>
                  <a:cubicBezTo>
                    <a:pt x="191" y="786"/>
                    <a:pt x="0" y="1156"/>
                    <a:pt x="0" y="1513"/>
                  </a:cubicBezTo>
                  <a:cubicBezTo>
                    <a:pt x="0" y="1739"/>
                    <a:pt x="84" y="1941"/>
                    <a:pt x="262" y="2084"/>
                  </a:cubicBezTo>
                  <a:cubicBezTo>
                    <a:pt x="393" y="2203"/>
                    <a:pt x="596" y="2263"/>
                    <a:pt x="774" y="2263"/>
                  </a:cubicBezTo>
                  <a:cubicBezTo>
                    <a:pt x="1084" y="2263"/>
                    <a:pt x="1227" y="2049"/>
                    <a:pt x="1334" y="1894"/>
                  </a:cubicBezTo>
                  <a:cubicBezTo>
                    <a:pt x="1465" y="1679"/>
                    <a:pt x="1596" y="1489"/>
                    <a:pt x="2108" y="1489"/>
                  </a:cubicBezTo>
                  <a:cubicBezTo>
                    <a:pt x="2286" y="1489"/>
                    <a:pt x="2858" y="1525"/>
                    <a:pt x="2858" y="2001"/>
                  </a:cubicBezTo>
                  <a:cubicBezTo>
                    <a:pt x="2858" y="2358"/>
                    <a:pt x="2512" y="2632"/>
                    <a:pt x="2227" y="2858"/>
                  </a:cubicBezTo>
                  <a:cubicBezTo>
                    <a:pt x="2155" y="2918"/>
                    <a:pt x="2072" y="2965"/>
                    <a:pt x="2024" y="3025"/>
                  </a:cubicBezTo>
                  <a:cubicBezTo>
                    <a:pt x="1679" y="3323"/>
                    <a:pt x="1286" y="3763"/>
                    <a:pt x="1286" y="4668"/>
                  </a:cubicBezTo>
                  <a:cubicBezTo>
                    <a:pt x="1286" y="5180"/>
                    <a:pt x="1405" y="5501"/>
                    <a:pt x="2000" y="5501"/>
                  </a:cubicBezTo>
                  <a:cubicBezTo>
                    <a:pt x="2274" y="5501"/>
                    <a:pt x="2465" y="5442"/>
                    <a:pt x="2596" y="5323"/>
                  </a:cubicBezTo>
                  <a:cubicBezTo>
                    <a:pt x="2703" y="5216"/>
                    <a:pt x="2762" y="5085"/>
                    <a:pt x="2762" y="4918"/>
                  </a:cubicBezTo>
                  <a:cubicBezTo>
                    <a:pt x="2762" y="4430"/>
                    <a:pt x="2762" y="4192"/>
                    <a:pt x="3263" y="3787"/>
                  </a:cubicBezTo>
                  <a:lnTo>
                    <a:pt x="3286" y="3787"/>
                  </a:lnTo>
                  <a:cubicBezTo>
                    <a:pt x="3298" y="3775"/>
                    <a:pt x="3322" y="3763"/>
                    <a:pt x="3358" y="3727"/>
                  </a:cubicBezTo>
                  <a:cubicBezTo>
                    <a:pt x="3429" y="3680"/>
                    <a:pt x="3453" y="3573"/>
                    <a:pt x="3393" y="3489"/>
                  </a:cubicBezTo>
                  <a:cubicBezTo>
                    <a:pt x="3360" y="3449"/>
                    <a:pt x="3311" y="3427"/>
                    <a:pt x="3261" y="3427"/>
                  </a:cubicBezTo>
                  <a:cubicBezTo>
                    <a:pt x="3224" y="3427"/>
                    <a:pt x="3186" y="3440"/>
                    <a:pt x="3155" y="3465"/>
                  </a:cubicBezTo>
                  <a:cubicBezTo>
                    <a:pt x="3120" y="3477"/>
                    <a:pt x="3108" y="3513"/>
                    <a:pt x="3072" y="3525"/>
                  </a:cubicBezTo>
                  <a:lnTo>
                    <a:pt x="3060" y="3525"/>
                  </a:lnTo>
                  <a:cubicBezTo>
                    <a:pt x="2465" y="3989"/>
                    <a:pt x="2429" y="4346"/>
                    <a:pt x="2429" y="4906"/>
                  </a:cubicBezTo>
                  <a:cubicBezTo>
                    <a:pt x="2429" y="4977"/>
                    <a:pt x="2429" y="5156"/>
                    <a:pt x="2000" y="5156"/>
                  </a:cubicBezTo>
                  <a:cubicBezTo>
                    <a:pt x="1798" y="5156"/>
                    <a:pt x="1739" y="5120"/>
                    <a:pt x="1703" y="5085"/>
                  </a:cubicBezTo>
                  <a:cubicBezTo>
                    <a:pt x="1643" y="5025"/>
                    <a:pt x="1619" y="4882"/>
                    <a:pt x="1619" y="4656"/>
                  </a:cubicBezTo>
                  <a:cubicBezTo>
                    <a:pt x="1619" y="3882"/>
                    <a:pt x="1929" y="3513"/>
                    <a:pt x="2227" y="3251"/>
                  </a:cubicBezTo>
                  <a:cubicBezTo>
                    <a:pt x="2286" y="3215"/>
                    <a:pt x="2346" y="3156"/>
                    <a:pt x="2417" y="3108"/>
                  </a:cubicBezTo>
                  <a:cubicBezTo>
                    <a:pt x="2762" y="2858"/>
                    <a:pt x="3179" y="2525"/>
                    <a:pt x="3179" y="1989"/>
                  </a:cubicBezTo>
                  <a:cubicBezTo>
                    <a:pt x="3179" y="1465"/>
                    <a:pt x="2762" y="1144"/>
                    <a:pt x="2108" y="1144"/>
                  </a:cubicBezTo>
                  <a:cubicBezTo>
                    <a:pt x="1417" y="1144"/>
                    <a:pt x="1215" y="1453"/>
                    <a:pt x="1048" y="1691"/>
                  </a:cubicBezTo>
                  <a:cubicBezTo>
                    <a:pt x="941" y="1858"/>
                    <a:pt x="881" y="1918"/>
                    <a:pt x="750" y="1918"/>
                  </a:cubicBezTo>
                  <a:cubicBezTo>
                    <a:pt x="572" y="1918"/>
                    <a:pt x="322" y="1810"/>
                    <a:pt x="322" y="1513"/>
                  </a:cubicBezTo>
                  <a:cubicBezTo>
                    <a:pt x="322" y="1322"/>
                    <a:pt x="429" y="1025"/>
                    <a:pt x="738" y="775"/>
                  </a:cubicBezTo>
                  <a:cubicBezTo>
                    <a:pt x="977" y="572"/>
                    <a:pt x="1405" y="334"/>
                    <a:pt x="2131" y="334"/>
                  </a:cubicBezTo>
                  <a:cubicBezTo>
                    <a:pt x="3298" y="334"/>
                    <a:pt x="4120" y="953"/>
                    <a:pt x="4120" y="1822"/>
                  </a:cubicBezTo>
                  <a:cubicBezTo>
                    <a:pt x="4120" y="2227"/>
                    <a:pt x="3941" y="2644"/>
                    <a:pt x="3596" y="3037"/>
                  </a:cubicBezTo>
                  <a:cubicBezTo>
                    <a:pt x="3524" y="3096"/>
                    <a:pt x="3536" y="3203"/>
                    <a:pt x="3596" y="3263"/>
                  </a:cubicBezTo>
                  <a:cubicBezTo>
                    <a:pt x="3629" y="3290"/>
                    <a:pt x="3669" y="3305"/>
                    <a:pt x="3709" y="3305"/>
                  </a:cubicBezTo>
                  <a:cubicBezTo>
                    <a:pt x="3755" y="3305"/>
                    <a:pt x="3802" y="3284"/>
                    <a:pt x="3834" y="3239"/>
                  </a:cubicBezTo>
                  <a:cubicBezTo>
                    <a:pt x="4239" y="2787"/>
                    <a:pt x="4441" y="2310"/>
                    <a:pt x="4441" y="1810"/>
                  </a:cubicBezTo>
                  <a:cubicBezTo>
                    <a:pt x="4441" y="1287"/>
                    <a:pt x="4203" y="834"/>
                    <a:pt x="3786" y="501"/>
                  </a:cubicBezTo>
                  <a:cubicBezTo>
                    <a:pt x="3370" y="179"/>
                    <a:pt x="2798" y="1"/>
                    <a:pt x="21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41" name="Google Shape;2541;p77"/>
          <p:cNvSpPr/>
          <p:nvPr/>
        </p:nvSpPr>
        <p:spPr>
          <a:xfrm>
            <a:off x="5489294" y="2517815"/>
            <a:ext cx="463200" cy="463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2" name="Google Shape;2542;p77"/>
          <p:cNvSpPr/>
          <p:nvPr/>
        </p:nvSpPr>
        <p:spPr>
          <a:xfrm>
            <a:off x="4113505" y="975340"/>
            <a:ext cx="193660" cy="343586"/>
          </a:xfrm>
          <a:custGeom>
            <a:avLst/>
            <a:gdLst/>
            <a:ahLst/>
            <a:cxnLst/>
            <a:rect l="l" t="t" r="r" b="b"/>
            <a:pathLst>
              <a:path w="4561" h="8092" extrusionOk="0">
                <a:moveTo>
                  <a:pt x="4317" y="244"/>
                </a:moveTo>
                <a:lnTo>
                  <a:pt x="4317" y="501"/>
                </a:lnTo>
                <a:lnTo>
                  <a:pt x="3681" y="501"/>
                </a:lnTo>
                <a:cubicBezTo>
                  <a:pt x="3532" y="501"/>
                  <a:pt x="3532" y="745"/>
                  <a:pt x="3681" y="745"/>
                </a:cubicBezTo>
                <a:lnTo>
                  <a:pt x="4074" y="745"/>
                </a:lnTo>
                <a:lnTo>
                  <a:pt x="4074" y="2192"/>
                </a:lnTo>
                <a:cubicBezTo>
                  <a:pt x="4074" y="2395"/>
                  <a:pt x="4020" y="2612"/>
                  <a:pt x="3898" y="2788"/>
                </a:cubicBezTo>
                <a:lnTo>
                  <a:pt x="677" y="2788"/>
                </a:lnTo>
                <a:cubicBezTo>
                  <a:pt x="569" y="2612"/>
                  <a:pt x="515" y="2395"/>
                  <a:pt x="501" y="2192"/>
                </a:cubicBezTo>
                <a:lnTo>
                  <a:pt x="501" y="745"/>
                </a:lnTo>
                <a:lnTo>
                  <a:pt x="3167" y="745"/>
                </a:lnTo>
                <a:cubicBezTo>
                  <a:pt x="3329" y="745"/>
                  <a:pt x="3329" y="501"/>
                  <a:pt x="3167" y="501"/>
                </a:cubicBezTo>
                <a:lnTo>
                  <a:pt x="258" y="501"/>
                </a:lnTo>
                <a:lnTo>
                  <a:pt x="258" y="244"/>
                </a:lnTo>
                <a:close/>
                <a:moveTo>
                  <a:pt x="3708" y="3018"/>
                </a:moveTo>
                <a:cubicBezTo>
                  <a:pt x="3641" y="3086"/>
                  <a:pt x="3587" y="3126"/>
                  <a:pt x="3505" y="3167"/>
                </a:cubicBezTo>
                <a:lnTo>
                  <a:pt x="2288" y="3911"/>
                </a:lnTo>
                <a:lnTo>
                  <a:pt x="1056" y="3167"/>
                </a:lnTo>
                <a:cubicBezTo>
                  <a:pt x="989" y="3126"/>
                  <a:pt x="921" y="3086"/>
                  <a:pt x="867" y="3018"/>
                </a:cubicBezTo>
                <a:close/>
                <a:moveTo>
                  <a:pt x="2166" y="4249"/>
                </a:moveTo>
                <a:lnTo>
                  <a:pt x="2166" y="5602"/>
                </a:lnTo>
                <a:lnTo>
                  <a:pt x="501" y="6265"/>
                </a:lnTo>
                <a:lnTo>
                  <a:pt x="501" y="5900"/>
                </a:lnTo>
                <a:cubicBezTo>
                  <a:pt x="501" y="5494"/>
                  <a:pt x="718" y="5129"/>
                  <a:pt x="1056" y="4912"/>
                </a:cubicBezTo>
                <a:lnTo>
                  <a:pt x="2166" y="4249"/>
                </a:lnTo>
                <a:close/>
                <a:moveTo>
                  <a:pt x="2409" y="4263"/>
                </a:moveTo>
                <a:lnTo>
                  <a:pt x="3505" y="4926"/>
                </a:lnTo>
                <a:cubicBezTo>
                  <a:pt x="3857" y="5129"/>
                  <a:pt x="4060" y="5508"/>
                  <a:pt x="4074" y="5900"/>
                </a:cubicBezTo>
                <a:lnTo>
                  <a:pt x="4074" y="6279"/>
                </a:lnTo>
                <a:lnTo>
                  <a:pt x="2409" y="5616"/>
                </a:lnTo>
                <a:lnTo>
                  <a:pt x="2409" y="4263"/>
                </a:lnTo>
                <a:close/>
                <a:moveTo>
                  <a:pt x="2288" y="5819"/>
                </a:moveTo>
                <a:lnTo>
                  <a:pt x="4060" y="6536"/>
                </a:lnTo>
                <a:lnTo>
                  <a:pt x="4060" y="7348"/>
                </a:lnTo>
                <a:lnTo>
                  <a:pt x="1395" y="7348"/>
                </a:lnTo>
                <a:cubicBezTo>
                  <a:pt x="1246" y="7348"/>
                  <a:pt x="1246" y="7578"/>
                  <a:pt x="1395" y="7578"/>
                </a:cubicBezTo>
                <a:lnTo>
                  <a:pt x="4317" y="7578"/>
                </a:lnTo>
                <a:lnTo>
                  <a:pt x="4317" y="7591"/>
                </a:lnTo>
                <a:lnTo>
                  <a:pt x="4317" y="7848"/>
                </a:lnTo>
                <a:lnTo>
                  <a:pt x="258" y="7848"/>
                </a:lnTo>
                <a:lnTo>
                  <a:pt x="258" y="7591"/>
                </a:lnTo>
                <a:lnTo>
                  <a:pt x="258" y="7578"/>
                </a:lnTo>
                <a:lnTo>
                  <a:pt x="894" y="7578"/>
                </a:lnTo>
                <a:cubicBezTo>
                  <a:pt x="1043" y="7578"/>
                  <a:pt x="1043" y="7348"/>
                  <a:pt x="894" y="7348"/>
                </a:cubicBezTo>
                <a:lnTo>
                  <a:pt x="501" y="7348"/>
                </a:lnTo>
                <a:lnTo>
                  <a:pt x="501" y="6536"/>
                </a:lnTo>
                <a:lnTo>
                  <a:pt x="2288" y="5819"/>
                </a:lnTo>
                <a:close/>
                <a:moveTo>
                  <a:pt x="258" y="0"/>
                </a:moveTo>
                <a:cubicBezTo>
                  <a:pt x="123" y="0"/>
                  <a:pt x="1" y="109"/>
                  <a:pt x="1" y="244"/>
                </a:cubicBezTo>
                <a:lnTo>
                  <a:pt x="1" y="501"/>
                </a:lnTo>
                <a:cubicBezTo>
                  <a:pt x="1" y="636"/>
                  <a:pt x="123" y="745"/>
                  <a:pt x="258" y="745"/>
                </a:cubicBezTo>
                <a:lnTo>
                  <a:pt x="258" y="2192"/>
                </a:lnTo>
                <a:cubicBezTo>
                  <a:pt x="271" y="2680"/>
                  <a:pt x="515" y="3126"/>
                  <a:pt x="934" y="3370"/>
                </a:cubicBezTo>
                <a:lnTo>
                  <a:pt x="2058" y="4033"/>
                </a:lnTo>
                <a:lnTo>
                  <a:pt x="934" y="4709"/>
                </a:lnTo>
                <a:cubicBezTo>
                  <a:pt x="515" y="4966"/>
                  <a:pt x="271" y="5413"/>
                  <a:pt x="258" y="5900"/>
                </a:cubicBezTo>
                <a:lnTo>
                  <a:pt x="258" y="7348"/>
                </a:lnTo>
                <a:cubicBezTo>
                  <a:pt x="123" y="7348"/>
                  <a:pt x="1" y="7456"/>
                  <a:pt x="1" y="7591"/>
                </a:cubicBezTo>
                <a:lnTo>
                  <a:pt x="1" y="7848"/>
                </a:lnTo>
                <a:cubicBezTo>
                  <a:pt x="1" y="7984"/>
                  <a:pt x="123" y="8092"/>
                  <a:pt x="258" y="8092"/>
                </a:cubicBezTo>
                <a:lnTo>
                  <a:pt x="4317" y="8092"/>
                </a:lnTo>
                <a:cubicBezTo>
                  <a:pt x="4453" y="8092"/>
                  <a:pt x="4561" y="7984"/>
                  <a:pt x="4561" y="7848"/>
                </a:cubicBezTo>
                <a:lnTo>
                  <a:pt x="4561" y="7591"/>
                </a:lnTo>
                <a:cubicBezTo>
                  <a:pt x="4561" y="7456"/>
                  <a:pt x="4453" y="7348"/>
                  <a:pt x="4317" y="7348"/>
                </a:cubicBezTo>
                <a:lnTo>
                  <a:pt x="4304" y="7348"/>
                </a:lnTo>
                <a:lnTo>
                  <a:pt x="4304" y="5900"/>
                </a:lnTo>
                <a:cubicBezTo>
                  <a:pt x="4304" y="5413"/>
                  <a:pt x="4047" y="4966"/>
                  <a:pt x="3627" y="4723"/>
                </a:cubicBezTo>
                <a:lnTo>
                  <a:pt x="2504" y="4046"/>
                </a:lnTo>
                <a:lnTo>
                  <a:pt x="3627" y="3370"/>
                </a:lnTo>
                <a:cubicBezTo>
                  <a:pt x="4047" y="3126"/>
                  <a:pt x="4304" y="2680"/>
                  <a:pt x="4304" y="2192"/>
                </a:cubicBezTo>
                <a:lnTo>
                  <a:pt x="4304" y="745"/>
                </a:lnTo>
                <a:lnTo>
                  <a:pt x="4317" y="745"/>
                </a:lnTo>
                <a:cubicBezTo>
                  <a:pt x="4453" y="745"/>
                  <a:pt x="4561" y="636"/>
                  <a:pt x="4561" y="501"/>
                </a:cubicBezTo>
                <a:lnTo>
                  <a:pt x="4561" y="244"/>
                </a:lnTo>
                <a:cubicBezTo>
                  <a:pt x="4561" y="109"/>
                  <a:pt x="4453" y="0"/>
                  <a:pt x="431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12731;p137">
            <a:extLst>
              <a:ext uri="{FF2B5EF4-FFF2-40B4-BE49-F238E27FC236}">
                <a16:creationId xmlns:a16="http://schemas.microsoft.com/office/drawing/2014/main" id="{E16F8BF2-6AF8-452B-B9D0-09EB45125793}"/>
              </a:ext>
            </a:extLst>
          </p:cNvPr>
          <p:cNvSpPr/>
          <p:nvPr/>
        </p:nvSpPr>
        <p:spPr>
          <a:xfrm>
            <a:off x="5541106" y="2577763"/>
            <a:ext cx="343335" cy="343303"/>
          </a:xfrm>
          <a:custGeom>
            <a:avLst/>
            <a:gdLst/>
            <a:ahLst/>
            <a:cxnLst/>
            <a:rect l="l" t="t" r="r" b="b"/>
            <a:pathLst>
              <a:path w="10812" h="10811" extrusionOk="0">
                <a:moveTo>
                  <a:pt x="2769" y="2858"/>
                </a:moveTo>
                <a:cubicBezTo>
                  <a:pt x="2830" y="2858"/>
                  <a:pt x="2892" y="2866"/>
                  <a:pt x="2954" y="2881"/>
                </a:cubicBezTo>
                <a:cubicBezTo>
                  <a:pt x="3251" y="2941"/>
                  <a:pt x="3489" y="3191"/>
                  <a:pt x="3549" y="3489"/>
                </a:cubicBezTo>
                <a:cubicBezTo>
                  <a:pt x="3608" y="3774"/>
                  <a:pt x="3501" y="4036"/>
                  <a:pt x="3275" y="4227"/>
                </a:cubicBezTo>
                <a:cubicBezTo>
                  <a:pt x="3132" y="4346"/>
                  <a:pt x="3037" y="4548"/>
                  <a:pt x="3037" y="4739"/>
                </a:cubicBezTo>
                <a:lnTo>
                  <a:pt x="3037" y="5084"/>
                </a:lnTo>
                <a:cubicBezTo>
                  <a:pt x="3037" y="5346"/>
                  <a:pt x="3263" y="5572"/>
                  <a:pt x="3525" y="5572"/>
                </a:cubicBezTo>
                <a:lnTo>
                  <a:pt x="5228" y="5572"/>
                </a:lnTo>
                <a:lnTo>
                  <a:pt x="5228" y="7263"/>
                </a:lnTo>
                <a:cubicBezTo>
                  <a:pt x="5228" y="7370"/>
                  <a:pt x="5156" y="7441"/>
                  <a:pt x="5049" y="7441"/>
                </a:cubicBezTo>
                <a:lnTo>
                  <a:pt x="4704" y="7441"/>
                </a:lnTo>
                <a:cubicBezTo>
                  <a:pt x="4597" y="7441"/>
                  <a:pt x="4513" y="7406"/>
                  <a:pt x="4442" y="7322"/>
                </a:cubicBezTo>
                <a:cubicBezTo>
                  <a:pt x="4225" y="7076"/>
                  <a:pt x="3925" y="6935"/>
                  <a:pt x="3599" y="6935"/>
                </a:cubicBezTo>
                <a:cubicBezTo>
                  <a:pt x="3532" y="6935"/>
                  <a:pt x="3463" y="6941"/>
                  <a:pt x="3394" y="6953"/>
                </a:cubicBezTo>
                <a:cubicBezTo>
                  <a:pt x="2965" y="7025"/>
                  <a:pt x="2620" y="7370"/>
                  <a:pt x="2537" y="7787"/>
                </a:cubicBezTo>
                <a:cubicBezTo>
                  <a:pt x="2453" y="8120"/>
                  <a:pt x="2549" y="8454"/>
                  <a:pt x="2751" y="8715"/>
                </a:cubicBezTo>
                <a:cubicBezTo>
                  <a:pt x="2965" y="8965"/>
                  <a:pt x="3275" y="9108"/>
                  <a:pt x="3608" y="9108"/>
                </a:cubicBezTo>
                <a:cubicBezTo>
                  <a:pt x="3930" y="9108"/>
                  <a:pt x="4227" y="8965"/>
                  <a:pt x="4442" y="8715"/>
                </a:cubicBezTo>
                <a:cubicBezTo>
                  <a:pt x="4501" y="8632"/>
                  <a:pt x="4585" y="8608"/>
                  <a:pt x="4692" y="8608"/>
                </a:cubicBezTo>
                <a:lnTo>
                  <a:pt x="5037" y="8608"/>
                </a:lnTo>
                <a:cubicBezTo>
                  <a:pt x="5132" y="8608"/>
                  <a:pt x="5216" y="8680"/>
                  <a:pt x="5216" y="8787"/>
                </a:cubicBezTo>
                <a:lnTo>
                  <a:pt x="5216" y="10501"/>
                </a:lnTo>
                <a:lnTo>
                  <a:pt x="846" y="10501"/>
                </a:lnTo>
                <a:cubicBezTo>
                  <a:pt x="572" y="10501"/>
                  <a:pt x="334" y="10263"/>
                  <a:pt x="334" y="9977"/>
                </a:cubicBezTo>
                <a:lnTo>
                  <a:pt x="334" y="5572"/>
                </a:lnTo>
                <a:lnTo>
                  <a:pt x="2025" y="5572"/>
                </a:lnTo>
                <a:cubicBezTo>
                  <a:pt x="2299" y="5572"/>
                  <a:pt x="2513" y="5346"/>
                  <a:pt x="2513" y="5084"/>
                </a:cubicBezTo>
                <a:lnTo>
                  <a:pt x="2513" y="4727"/>
                </a:lnTo>
                <a:cubicBezTo>
                  <a:pt x="2513" y="4513"/>
                  <a:pt x="2430" y="4334"/>
                  <a:pt x="2299" y="4215"/>
                </a:cubicBezTo>
                <a:cubicBezTo>
                  <a:pt x="2120" y="4072"/>
                  <a:pt x="2013" y="3858"/>
                  <a:pt x="2013" y="3620"/>
                </a:cubicBezTo>
                <a:cubicBezTo>
                  <a:pt x="2013" y="3381"/>
                  <a:pt x="2120" y="3179"/>
                  <a:pt x="2299" y="3024"/>
                </a:cubicBezTo>
                <a:cubicBezTo>
                  <a:pt x="2431" y="2919"/>
                  <a:pt x="2596" y="2858"/>
                  <a:pt x="2769" y="2858"/>
                </a:cubicBezTo>
                <a:close/>
                <a:moveTo>
                  <a:pt x="10014" y="298"/>
                </a:moveTo>
                <a:cubicBezTo>
                  <a:pt x="10300" y="298"/>
                  <a:pt x="10538" y="536"/>
                  <a:pt x="10538" y="822"/>
                </a:cubicBezTo>
                <a:lnTo>
                  <a:pt x="10538" y="5239"/>
                </a:lnTo>
                <a:lnTo>
                  <a:pt x="10312" y="5239"/>
                </a:lnTo>
                <a:cubicBezTo>
                  <a:pt x="10228" y="5239"/>
                  <a:pt x="10157" y="5322"/>
                  <a:pt x="10157" y="5406"/>
                </a:cubicBezTo>
                <a:cubicBezTo>
                  <a:pt x="10157" y="5501"/>
                  <a:pt x="10228" y="5572"/>
                  <a:pt x="10312" y="5572"/>
                </a:cubicBezTo>
                <a:lnTo>
                  <a:pt x="10490" y="5572"/>
                </a:lnTo>
                <a:lnTo>
                  <a:pt x="10490" y="9977"/>
                </a:lnTo>
                <a:cubicBezTo>
                  <a:pt x="10490" y="10263"/>
                  <a:pt x="10252" y="10501"/>
                  <a:pt x="9978" y="10501"/>
                </a:cubicBezTo>
                <a:lnTo>
                  <a:pt x="5573" y="10501"/>
                </a:lnTo>
                <a:lnTo>
                  <a:pt x="5573" y="8799"/>
                </a:lnTo>
                <a:cubicBezTo>
                  <a:pt x="5573" y="8537"/>
                  <a:pt x="5347" y="8311"/>
                  <a:pt x="5073" y="8311"/>
                </a:cubicBezTo>
                <a:lnTo>
                  <a:pt x="4739" y="8311"/>
                </a:lnTo>
                <a:cubicBezTo>
                  <a:pt x="4525" y="8311"/>
                  <a:pt x="4347" y="8394"/>
                  <a:pt x="4227" y="8537"/>
                </a:cubicBezTo>
                <a:cubicBezTo>
                  <a:pt x="4085" y="8715"/>
                  <a:pt x="3870" y="8811"/>
                  <a:pt x="3632" y="8811"/>
                </a:cubicBezTo>
                <a:cubicBezTo>
                  <a:pt x="3394" y="8811"/>
                  <a:pt x="3192" y="8715"/>
                  <a:pt x="3037" y="8537"/>
                </a:cubicBezTo>
                <a:cubicBezTo>
                  <a:pt x="2894" y="8358"/>
                  <a:pt x="2834" y="8120"/>
                  <a:pt x="2894" y="7882"/>
                </a:cubicBezTo>
                <a:cubicBezTo>
                  <a:pt x="2954" y="7584"/>
                  <a:pt x="3204" y="7346"/>
                  <a:pt x="3501" y="7287"/>
                </a:cubicBezTo>
                <a:cubicBezTo>
                  <a:pt x="3557" y="7275"/>
                  <a:pt x="3612" y="7269"/>
                  <a:pt x="3665" y="7269"/>
                </a:cubicBezTo>
                <a:cubicBezTo>
                  <a:pt x="3887" y="7269"/>
                  <a:pt x="4086" y="7367"/>
                  <a:pt x="4239" y="7549"/>
                </a:cubicBezTo>
                <a:cubicBezTo>
                  <a:pt x="4358" y="7703"/>
                  <a:pt x="4561" y="7787"/>
                  <a:pt x="4751" y="7787"/>
                </a:cubicBezTo>
                <a:lnTo>
                  <a:pt x="5097" y="7787"/>
                </a:lnTo>
                <a:cubicBezTo>
                  <a:pt x="5359" y="7787"/>
                  <a:pt x="5585" y="7561"/>
                  <a:pt x="5585" y="7299"/>
                </a:cubicBezTo>
                <a:lnTo>
                  <a:pt x="5585" y="5596"/>
                </a:lnTo>
                <a:lnTo>
                  <a:pt x="7275" y="5596"/>
                </a:lnTo>
                <a:cubicBezTo>
                  <a:pt x="7383" y="5596"/>
                  <a:pt x="7454" y="5679"/>
                  <a:pt x="7454" y="5775"/>
                </a:cubicBezTo>
                <a:lnTo>
                  <a:pt x="7454" y="6120"/>
                </a:lnTo>
                <a:cubicBezTo>
                  <a:pt x="7454" y="6227"/>
                  <a:pt x="7418" y="6310"/>
                  <a:pt x="7335" y="6394"/>
                </a:cubicBezTo>
                <a:cubicBezTo>
                  <a:pt x="7037" y="6644"/>
                  <a:pt x="6894" y="7025"/>
                  <a:pt x="6966" y="7430"/>
                </a:cubicBezTo>
                <a:cubicBezTo>
                  <a:pt x="7037" y="7858"/>
                  <a:pt x="7383" y="8203"/>
                  <a:pt x="7799" y="8299"/>
                </a:cubicBezTo>
                <a:cubicBezTo>
                  <a:pt x="7871" y="8311"/>
                  <a:pt x="7954" y="8323"/>
                  <a:pt x="8037" y="8323"/>
                </a:cubicBezTo>
                <a:cubicBezTo>
                  <a:pt x="8288" y="8323"/>
                  <a:pt x="8526" y="8239"/>
                  <a:pt x="8728" y="8084"/>
                </a:cubicBezTo>
                <a:cubicBezTo>
                  <a:pt x="8978" y="7882"/>
                  <a:pt x="9121" y="7561"/>
                  <a:pt x="9121" y="7239"/>
                </a:cubicBezTo>
                <a:cubicBezTo>
                  <a:pt x="9121" y="6906"/>
                  <a:pt x="8978" y="6608"/>
                  <a:pt x="8728" y="6406"/>
                </a:cubicBezTo>
                <a:cubicBezTo>
                  <a:pt x="8645" y="6346"/>
                  <a:pt x="8621" y="6251"/>
                  <a:pt x="8621" y="6132"/>
                </a:cubicBezTo>
                <a:lnTo>
                  <a:pt x="8621" y="5798"/>
                </a:lnTo>
                <a:cubicBezTo>
                  <a:pt x="8621" y="5691"/>
                  <a:pt x="8692" y="5620"/>
                  <a:pt x="8799" y="5620"/>
                </a:cubicBezTo>
                <a:lnTo>
                  <a:pt x="9645" y="5620"/>
                </a:lnTo>
                <a:cubicBezTo>
                  <a:pt x="9740" y="5620"/>
                  <a:pt x="9812" y="5536"/>
                  <a:pt x="9812" y="5453"/>
                </a:cubicBezTo>
                <a:cubicBezTo>
                  <a:pt x="9812" y="5358"/>
                  <a:pt x="9740" y="5286"/>
                  <a:pt x="9645" y="5286"/>
                </a:cubicBezTo>
                <a:lnTo>
                  <a:pt x="8799" y="5286"/>
                </a:lnTo>
                <a:cubicBezTo>
                  <a:pt x="8526" y="5286"/>
                  <a:pt x="8311" y="5513"/>
                  <a:pt x="8311" y="5775"/>
                </a:cubicBezTo>
                <a:lnTo>
                  <a:pt x="8311" y="6120"/>
                </a:lnTo>
                <a:cubicBezTo>
                  <a:pt x="8311" y="6334"/>
                  <a:pt x="8395" y="6513"/>
                  <a:pt x="8526" y="6632"/>
                </a:cubicBezTo>
                <a:cubicBezTo>
                  <a:pt x="8704" y="6775"/>
                  <a:pt x="8811" y="6989"/>
                  <a:pt x="8811" y="7227"/>
                </a:cubicBezTo>
                <a:cubicBezTo>
                  <a:pt x="8811" y="7465"/>
                  <a:pt x="8704" y="7668"/>
                  <a:pt x="8526" y="7822"/>
                </a:cubicBezTo>
                <a:cubicBezTo>
                  <a:pt x="8394" y="7928"/>
                  <a:pt x="8229" y="7988"/>
                  <a:pt x="8056" y="7988"/>
                </a:cubicBezTo>
                <a:cubicBezTo>
                  <a:pt x="7995" y="7988"/>
                  <a:pt x="7933" y="7981"/>
                  <a:pt x="7871" y="7965"/>
                </a:cubicBezTo>
                <a:cubicBezTo>
                  <a:pt x="7573" y="7906"/>
                  <a:pt x="7335" y="7656"/>
                  <a:pt x="7275" y="7358"/>
                </a:cubicBezTo>
                <a:cubicBezTo>
                  <a:pt x="7216" y="7072"/>
                  <a:pt x="7323" y="6810"/>
                  <a:pt x="7549" y="6608"/>
                </a:cubicBezTo>
                <a:cubicBezTo>
                  <a:pt x="7692" y="6489"/>
                  <a:pt x="7787" y="6298"/>
                  <a:pt x="7787" y="6108"/>
                </a:cubicBezTo>
                <a:lnTo>
                  <a:pt x="7787" y="5763"/>
                </a:lnTo>
                <a:cubicBezTo>
                  <a:pt x="7787" y="5501"/>
                  <a:pt x="7561" y="5275"/>
                  <a:pt x="7287" y="5275"/>
                </a:cubicBezTo>
                <a:lnTo>
                  <a:pt x="5597" y="5275"/>
                </a:lnTo>
                <a:lnTo>
                  <a:pt x="5597" y="3572"/>
                </a:lnTo>
                <a:cubicBezTo>
                  <a:pt x="5597" y="3477"/>
                  <a:pt x="5668" y="3393"/>
                  <a:pt x="5775" y="3393"/>
                </a:cubicBezTo>
                <a:lnTo>
                  <a:pt x="6121" y="3393"/>
                </a:lnTo>
                <a:cubicBezTo>
                  <a:pt x="6216" y="3393"/>
                  <a:pt x="6311" y="3441"/>
                  <a:pt x="6383" y="3512"/>
                </a:cubicBezTo>
                <a:cubicBezTo>
                  <a:pt x="6592" y="3762"/>
                  <a:pt x="6901" y="3911"/>
                  <a:pt x="7234" y="3911"/>
                </a:cubicBezTo>
                <a:cubicBezTo>
                  <a:pt x="7299" y="3911"/>
                  <a:pt x="7364" y="3905"/>
                  <a:pt x="7430" y="3893"/>
                </a:cubicBezTo>
                <a:cubicBezTo>
                  <a:pt x="7859" y="3810"/>
                  <a:pt x="8204" y="3477"/>
                  <a:pt x="8288" y="3060"/>
                </a:cubicBezTo>
                <a:cubicBezTo>
                  <a:pt x="8359" y="2727"/>
                  <a:pt x="8276" y="2381"/>
                  <a:pt x="8061" y="2131"/>
                </a:cubicBezTo>
                <a:cubicBezTo>
                  <a:pt x="7859" y="1881"/>
                  <a:pt x="7549" y="1726"/>
                  <a:pt x="7216" y="1726"/>
                </a:cubicBezTo>
                <a:cubicBezTo>
                  <a:pt x="6894" y="1726"/>
                  <a:pt x="6597" y="1881"/>
                  <a:pt x="6383" y="2131"/>
                </a:cubicBezTo>
                <a:cubicBezTo>
                  <a:pt x="6323" y="2203"/>
                  <a:pt x="6240" y="2238"/>
                  <a:pt x="6132" y="2238"/>
                </a:cubicBezTo>
                <a:lnTo>
                  <a:pt x="5787" y="2238"/>
                </a:lnTo>
                <a:cubicBezTo>
                  <a:pt x="5680" y="2238"/>
                  <a:pt x="5609" y="2167"/>
                  <a:pt x="5609" y="2060"/>
                </a:cubicBezTo>
                <a:lnTo>
                  <a:pt x="5609" y="1215"/>
                </a:lnTo>
                <a:cubicBezTo>
                  <a:pt x="5609" y="1119"/>
                  <a:pt x="5537" y="1048"/>
                  <a:pt x="5442" y="1048"/>
                </a:cubicBezTo>
                <a:cubicBezTo>
                  <a:pt x="5359" y="1048"/>
                  <a:pt x="5287" y="1119"/>
                  <a:pt x="5287" y="1215"/>
                </a:cubicBezTo>
                <a:lnTo>
                  <a:pt x="5287" y="2060"/>
                </a:lnTo>
                <a:cubicBezTo>
                  <a:pt x="5287" y="2322"/>
                  <a:pt x="5501" y="2548"/>
                  <a:pt x="5775" y="2548"/>
                </a:cubicBezTo>
                <a:lnTo>
                  <a:pt x="6121" y="2548"/>
                </a:lnTo>
                <a:cubicBezTo>
                  <a:pt x="6323" y="2548"/>
                  <a:pt x="6502" y="2465"/>
                  <a:pt x="6621" y="2322"/>
                </a:cubicBezTo>
                <a:cubicBezTo>
                  <a:pt x="6775" y="2143"/>
                  <a:pt x="6978" y="2048"/>
                  <a:pt x="7216" y="2048"/>
                </a:cubicBezTo>
                <a:cubicBezTo>
                  <a:pt x="7454" y="2048"/>
                  <a:pt x="7668" y="2143"/>
                  <a:pt x="7811" y="2322"/>
                </a:cubicBezTo>
                <a:cubicBezTo>
                  <a:pt x="7966" y="2500"/>
                  <a:pt x="8026" y="2739"/>
                  <a:pt x="7966" y="2977"/>
                </a:cubicBezTo>
                <a:cubicBezTo>
                  <a:pt x="7907" y="3274"/>
                  <a:pt x="7656" y="3512"/>
                  <a:pt x="7359" y="3572"/>
                </a:cubicBezTo>
                <a:cubicBezTo>
                  <a:pt x="7303" y="3584"/>
                  <a:pt x="7248" y="3589"/>
                  <a:pt x="7193" y="3589"/>
                </a:cubicBezTo>
                <a:cubicBezTo>
                  <a:pt x="6969" y="3589"/>
                  <a:pt x="6762" y="3492"/>
                  <a:pt x="6609" y="3310"/>
                </a:cubicBezTo>
                <a:cubicBezTo>
                  <a:pt x="6490" y="3155"/>
                  <a:pt x="6299" y="3072"/>
                  <a:pt x="6097" y="3072"/>
                </a:cubicBezTo>
                <a:lnTo>
                  <a:pt x="5763" y="3072"/>
                </a:lnTo>
                <a:cubicBezTo>
                  <a:pt x="5490" y="3072"/>
                  <a:pt x="5275" y="3298"/>
                  <a:pt x="5275" y="3560"/>
                </a:cubicBezTo>
                <a:lnTo>
                  <a:pt x="5275" y="5263"/>
                </a:lnTo>
                <a:lnTo>
                  <a:pt x="3573" y="5263"/>
                </a:lnTo>
                <a:cubicBezTo>
                  <a:pt x="3465" y="5263"/>
                  <a:pt x="3394" y="5179"/>
                  <a:pt x="3394" y="5084"/>
                </a:cubicBezTo>
                <a:lnTo>
                  <a:pt x="3394" y="4727"/>
                </a:lnTo>
                <a:cubicBezTo>
                  <a:pt x="3394" y="4620"/>
                  <a:pt x="3442" y="4524"/>
                  <a:pt x="3513" y="4453"/>
                </a:cubicBezTo>
                <a:cubicBezTo>
                  <a:pt x="3811" y="4203"/>
                  <a:pt x="3954" y="3810"/>
                  <a:pt x="3882" y="3417"/>
                </a:cubicBezTo>
                <a:cubicBezTo>
                  <a:pt x="3811" y="2977"/>
                  <a:pt x="3465" y="2643"/>
                  <a:pt x="3049" y="2548"/>
                </a:cubicBezTo>
                <a:cubicBezTo>
                  <a:pt x="2973" y="2531"/>
                  <a:pt x="2896" y="2523"/>
                  <a:pt x="2820" y="2523"/>
                </a:cubicBezTo>
                <a:cubicBezTo>
                  <a:pt x="2570" y="2523"/>
                  <a:pt x="2323" y="2610"/>
                  <a:pt x="2132" y="2774"/>
                </a:cubicBezTo>
                <a:cubicBezTo>
                  <a:pt x="1870" y="2977"/>
                  <a:pt x="1727" y="3298"/>
                  <a:pt x="1727" y="3620"/>
                </a:cubicBezTo>
                <a:cubicBezTo>
                  <a:pt x="1727" y="3941"/>
                  <a:pt x="1870" y="4239"/>
                  <a:pt x="2132" y="4453"/>
                </a:cubicBezTo>
                <a:cubicBezTo>
                  <a:pt x="2203" y="4513"/>
                  <a:pt x="2227" y="4608"/>
                  <a:pt x="2227" y="4703"/>
                </a:cubicBezTo>
                <a:lnTo>
                  <a:pt x="2227" y="5048"/>
                </a:lnTo>
                <a:cubicBezTo>
                  <a:pt x="2227" y="5155"/>
                  <a:pt x="2156" y="5227"/>
                  <a:pt x="2049" y="5227"/>
                </a:cubicBezTo>
                <a:lnTo>
                  <a:pt x="358" y="5227"/>
                </a:lnTo>
                <a:lnTo>
                  <a:pt x="358" y="822"/>
                </a:lnTo>
                <a:cubicBezTo>
                  <a:pt x="358" y="536"/>
                  <a:pt x="596" y="298"/>
                  <a:pt x="882" y="298"/>
                </a:cubicBezTo>
                <a:lnTo>
                  <a:pt x="5287" y="298"/>
                </a:lnTo>
                <a:lnTo>
                  <a:pt x="5287" y="476"/>
                </a:lnTo>
                <a:cubicBezTo>
                  <a:pt x="5287" y="572"/>
                  <a:pt x="5359" y="643"/>
                  <a:pt x="5442" y="643"/>
                </a:cubicBezTo>
                <a:cubicBezTo>
                  <a:pt x="5537" y="643"/>
                  <a:pt x="5609" y="572"/>
                  <a:pt x="5609" y="476"/>
                </a:cubicBezTo>
                <a:lnTo>
                  <a:pt x="5609" y="298"/>
                </a:lnTo>
                <a:close/>
                <a:moveTo>
                  <a:pt x="834" y="0"/>
                </a:moveTo>
                <a:cubicBezTo>
                  <a:pt x="370" y="0"/>
                  <a:pt x="1" y="381"/>
                  <a:pt x="1" y="834"/>
                </a:cubicBezTo>
                <a:lnTo>
                  <a:pt x="1" y="9977"/>
                </a:lnTo>
                <a:cubicBezTo>
                  <a:pt x="1" y="10442"/>
                  <a:pt x="370" y="10811"/>
                  <a:pt x="834" y="10811"/>
                </a:cubicBezTo>
                <a:lnTo>
                  <a:pt x="9978" y="10811"/>
                </a:lnTo>
                <a:cubicBezTo>
                  <a:pt x="10431" y="10811"/>
                  <a:pt x="10812" y="10442"/>
                  <a:pt x="10812" y="9977"/>
                </a:cubicBezTo>
                <a:lnTo>
                  <a:pt x="10812" y="834"/>
                </a:lnTo>
                <a:cubicBezTo>
                  <a:pt x="10812" y="381"/>
                  <a:pt x="10431" y="0"/>
                  <a:pt x="9978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0E5613-907F-46ED-8967-E1E3E71AB4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6520" y="1107022"/>
            <a:ext cx="358248" cy="3582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31BC7DD-FEC3-403F-BA99-266B556007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591" y="751367"/>
            <a:ext cx="2594343" cy="246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411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4" name="Google Shape;3234;p94"/>
          <p:cNvSpPr txBox="1">
            <a:spLocks noGrp="1"/>
          </p:cNvSpPr>
          <p:nvPr>
            <p:ph type="title"/>
          </p:nvPr>
        </p:nvSpPr>
        <p:spPr>
          <a:xfrm flipH="1">
            <a:off x="5864431" y="2740753"/>
            <a:ext cx="2093400" cy="145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236" name="Google Shape;3236;p94"/>
          <p:cNvSpPr txBox="1">
            <a:spLocks noGrp="1"/>
          </p:cNvSpPr>
          <p:nvPr>
            <p:ph type="title" idx="2"/>
          </p:nvPr>
        </p:nvSpPr>
        <p:spPr>
          <a:xfrm flipH="1">
            <a:off x="2190306" y="1335472"/>
            <a:ext cx="5327193" cy="67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dirty="0"/>
              <a:t>Design and Implementation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rivia Night XL by Slidesgo">
  <a:themeElements>
    <a:clrScheme name="Simple Light">
      <a:dk1>
        <a:srgbClr val="1B1F42"/>
      </a:dk1>
      <a:lt1>
        <a:srgbClr val="F6F6F6"/>
      </a:lt1>
      <a:dk2>
        <a:srgbClr val="1B1F42"/>
      </a:dk2>
      <a:lt2>
        <a:srgbClr val="F6F6F6"/>
      </a:lt2>
      <a:accent1>
        <a:srgbClr val="4CAE43"/>
      </a:accent1>
      <a:accent2>
        <a:srgbClr val="883F98"/>
      </a:accent2>
      <a:accent3>
        <a:srgbClr val="0397D6"/>
      </a:accent3>
      <a:accent4>
        <a:srgbClr val="F89829"/>
      </a:accent4>
      <a:accent5>
        <a:srgbClr val="D80C8C"/>
      </a:accent5>
      <a:accent6>
        <a:srgbClr val="FFDE00"/>
      </a:accent6>
      <a:hlink>
        <a:srgbClr val="F6F6F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198</Words>
  <Application>Microsoft Office PowerPoint</Application>
  <PresentationFormat>On-screen Show (16:9)</PresentationFormat>
  <Paragraphs>52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맑은 고딕</vt:lpstr>
      <vt:lpstr>Arial</vt:lpstr>
      <vt:lpstr>Darker Grotesque</vt:lpstr>
      <vt:lpstr>Darker Grotesque Medium</vt:lpstr>
      <vt:lpstr>Dosis ExtraLight</vt:lpstr>
      <vt:lpstr>Libre Franklin</vt:lpstr>
      <vt:lpstr>Libre Franklin Black</vt:lpstr>
      <vt:lpstr>Libre Franklin ExtraBold</vt:lpstr>
      <vt:lpstr>Trivia Night XL by Slidesgo</vt:lpstr>
      <vt:lpstr>SNAKE HUNT</vt:lpstr>
      <vt:lpstr>Snake Hunt  </vt:lpstr>
      <vt:lpstr>OUR TEAM</vt:lpstr>
      <vt:lpstr>OUTLINE</vt:lpstr>
      <vt:lpstr>Introduction</vt:lpstr>
      <vt:lpstr>Project Opjective</vt:lpstr>
      <vt:lpstr>02</vt:lpstr>
      <vt:lpstr>PowerPoint Presentation</vt:lpstr>
      <vt:lpstr>03</vt:lpstr>
      <vt:lpstr>PowerPoint Presentation</vt:lpstr>
      <vt:lpstr>Hardware Components</vt:lpstr>
      <vt:lpstr>Hardware Components</vt:lpstr>
      <vt:lpstr>Hardware Components</vt:lpstr>
      <vt:lpstr>Hardware Components</vt:lpstr>
      <vt:lpstr>Hardware Components</vt:lpstr>
      <vt:lpstr>Future Work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SNAKE HUNT</dc:title>
  <dc:creator>Maryam Sholi</dc:creator>
  <cp:lastModifiedBy>Maryam Sholi</cp:lastModifiedBy>
  <cp:revision>26</cp:revision>
  <dcterms:modified xsi:type="dcterms:W3CDTF">2023-06-07T17:14:26Z</dcterms:modified>
</cp:coreProperties>
</file>