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Default Extension="jpg" ContentType="image/jpeg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0" r:id="rId2"/>
    <p:sldId id="339" r:id="rId3"/>
    <p:sldId id="342" r:id="rId4"/>
    <p:sldId id="315" r:id="rId5"/>
    <p:sldId id="316" r:id="rId6"/>
    <p:sldId id="307" r:id="rId7"/>
    <p:sldId id="319" r:id="rId8"/>
    <p:sldId id="311" r:id="rId9"/>
    <p:sldId id="321" r:id="rId10"/>
    <p:sldId id="322" r:id="rId11"/>
    <p:sldId id="325" r:id="rId12"/>
    <p:sldId id="323" r:id="rId13"/>
    <p:sldId id="341" r:id="rId14"/>
    <p:sldId id="317" r:id="rId15"/>
    <p:sldId id="337" r:id="rId16"/>
    <p:sldId id="327" r:id="rId17"/>
    <p:sldId id="336" r:id="rId18"/>
    <p:sldId id="346" r:id="rId19"/>
    <p:sldId id="347" r:id="rId20"/>
    <p:sldId id="348" r:id="rId21"/>
    <p:sldId id="349" r:id="rId22"/>
    <p:sldId id="328" r:id="rId23"/>
    <p:sldId id="344" r:id="rId24"/>
    <p:sldId id="34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AA688"/>
    <a:srgbClr val="F5CA46"/>
    <a:srgbClr val="3A3A3A"/>
    <a:srgbClr val="FF8637"/>
    <a:srgbClr val="444444"/>
    <a:srgbClr val="B8AE8D"/>
    <a:srgbClr val="E18E52"/>
    <a:srgbClr val="B1B1B1"/>
    <a:srgbClr val="FFCC02"/>
    <a:srgbClr val="FF9B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643" autoAdjust="0"/>
    <p:restoredTop sz="94662" autoAdjust="0"/>
  </p:normalViewPr>
  <p:slideViewPr>
    <p:cSldViewPr snapToGrid="0">
      <p:cViewPr>
        <p:scale>
          <a:sx n="70" d="100"/>
          <a:sy n="70" d="100"/>
        </p:scale>
        <p:origin x="-786" y="-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52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image" Target="../media/image34.jpe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image" Target="../media/image3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E648F1-C704-4767-9119-8E5C792016B2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3185685-DEF5-45AF-B35D-747014C426D1}">
      <dgm:prSet phldrT="[Text]"/>
      <dgm:spPr>
        <a:solidFill>
          <a:srgbClr val="444444"/>
        </a:solidFill>
      </dgm:spPr>
      <dgm:t>
        <a:bodyPr/>
        <a:lstStyle/>
        <a:p>
          <a:r>
            <a:rPr lang="en-US" dirty="0" smtClean="0"/>
            <a:t> INTRODUCTION</a:t>
          </a:r>
          <a:endParaRPr lang="en-US" dirty="0"/>
        </a:p>
      </dgm:t>
    </dgm:pt>
    <dgm:pt modelId="{2473E24B-26DA-4D56-B6EF-E0EEEDD89676}" type="parTrans" cxnId="{6C4D46CB-2AB6-4DF1-8DAB-1D15EAB0BC3C}">
      <dgm:prSet/>
      <dgm:spPr/>
      <dgm:t>
        <a:bodyPr/>
        <a:lstStyle/>
        <a:p>
          <a:endParaRPr lang="en-US"/>
        </a:p>
      </dgm:t>
    </dgm:pt>
    <dgm:pt modelId="{54477812-0463-481B-92CD-C2744948F6C7}" type="sibTrans" cxnId="{6C4D46CB-2AB6-4DF1-8DAB-1D15EAB0BC3C}">
      <dgm:prSet/>
      <dgm:spPr/>
      <dgm:t>
        <a:bodyPr/>
        <a:lstStyle/>
        <a:p>
          <a:endParaRPr lang="en-US"/>
        </a:p>
      </dgm:t>
    </dgm:pt>
    <dgm:pt modelId="{00AB502A-E0C8-43A3-9112-B50EE930DB42}">
      <dgm:prSet phldrT="[Text]"/>
      <dgm:spPr>
        <a:solidFill>
          <a:srgbClr val="444444"/>
        </a:solidFill>
      </dgm:spPr>
      <dgm:t>
        <a:bodyPr/>
        <a:lstStyle/>
        <a:p>
          <a:r>
            <a:rPr lang="en-US" dirty="0" smtClean="0"/>
            <a:t> ELEMENTS OF CNC</a:t>
          </a:r>
          <a:endParaRPr lang="en-US" dirty="0"/>
        </a:p>
      </dgm:t>
    </dgm:pt>
    <dgm:pt modelId="{9DDF91AD-7ECC-42D6-87F4-55E4B3D24C5F}" type="parTrans" cxnId="{F8AA6BD8-99E9-41E9-A6C1-9FE2BA65E881}">
      <dgm:prSet/>
      <dgm:spPr/>
      <dgm:t>
        <a:bodyPr/>
        <a:lstStyle/>
        <a:p>
          <a:endParaRPr lang="en-US"/>
        </a:p>
      </dgm:t>
    </dgm:pt>
    <dgm:pt modelId="{BD4DB05A-098F-4400-A45F-BC9F83D64EEB}" type="sibTrans" cxnId="{F8AA6BD8-99E9-41E9-A6C1-9FE2BA65E881}">
      <dgm:prSet/>
      <dgm:spPr/>
      <dgm:t>
        <a:bodyPr/>
        <a:lstStyle/>
        <a:p>
          <a:endParaRPr lang="en-US"/>
        </a:p>
      </dgm:t>
    </dgm:pt>
    <dgm:pt modelId="{903B6EFE-7C9E-46CA-8544-D6524F1AAA6E}">
      <dgm:prSet phldrT="[Text]"/>
      <dgm:spPr>
        <a:solidFill>
          <a:srgbClr val="444444"/>
        </a:solidFill>
      </dgm:spPr>
      <dgm:t>
        <a:bodyPr/>
        <a:lstStyle/>
        <a:p>
          <a:r>
            <a:rPr lang="en-US" dirty="0" smtClean="0"/>
            <a:t> HOW IT WORK</a:t>
          </a:r>
          <a:endParaRPr lang="en-US" dirty="0"/>
        </a:p>
      </dgm:t>
    </dgm:pt>
    <dgm:pt modelId="{C9E577B7-CD71-4E85-819D-B7B900D2AD9D}" type="parTrans" cxnId="{AC876F5B-4FED-45A8-9EA5-749CBB52C2D4}">
      <dgm:prSet/>
      <dgm:spPr/>
      <dgm:t>
        <a:bodyPr/>
        <a:lstStyle/>
        <a:p>
          <a:endParaRPr lang="en-US"/>
        </a:p>
      </dgm:t>
    </dgm:pt>
    <dgm:pt modelId="{64C0AD9B-1128-488E-B88F-DAC53F9A572D}" type="sibTrans" cxnId="{AC876F5B-4FED-45A8-9EA5-749CBB52C2D4}">
      <dgm:prSet/>
      <dgm:spPr/>
      <dgm:t>
        <a:bodyPr/>
        <a:lstStyle/>
        <a:p>
          <a:endParaRPr lang="en-US"/>
        </a:p>
      </dgm:t>
    </dgm:pt>
    <dgm:pt modelId="{7293DBA4-7A6C-40D6-AC1C-6F71DE2CF209}">
      <dgm:prSet phldrT="[Text]"/>
      <dgm:spPr>
        <a:solidFill>
          <a:srgbClr val="444444"/>
        </a:solidFill>
      </dgm:spPr>
      <dgm:t>
        <a:bodyPr/>
        <a:lstStyle/>
        <a:p>
          <a:r>
            <a:rPr lang="en-US" dirty="0" smtClean="0"/>
            <a:t>  CONNECTING THE ELEMENT</a:t>
          </a:r>
          <a:endParaRPr lang="en-US" dirty="0"/>
        </a:p>
      </dgm:t>
    </dgm:pt>
    <dgm:pt modelId="{2C193CD4-C23C-489D-A2F3-697F48E40DAF}" type="sibTrans" cxnId="{9EAB16C8-3D32-4B81-B63C-AC84D67A2698}">
      <dgm:prSet/>
      <dgm:spPr/>
      <dgm:t>
        <a:bodyPr/>
        <a:lstStyle/>
        <a:p>
          <a:endParaRPr lang="en-US"/>
        </a:p>
      </dgm:t>
    </dgm:pt>
    <dgm:pt modelId="{FA217FE2-A8D3-4374-8C6E-F7020F8F7921}" type="parTrans" cxnId="{9EAB16C8-3D32-4B81-B63C-AC84D67A2698}">
      <dgm:prSet/>
      <dgm:spPr/>
      <dgm:t>
        <a:bodyPr/>
        <a:lstStyle/>
        <a:p>
          <a:endParaRPr lang="en-US"/>
        </a:p>
      </dgm:t>
    </dgm:pt>
    <dgm:pt modelId="{4F6197D0-136D-4F2A-A916-BDCDB2AB4EF4}">
      <dgm:prSet phldrT="[Text]"/>
      <dgm:spPr>
        <a:solidFill>
          <a:srgbClr val="444444"/>
        </a:solidFill>
      </dgm:spPr>
      <dgm:t>
        <a:bodyPr/>
        <a:lstStyle/>
        <a:p>
          <a:r>
            <a:rPr lang="en-US" dirty="0" smtClean="0"/>
            <a:t> FUTURE OUTLOOK</a:t>
          </a:r>
          <a:endParaRPr lang="en-US" dirty="0"/>
        </a:p>
      </dgm:t>
    </dgm:pt>
    <dgm:pt modelId="{F1C53712-0877-41A7-8CBD-52256CCC1A9E}" type="sibTrans" cxnId="{224AF959-CFFF-4977-A868-C0742AE90DFA}">
      <dgm:prSet/>
      <dgm:spPr/>
      <dgm:t>
        <a:bodyPr/>
        <a:lstStyle/>
        <a:p>
          <a:endParaRPr lang="en-US"/>
        </a:p>
      </dgm:t>
    </dgm:pt>
    <dgm:pt modelId="{8C74212B-D3AA-45FC-958A-99587DB9ED69}" type="parTrans" cxnId="{224AF959-CFFF-4977-A868-C0742AE90DFA}">
      <dgm:prSet/>
      <dgm:spPr/>
      <dgm:t>
        <a:bodyPr/>
        <a:lstStyle/>
        <a:p>
          <a:endParaRPr lang="en-US"/>
        </a:p>
      </dgm:t>
    </dgm:pt>
    <dgm:pt modelId="{295CF9D1-C6FA-49D8-854F-22BCDE0434E7}">
      <dgm:prSet phldrT="[Text]"/>
      <dgm:spPr>
        <a:solidFill>
          <a:srgbClr val="444444"/>
        </a:solidFill>
      </dgm:spPr>
      <dgm:t>
        <a:bodyPr/>
        <a:lstStyle/>
        <a:p>
          <a:r>
            <a:rPr lang="en-US" dirty="0" smtClean="0"/>
            <a:t> CONCLUSION</a:t>
          </a:r>
          <a:endParaRPr lang="en-US" dirty="0"/>
        </a:p>
      </dgm:t>
    </dgm:pt>
    <dgm:pt modelId="{5E4546CA-ED21-4CFF-8FE0-6ADDCDB4F860}" type="sibTrans" cxnId="{4277E8A5-D756-4529-AE19-EC5D20B67D32}">
      <dgm:prSet/>
      <dgm:spPr/>
      <dgm:t>
        <a:bodyPr/>
        <a:lstStyle/>
        <a:p>
          <a:endParaRPr lang="en-US"/>
        </a:p>
      </dgm:t>
    </dgm:pt>
    <dgm:pt modelId="{6DB664FB-AF31-49F6-B4AD-7C7C6D27D66D}" type="parTrans" cxnId="{4277E8A5-D756-4529-AE19-EC5D20B67D32}">
      <dgm:prSet/>
      <dgm:spPr/>
      <dgm:t>
        <a:bodyPr/>
        <a:lstStyle/>
        <a:p>
          <a:endParaRPr lang="en-US"/>
        </a:p>
      </dgm:t>
    </dgm:pt>
    <dgm:pt modelId="{9BAF750B-BA55-4C0B-9ABE-515AE94A0EFD}" type="pres">
      <dgm:prSet presAssocID="{3DE648F1-C704-4767-9119-8E5C792016B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247E0C5B-D908-46EF-9952-CA6EAC543E75}" type="pres">
      <dgm:prSet presAssocID="{3DE648F1-C704-4767-9119-8E5C792016B2}" presName="Name1" presStyleCnt="0"/>
      <dgm:spPr/>
    </dgm:pt>
    <dgm:pt modelId="{FA621D48-1DCB-4174-BE79-B60737279D4A}" type="pres">
      <dgm:prSet presAssocID="{3DE648F1-C704-4767-9119-8E5C792016B2}" presName="cycle" presStyleCnt="0"/>
      <dgm:spPr/>
    </dgm:pt>
    <dgm:pt modelId="{153882F4-D014-499E-8DB6-680D65D44844}" type="pres">
      <dgm:prSet presAssocID="{3DE648F1-C704-4767-9119-8E5C792016B2}" presName="srcNode" presStyleLbl="node1" presStyleIdx="0" presStyleCnt="6"/>
      <dgm:spPr/>
    </dgm:pt>
    <dgm:pt modelId="{C0073749-90D9-454E-85D3-658AFF550127}" type="pres">
      <dgm:prSet presAssocID="{3DE648F1-C704-4767-9119-8E5C792016B2}" presName="conn" presStyleLbl="parChTrans1D2" presStyleIdx="0" presStyleCnt="1"/>
      <dgm:spPr/>
      <dgm:t>
        <a:bodyPr/>
        <a:lstStyle/>
        <a:p>
          <a:endParaRPr lang="en-US"/>
        </a:p>
      </dgm:t>
    </dgm:pt>
    <dgm:pt modelId="{F647834F-8787-4708-B8AE-51E3E096CE31}" type="pres">
      <dgm:prSet presAssocID="{3DE648F1-C704-4767-9119-8E5C792016B2}" presName="extraNode" presStyleLbl="node1" presStyleIdx="0" presStyleCnt="6"/>
      <dgm:spPr/>
    </dgm:pt>
    <dgm:pt modelId="{1FBED9C4-12A3-4D0B-8E83-E3717A7FB27F}" type="pres">
      <dgm:prSet presAssocID="{3DE648F1-C704-4767-9119-8E5C792016B2}" presName="dstNode" presStyleLbl="node1" presStyleIdx="0" presStyleCnt="6"/>
      <dgm:spPr/>
    </dgm:pt>
    <dgm:pt modelId="{42827A36-79E8-4BA4-A4EC-8AD4B43A239F}" type="pres">
      <dgm:prSet presAssocID="{13185685-DEF5-45AF-B35D-747014C426D1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E5960C-72F4-486A-9B54-E5831505538C}" type="pres">
      <dgm:prSet presAssocID="{13185685-DEF5-45AF-B35D-747014C426D1}" presName="accent_1" presStyleCnt="0"/>
      <dgm:spPr/>
    </dgm:pt>
    <dgm:pt modelId="{A775672A-CEF3-47E7-BADA-31F4084E4710}" type="pres">
      <dgm:prSet presAssocID="{13185685-DEF5-45AF-B35D-747014C426D1}" presName="accentRepeatNode" presStyleLbl="solidFgAcc1" presStyleIdx="0" presStyleCnt="6"/>
      <dgm:spPr/>
    </dgm:pt>
    <dgm:pt modelId="{47D56E34-2E6E-4A29-9B9B-8403D532BD77}" type="pres">
      <dgm:prSet presAssocID="{00AB502A-E0C8-43A3-9112-B50EE930DB42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9FCCAC-444A-4C7F-BD2F-92757FE1B422}" type="pres">
      <dgm:prSet presAssocID="{00AB502A-E0C8-43A3-9112-B50EE930DB42}" presName="accent_2" presStyleCnt="0"/>
      <dgm:spPr/>
    </dgm:pt>
    <dgm:pt modelId="{6D220F0D-C1E0-42A1-801D-E41C2E8888D5}" type="pres">
      <dgm:prSet presAssocID="{00AB502A-E0C8-43A3-9112-B50EE930DB42}" presName="accentRepeatNode" presStyleLbl="solidFgAcc1" presStyleIdx="1" presStyleCnt="6"/>
      <dgm:spPr/>
    </dgm:pt>
    <dgm:pt modelId="{02E09E6D-4A70-448F-88E0-25A565DC3DD8}" type="pres">
      <dgm:prSet presAssocID="{7293DBA4-7A6C-40D6-AC1C-6F71DE2CF209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038F61-851C-4FDD-948E-C7725190BE6C}" type="pres">
      <dgm:prSet presAssocID="{7293DBA4-7A6C-40D6-AC1C-6F71DE2CF209}" presName="accent_3" presStyleCnt="0"/>
      <dgm:spPr/>
    </dgm:pt>
    <dgm:pt modelId="{850A76C5-9358-46E7-BABC-EDF17E461555}" type="pres">
      <dgm:prSet presAssocID="{7293DBA4-7A6C-40D6-AC1C-6F71DE2CF209}" presName="accentRepeatNode" presStyleLbl="solidFgAcc1" presStyleIdx="2" presStyleCnt="6"/>
      <dgm:spPr/>
    </dgm:pt>
    <dgm:pt modelId="{B654DBAA-2692-4A75-B821-60DB11EB1A7D}" type="pres">
      <dgm:prSet presAssocID="{903B6EFE-7C9E-46CA-8544-D6524F1AAA6E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FC31F5-5D68-4F64-A86F-DDB9A884579F}" type="pres">
      <dgm:prSet presAssocID="{903B6EFE-7C9E-46CA-8544-D6524F1AAA6E}" presName="accent_4" presStyleCnt="0"/>
      <dgm:spPr/>
    </dgm:pt>
    <dgm:pt modelId="{57FFF32A-434A-454A-9CAC-274BDDBA7FC7}" type="pres">
      <dgm:prSet presAssocID="{903B6EFE-7C9E-46CA-8544-D6524F1AAA6E}" presName="accentRepeatNode" presStyleLbl="solidFgAcc1" presStyleIdx="3" presStyleCnt="6"/>
      <dgm:spPr/>
    </dgm:pt>
    <dgm:pt modelId="{4A142645-BC70-49A0-A366-19D1BE6F75A1}" type="pres">
      <dgm:prSet presAssocID="{4F6197D0-136D-4F2A-A916-BDCDB2AB4EF4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2081DF-D032-401F-96AE-4DA81608A852}" type="pres">
      <dgm:prSet presAssocID="{4F6197D0-136D-4F2A-A916-BDCDB2AB4EF4}" presName="accent_5" presStyleCnt="0"/>
      <dgm:spPr/>
    </dgm:pt>
    <dgm:pt modelId="{AAE8EC7D-4476-4C36-B9E8-BCADEAF3B873}" type="pres">
      <dgm:prSet presAssocID="{4F6197D0-136D-4F2A-A916-BDCDB2AB4EF4}" presName="accentRepeatNode" presStyleLbl="solidFgAcc1" presStyleIdx="4" presStyleCnt="6"/>
      <dgm:spPr/>
    </dgm:pt>
    <dgm:pt modelId="{B03BA4AB-C95C-455C-8858-C9052804D9A6}" type="pres">
      <dgm:prSet presAssocID="{295CF9D1-C6FA-49D8-854F-22BCDE0434E7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EA8F57-A8E7-48AC-9F52-CE0B9599956F}" type="pres">
      <dgm:prSet presAssocID="{295CF9D1-C6FA-49D8-854F-22BCDE0434E7}" presName="accent_6" presStyleCnt="0"/>
      <dgm:spPr/>
    </dgm:pt>
    <dgm:pt modelId="{B5A6D3ED-04D8-419C-93EF-30FFE3A15D2F}" type="pres">
      <dgm:prSet presAssocID="{295CF9D1-C6FA-49D8-854F-22BCDE0434E7}" presName="accentRepeatNode" presStyleLbl="solidFgAcc1" presStyleIdx="5" presStyleCnt="6"/>
      <dgm:spPr/>
    </dgm:pt>
  </dgm:ptLst>
  <dgm:cxnLst>
    <dgm:cxn modelId="{F31CDD30-840C-4FBA-A626-A8CF5DE8EE9C}" type="presOf" srcId="{903B6EFE-7C9E-46CA-8544-D6524F1AAA6E}" destId="{B654DBAA-2692-4A75-B821-60DB11EB1A7D}" srcOrd="0" destOrd="0" presId="urn:microsoft.com/office/officeart/2008/layout/VerticalCurvedList"/>
    <dgm:cxn modelId="{C516CAB9-F7E9-4191-B92D-80F6FCDBC23D}" type="presOf" srcId="{13185685-DEF5-45AF-B35D-747014C426D1}" destId="{42827A36-79E8-4BA4-A4EC-8AD4B43A239F}" srcOrd="0" destOrd="0" presId="urn:microsoft.com/office/officeart/2008/layout/VerticalCurvedList"/>
    <dgm:cxn modelId="{D5A53A6D-5C4E-4C3E-AD2D-D7DE9724D426}" type="presOf" srcId="{4F6197D0-136D-4F2A-A916-BDCDB2AB4EF4}" destId="{4A142645-BC70-49A0-A366-19D1BE6F75A1}" srcOrd="0" destOrd="0" presId="urn:microsoft.com/office/officeart/2008/layout/VerticalCurvedList"/>
    <dgm:cxn modelId="{E4AC099B-260D-4936-8585-C61B5968F229}" type="presOf" srcId="{3DE648F1-C704-4767-9119-8E5C792016B2}" destId="{9BAF750B-BA55-4C0B-9ABE-515AE94A0EFD}" srcOrd="0" destOrd="0" presId="urn:microsoft.com/office/officeart/2008/layout/VerticalCurvedList"/>
    <dgm:cxn modelId="{5BB547D7-95CB-4817-BADA-D06238DF5089}" type="presOf" srcId="{54477812-0463-481B-92CD-C2744948F6C7}" destId="{C0073749-90D9-454E-85D3-658AFF550127}" srcOrd="0" destOrd="0" presId="urn:microsoft.com/office/officeart/2008/layout/VerticalCurvedList"/>
    <dgm:cxn modelId="{4277E8A5-D756-4529-AE19-EC5D20B67D32}" srcId="{3DE648F1-C704-4767-9119-8E5C792016B2}" destId="{295CF9D1-C6FA-49D8-854F-22BCDE0434E7}" srcOrd="5" destOrd="0" parTransId="{6DB664FB-AF31-49F6-B4AD-7C7C6D27D66D}" sibTransId="{5E4546CA-ED21-4CFF-8FE0-6ADDCDB4F860}"/>
    <dgm:cxn modelId="{2E7B24F2-413C-4A91-B70C-667C5592CC68}" type="presOf" srcId="{00AB502A-E0C8-43A3-9112-B50EE930DB42}" destId="{47D56E34-2E6E-4A29-9B9B-8403D532BD77}" srcOrd="0" destOrd="0" presId="urn:microsoft.com/office/officeart/2008/layout/VerticalCurvedList"/>
    <dgm:cxn modelId="{224AF959-CFFF-4977-A868-C0742AE90DFA}" srcId="{3DE648F1-C704-4767-9119-8E5C792016B2}" destId="{4F6197D0-136D-4F2A-A916-BDCDB2AB4EF4}" srcOrd="4" destOrd="0" parTransId="{8C74212B-D3AA-45FC-958A-99587DB9ED69}" sibTransId="{F1C53712-0877-41A7-8CBD-52256CCC1A9E}"/>
    <dgm:cxn modelId="{9EE8FF27-1B11-4C7C-AC2B-A3C4D28B6A73}" type="presOf" srcId="{295CF9D1-C6FA-49D8-854F-22BCDE0434E7}" destId="{B03BA4AB-C95C-455C-8858-C9052804D9A6}" srcOrd="0" destOrd="0" presId="urn:microsoft.com/office/officeart/2008/layout/VerticalCurvedList"/>
    <dgm:cxn modelId="{AC876F5B-4FED-45A8-9EA5-749CBB52C2D4}" srcId="{3DE648F1-C704-4767-9119-8E5C792016B2}" destId="{903B6EFE-7C9E-46CA-8544-D6524F1AAA6E}" srcOrd="3" destOrd="0" parTransId="{C9E577B7-CD71-4E85-819D-B7B900D2AD9D}" sibTransId="{64C0AD9B-1128-488E-B88F-DAC53F9A572D}"/>
    <dgm:cxn modelId="{1D432C33-A9A4-49C3-8DD4-57D6E3982306}" type="presOf" srcId="{7293DBA4-7A6C-40D6-AC1C-6F71DE2CF209}" destId="{02E09E6D-4A70-448F-88E0-25A565DC3DD8}" srcOrd="0" destOrd="0" presId="urn:microsoft.com/office/officeart/2008/layout/VerticalCurvedList"/>
    <dgm:cxn modelId="{F8AA6BD8-99E9-41E9-A6C1-9FE2BA65E881}" srcId="{3DE648F1-C704-4767-9119-8E5C792016B2}" destId="{00AB502A-E0C8-43A3-9112-B50EE930DB42}" srcOrd="1" destOrd="0" parTransId="{9DDF91AD-7ECC-42D6-87F4-55E4B3D24C5F}" sibTransId="{BD4DB05A-098F-4400-A45F-BC9F83D64EEB}"/>
    <dgm:cxn modelId="{9EAB16C8-3D32-4B81-B63C-AC84D67A2698}" srcId="{3DE648F1-C704-4767-9119-8E5C792016B2}" destId="{7293DBA4-7A6C-40D6-AC1C-6F71DE2CF209}" srcOrd="2" destOrd="0" parTransId="{FA217FE2-A8D3-4374-8C6E-F7020F8F7921}" sibTransId="{2C193CD4-C23C-489D-A2F3-697F48E40DAF}"/>
    <dgm:cxn modelId="{6C4D46CB-2AB6-4DF1-8DAB-1D15EAB0BC3C}" srcId="{3DE648F1-C704-4767-9119-8E5C792016B2}" destId="{13185685-DEF5-45AF-B35D-747014C426D1}" srcOrd="0" destOrd="0" parTransId="{2473E24B-26DA-4D56-B6EF-E0EEEDD89676}" sibTransId="{54477812-0463-481B-92CD-C2744948F6C7}"/>
    <dgm:cxn modelId="{3A317D78-5279-4A9A-A8E5-4E5E02E2C321}" type="presParOf" srcId="{9BAF750B-BA55-4C0B-9ABE-515AE94A0EFD}" destId="{247E0C5B-D908-46EF-9952-CA6EAC543E75}" srcOrd="0" destOrd="0" presId="urn:microsoft.com/office/officeart/2008/layout/VerticalCurvedList"/>
    <dgm:cxn modelId="{44F44C59-964B-4635-A626-C2D1FCFF025B}" type="presParOf" srcId="{247E0C5B-D908-46EF-9952-CA6EAC543E75}" destId="{FA621D48-1DCB-4174-BE79-B60737279D4A}" srcOrd="0" destOrd="0" presId="urn:microsoft.com/office/officeart/2008/layout/VerticalCurvedList"/>
    <dgm:cxn modelId="{32AD7002-289E-46B6-B4EC-98EF782E3407}" type="presParOf" srcId="{FA621D48-1DCB-4174-BE79-B60737279D4A}" destId="{153882F4-D014-499E-8DB6-680D65D44844}" srcOrd="0" destOrd="0" presId="urn:microsoft.com/office/officeart/2008/layout/VerticalCurvedList"/>
    <dgm:cxn modelId="{1E318AAD-A7EA-4447-8303-C636CEBDAA81}" type="presParOf" srcId="{FA621D48-1DCB-4174-BE79-B60737279D4A}" destId="{C0073749-90D9-454E-85D3-658AFF550127}" srcOrd="1" destOrd="0" presId="urn:microsoft.com/office/officeart/2008/layout/VerticalCurvedList"/>
    <dgm:cxn modelId="{16360BAD-3009-4A89-9609-A678D1BC1C4A}" type="presParOf" srcId="{FA621D48-1DCB-4174-BE79-B60737279D4A}" destId="{F647834F-8787-4708-B8AE-51E3E096CE31}" srcOrd="2" destOrd="0" presId="urn:microsoft.com/office/officeart/2008/layout/VerticalCurvedList"/>
    <dgm:cxn modelId="{99B43373-6357-4855-B5E3-CABDD151F6EF}" type="presParOf" srcId="{FA621D48-1DCB-4174-BE79-B60737279D4A}" destId="{1FBED9C4-12A3-4D0B-8E83-E3717A7FB27F}" srcOrd="3" destOrd="0" presId="urn:microsoft.com/office/officeart/2008/layout/VerticalCurvedList"/>
    <dgm:cxn modelId="{A8E1836B-0105-40DD-81A7-641500FA8636}" type="presParOf" srcId="{247E0C5B-D908-46EF-9952-CA6EAC543E75}" destId="{42827A36-79E8-4BA4-A4EC-8AD4B43A239F}" srcOrd="1" destOrd="0" presId="urn:microsoft.com/office/officeart/2008/layout/VerticalCurvedList"/>
    <dgm:cxn modelId="{911211A9-E45B-4D1B-A2F3-B53BB1A872AC}" type="presParOf" srcId="{247E0C5B-D908-46EF-9952-CA6EAC543E75}" destId="{CBE5960C-72F4-486A-9B54-E5831505538C}" srcOrd="2" destOrd="0" presId="urn:microsoft.com/office/officeart/2008/layout/VerticalCurvedList"/>
    <dgm:cxn modelId="{3328F5C2-846F-480C-B423-01483FEEE46B}" type="presParOf" srcId="{CBE5960C-72F4-486A-9B54-E5831505538C}" destId="{A775672A-CEF3-47E7-BADA-31F4084E4710}" srcOrd="0" destOrd="0" presId="urn:microsoft.com/office/officeart/2008/layout/VerticalCurvedList"/>
    <dgm:cxn modelId="{53F9F52B-93F5-443A-BE8E-F862DC6B55E6}" type="presParOf" srcId="{247E0C5B-D908-46EF-9952-CA6EAC543E75}" destId="{47D56E34-2E6E-4A29-9B9B-8403D532BD77}" srcOrd="3" destOrd="0" presId="urn:microsoft.com/office/officeart/2008/layout/VerticalCurvedList"/>
    <dgm:cxn modelId="{CDD35BBE-8925-477A-999C-ED7F89A8F444}" type="presParOf" srcId="{247E0C5B-D908-46EF-9952-CA6EAC543E75}" destId="{539FCCAC-444A-4C7F-BD2F-92757FE1B422}" srcOrd="4" destOrd="0" presId="urn:microsoft.com/office/officeart/2008/layout/VerticalCurvedList"/>
    <dgm:cxn modelId="{8C425397-9B12-4F97-A75C-2881EC285528}" type="presParOf" srcId="{539FCCAC-444A-4C7F-BD2F-92757FE1B422}" destId="{6D220F0D-C1E0-42A1-801D-E41C2E8888D5}" srcOrd="0" destOrd="0" presId="urn:microsoft.com/office/officeart/2008/layout/VerticalCurvedList"/>
    <dgm:cxn modelId="{E7FFB96B-2E94-4DE6-84B2-702973D7A658}" type="presParOf" srcId="{247E0C5B-D908-46EF-9952-CA6EAC543E75}" destId="{02E09E6D-4A70-448F-88E0-25A565DC3DD8}" srcOrd="5" destOrd="0" presId="urn:microsoft.com/office/officeart/2008/layout/VerticalCurvedList"/>
    <dgm:cxn modelId="{7734423F-71D3-4D93-8F4A-A70F40F9755F}" type="presParOf" srcId="{247E0C5B-D908-46EF-9952-CA6EAC543E75}" destId="{16038F61-851C-4FDD-948E-C7725190BE6C}" srcOrd="6" destOrd="0" presId="urn:microsoft.com/office/officeart/2008/layout/VerticalCurvedList"/>
    <dgm:cxn modelId="{24BD43F3-989A-4004-9525-59CA1B36AD48}" type="presParOf" srcId="{16038F61-851C-4FDD-948E-C7725190BE6C}" destId="{850A76C5-9358-46E7-BABC-EDF17E461555}" srcOrd="0" destOrd="0" presId="urn:microsoft.com/office/officeart/2008/layout/VerticalCurvedList"/>
    <dgm:cxn modelId="{36E915A6-76C5-4402-80D2-A39D89F90766}" type="presParOf" srcId="{247E0C5B-D908-46EF-9952-CA6EAC543E75}" destId="{B654DBAA-2692-4A75-B821-60DB11EB1A7D}" srcOrd="7" destOrd="0" presId="urn:microsoft.com/office/officeart/2008/layout/VerticalCurvedList"/>
    <dgm:cxn modelId="{9758ADC4-D3DE-46EF-8A7F-22BB18291460}" type="presParOf" srcId="{247E0C5B-D908-46EF-9952-CA6EAC543E75}" destId="{DBFC31F5-5D68-4F64-A86F-DDB9A884579F}" srcOrd="8" destOrd="0" presId="urn:microsoft.com/office/officeart/2008/layout/VerticalCurvedList"/>
    <dgm:cxn modelId="{EF7E709E-D9A0-4FE7-BDFC-AEF0A6EBF19C}" type="presParOf" srcId="{DBFC31F5-5D68-4F64-A86F-DDB9A884579F}" destId="{57FFF32A-434A-454A-9CAC-274BDDBA7FC7}" srcOrd="0" destOrd="0" presId="urn:microsoft.com/office/officeart/2008/layout/VerticalCurvedList"/>
    <dgm:cxn modelId="{04C03CDA-209E-451F-8E66-EBC9FAC62BB2}" type="presParOf" srcId="{247E0C5B-D908-46EF-9952-CA6EAC543E75}" destId="{4A142645-BC70-49A0-A366-19D1BE6F75A1}" srcOrd="9" destOrd="0" presId="urn:microsoft.com/office/officeart/2008/layout/VerticalCurvedList"/>
    <dgm:cxn modelId="{935C3C2E-2BEC-437D-9DD0-2E05E06B0224}" type="presParOf" srcId="{247E0C5B-D908-46EF-9952-CA6EAC543E75}" destId="{4B2081DF-D032-401F-96AE-4DA81608A852}" srcOrd="10" destOrd="0" presId="urn:microsoft.com/office/officeart/2008/layout/VerticalCurvedList"/>
    <dgm:cxn modelId="{131B3314-2BAE-41BF-8D49-7668D485C060}" type="presParOf" srcId="{4B2081DF-D032-401F-96AE-4DA81608A852}" destId="{AAE8EC7D-4476-4C36-B9E8-BCADEAF3B873}" srcOrd="0" destOrd="0" presId="urn:microsoft.com/office/officeart/2008/layout/VerticalCurvedList"/>
    <dgm:cxn modelId="{0C9CCAEC-1414-424B-995E-BED7843CCF33}" type="presParOf" srcId="{247E0C5B-D908-46EF-9952-CA6EAC543E75}" destId="{B03BA4AB-C95C-455C-8858-C9052804D9A6}" srcOrd="11" destOrd="0" presId="urn:microsoft.com/office/officeart/2008/layout/VerticalCurvedList"/>
    <dgm:cxn modelId="{DC450F7B-15D0-403F-905A-51CEE911DB82}" type="presParOf" srcId="{247E0C5B-D908-46EF-9952-CA6EAC543E75}" destId="{4BEA8F57-A8E7-48AC-9F52-CE0B9599956F}" srcOrd="12" destOrd="0" presId="urn:microsoft.com/office/officeart/2008/layout/VerticalCurvedList"/>
    <dgm:cxn modelId="{18B1DB22-75D0-4BBD-9C93-BF7FBFB6BD35}" type="presParOf" srcId="{4BEA8F57-A8E7-48AC-9F52-CE0B9599956F}" destId="{B5A6D3ED-04D8-419C-93EF-30FFE3A15D2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E53330-66B2-4CF1-95D2-C2268E8499B0}" type="doc">
      <dgm:prSet loTypeId="urn:microsoft.com/office/officeart/2005/8/layout/vList3#1" loCatId="picture" qsTypeId="urn:microsoft.com/office/officeart/2005/8/quickstyle/simple1" qsCatId="simple" csTypeId="urn:microsoft.com/office/officeart/2005/8/colors/accent1_2" csCatId="accent1" phldr="1"/>
      <dgm:spPr/>
    </dgm:pt>
    <dgm:pt modelId="{2773652E-8198-4ABC-8794-A3E8140E2F78}">
      <dgm:prSet phldrT="[Text]"/>
      <dgm:spPr>
        <a:solidFill>
          <a:srgbClr val="444444"/>
        </a:solidFill>
      </dgm:spPr>
      <dgm:t>
        <a:bodyPr/>
        <a:lstStyle/>
        <a:p>
          <a:r>
            <a:rPr lang="en-US" dirty="0" smtClean="0"/>
            <a:t>COMPUTER</a:t>
          </a:r>
          <a:endParaRPr lang="en-US" dirty="0"/>
        </a:p>
      </dgm:t>
    </dgm:pt>
    <dgm:pt modelId="{6BCC944C-FBA6-48D2-9378-6F25BCCD8CAE}" type="parTrans" cxnId="{72DF74D1-7DD7-4379-8292-90D35386E7AA}">
      <dgm:prSet/>
      <dgm:spPr/>
      <dgm:t>
        <a:bodyPr/>
        <a:lstStyle/>
        <a:p>
          <a:endParaRPr lang="en-US"/>
        </a:p>
      </dgm:t>
    </dgm:pt>
    <dgm:pt modelId="{AE0BC0F6-E435-416D-BC96-2C1743256711}" type="sibTrans" cxnId="{72DF74D1-7DD7-4379-8292-90D35386E7AA}">
      <dgm:prSet/>
      <dgm:spPr/>
      <dgm:t>
        <a:bodyPr/>
        <a:lstStyle/>
        <a:p>
          <a:endParaRPr lang="en-US"/>
        </a:p>
      </dgm:t>
    </dgm:pt>
    <dgm:pt modelId="{50A9C677-295B-4922-A950-DEBDD9C7A1D2}">
      <dgm:prSet phldrT="[Text]"/>
      <dgm:spPr>
        <a:solidFill>
          <a:srgbClr val="444444"/>
        </a:solidFill>
      </dgm:spPr>
      <dgm:t>
        <a:bodyPr/>
        <a:lstStyle/>
        <a:p>
          <a:r>
            <a:rPr lang="en-US" dirty="0" smtClean="0"/>
            <a:t>NUMERICAL </a:t>
          </a:r>
          <a:endParaRPr lang="en-US" dirty="0"/>
        </a:p>
      </dgm:t>
    </dgm:pt>
    <dgm:pt modelId="{AA4298BB-DAFC-4825-A979-0E833D8EB09A}" type="parTrans" cxnId="{B2157579-4DFC-4657-9004-220D47DA2422}">
      <dgm:prSet/>
      <dgm:spPr/>
      <dgm:t>
        <a:bodyPr/>
        <a:lstStyle/>
        <a:p>
          <a:endParaRPr lang="en-US"/>
        </a:p>
      </dgm:t>
    </dgm:pt>
    <dgm:pt modelId="{5CB81375-7CB4-4CE2-895C-F2DA1D8C3C89}" type="sibTrans" cxnId="{B2157579-4DFC-4657-9004-220D47DA2422}">
      <dgm:prSet/>
      <dgm:spPr/>
      <dgm:t>
        <a:bodyPr/>
        <a:lstStyle/>
        <a:p>
          <a:endParaRPr lang="en-US"/>
        </a:p>
      </dgm:t>
    </dgm:pt>
    <dgm:pt modelId="{5FF556BF-0CAE-452B-9079-51EF68B8E557}">
      <dgm:prSet phldrT="[Text]"/>
      <dgm:spPr>
        <a:solidFill>
          <a:srgbClr val="444444"/>
        </a:solidFill>
      </dgm:spPr>
      <dgm:t>
        <a:bodyPr/>
        <a:lstStyle/>
        <a:p>
          <a:r>
            <a:rPr lang="en-US" dirty="0" smtClean="0"/>
            <a:t>CONTROL</a:t>
          </a:r>
          <a:endParaRPr lang="en-US" dirty="0"/>
        </a:p>
      </dgm:t>
    </dgm:pt>
    <dgm:pt modelId="{330371E4-EDA2-4938-80D4-5D062E44E86D}" type="parTrans" cxnId="{9CC050AC-1A53-479E-9011-66E4DD6748DC}">
      <dgm:prSet/>
      <dgm:spPr/>
      <dgm:t>
        <a:bodyPr/>
        <a:lstStyle/>
        <a:p>
          <a:endParaRPr lang="en-US"/>
        </a:p>
      </dgm:t>
    </dgm:pt>
    <dgm:pt modelId="{A23158CF-EDB3-42AD-B0D8-510614848C6E}" type="sibTrans" cxnId="{9CC050AC-1A53-479E-9011-66E4DD6748DC}">
      <dgm:prSet/>
      <dgm:spPr/>
      <dgm:t>
        <a:bodyPr/>
        <a:lstStyle/>
        <a:p>
          <a:endParaRPr lang="en-US"/>
        </a:p>
      </dgm:t>
    </dgm:pt>
    <dgm:pt modelId="{1108703A-B4E2-4054-93D0-7FFD1A4BE2C6}" type="pres">
      <dgm:prSet presAssocID="{CBE53330-66B2-4CF1-95D2-C2268E8499B0}" presName="linearFlow" presStyleCnt="0">
        <dgm:presLayoutVars>
          <dgm:dir/>
          <dgm:resizeHandles val="exact"/>
        </dgm:presLayoutVars>
      </dgm:prSet>
      <dgm:spPr/>
    </dgm:pt>
    <dgm:pt modelId="{E52C8F56-1170-45D6-BCC9-26F598FF97A5}" type="pres">
      <dgm:prSet presAssocID="{2773652E-8198-4ABC-8794-A3E8140E2F78}" presName="composite" presStyleCnt="0"/>
      <dgm:spPr/>
    </dgm:pt>
    <dgm:pt modelId="{1A6FF04D-1DE1-4CA5-B50F-609393EE60F3}" type="pres">
      <dgm:prSet presAssocID="{2773652E-8198-4ABC-8794-A3E8140E2F78}" presName="imgShp" presStyleLbl="fgImgPlace1" presStyleIdx="0" presStyleCnt="3"/>
      <dgm:spPr>
        <a:solidFill>
          <a:srgbClr val="FFFF00"/>
        </a:solidFill>
      </dgm:spPr>
    </dgm:pt>
    <dgm:pt modelId="{C0E1000B-B34B-4086-AEE1-DE35EC4B2A5C}" type="pres">
      <dgm:prSet presAssocID="{2773652E-8198-4ABC-8794-A3E8140E2F78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0FEA6C-2C97-46C7-A54F-5DE9709A6C00}" type="pres">
      <dgm:prSet presAssocID="{AE0BC0F6-E435-416D-BC96-2C1743256711}" presName="spacing" presStyleCnt="0"/>
      <dgm:spPr/>
    </dgm:pt>
    <dgm:pt modelId="{F86DB078-16D9-46D3-B2BD-CCDF1456CAE1}" type="pres">
      <dgm:prSet presAssocID="{50A9C677-295B-4922-A950-DEBDD9C7A1D2}" presName="composite" presStyleCnt="0"/>
      <dgm:spPr/>
    </dgm:pt>
    <dgm:pt modelId="{8B5E28DC-ABB5-4CCA-AA54-F7B0B0FEC9D5}" type="pres">
      <dgm:prSet presAssocID="{50A9C677-295B-4922-A950-DEBDD9C7A1D2}" presName="imgShp" presStyleLbl="fgImgPlace1" presStyleIdx="1" presStyleCnt="3"/>
      <dgm:spPr>
        <a:solidFill>
          <a:schemeClr val="accent1">
            <a:lumMod val="75000"/>
          </a:schemeClr>
        </a:solidFill>
      </dgm:spPr>
    </dgm:pt>
    <dgm:pt modelId="{C9ADA6A4-A150-4483-8C24-339223941BDB}" type="pres">
      <dgm:prSet presAssocID="{50A9C677-295B-4922-A950-DEBDD9C7A1D2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E8B880-DF01-42EC-B58F-3562D6CB4EA8}" type="pres">
      <dgm:prSet presAssocID="{5CB81375-7CB4-4CE2-895C-F2DA1D8C3C89}" presName="spacing" presStyleCnt="0"/>
      <dgm:spPr/>
    </dgm:pt>
    <dgm:pt modelId="{0372EB97-0337-4A61-8263-7D2D92DEBA32}" type="pres">
      <dgm:prSet presAssocID="{5FF556BF-0CAE-452B-9079-51EF68B8E557}" presName="composite" presStyleCnt="0"/>
      <dgm:spPr/>
    </dgm:pt>
    <dgm:pt modelId="{97F78575-AC6F-465E-ADC8-86DC8B9AF6B3}" type="pres">
      <dgm:prSet presAssocID="{5FF556BF-0CAE-452B-9079-51EF68B8E557}" presName="imgShp" presStyleLbl="fgImgPlace1" presStyleIdx="2" presStyleCnt="3"/>
      <dgm:spPr>
        <a:solidFill>
          <a:schemeClr val="accent6">
            <a:lumMod val="75000"/>
          </a:schemeClr>
        </a:solidFill>
      </dgm:spPr>
    </dgm:pt>
    <dgm:pt modelId="{BC3EA7BB-80F4-47FC-867F-AE3F735C40C3}" type="pres">
      <dgm:prSet presAssocID="{5FF556BF-0CAE-452B-9079-51EF68B8E557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CC050AC-1A53-479E-9011-66E4DD6748DC}" srcId="{CBE53330-66B2-4CF1-95D2-C2268E8499B0}" destId="{5FF556BF-0CAE-452B-9079-51EF68B8E557}" srcOrd="2" destOrd="0" parTransId="{330371E4-EDA2-4938-80D4-5D062E44E86D}" sibTransId="{A23158CF-EDB3-42AD-B0D8-510614848C6E}"/>
    <dgm:cxn modelId="{72DF74D1-7DD7-4379-8292-90D35386E7AA}" srcId="{CBE53330-66B2-4CF1-95D2-C2268E8499B0}" destId="{2773652E-8198-4ABC-8794-A3E8140E2F78}" srcOrd="0" destOrd="0" parTransId="{6BCC944C-FBA6-48D2-9378-6F25BCCD8CAE}" sibTransId="{AE0BC0F6-E435-416D-BC96-2C1743256711}"/>
    <dgm:cxn modelId="{FB2974AC-883C-4A1A-8181-DBD12570E58C}" type="presOf" srcId="{5FF556BF-0CAE-452B-9079-51EF68B8E557}" destId="{BC3EA7BB-80F4-47FC-867F-AE3F735C40C3}" srcOrd="0" destOrd="0" presId="urn:microsoft.com/office/officeart/2005/8/layout/vList3#1"/>
    <dgm:cxn modelId="{DCECAB0B-8EE7-4B1B-A28F-421B72A8828C}" type="presOf" srcId="{50A9C677-295B-4922-A950-DEBDD9C7A1D2}" destId="{C9ADA6A4-A150-4483-8C24-339223941BDB}" srcOrd="0" destOrd="0" presId="urn:microsoft.com/office/officeart/2005/8/layout/vList3#1"/>
    <dgm:cxn modelId="{A3925474-05D8-4BE4-8F89-FCA768D221A3}" type="presOf" srcId="{2773652E-8198-4ABC-8794-A3E8140E2F78}" destId="{C0E1000B-B34B-4086-AEE1-DE35EC4B2A5C}" srcOrd="0" destOrd="0" presId="urn:microsoft.com/office/officeart/2005/8/layout/vList3#1"/>
    <dgm:cxn modelId="{26A89610-6C75-414B-A244-B5D3FDB31A39}" type="presOf" srcId="{CBE53330-66B2-4CF1-95D2-C2268E8499B0}" destId="{1108703A-B4E2-4054-93D0-7FFD1A4BE2C6}" srcOrd="0" destOrd="0" presId="urn:microsoft.com/office/officeart/2005/8/layout/vList3#1"/>
    <dgm:cxn modelId="{B2157579-4DFC-4657-9004-220D47DA2422}" srcId="{CBE53330-66B2-4CF1-95D2-C2268E8499B0}" destId="{50A9C677-295B-4922-A950-DEBDD9C7A1D2}" srcOrd="1" destOrd="0" parTransId="{AA4298BB-DAFC-4825-A979-0E833D8EB09A}" sibTransId="{5CB81375-7CB4-4CE2-895C-F2DA1D8C3C89}"/>
    <dgm:cxn modelId="{95335DED-950B-4670-A71D-82C6942059B0}" type="presParOf" srcId="{1108703A-B4E2-4054-93D0-7FFD1A4BE2C6}" destId="{E52C8F56-1170-45D6-BCC9-26F598FF97A5}" srcOrd="0" destOrd="0" presId="urn:microsoft.com/office/officeart/2005/8/layout/vList3#1"/>
    <dgm:cxn modelId="{2AC29C29-7E97-48AB-A970-FAFE7F24668E}" type="presParOf" srcId="{E52C8F56-1170-45D6-BCC9-26F598FF97A5}" destId="{1A6FF04D-1DE1-4CA5-B50F-609393EE60F3}" srcOrd="0" destOrd="0" presId="urn:microsoft.com/office/officeart/2005/8/layout/vList3#1"/>
    <dgm:cxn modelId="{67A09CB1-D8F0-499C-861E-588807B8251C}" type="presParOf" srcId="{E52C8F56-1170-45D6-BCC9-26F598FF97A5}" destId="{C0E1000B-B34B-4086-AEE1-DE35EC4B2A5C}" srcOrd="1" destOrd="0" presId="urn:microsoft.com/office/officeart/2005/8/layout/vList3#1"/>
    <dgm:cxn modelId="{911FBA7B-568C-4A07-A886-8FA23A4CD38E}" type="presParOf" srcId="{1108703A-B4E2-4054-93D0-7FFD1A4BE2C6}" destId="{5B0FEA6C-2C97-46C7-A54F-5DE9709A6C00}" srcOrd="1" destOrd="0" presId="urn:microsoft.com/office/officeart/2005/8/layout/vList3#1"/>
    <dgm:cxn modelId="{FB761818-61D7-4B83-A266-0A4910BF4621}" type="presParOf" srcId="{1108703A-B4E2-4054-93D0-7FFD1A4BE2C6}" destId="{F86DB078-16D9-46D3-B2BD-CCDF1456CAE1}" srcOrd="2" destOrd="0" presId="urn:microsoft.com/office/officeart/2005/8/layout/vList3#1"/>
    <dgm:cxn modelId="{9CA19844-490B-4E40-B07A-672575EF2A05}" type="presParOf" srcId="{F86DB078-16D9-46D3-B2BD-CCDF1456CAE1}" destId="{8B5E28DC-ABB5-4CCA-AA54-F7B0B0FEC9D5}" srcOrd="0" destOrd="0" presId="urn:microsoft.com/office/officeart/2005/8/layout/vList3#1"/>
    <dgm:cxn modelId="{B144DA69-D69A-488F-9FB9-B3B3C114A903}" type="presParOf" srcId="{F86DB078-16D9-46D3-B2BD-CCDF1456CAE1}" destId="{C9ADA6A4-A150-4483-8C24-339223941BDB}" srcOrd="1" destOrd="0" presId="urn:microsoft.com/office/officeart/2005/8/layout/vList3#1"/>
    <dgm:cxn modelId="{58A25746-1178-41B4-80FC-6462FD07D927}" type="presParOf" srcId="{1108703A-B4E2-4054-93D0-7FFD1A4BE2C6}" destId="{2BE8B880-DF01-42EC-B58F-3562D6CB4EA8}" srcOrd="3" destOrd="0" presId="urn:microsoft.com/office/officeart/2005/8/layout/vList3#1"/>
    <dgm:cxn modelId="{FAF6BC77-8E3C-4D98-8E4D-DB0F660AA91C}" type="presParOf" srcId="{1108703A-B4E2-4054-93D0-7FFD1A4BE2C6}" destId="{0372EB97-0337-4A61-8263-7D2D92DEBA32}" srcOrd="4" destOrd="0" presId="urn:microsoft.com/office/officeart/2005/8/layout/vList3#1"/>
    <dgm:cxn modelId="{FF6E0027-D995-4936-80FF-048A95E33A60}" type="presParOf" srcId="{0372EB97-0337-4A61-8263-7D2D92DEBA32}" destId="{97F78575-AC6F-465E-ADC8-86DC8B9AF6B3}" srcOrd="0" destOrd="0" presId="urn:microsoft.com/office/officeart/2005/8/layout/vList3#1"/>
    <dgm:cxn modelId="{8CA67020-51A5-4A89-9E9E-A0611EF158A4}" type="presParOf" srcId="{0372EB97-0337-4A61-8263-7D2D92DEBA32}" destId="{BC3EA7BB-80F4-47FC-867F-AE3F735C40C3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FE0F7E-A859-4C4F-B423-CF814F6977DC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C2FB56D-C8C9-4E94-BDBB-A54B8B2E0A3A}">
      <dgm:prSet phldrT="[Text]"/>
      <dgm:spPr>
        <a:solidFill>
          <a:schemeClr val="accent4">
            <a:lumMod val="40000"/>
            <a:lumOff val="60000"/>
            <a:alpha val="70000"/>
          </a:schemeClr>
        </a:solidFill>
      </dgm:spPr>
      <dgm:t>
        <a:bodyPr/>
        <a:lstStyle/>
        <a:p>
          <a:r>
            <a:rPr lang="en-US" dirty="0" smtClean="0">
              <a:solidFill>
                <a:srgbClr val="444444"/>
              </a:solidFill>
              <a:cs typeface="Browallia New" panose="020B0604020202020204" pitchFamily="34" charset="-34"/>
            </a:rPr>
            <a:t>Generate</a:t>
          </a:r>
          <a:endParaRPr lang="en-US" dirty="0"/>
        </a:p>
      </dgm:t>
    </dgm:pt>
    <dgm:pt modelId="{53168471-49EB-4B3F-8F4F-5BD9BC9160BC}" type="parTrans" cxnId="{692E755A-99B9-4006-8EFE-8E3EF8857ABE}">
      <dgm:prSet/>
      <dgm:spPr/>
      <dgm:t>
        <a:bodyPr/>
        <a:lstStyle/>
        <a:p>
          <a:endParaRPr lang="en-US"/>
        </a:p>
      </dgm:t>
    </dgm:pt>
    <dgm:pt modelId="{F30E334E-92C7-4DE4-93F3-4C03D199C47A}" type="sibTrans" cxnId="{692E755A-99B9-4006-8EFE-8E3EF8857ABE}">
      <dgm:prSet/>
      <dgm:spPr/>
      <dgm:t>
        <a:bodyPr/>
        <a:lstStyle/>
        <a:p>
          <a:endParaRPr lang="en-US"/>
        </a:p>
      </dgm:t>
    </dgm:pt>
    <dgm:pt modelId="{CE0CDBAB-CA61-4656-ACF5-110AB7D787EF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>
              <a:solidFill>
                <a:srgbClr val="444444"/>
              </a:solidFill>
              <a:cs typeface="Browallia New" panose="020B0604020202020204" pitchFamily="34" charset="-34"/>
            </a:rPr>
            <a:t>parse</a:t>
          </a:r>
          <a:endParaRPr lang="en-US" dirty="0"/>
        </a:p>
      </dgm:t>
    </dgm:pt>
    <dgm:pt modelId="{267A7245-B713-4E44-8936-59644DA107CB}" type="parTrans" cxnId="{1BC71ADC-22BC-4F46-8226-F8B6B4EE130E}">
      <dgm:prSet/>
      <dgm:spPr/>
      <dgm:t>
        <a:bodyPr/>
        <a:lstStyle/>
        <a:p>
          <a:endParaRPr lang="en-US"/>
        </a:p>
      </dgm:t>
    </dgm:pt>
    <dgm:pt modelId="{4627AD13-DC33-4D1B-B6D7-872923B926DD}" type="sibTrans" cxnId="{1BC71ADC-22BC-4F46-8226-F8B6B4EE130E}">
      <dgm:prSet/>
      <dgm:spPr/>
      <dgm:t>
        <a:bodyPr/>
        <a:lstStyle/>
        <a:p>
          <a:endParaRPr lang="en-US"/>
        </a:p>
      </dgm:t>
    </dgm:pt>
    <dgm:pt modelId="{A700F114-AC5E-4BD8-A838-D57EFBA92D36}">
      <dgm:prSet phldrT="[Text]"/>
      <dgm:spPr>
        <a:solidFill>
          <a:srgbClr val="F5CA46">
            <a:alpha val="80000"/>
          </a:srgbClr>
        </a:solidFill>
      </dgm:spPr>
      <dgm:t>
        <a:bodyPr/>
        <a:lstStyle/>
        <a:p>
          <a:r>
            <a:rPr lang="en-US" dirty="0" smtClean="0">
              <a:solidFill>
                <a:srgbClr val="444444"/>
              </a:solidFill>
              <a:cs typeface="Browallia New" panose="020B0604020202020204" pitchFamily="34" charset="-34"/>
            </a:rPr>
            <a:t>Execute</a:t>
          </a:r>
          <a:endParaRPr lang="en-US" dirty="0"/>
        </a:p>
      </dgm:t>
    </dgm:pt>
    <dgm:pt modelId="{1F5C419E-B08B-47F4-9EE7-45E3A9A96A86}" type="parTrans" cxnId="{A2A5650B-A6C5-4355-891C-CB1C42DB6E84}">
      <dgm:prSet/>
      <dgm:spPr/>
      <dgm:t>
        <a:bodyPr/>
        <a:lstStyle/>
        <a:p>
          <a:endParaRPr lang="en-US"/>
        </a:p>
      </dgm:t>
    </dgm:pt>
    <dgm:pt modelId="{DC2192F2-7DA7-406D-974E-1D16171B4E43}" type="sibTrans" cxnId="{A2A5650B-A6C5-4355-891C-CB1C42DB6E84}">
      <dgm:prSet/>
      <dgm:spPr/>
      <dgm:t>
        <a:bodyPr/>
        <a:lstStyle/>
        <a:p>
          <a:endParaRPr lang="en-US"/>
        </a:p>
      </dgm:t>
    </dgm:pt>
    <dgm:pt modelId="{635570A0-FCEB-4C1A-8D38-E6695F91F11E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US" dirty="0" smtClean="0">
              <a:solidFill>
                <a:srgbClr val="444444"/>
              </a:solidFill>
              <a:cs typeface="Browallia New" panose="020B0604020202020204" pitchFamily="34" charset="-34"/>
            </a:rPr>
            <a:t>sequential actions</a:t>
          </a:r>
          <a:endParaRPr lang="en-US" dirty="0"/>
        </a:p>
      </dgm:t>
    </dgm:pt>
    <dgm:pt modelId="{2D73141F-022D-4705-8E28-EA235D288AD2}" type="parTrans" cxnId="{47829403-FA63-4D9C-8353-01990CFE2A01}">
      <dgm:prSet/>
      <dgm:spPr/>
      <dgm:t>
        <a:bodyPr/>
        <a:lstStyle/>
        <a:p>
          <a:endParaRPr lang="en-US"/>
        </a:p>
      </dgm:t>
    </dgm:pt>
    <dgm:pt modelId="{018E2BFE-CF1B-4B1F-90C6-94BA267B3D14}" type="sibTrans" cxnId="{47829403-FA63-4D9C-8353-01990CFE2A01}">
      <dgm:prSet/>
      <dgm:spPr/>
      <dgm:t>
        <a:bodyPr/>
        <a:lstStyle/>
        <a:p>
          <a:endParaRPr lang="en-US"/>
        </a:p>
      </dgm:t>
    </dgm:pt>
    <dgm:pt modelId="{34BC3290-B19A-4893-9C09-966746CA613A}">
      <dgm:prSet phldrT="[Text]"/>
      <dgm:spPr>
        <a:solidFill>
          <a:schemeClr val="accent1">
            <a:hueOff val="0"/>
            <a:satOff val="0"/>
            <a:lumOff val="0"/>
            <a:alpha val="85000"/>
          </a:schemeClr>
        </a:solidFill>
      </dgm:spPr>
      <dgm:t>
        <a:bodyPr/>
        <a:lstStyle/>
        <a:p>
          <a:r>
            <a:rPr lang="en-US" dirty="0" smtClean="0">
              <a:solidFill>
                <a:srgbClr val="444444"/>
              </a:solidFill>
              <a:cs typeface="Browallia New" panose="020B0604020202020204" pitchFamily="34" charset="-34"/>
            </a:rPr>
            <a:t>Communication</a:t>
          </a:r>
          <a:endParaRPr lang="en-US" dirty="0"/>
        </a:p>
      </dgm:t>
    </dgm:pt>
    <dgm:pt modelId="{B7A1C142-D7C2-4321-AEED-BAC0FAFC9AF8}" type="parTrans" cxnId="{5BF454D2-26EF-44A0-A950-E26FB2C88DBF}">
      <dgm:prSet/>
      <dgm:spPr/>
      <dgm:t>
        <a:bodyPr/>
        <a:lstStyle/>
        <a:p>
          <a:endParaRPr lang="en-US"/>
        </a:p>
      </dgm:t>
    </dgm:pt>
    <dgm:pt modelId="{7ECDF123-5D54-45BF-9C69-2000456DB360}" type="sibTrans" cxnId="{5BF454D2-26EF-44A0-A950-E26FB2C88DBF}">
      <dgm:prSet/>
      <dgm:spPr/>
      <dgm:t>
        <a:bodyPr/>
        <a:lstStyle/>
        <a:p>
          <a:endParaRPr lang="en-US"/>
        </a:p>
      </dgm:t>
    </dgm:pt>
    <dgm:pt modelId="{008CB07C-14B2-41F7-A662-20434EEC1ACC}">
      <dgm:prSet phldrT="[Text]"/>
      <dgm:spPr>
        <a:solidFill>
          <a:srgbClr val="AAA688"/>
        </a:solidFill>
      </dgm:spPr>
      <dgm:t>
        <a:bodyPr/>
        <a:lstStyle/>
        <a:p>
          <a:r>
            <a:rPr lang="en-US" dirty="0" smtClean="0">
              <a:solidFill>
                <a:srgbClr val="444444"/>
              </a:solidFill>
              <a:cs typeface="Browallia New" panose="020B0604020202020204" pitchFamily="34" charset="-34"/>
            </a:rPr>
            <a:t>Run a CNC </a:t>
          </a:r>
          <a:endParaRPr lang="en-US" dirty="0"/>
        </a:p>
      </dgm:t>
    </dgm:pt>
    <dgm:pt modelId="{7B1F02E7-45AA-41F5-9A30-606FA1112452}" type="parTrans" cxnId="{19DA3672-10C1-421B-97C5-B04658F8FB21}">
      <dgm:prSet/>
      <dgm:spPr/>
      <dgm:t>
        <a:bodyPr/>
        <a:lstStyle/>
        <a:p>
          <a:endParaRPr lang="en-US"/>
        </a:p>
      </dgm:t>
    </dgm:pt>
    <dgm:pt modelId="{D21238C2-DB66-461D-B26A-1ED9DCD5485E}" type="sibTrans" cxnId="{19DA3672-10C1-421B-97C5-B04658F8FB21}">
      <dgm:prSet/>
      <dgm:spPr/>
      <dgm:t>
        <a:bodyPr/>
        <a:lstStyle/>
        <a:p>
          <a:endParaRPr lang="en-US"/>
        </a:p>
      </dgm:t>
    </dgm:pt>
    <dgm:pt modelId="{A82B6C8D-45BB-485E-BEB9-262437BF28AF}" type="pres">
      <dgm:prSet presAssocID="{5CFE0F7E-A859-4C4F-B423-CF814F6977D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736DF9-4AB2-4F88-A334-92BB9638DEC9}" type="pres">
      <dgm:prSet presAssocID="{7C2FB56D-C8C9-4E94-BDBB-A54B8B2E0A3A}" presName="node" presStyleLbl="node1" presStyleIdx="0" presStyleCnt="6" custScaleY="65943" custLinFactNeighborX="-2053" custLinFactNeighborY="200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DD5E43-A8DD-4856-B626-716FFA324815}" type="pres">
      <dgm:prSet presAssocID="{F30E334E-92C7-4DE4-93F3-4C03D199C47A}" presName="sibTrans" presStyleLbl="sibTrans2D1" presStyleIdx="0" presStyleCnt="5" custScaleX="119295"/>
      <dgm:spPr/>
      <dgm:t>
        <a:bodyPr/>
        <a:lstStyle/>
        <a:p>
          <a:endParaRPr lang="en-US"/>
        </a:p>
      </dgm:t>
    </dgm:pt>
    <dgm:pt modelId="{EB1FF250-A074-4272-A8EC-F2392C48D955}" type="pres">
      <dgm:prSet presAssocID="{F30E334E-92C7-4DE4-93F3-4C03D199C47A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D2622DD5-C0DA-4A36-A43A-6E916D272C4B}" type="pres">
      <dgm:prSet presAssocID="{CE0CDBAB-CA61-4656-ACF5-110AB7D787EF}" presName="node" presStyleLbl="node1" presStyleIdx="1" presStyleCnt="6" custScaleY="69744" custLinFactNeighborX="1540" custLinFactNeighborY="200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A07D4E-6F8C-4622-8E39-BC9FD7F3DAAD}" type="pres">
      <dgm:prSet presAssocID="{4627AD13-DC33-4D1B-B6D7-872923B926DD}" presName="sibTrans" presStyleLbl="sibTrans2D1" presStyleIdx="1" presStyleCnt="5" custScaleX="135097"/>
      <dgm:spPr/>
      <dgm:t>
        <a:bodyPr/>
        <a:lstStyle/>
        <a:p>
          <a:endParaRPr lang="en-US"/>
        </a:p>
      </dgm:t>
    </dgm:pt>
    <dgm:pt modelId="{BC11A009-1D56-437E-9BCF-269F52F3A20D}" type="pres">
      <dgm:prSet presAssocID="{4627AD13-DC33-4D1B-B6D7-872923B926DD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D2573CAE-CC5C-420B-8C98-0687EF738938}" type="pres">
      <dgm:prSet presAssocID="{A700F114-AC5E-4BD8-A838-D57EFBA92D36}" presName="node" presStyleLbl="node1" presStyleIdx="2" presStyleCnt="6" custScaleY="70242" custLinFactNeighborX="-111" custLinFactNeighborY="-13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9C10BC-3312-421A-89A3-CA0EEAA31A3C}" type="pres">
      <dgm:prSet presAssocID="{DC2192F2-7DA7-406D-974E-1D16171B4E43}" presName="sibTrans" presStyleLbl="sibTrans2D1" presStyleIdx="2" presStyleCnt="5" custScaleX="148915"/>
      <dgm:spPr/>
      <dgm:t>
        <a:bodyPr/>
        <a:lstStyle/>
        <a:p>
          <a:endParaRPr lang="en-US"/>
        </a:p>
      </dgm:t>
    </dgm:pt>
    <dgm:pt modelId="{9D4E4184-1AB3-42A1-8748-123751523C81}" type="pres">
      <dgm:prSet presAssocID="{DC2192F2-7DA7-406D-974E-1D16171B4E43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F5503196-5064-45A6-A409-198EF4E47941}" type="pres">
      <dgm:prSet presAssocID="{635570A0-FCEB-4C1A-8D38-E6695F91F11E}" presName="node" presStyleLbl="node1" presStyleIdx="3" presStyleCnt="6" custScaleY="723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B14EA8-D5E0-4469-A89E-279D04FFB1C1}" type="pres">
      <dgm:prSet presAssocID="{018E2BFE-CF1B-4B1F-90C6-94BA267B3D14}" presName="sibTrans" presStyleLbl="sibTrans2D1" presStyleIdx="3" presStyleCnt="5" custScaleX="140275"/>
      <dgm:spPr/>
      <dgm:t>
        <a:bodyPr/>
        <a:lstStyle/>
        <a:p>
          <a:endParaRPr lang="en-US"/>
        </a:p>
      </dgm:t>
    </dgm:pt>
    <dgm:pt modelId="{8A4F6442-DB3A-4392-8644-86EBDC4075E9}" type="pres">
      <dgm:prSet presAssocID="{018E2BFE-CF1B-4B1F-90C6-94BA267B3D14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CC8B8AE1-3FBC-4DA6-8AE4-9368C5717CFC}" type="pres">
      <dgm:prSet presAssocID="{34BC3290-B19A-4893-9C09-966746CA613A}" presName="node" presStyleLbl="node1" presStyleIdx="4" presStyleCnt="6" custScaleY="63591" custLinFactNeighborX="-895" custLinFactNeighborY="-86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ED2683-650E-49B2-AE9B-AB33FE51B97A}" type="pres">
      <dgm:prSet presAssocID="{7ECDF123-5D54-45BF-9C69-2000456DB360}" presName="sibTrans" presStyleLbl="sibTrans2D1" presStyleIdx="4" presStyleCnt="5" custScaleX="135525"/>
      <dgm:spPr/>
      <dgm:t>
        <a:bodyPr/>
        <a:lstStyle/>
        <a:p>
          <a:endParaRPr lang="en-US"/>
        </a:p>
      </dgm:t>
    </dgm:pt>
    <dgm:pt modelId="{C22E1E47-9915-40C0-B280-62AB6099A3E7}" type="pres">
      <dgm:prSet presAssocID="{7ECDF123-5D54-45BF-9C69-2000456DB360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53AAC4A7-9163-4352-BDC9-7496285923AD}" type="pres">
      <dgm:prSet presAssocID="{008CB07C-14B2-41F7-A662-20434EEC1ACC}" presName="node" presStyleLbl="node1" presStyleIdx="5" presStyleCnt="6" custScaleY="69062" custLinFactNeighborX="-895" custLinFactNeighborY="-86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04CF6F-ED74-4E88-A2F4-9490256C007F}" type="presOf" srcId="{F30E334E-92C7-4DE4-93F3-4C03D199C47A}" destId="{75DD5E43-A8DD-4856-B626-716FFA324815}" srcOrd="0" destOrd="0" presId="urn:microsoft.com/office/officeart/2005/8/layout/process5"/>
    <dgm:cxn modelId="{6E416766-B4F5-477A-8EBA-E4056EB5C886}" type="presOf" srcId="{A700F114-AC5E-4BD8-A838-D57EFBA92D36}" destId="{D2573CAE-CC5C-420B-8C98-0687EF738938}" srcOrd="0" destOrd="0" presId="urn:microsoft.com/office/officeart/2005/8/layout/process5"/>
    <dgm:cxn modelId="{756B3DBC-9D04-4A3F-8DD5-094996707420}" type="presOf" srcId="{DC2192F2-7DA7-406D-974E-1D16171B4E43}" destId="{BA9C10BC-3312-421A-89A3-CA0EEAA31A3C}" srcOrd="0" destOrd="0" presId="urn:microsoft.com/office/officeart/2005/8/layout/process5"/>
    <dgm:cxn modelId="{F29D0EDC-FDDA-4579-98BB-01956B7DD6F0}" type="presOf" srcId="{018E2BFE-CF1B-4B1F-90C6-94BA267B3D14}" destId="{C0B14EA8-D5E0-4469-A89E-279D04FFB1C1}" srcOrd="0" destOrd="0" presId="urn:microsoft.com/office/officeart/2005/8/layout/process5"/>
    <dgm:cxn modelId="{5BF454D2-26EF-44A0-A950-E26FB2C88DBF}" srcId="{5CFE0F7E-A859-4C4F-B423-CF814F6977DC}" destId="{34BC3290-B19A-4893-9C09-966746CA613A}" srcOrd="4" destOrd="0" parTransId="{B7A1C142-D7C2-4321-AEED-BAC0FAFC9AF8}" sibTransId="{7ECDF123-5D54-45BF-9C69-2000456DB360}"/>
    <dgm:cxn modelId="{E7B2753D-A789-4F0E-A054-E1256F7A5453}" type="presOf" srcId="{34BC3290-B19A-4893-9C09-966746CA613A}" destId="{CC8B8AE1-3FBC-4DA6-8AE4-9368C5717CFC}" srcOrd="0" destOrd="0" presId="urn:microsoft.com/office/officeart/2005/8/layout/process5"/>
    <dgm:cxn modelId="{36F69F68-A782-4C7C-A8EF-5B577CA204E3}" type="presOf" srcId="{7C2FB56D-C8C9-4E94-BDBB-A54B8B2E0A3A}" destId="{37736DF9-4AB2-4F88-A334-92BB9638DEC9}" srcOrd="0" destOrd="0" presId="urn:microsoft.com/office/officeart/2005/8/layout/process5"/>
    <dgm:cxn modelId="{19DA3672-10C1-421B-97C5-B04658F8FB21}" srcId="{5CFE0F7E-A859-4C4F-B423-CF814F6977DC}" destId="{008CB07C-14B2-41F7-A662-20434EEC1ACC}" srcOrd="5" destOrd="0" parTransId="{7B1F02E7-45AA-41F5-9A30-606FA1112452}" sibTransId="{D21238C2-DB66-461D-B26A-1ED9DCD5485E}"/>
    <dgm:cxn modelId="{63EB72C6-7460-4848-840F-4D8190322AC9}" type="presOf" srcId="{7ECDF123-5D54-45BF-9C69-2000456DB360}" destId="{06ED2683-650E-49B2-AE9B-AB33FE51B97A}" srcOrd="0" destOrd="0" presId="urn:microsoft.com/office/officeart/2005/8/layout/process5"/>
    <dgm:cxn modelId="{A586F046-3B4C-49EB-B1AD-196EBAF7F7DF}" type="presOf" srcId="{F30E334E-92C7-4DE4-93F3-4C03D199C47A}" destId="{EB1FF250-A074-4272-A8EC-F2392C48D955}" srcOrd="1" destOrd="0" presId="urn:microsoft.com/office/officeart/2005/8/layout/process5"/>
    <dgm:cxn modelId="{A2A5650B-A6C5-4355-891C-CB1C42DB6E84}" srcId="{5CFE0F7E-A859-4C4F-B423-CF814F6977DC}" destId="{A700F114-AC5E-4BD8-A838-D57EFBA92D36}" srcOrd="2" destOrd="0" parTransId="{1F5C419E-B08B-47F4-9EE7-45E3A9A96A86}" sibTransId="{DC2192F2-7DA7-406D-974E-1D16171B4E43}"/>
    <dgm:cxn modelId="{1BC71ADC-22BC-4F46-8226-F8B6B4EE130E}" srcId="{5CFE0F7E-A859-4C4F-B423-CF814F6977DC}" destId="{CE0CDBAB-CA61-4656-ACF5-110AB7D787EF}" srcOrd="1" destOrd="0" parTransId="{267A7245-B713-4E44-8936-59644DA107CB}" sibTransId="{4627AD13-DC33-4D1B-B6D7-872923B926DD}"/>
    <dgm:cxn modelId="{39D0A9F1-4F81-49BB-80B8-75D8FE2A841D}" type="presOf" srcId="{008CB07C-14B2-41F7-A662-20434EEC1ACC}" destId="{53AAC4A7-9163-4352-BDC9-7496285923AD}" srcOrd="0" destOrd="0" presId="urn:microsoft.com/office/officeart/2005/8/layout/process5"/>
    <dgm:cxn modelId="{F313AED0-B6BF-47C3-AE67-7016134B3EAA}" type="presOf" srcId="{5CFE0F7E-A859-4C4F-B423-CF814F6977DC}" destId="{A82B6C8D-45BB-485E-BEB9-262437BF28AF}" srcOrd="0" destOrd="0" presId="urn:microsoft.com/office/officeart/2005/8/layout/process5"/>
    <dgm:cxn modelId="{E7B62076-DBC2-4BBE-967C-4A2185285EF8}" type="presOf" srcId="{4627AD13-DC33-4D1B-B6D7-872923B926DD}" destId="{C1A07D4E-6F8C-4622-8E39-BC9FD7F3DAAD}" srcOrd="0" destOrd="0" presId="urn:microsoft.com/office/officeart/2005/8/layout/process5"/>
    <dgm:cxn modelId="{3AFC6977-0F39-43C8-BCE6-93D8B1EA45F5}" type="presOf" srcId="{DC2192F2-7DA7-406D-974E-1D16171B4E43}" destId="{9D4E4184-1AB3-42A1-8748-123751523C81}" srcOrd="1" destOrd="0" presId="urn:microsoft.com/office/officeart/2005/8/layout/process5"/>
    <dgm:cxn modelId="{17F0504F-7AA4-422F-ABCE-6120BD17865B}" type="presOf" srcId="{635570A0-FCEB-4C1A-8D38-E6695F91F11E}" destId="{F5503196-5064-45A6-A409-198EF4E47941}" srcOrd="0" destOrd="0" presId="urn:microsoft.com/office/officeart/2005/8/layout/process5"/>
    <dgm:cxn modelId="{A3832D9C-0E41-4F1D-B9E4-3B1BD9B38623}" type="presOf" srcId="{7ECDF123-5D54-45BF-9C69-2000456DB360}" destId="{C22E1E47-9915-40C0-B280-62AB6099A3E7}" srcOrd="1" destOrd="0" presId="urn:microsoft.com/office/officeart/2005/8/layout/process5"/>
    <dgm:cxn modelId="{692E755A-99B9-4006-8EFE-8E3EF8857ABE}" srcId="{5CFE0F7E-A859-4C4F-B423-CF814F6977DC}" destId="{7C2FB56D-C8C9-4E94-BDBB-A54B8B2E0A3A}" srcOrd="0" destOrd="0" parTransId="{53168471-49EB-4B3F-8F4F-5BD9BC9160BC}" sibTransId="{F30E334E-92C7-4DE4-93F3-4C03D199C47A}"/>
    <dgm:cxn modelId="{C5101E1D-4021-400E-9DCC-A55E6A0351BE}" type="presOf" srcId="{4627AD13-DC33-4D1B-B6D7-872923B926DD}" destId="{BC11A009-1D56-437E-9BCF-269F52F3A20D}" srcOrd="1" destOrd="0" presId="urn:microsoft.com/office/officeart/2005/8/layout/process5"/>
    <dgm:cxn modelId="{7E09F9F9-D6E6-48DE-ACF4-640C20169051}" type="presOf" srcId="{CE0CDBAB-CA61-4656-ACF5-110AB7D787EF}" destId="{D2622DD5-C0DA-4A36-A43A-6E916D272C4B}" srcOrd="0" destOrd="0" presId="urn:microsoft.com/office/officeart/2005/8/layout/process5"/>
    <dgm:cxn modelId="{8E471251-4627-4EF3-B3F4-C8E0FA8AF918}" type="presOf" srcId="{018E2BFE-CF1B-4B1F-90C6-94BA267B3D14}" destId="{8A4F6442-DB3A-4392-8644-86EBDC4075E9}" srcOrd="1" destOrd="0" presId="urn:microsoft.com/office/officeart/2005/8/layout/process5"/>
    <dgm:cxn modelId="{47829403-FA63-4D9C-8353-01990CFE2A01}" srcId="{5CFE0F7E-A859-4C4F-B423-CF814F6977DC}" destId="{635570A0-FCEB-4C1A-8D38-E6695F91F11E}" srcOrd="3" destOrd="0" parTransId="{2D73141F-022D-4705-8E28-EA235D288AD2}" sibTransId="{018E2BFE-CF1B-4B1F-90C6-94BA267B3D14}"/>
    <dgm:cxn modelId="{4038E187-986C-4044-B170-4486F1594C25}" type="presParOf" srcId="{A82B6C8D-45BB-485E-BEB9-262437BF28AF}" destId="{37736DF9-4AB2-4F88-A334-92BB9638DEC9}" srcOrd="0" destOrd="0" presId="urn:microsoft.com/office/officeart/2005/8/layout/process5"/>
    <dgm:cxn modelId="{6368D4DC-9210-4E27-973D-AFC0B623F499}" type="presParOf" srcId="{A82B6C8D-45BB-485E-BEB9-262437BF28AF}" destId="{75DD5E43-A8DD-4856-B626-716FFA324815}" srcOrd="1" destOrd="0" presId="urn:microsoft.com/office/officeart/2005/8/layout/process5"/>
    <dgm:cxn modelId="{CD7567E4-3C4D-4172-A09E-162347CB372D}" type="presParOf" srcId="{75DD5E43-A8DD-4856-B626-716FFA324815}" destId="{EB1FF250-A074-4272-A8EC-F2392C48D955}" srcOrd="0" destOrd="0" presId="urn:microsoft.com/office/officeart/2005/8/layout/process5"/>
    <dgm:cxn modelId="{61D56126-E477-4876-9878-9BD4A25DEC37}" type="presParOf" srcId="{A82B6C8D-45BB-485E-BEB9-262437BF28AF}" destId="{D2622DD5-C0DA-4A36-A43A-6E916D272C4B}" srcOrd="2" destOrd="0" presId="urn:microsoft.com/office/officeart/2005/8/layout/process5"/>
    <dgm:cxn modelId="{D5E9FEF3-68FB-44A1-BC33-3D4CE81B977C}" type="presParOf" srcId="{A82B6C8D-45BB-485E-BEB9-262437BF28AF}" destId="{C1A07D4E-6F8C-4622-8E39-BC9FD7F3DAAD}" srcOrd="3" destOrd="0" presId="urn:microsoft.com/office/officeart/2005/8/layout/process5"/>
    <dgm:cxn modelId="{6B7C7B29-616E-49EA-87C0-E34150BEF86B}" type="presParOf" srcId="{C1A07D4E-6F8C-4622-8E39-BC9FD7F3DAAD}" destId="{BC11A009-1D56-437E-9BCF-269F52F3A20D}" srcOrd="0" destOrd="0" presId="urn:microsoft.com/office/officeart/2005/8/layout/process5"/>
    <dgm:cxn modelId="{870CC13F-EEAA-4221-9EA7-73E5A2B719A1}" type="presParOf" srcId="{A82B6C8D-45BB-485E-BEB9-262437BF28AF}" destId="{D2573CAE-CC5C-420B-8C98-0687EF738938}" srcOrd="4" destOrd="0" presId="urn:microsoft.com/office/officeart/2005/8/layout/process5"/>
    <dgm:cxn modelId="{704584C0-15FC-4BC3-B47D-05F73DFA9B49}" type="presParOf" srcId="{A82B6C8D-45BB-485E-BEB9-262437BF28AF}" destId="{BA9C10BC-3312-421A-89A3-CA0EEAA31A3C}" srcOrd="5" destOrd="0" presId="urn:microsoft.com/office/officeart/2005/8/layout/process5"/>
    <dgm:cxn modelId="{27A3A6DA-94BA-4A29-9BDF-974187BF036C}" type="presParOf" srcId="{BA9C10BC-3312-421A-89A3-CA0EEAA31A3C}" destId="{9D4E4184-1AB3-42A1-8748-123751523C81}" srcOrd="0" destOrd="0" presId="urn:microsoft.com/office/officeart/2005/8/layout/process5"/>
    <dgm:cxn modelId="{76840A22-8B4B-4488-8741-64DF2BF24833}" type="presParOf" srcId="{A82B6C8D-45BB-485E-BEB9-262437BF28AF}" destId="{F5503196-5064-45A6-A409-198EF4E47941}" srcOrd="6" destOrd="0" presId="urn:microsoft.com/office/officeart/2005/8/layout/process5"/>
    <dgm:cxn modelId="{9E46F200-2B7D-4F20-972D-1642BC6CDF2B}" type="presParOf" srcId="{A82B6C8D-45BB-485E-BEB9-262437BF28AF}" destId="{C0B14EA8-D5E0-4469-A89E-279D04FFB1C1}" srcOrd="7" destOrd="0" presId="urn:microsoft.com/office/officeart/2005/8/layout/process5"/>
    <dgm:cxn modelId="{68629CED-E722-4FA0-BD20-84F04B2235EC}" type="presParOf" srcId="{C0B14EA8-D5E0-4469-A89E-279D04FFB1C1}" destId="{8A4F6442-DB3A-4392-8644-86EBDC4075E9}" srcOrd="0" destOrd="0" presId="urn:microsoft.com/office/officeart/2005/8/layout/process5"/>
    <dgm:cxn modelId="{715D03CD-A513-464C-A24D-955632468084}" type="presParOf" srcId="{A82B6C8D-45BB-485E-BEB9-262437BF28AF}" destId="{CC8B8AE1-3FBC-4DA6-8AE4-9368C5717CFC}" srcOrd="8" destOrd="0" presId="urn:microsoft.com/office/officeart/2005/8/layout/process5"/>
    <dgm:cxn modelId="{F3A58910-ABD0-44F5-B98A-FAE4E205C6FE}" type="presParOf" srcId="{A82B6C8D-45BB-485E-BEB9-262437BF28AF}" destId="{06ED2683-650E-49B2-AE9B-AB33FE51B97A}" srcOrd="9" destOrd="0" presId="urn:microsoft.com/office/officeart/2005/8/layout/process5"/>
    <dgm:cxn modelId="{8196A7BD-F87C-4629-B4BF-DFF69A77BF35}" type="presParOf" srcId="{06ED2683-650E-49B2-AE9B-AB33FE51B97A}" destId="{C22E1E47-9915-40C0-B280-62AB6099A3E7}" srcOrd="0" destOrd="0" presId="urn:microsoft.com/office/officeart/2005/8/layout/process5"/>
    <dgm:cxn modelId="{1A21CD1E-016F-4A4C-BABE-65A39770A40F}" type="presParOf" srcId="{A82B6C8D-45BB-485E-BEB9-262437BF28AF}" destId="{53AAC4A7-9163-4352-BDC9-7496285923AD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1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BC6F4D1-D3DD-4D75-B614-A31B454CF014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A90A0FB-F8EA-43C5-954A-89B1F4AD0730}">
      <dgm:prSet phldrT="[Text]"/>
      <dgm:spPr>
        <a:solidFill>
          <a:schemeClr val="accent1">
            <a:hueOff val="0"/>
            <a:satOff val="0"/>
            <a:lumOff val="0"/>
            <a:alpha val="70000"/>
          </a:schemeClr>
        </a:solidFill>
      </dgm:spPr>
      <dgm:t>
        <a:bodyPr/>
        <a:lstStyle/>
        <a:p>
          <a:r>
            <a:rPr lang="en-US" dirty="0" smtClean="0"/>
            <a:t>Processing </a:t>
          </a:r>
          <a:endParaRPr lang="en-US" dirty="0"/>
        </a:p>
      </dgm:t>
    </dgm:pt>
    <dgm:pt modelId="{197585CA-75E6-4326-94A8-EA526F9EFD1A}" type="parTrans" cxnId="{BE9F64BC-CD95-4A23-879C-2B1B55CBE3FA}">
      <dgm:prSet/>
      <dgm:spPr/>
      <dgm:t>
        <a:bodyPr/>
        <a:lstStyle/>
        <a:p>
          <a:endParaRPr lang="en-US"/>
        </a:p>
      </dgm:t>
    </dgm:pt>
    <dgm:pt modelId="{7436F2F7-72F5-447F-953B-62C4136C9790}" type="sibTrans" cxnId="{BE9F64BC-CD95-4A23-879C-2B1B55CBE3FA}">
      <dgm:prSet/>
      <dgm:spPr/>
      <dgm:t>
        <a:bodyPr/>
        <a:lstStyle/>
        <a:p>
          <a:endParaRPr lang="en-US" dirty="0"/>
        </a:p>
      </dgm:t>
    </dgm:pt>
    <dgm:pt modelId="{6B0E8500-B4F1-4F65-8CCA-A9C1C69BCBD4}">
      <dgm:prSet phldrT="[Text]"/>
      <dgm:spPr>
        <a:solidFill>
          <a:schemeClr val="accent1">
            <a:hueOff val="0"/>
            <a:satOff val="0"/>
            <a:lumOff val="0"/>
            <a:alpha val="70000"/>
          </a:schemeClr>
        </a:solidFill>
      </dgm:spPr>
      <dgm:t>
        <a:bodyPr/>
        <a:lstStyle/>
        <a:p>
          <a:r>
            <a:rPr lang="en-US" dirty="0" smtClean="0"/>
            <a:t>Arduino </a:t>
          </a:r>
          <a:endParaRPr lang="en-US" dirty="0"/>
        </a:p>
      </dgm:t>
    </dgm:pt>
    <dgm:pt modelId="{4397C80F-DED9-4325-A6C7-726DD6791B5F}" type="parTrans" cxnId="{853F26A7-0530-472C-89CE-9DD542E31029}">
      <dgm:prSet/>
      <dgm:spPr/>
      <dgm:t>
        <a:bodyPr/>
        <a:lstStyle/>
        <a:p>
          <a:endParaRPr lang="en-US"/>
        </a:p>
      </dgm:t>
    </dgm:pt>
    <dgm:pt modelId="{4F65A4C3-7750-47DD-81B4-B6B7C1E20F13}" type="sibTrans" cxnId="{853F26A7-0530-472C-89CE-9DD542E31029}">
      <dgm:prSet/>
      <dgm:spPr>
        <a:solidFill>
          <a:schemeClr val="accent1">
            <a:tint val="60000"/>
            <a:hueOff val="0"/>
            <a:satOff val="0"/>
            <a:lumOff val="0"/>
            <a:alpha val="0"/>
          </a:schemeClr>
        </a:solidFill>
      </dgm:spPr>
      <dgm:t>
        <a:bodyPr/>
        <a:lstStyle/>
        <a:p>
          <a:endParaRPr lang="en-US" dirty="0"/>
        </a:p>
      </dgm:t>
    </dgm:pt>
    <dgm:pt modelId="{3E14ACD6-1515-4BC2-878F-D8A206532A60}">
      <dgm:prSet phldrT="[Text]"/>
      <dgm:spPr>
        <a:solidFill>
          <a:schemeClr val="accent1">
            <a:hueOff val="0"/>
            <a:satOff val="0"/>
            <a:lumOff val="0"/>
            <a:alpha val="70000"/>
          </a:schemeClr>
        </a:solidFill>
      </dgm:spPr>
      <dgm:t>
        <a:bodyPr/>
        <a:lstStyle/>
        <a:p>
          <a:r>
            <a:rPr lang="en-US" dirty="0" smtClean="0"/>
            <a:t>Computer </a:t>
          </a:r>
          <a:endParaRPr lang="en-US" dirty="0"/>
        </a:p>
      </dgm:t>
    </dgm:pt>
    <dgm:pt modelId="{7E50ABD8-A76B-46CB-8395-617F9DE7DBE5}" type="parTrans" cxnId="{FFA5A04D-F37D-4A5B-9B53-54295F38AFA0}">
      <dgm:prSet/>
      <dgm:spPr/>
      <dgm:t>
        <a:bodyPr/>
        <a:lstStyle/>
        <a:p>
          <a:endParaRPr lang="en-US"/>
        </a:p>
      </dgm:t>
    </dgm:pt>
    <dgm:pt modelId="{2A0764D9-4A7F-4B75-8B58-A8FDF698C5C4}" type="sibTrans" cxnId="{FFA5A04D-F37D-4A5B-9B53-54295F38AFA0}">
      <dgm:prSet/>
      <dgm:spPr/>
      <dgm:t>
        <a:bodyPr/>
        <a:lstStyle/>
        <a:p>
          <a:endParaRPr lang="en-US" dirty="0"/>
        </a:p>
      </dgm:t>
    </dgm:pt>
    <dgm:pt modelId="{74274F06-C073-4B18-BF6C-BBF599F19476}" type="pres">
      <dgm:prSet presAssocID="{3BC6F4D1-D3DD-4D75-B614-A31B454CF01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D38387-817C-4CFA-BDAC-9A78B501808C}" type="pres">
      <dgm:prSet presAssocID="{4A90A0FB-F8EA-43C5-954A-89B1F4AD0730}" presName="node" presStyleLbl="node1" presStyleIdx="0" presStyleCnt="3" custRadScaleRad="72450" custRadScaleInc="14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1C8776-62A5-4286-973D-F41D1A6E2DC6}" type="pres">
      <dgm:prSet presAssocID="{7436F2F7-72F5-447F-953B-62C4136C9790}" presName="sibTrans" presStyleLbl="sibTrans2D1" presStyleIdx="0" presStyleCnt="3" custScaleX="102171" custScaleY="99101" custLinFactNeighborX="10031" custLinFactNeighborY="12015"/>
      <dgm:spPr/>
      <dgm:t>
        <a:bodyPr/>
        <a:lstStyle/>
        <a:p>
          <a:endParaRPr lang="en-US"/>
        </a:p>
      </dgm:t>
    </dgm:pt>
    <dgm:pt modelId="{808C3A93-8A42-4D8C-BDCF-6B180BD600F5}" type="pres">
      <dgm:prSet presAssocID="{7436F2F7-72F5-447F-953B-62C4136C9790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512B82C1-66E7-413F-B191-09C1B25762A8}" type="pres">
      <dgm:prSet presAssocID="{6B0E8500-B4F1-4F65-8CCA-A9C1C69BCBD4}" presName="node" presStyleLbl="node1" presStyleIdx="1" presStyleCnt="3" custRadScaleRad="110456" custRadScaleInc="-100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AEC642-6E29-46F4-B265-F53BB8839A38}" type="pres">
      <dgm:prSet presAssocID="{4F65A4C3-7750-47DD-81B4-B6B7C1E20F13}" presName="sibTrans" presStyleLbl="sibTrans2D1" presStyleIdx="1" presStyleCnt="3"/>
      <dgm:spPr/>
      <dgm:t>
        <a:bodyPr/>
        <a:lstStyle/>
        <a:p>
          <a:endParaRPr lang="en-US"/>
        </a:p>
      </dgm:t>
    </dgm:pt>
    <dgm:pt modelId="{23EAEA63-707A-4A24-906B-981A6BE4788C}" type="pres">
      <dgm:prSet presAssocID="{4F65A4C3-7750-47DD-81B4-B6B7C1E20F13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A5ECCAF6-C454-4C2C-9113-3AC5139328B5}" type="pres">
      <dgm:prSet presAssocID="{3E14ACD6-1515-4BC2-878F-D8A206532A60}" presName="node" presStyleLbl="node1" presStyleIdx="2" presStyleCnt="3" custRadScaleRad="120612" custRadScaleInc="136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5949B1-00D7-4491-9D98-EDB6D2F0A080}" type="pres">
      <dgm:prSet presAssocID="{2A0764D9-4A7F-4B75-8B58-A8FDF698C5C4}" presName="sibTrans" presStyleLbl="sibTrans2D1" presStyleIdx="2" presStyleCnt="3" custLinFactNeighborX="-11999" custLinFactNeighborY="18023"/>
      <dgm:spPr/>
      <dgm:t>
        <a:bodyPr/>
        <a:lstStyle/>
        <a:p>
          <a:endParaRPr lang="en-US"/>
        </a:p>
      </dgm:t>
    </dgm:pt>
    <dgm:pt modelId="{9C3784D7-D315-4E86-884A-887F34781FFD}" type="pres">
      <dgm:prSet presAssocID="{2A0764D9-4A7F-4B75-8B58-A8FDF698C5C4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853F26A7-0530-472C-89CE-9DD542E31029}" srcId="{3BC6F4D1-D3DD-4D75-B614-A31B454CF014}" destId="{6B0E8500-B4F1-4F65-8CCA-A9C1C69BCBD4}" srcOrd="1" destOrd="0" parTransId="{4397C80F-DED9-4325-A6C7-726DD6791B5F}" sibTransId="{4F65A4C3-7750-47DD-81B4-B6B7C1E20F13}"/>
    <dgm:cxn modelId="{4D74976A-C058-4722-8668-43EC8D7C6E70}" type="presOf" srcId="{2A0764D9-4A7F-4B75-8B58-A8FDF698C5C4}" destId="{9C3784D7-D315-4E86-884A-887F34781FFD}" srcOrd="1" destOrd="0" presId="urn:microsoft.com/office/officeart/2005/8/layout/cycle7"/>
    <dgm:cxn modelId="{FFA5A04D-F37D-4A5B-9B53-54295F38AFA0}" srcId="{3BC6F4D1-D3DD-4D75-B614-A31B454CF014}" destId="{3E14ACD6-1515-4BC2-878F-D8A206532A60}" srcOrd="2" destOrd="0" parTransId="{7E50ABD8-A76B-46CB-8395-617F9DE7DBE5}" sibTransId="{2A0764D9-4A7F-4B75-8B58-A8FDF698C5C4}"/>
    <dgm:cxn modelId="{EE945F0A-C28B-4A85-8D60-FB5D60E7AF04}" type="presOf" srcId="{3BC6F4D1-D3DD-4D75-B614-A31B454CF014}" destId="{74274F06-C073-4B18-BF6C-BBF599F19476}" srcOrd="0" destOrd="0" presId="urn:microsoft.com/office/officeart/2005/8/layout/cycle7"/>
    <dgm:cxn modelId="{8F6BA38E-8C4D-43B6-9F72-19EE302D9CA1}" type="presOf" srcId="{6B0E8500-B4F1-4F65-8CCA-A9C1C69BCBD4}" destId="{512B82C1-66E7-413F-B191-09C1B25762A8}" srcOrd="0" destOrd="0" presId="urn:microsoft.com/office/officeart/2005/8/layout/cycle7"/>
    <dgm:cxn modelId="{B147B2C4-0379-4E95-85D2-90293CBF341B}" type="presOf" srcId="{4F65A4C3-7750-47DD-81B4-B6B7C1E20F13}" destId="{E9AEC642-6E29-46F4-B265-F53BB8839A38}" srcOrd="0" destOrd="0" presId="urn:microsoft.com/office/officeart/2005/8/layout/cycle7"/>
    <dgm:cxn modelId="{BE9F64BC-CD95-4A23-879C-2B1B55CBE3FA}" srcId="{3BC6F4D1-D3DD-4D75-B614-A31B454CF014}" destId="{4A90A0FB-F8EA-43C5-954A-89B1F4AD0730}" srcOrd="0" destOrd="0" parTransId="{197585CA-75E6-4326-94A8-EA526F9EFD1A}" sibTransId="{7436F2F7-72F5-447F-953B-62C4136C9790}"/>
    <dgm:cxn modelId="{A266052A-72E2-4AF3-A02F-CCF839423E53}" type="presOf" srcId="{2A0764D9-4A7F-4B75-8B58-A8FDF698C5C4}" destId="{B05949B1-00D7-4491-9D98-EDB6D2F0A080}" srcOrd="0" destOrd="0" presId="urn:microsoft.com/office/officeart/2005/8/layout/cycle7"/>
    <dgm:cxn modelId="{3BB24388-D37F-4CDB-97B2-464C61931EA5}" type="presOf" srcId="{4A90A0FB-F8EA-43C5-954A-89B1F4AD0730}" destId="{4BD38387-817C-4CFA-BDAC-9A78B501808C}" srcOrd="0" destOrd="0" presId="urn:microsoft.com/office/officeart/2005/8/layout/cycle7"/>
    <dgm:cxn modelId="{5D24979A-9F60-4A26-B5B6-1129AE5A6FB0}" type="presOf" srcId="{7436F2F7-72F5-447F-953B-62C4136C9790}" destId="{AB1C8776-62A5-4286-973D-F41D1A6E2DC6}" srcOrd="0" destOrd="0" presId="urn:microsoft.com/office/officeart/2005/8/layout/cycle7"/>
    <dgm:cxn modelId="{2FDE16FA-C91D-4C11-897E-B01DC261FBC5}" type="presOf" srcId="{7436F2F7-72F5-447F-953B-62C4136C9790}" destId="{808C3A93-8A42-4D8C-BDCF-6B180BD600F5}" srcOrd="1" destOrd="0" presId="urn:microsoft.com/office/officeart/2005/8/layout/cycle7"/>
    <dgm:cxn modelId="{AE24AEB3-0650-4AC1-86C6-B12EA2CCC134}" type="presOf" srcId="{4F65A4C3-7750-47DD-81B4-B6B7C1E20F13}" destId="{23EAEA63-707A-4A24-906B-981A6BE4788C}" srcOrd="1" destOrd="0" presId="urn:microsoft.com/office/officeart/2005/8/layout/cycle7"/>
    <dgm:cxn modelId="{C1B09B34-09E4-4A7A-9F12-E435FEC5642C}" type="presOf" srcId="{3E14ACD6-1515-4BC2-878F-D8A206532A60}" destId="{A5ECCAF6-C454-4C2C-9113-3AC5139328B5}" srcOrd="0" destOrd="0" presId="urn:microsoft.com/office/officeart/2005/8/layout/cycle7"/>
    <dgm:cxn modelId="{CFD61DB4-0823-40B7-9C00-0A2D5F1782E4}" type="presParOf" srcId="{74274F06-C073-4B18-BF6C-BBF599F19476}" destId="{4BD38387-817C-4CFA-BDAC-9A78B501808C}" srcOrd="0" destOrd="0" presId="urn:microsoft.com/office/officeart/2005/8/layout/cycle7"/>
    <dgm:cxn modelId="{32542DEA-B640-4C92-9364-4359A9FE58A1}" type="presParOf" srcId="{74274F06-C073-4B18-BF6C-BBF599F19476}" destId="{AB1C8776-62A5-4286-973D-F41D1A6E2DC6}" srcOrd="1" destOrd="0" presId="urn:microsoft.com/office/officeart/2005/8/layout/cycle7"/>
    <dgm:cxn modelId="{04D30759-0070-4ADC-9F98-B553BDA609EF}" type="presParOf" srcId="{AB1C8776-62A5-4286-973D-F41D1A6E2DC6}" destId="{808C3A93-8A42-4D8C-BDCF-6B180BD600F5}" srcOrd="0" destOrd="0" presId="urn:microsoft.com/office/officeart/2005/8/layout/cycle7"/>
    <dgm:cxn modelId="{5C1F3F3C-B5AD-4A4D-B039-498F426595A8}" type="presParOf" srcId="{74274F06-C073-4B18-BF6C-BBF599F19476}" destId="{512B82C1-66E7-413F-B191-09C1B25762A8}" srcOrd="2" destOrd="0" presId="urn:microsoft.com/office/officeart/2005/8/layout/cycle7"/>
    <dgm:cxn modelId="{2366FB9C-CA08-4225-85B6-F7A3634DC919}" type="presParOf" srcId="{74274F06-C073-4B18-BF6C-BBF599F19476}" destId="{E9AEC642-6E29-46F4-B265-F53BB8839A38}" srcOrd="3" destOrd="0" presId="urn:microsoft.com/office/officeart/2005/8/layout/cycle7"/>
    <dgm:cxn modelId="{992F62DD-0A2E-42E1-81BD-E73C65FEDE6C}" type="presParOf" srcId="{E9AEC642-6E29-46F4-B265-F53BB8839A38}" destId="{23EAEA63-707A-4A24-906B-981A6BE4788C}" srcOrd="0" destOrd="0" presId="urn:microsoft.com/office/officeart/2005/8/layout/cycle7"/>
    <dgm:cxn modelId="{44281C2D-9D8C-47CB-83CF-D313005F20B3}" type="presParOf" srcId="{74274F06-C073-4B18-BF6C-BBF599F19476}" destId="{A5ECCAF6-C454-4C2C-9113-3AC5139328B5}" srcOrd="4" destOrd="0" presId="urn:microsoft.com/office/officeart/2005/8/layout/cycle7"/>
    <dgm:cxn modelId="{A320CD09-2903-4317-AD81-1CBEA047366E}" type="presParOf" srcId="{74274F06-C073-4B18-BF6C-BBF599F19476}" destId="{B05949B1-00D7-4491-9D98-EDB6D2F0A080}" srcOrd="5" destOrd="0" presId="urn:microsoft.com/office/officeart/2005/8/layout/cycle7"/>
    <dgm:cxn modelId="{02DC6F42-60A0-432E-8059-369AC7CA4DD5}" type="presParOf" srcId="{B05949B1-00D7-4491-9D98-EDB6D2F0A080}" destId="{9C3784D7-D315-4E86-884A-887F34781FFD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FAE3A83-58EB-4C7E-8382-D035A35A4ED1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1C01CC-4D5E-4C69-92A0-50A10556DF45}">
      <dgm:prSet phldrT="[Text]"/>
      <dgm:spPr>
        <a:solidFill>
          <a:schemeClr val="accent2">
            <a:lumMod val="40000"/>
            <a:lumOff val="60000"/>
            <a:alpha val="52000"/>
          </a:schemeClr>
        </a:solidFill>
      </dgm:spPr>
      <dgm:t>
        <a:bodyPr/>
        <a:lstStyle/>
        <a:p>
          <a:r>
            <a:rPr lang="en-US" dirty="0" smtClean="0"/>
            <a:t>Arduino </a:t>
          </a:r>
          <a:endParaRPr lang="en-US" dirty="0"/>
        </a:p>
      </dgm:t>
    </dgm:pt>
    <dgm:pt modelId="{55AC708F-F156-46B2-8B36-DB08DFA2E265}" type="parTrans" cxnId="{86B244A9-D325-44F3-9147-D97688219442}">
      <dgm:prSet/>
      <dgm:spPr/>
      <dgm:t>
        <a:bodyPr/>
        <a:lstStyle/>
        <a:p>
          <a:endParaRPr lang="en-US"/>
        </a:p>
      </dgm:t>
    </dgm:pt>
    <dgm:pt modelId="{F7D3C402-1B5D-4ED1-AF3A-64A00B5F48D4}" type="sibTrans" cxnId="{86B244A9-D325-44F3-9147-D97688219442}">
      <dgm:prSet/>
      <dgm:spPr/>
      <dgm:t>
        <a:bodyPr/>
        <a:lstStyle/>
        <a:p>
          <a:endParaRPr lang="en-US"/>
        </a:p>
      </dgm:t>
    </dgm:pt>
    <dgm:pt modelId="{1D2E4A1B-0BBA-4BBA-B3BE-C122FAABF4E6}">
      <dgm:prSet phldrT="[Text]"/>
      <dgm:spPr>
        <a:solidFill>
          <a:schemeClr val="accent1">
            <a:hueOff val="0"/>
            <a:satOff val="0"/>
            <a:lumOff val="0"/>
            <a:alpha val="61000"/>
          </a:schemeClr>
        </a:solidFill>
      </dgm:spPr>
      <dgm:t>
        <a:bodyPr/>
        <a:lstStyle/>
        <a:p>
          <a:r>
            <a:rPr lang="en-US" dirty="0" smtClean="0"/>
            <a:t>IC </a:t>
          </a:r>
          <a:endParaRPr lang="en-US" dirty="0"/>
        </a:p>
      </dgm:t>
    </dgm:pt>
    <dgm:pt modelId="{A6BD42EF-A724-4E5B-B48F-9FDECD1DCB82}" type="parTrans" cxnId="{3429F134-850F-437E-871B-F27044535C0C}">
      <dgm:prSet/>
      <dgm:spPr/>
      <dgm:t>
        <a:bodyPr/>
        <a:lstStyle/>
        <a:p>
          <a:endParaRPr lang="en-US"/>
        </a:p>
      </dgm:t>
    </dgm:pt>
    <dgm:pt modelId="{1E54F5A9-0750-4934-A9E4-851F56D32D3B}" type="sibTrans" cxnId="{3429F134-850F-437E-871B-F27044535C0C}">
      <dgm:prSet/>
      <dgm:spPr/>
      <dgm:t>
        <a:bodyPr/>
        <a:lstStyle/>
        <a:p>
          <a:endParaRPr lang="en-US"/>
        </a:p>
      </dgm:t>
    </dgm:pt>
    <dgm:pt modelId="{6918A739-96E0-4481-B1EE-87B47C54BDFB}">
      <dgm:prSet phldrT="[Text]"/>
      <dgm:spPr>
        <a:solidFill>
          <a:schemeClr val="accent4">
            <a:lumMod val="40000"/>
            <a:lumOff val="60000"/>
            <a:alpha val="63000"/>
          </a:schemeClr>
        </a:solidFill>
      </dgm:spPr>
      <dgm:t>
        <a:bodyPr/>
        <a:lstStyle/>
        <a:p>
          <a:r>
            <a:rPr lang="en-US" dirty="0" smtClean="0"/>
            <a:t>stepper </a:t>
          </a:r>
          <a:endParaRPr lang="en-US" dirty="0"/>
        </a:p>
      </dgm:t>
    </dgm:pt>
    <dgm:pt modelId="{64A6B3F5-8588-4C26-A8B1-C0A225C3677A}" type="parTrans" cxnId="{F3A5622C-69E3-4431-8564-B4F8CD92F091}">
      <dgm:prSet/>
      <dgm:spPr/>
      <dgm:t>
        <a:bodyPr/>
        <a:lstStyle/>
        <a:p>
          <a:endParaRPr lang="en-US"/>
        </a:p>
      </dgm:t>
    </dgm:pt>
    <dgm:pt modelId="{626E2B39-6C4A-41BA-A4D6-7CDA3DC41853}" type="sibTrans" cxnId="{F3A5622C-69E3-4431-8564-B4F8CD92F091}">
      <dgm:prSet/>
      <dgm:spPr/>
      <dgm:t>
        <a:bodyPr/>
        <a:lstStyle/>
        <a:p>
          <a:endParaRPr lang="en-US"/>
        </a:p>
      </dgm:t>
    </dgm:pt>
    <dgm:pt modelId="{C7F5EF94-2002-48B0-B781-C9AE4E668E3E}" type="pres">
      <dgm:prSet presAssocID="{5FAE3A83-58EB-4C7E-8382-D035A35A4ED1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4CED126-C17F-4321-88D0-93995FA1FC8E}" type="pres">
      <dgm:prSet presAssocID="{211C01CC-4D5E-4C69-92A0-50A10556DF45}" presName="composite" presStyleCnt="0"/>
      <dgm:spPr/>
    </dgm:pt>
    <dgm:pt modelId="{935C5F60-87EA-4241-BE1E-6671227A6B7B}" type="pres">
      <dgm:prSet presAssocID="{211C01CC-4D5E-4C69-92A0-50A10556DF45}" presName="bentUpArrow1" presStyleLbl="alignImgPlace1" presStyleIdx="0" presStyleCnt="2" custScaleX="56084" custScaleY="46139" custLinFactNeighborX="4312" custLinFactNeighborY="-29050"/>
      <dgm:spPr>
        <a:solidFill>
          <a:schemeClr val="accent1">
            <a:tint val="50000"/>
            <a:hueOff val="0"/>
            <a:satOff val="0"/>
            <a:lumOff val="0"/>
            <a:alpha val="80000"/>
          </a:schemeClr>
        </a:solidFill>
      </dgm:spPr>
    </dgm:pt>
    <dgm:pt modelId="{D1947173-AAF7-4083-8206-81063781B7D5}" type="pres">
      <dgm:prSet presAssocID="{211C01CC-4D5E-4C69-92A0-50A10556DF45}" presName="ParentText" presStyleLbl="node1" presStyleIdx="0" presStyleCnt="3" custScaleX="55980" custScaleY="32487" custLinFactNeighborX="-7860" custLinFactNeighborY="3183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F21894-71BB-48F4-8466-7BFF62D48B8A}" type="pres">
      <dgm:prSet presAssocID="{211C01CC-4D5E-4C69-92A0-50A10556DF45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FF3C8F-5125-4709-A8B5-F6672B2F4551}" type="pres">
      <dgm:prSet presAssocID="{F7D3C402-1B5D-4ED1-AF3A-64A00B5F48D4}" presName="sibTrans" presStyleCnt="0"/>
      <dgm:spPr/>
    </dgm:pt>
    <dgm:pt modelId="{146B148C-BBC1-4E31-91B7-189178047112}" type="pres">
      <dgm:prSet presAssocID="{1D2E4A1B-0BBA-4BBA-B3BE-C122FAABF4E6}" presName="composite" presStyleCnt="0"/>
      <dgm:spPr/>
    </dgm:pt>
    <dgm:pt modelId="{059BA1E9-6BCA-467F-B3CE-72D7E7E34812}" type="pres">
      <dgm:prSet presAssocID="{1D2E4A1B-0BBA-4BBA-B3BE-C122FAABF4E6}" presName="bentUpArrow1" presStyleLbl="alignImgPlace1" presStyleIdx="1" presStyleCnt="2" custScaleX="56887" custScaleY="44689" custLinFactNeighborX="-5973" custLinFactNeighborY="-75878"/>
      <dgm:spPr>
        <a:solidFill>
          <a:schemeClr val="accent1">
            <a:tint val="50000"/>
            <a:hueOff val="0"/>
            <a:satOff val="0"/>
            <a:lumOff val="0"/>
            <a:alpha val="80000"/>
          </a:schemeClr>
        </a:solidFill>
      </dgm:spPr>
    </dgm:pt>
    <dgm:pt modelId="{C472E58E-3DDA-4881-B669-ACC689507584}" type="pres">
      <dgm:prSet presAssocID="{1D2E4A1B-0BBA-4BBA-B3BE-C122FAABF4E6}" presName="ParentText" presStyleLbl="node1" presStyleIdx="1" presStyleCnt="3" custScaleX="55565" custScaleY="28426" custLinFactNeighborX="-19892" custLinFactNeighborY="-540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CDBADB-C2D6-4D85-9648-B532434F3EAE}" type="pres">
      <dgm:prSet presAssocID="{1D2E4A1B-0BBA-4BBA-B3BE-C122FAABF4E6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7F2C7B-9162-4C9D-A7A9-9CE7EB70BB20}" type="pres">
      <dgm:prSet presAssocID="{1E54F5A9-0750-4934-A9E4-851F56D32D3B}" presName="sibTrans" presStyleCnt="0"/>
      <dgm:spPr/>
    </dgm:pt>
    <dgm:pt modelId="{6C9B5847-4542-4864-A939-956ECB2D401C}" type="pres">
      <dgm:prSet presAssocID="{6918A739-96E0-4481-B1EE-87B47C54BDFB}" presName="composite" presStyleCnt="0"/>
      <dgm:spPr/>
    </dgm:pt>
    <dgm:pt modelId="{66AF4799-D684-4F7C-9CDB-1222BFD5C442}" type="pres">
      <dgm:prSet presAssocID="{6918A739-96E0-4481-B1EE-87B47C54BDFB}" presName="ParentText" presStyleLbl="node1" presStyleIdx="2" presStyleCnt="3" custScaleX="61536" custScaleY="29948" custLinFactNeighborX="-25461" custLinFactNeighborY="-1768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1D3EC5-1E7B-4BC0-8C36-9399B2D768AF}" type="presOf" srcId="{5FAE3A83-58EB-4C7E-8382-D035A35A4ED1}" destId="{C7F5EF94-2002-48B0-B781-C9AE4E668E3E}" srcOrd="0" destOrd="0" presId="urn:microsoft.com/office/officeart/2005/8/layout/StepDownProcess"/>
    <dgm:cxn modelId="{86B244A9-D325-44F3-9147-D97688219442}" srcId="{5FAE3A83-58EB-4C7E-8382-D035A35A4ED1}" destId="{211C01CC-4D5E-4C69-92A0-50A10556DF45}" srcOrd="0" destOrd="0" parTransId="{55AC708F-F156-46B2-8B36-DB08DFA2E265}" sibTransId="{F7D3C402-1B5D-4ED1-AF3A-64A00B5F48D4}"/>
    <dgm:cxn modelId="{61B99FAA-ADE4-4021-A23D-5249D092713B}" type="presOf" srcId="{1D2E4A1B-0BBA-4BBA-B3BE-C122FAABF4E6}" destId="{C472E58E-3DDA-4881-B669-ACC689507584}" srcOrd="0" destOrd="0" presId="urn:microsoft.com/office/officeart/2005/8/layout/StepDownProcess"/>
    <dgm:cxn modelId="{F3A5622C-69E3-4431-8564-B4F8CD92F091}" srcId="{5FAE3A83-58EB-4C7E-8382-D035A35A4ED1}" destId="{6918A739-96E0-4481-B1EE-87B47C54BDFB}" srcOrd="2" destOrd="0" parTransId="{64A6B3F5-8588-4C26-A8B1-C0A225C3677A}" sibTransId="{626E2B39-6C4A-41BA-A4D6-7CDA3DC41853}"/>
    <dgm:cxn modelId="{544F7DF6-C701-455E-8EA3-BD8A75C0CF2C}" type="presOf" srcId="{211C01CC-4D5E-4C69-92A0-50A10556DF45}" destId="{D1947173-AAF7-4083-8206-81063781B7D5}" srcOrd="0" destOrd="0" presId="urn:microsoft.com/office/officeart/2005/8/layout/StepDownProcess"/>
    <dgm:cxn modelId="{20DF3EF6-EA66-4AA3-AE48-CDDE8EE8B156}" type="presOf" srcId="{6918A739-96E0-4481-B1EE-87B47C54BDFB}" destId="{66AF4799-D684-4F7C-9CDB-1222BFD5C442}" srcOrd="0" destOrd="0" presId="urn:microsoft.com/office/officeart/2005/8/layout/StepDownProcess"/>
    <dgm:cxn modelId="{3429F134-850F-437E-871B-F27044535C0C}" srcId="{5FAE3A83-58EB-4C7E-8382-D035A35A4ED1}" destId="{1D2E4A1B-0BBA-4BBA-B3BE-C122FAABF4E6}" srcOrd="1" destOrd="0" parTransId="{A6BD42EF-A724-4E5B-B48F-9FDECD1DCB82}" sibTransId="{1E54F5A9-0750-4934-A9E4-851F56D32D3B}"/>
    <dgm:cxn modelId="{922C7B2A-A19C-4CA7-BC23-C73EA496A0E3}" type="presParOf" srcId="{C7F5EF94-2002-48B0-B781-C9AE4E668E3E}" destId="{34CED126-C17F-4321-88D0-93995FA1FC8E}" srcOrd="0" destOrd="0" presId="urn:microsoft.com/office/officeart/2005/8/layout/StepDownProcess"/>
    <dgm:cxn modelId="{AC67E760-DD91-4F3E-A0A3-42ED0C709983}" type="presParOf" srcId="{34CED126-C17F-4321-88D0-93995FA1FC8E}" destId="{935C5F60-87EA-4241-BE1E-6671227A6B7B}" srcOrd="0" destOrd="0" presId="urn:microsoft.com/office/officeart/2005/8/layout/StepDownProcess"/>
    <dgm:cxn modelId="{D4146802-948F-48D4-BF5E-EA3503DFD3F3}" type="presParOf" srcId="{34CED126-C17F-4321-88D0-93995FA1FC8E}" destId="{D1947173-AAF7-4083-8206-81063781B7D5}" srcOrd="1" destOrd="0" presId="urn:microsoft.com/office/officeart/2005/8/layout/StepDownProcess"/>
    <dgm:cxn modelId="{F4A4322F-EF3B-4A33-8C46-FBB98D2CAA69}" type="presParOf" srcId="{34CED126-C17F-4321-88D0-93995FA1FC8E}" destId="{37F21894-71BB-48F4-8466-7BFF62D48B8A}" srcOrd="2" destOrd="0" presId="urn:microsoft.com/office/officeart/2005/8/layout/StepDownProcess"/>
    <dgm:cxn modelId="{79E74D83-6A39-4D1B-8205-E3834F419404}" type="presParOf" srcId="{C7F5EF94-2002-48B0-B781-C9AE4E668E3E}" destId="{F6FF3C8F-5125-4709-A8B5-F6672B2F4551}" srcOrd="1" destOrd="0" presId="urn:microsoft.com/office/officeart/2005/8/layout/StepDownProcess"/>
    <dgm:cxn modelId="{EFD1C6DB-DBBD-46E7-9C6A-8BBA9EEB80ED}" type="presParOf" srcId="{C7F5EF94-2002-48B0-B781-C9AE4E668E3E}" destId="{146B148C-BBC1-4E31-91B7-189178047112}" srcOrd="2" destOrd="0" presId="urn:microsoft.com/office/officeart/2005/8/layout/StepDownProcess"/>
    <dgm:cxn modelId="{4F8E5B2E-B08B-471B-83CD-E36575AF87A1}" type="presParOf" srcId="{146B148C-BBC1-4E31-91B7-189178047112}" destId="{059BA1E9-6BCA-467F-B3CE-72D7E7E34812}" srcOrd="0" destOrd="0" presId="urn:microsoft.com/office/officeart/2005/8/layout/StepDownProcess"/>
    <dgm:cxn modelId="{A8A86724-F092-40F6-9F2F-9B06CBA930BB}" type="presParOf" srcId="{146B148C-BBC1-4E31-91B7-189178047112}" destId="{C472E58E-3DDA-4881-B669-ACC689507584}" srcOrd="1" destOrd="0" presId="urn:microsoft.com/office/officeart/2005/8/layout/StepDownProcess"/>
    <dgm:cxn modelId="{1441A9D3-AED5-4A2C-ADC0-FB92DCD205FA}" type="presParOf" srcId="{146B148C-BBC1-4E31-91B7-189178047112}" destId="{92CDBADB-C2D6-4D85-9648-B532434F3EAE}" srcOrd="2" destOrd="0" presId="urn:microsoft.com/office/officeart/2005/8/layout/StepDownProcess"/>
    <dgm:cxn modelId="{1CB1BFBC-01FD-4303-9845-A9C54F7F11C3}" type="presParOf" srcId="{C7F5EF94-2002-48B0-B781-C9AE4E668E3E}" destId="{6D7F2C7B-9162-4C9D-A7A9-9CE7EB70BB20}" srcOrd="3" destOrd="0" presId="urn:microsoft.com/office/officeart/2005/8/layout/StepDownProcess"/>
    <dgm:cxn modelId="{1EED4A48-6F61-4DDB-AEAE-61C72EF6A926}" type="presParOf" srcId="{C7F5EF94-2002-48B0-B781-C9AE4E668E3E}" destId="{6C9B5847-4542-4864-A939-956ECB2D401C}" srcOrd="4" destOrd="0" presId="urn:microsoft.com/office/officeart/2005/8/layout/StepDownProcess"/>
    <dgm:cxn modelId="{1CB41D51-3C24-4090-B471-017CC7DB606D}" type="presParOf" srcId="{6C9B5847-4542-4864-A939-956ECB2D401C}" destId="{66AF4799-D684-4F7C-9CDB-1222BFD5C442}" srcOrd="0" destOrd="0" presId="urn:microsoft.com/office/officeart/2005/8/layout/StepDownProcess"/>
  </dgm:cxnLst>
  <dgm:bg>
    <a:noFill/>
  </dgm:bg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FAE3A83-58EB-4C7E-8382-D035A35A4ED1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1C01CC-4D5E-4C69-92A0-50A10556DF45}">
      <dgm:prSet phldrT="[Text]"/>
      <dgm:spPr>
        <a:solidFill>
          <a:schemeClr val="accent2">
            <a:lumMod val="40000"/>
            <a:lumOff val="60000"/>
            <a:alpha val="52000"/>
          </a:schemeClr>
        </a:solidFill>
      </dgm:spPr>
      <dgm:t>
        <a:bodyPr/>
        <a:lstStyle/>
        <a:p>
          <a:r>
            <a:rPr lang="en-US" dirty="0" smtClean="0"/>
            <a:t>Arduino </a:t>
          </a:r>
          <a:endParaRPr lang="en-US" dirty="0"/>
        </a:p>
      </dgm:t>
    </dgm:pt>
    <dgm:pt modelId="{55AC708F-F156-46B2-8B36-DB08DFA2E265}" type="parTrans" cxnId="{86B244A9-D325-44F3-9147-D97688219442}">
      <dgm:prSet/>
      <dgm:spPr/>
      <dgm:t>
        <a:bodyPr/>
        <a:lstStyle/>
        <a:p>
          <a:endParaRPr lang="en-US"/>
        </a:p>
      </dgm:t>
    </dgm:pt>
    <dgm:pt modelId="{F7D3C402-1B5D-4ED1-AF3A-64A00B5F48D4}" type="sibTrans" cxnId="{86B244A9-D325-44F3-9147-D97688219442}">
      <dgm:prSet/>
      <dgm:spPr/>
      <dgm:t>
        <a:bodyPr/>
        <a:lstStyle/>
        <a:p>
          <a:endParaRPr lang="en-US"/>
        </a:p>
      </dgm:t>
    </dgm:pt>
    <dgm:pt modelId="{1D2E4A1B-0BBA-4BBA-B3BE-C122FAABF4E6}">
      <dgm:prSet phldrT="[Text]"/>
      <dgm:spPr>
        <a:solidFill>
          <a:schemeClr val="accent1">
            <a:hueOff val="0"/>
            <a:satOff val="0"/>
            <a:lumOff val="0"/>
            <a:alpha val="61000"/>
          </a:schemeClr>
        </a:solidFill>
      </dgm:spPr>
      <dgm:t>
        <a:bodyPr/>
        <a:lstStyle/>
        <a:p>
          <a:r>
            <a:rPr lang="en-US" dirty="0" smtClean="0"/>
            <a:t>Servo </a:t>
          </a:r>
          <a:endParaRPr lang="en-US" dirty="0"/>
        </a:p>
      </dgm:t>
    </dgm:pt>
    <dgm:pt modelId="{A6BD42EF-A724-4E5B-B48F-9FDECD1DCB82}" type="parTrans" cxnId="{3429F134-850F-437E-871B-F27044535C0C}">
      <dgm:prSet/>
      <dgm:spPr/>
      <dgm:t>
        <a:bodyPr/>
        <a:lstStyle/>
        <a:p>
          <a:endParaRPr lang="en-US"/>
        </a:p>
      </dgm:t>
    </dgm:pt>
    <dgm:pt modelId="{1E54F5A9-0750-4934-A9E4-851F56D32D3B}" type="sibTrans" cxnId="{3429F134-850F-437E-871B-F27044535C0C}">
      <dgm:prSet/>
      <dgm:spPr/>
      <dgm:t>
        <a:bodyPr/>
        <a:lstStyle/>
        <a:p>
          <a:endParaRPr lang="en-US"/>
        </a:p>
      </dgm:t>
    </dgm:pt>
    <dgm:pt modelId="{6918A739-96E0-4481-B1EE-87B47C54BDFB}">
      <dgm:prSet phldrT="[Text]"/>
      <dgm:spPr>
        <a:solidFill>
          <a:schemeClr val="accent4">
            <a:lumMod val="40000"/>
            <a:lumOff val="60000"/>
            <a:alpha val="63000"/>
          </a:schemeClr>
        </a:solidFill>
      </dgm:spPr>
      <dgm:t>
        <a:bodyPr/>
        <a:lstStyle/>
        <a:p>
          <a:r>
            <a:rPr lang="en-US" dirty="0" smtClean="0"/>
            <a:t>Output </a:t>
          </a:r>
          <a:endParaRPr lang="en-US" dirty="0"/>
        </a:p>
      </dgm:t>
    </dgm:pt>
    <dgm:pt modelId="{64A6B3F5-8588-4C26-A8B1-C0A225C3677A}" type="parTrans" cxnId="{F3A5622C-69E3-4431-8564-B4F8CD92F091}">
      <dgm:prSet/>
      <dgm:spPr/>
      <dgm:t>
        <a:bodyPr/>
        <a:lstStyle/>
        <a:p>
          <a:endParaRPr lang="en-US"/>
        </a:p>
      </dgm:t>
    </dgm:pt>
    <dgm:pt modelId="{626E2B39-6C4A-41BA-A4D6-7CDA3DC41853}" type="sibTrans" cxnId="{F3A5622C-69E3-4431-8564-B4F8CD92F091}">
      <dgm:prSet/>
      <dgm:spPr/>
      <dgm:t>
        <a:bodyPr/>
        <a:lstStyle/>
        <a:p>
          <a:endParaRPr lang="en-US"/>
        </a:p>
      </dgm:t>
    </dgm:pt>
    <dgm:pt modelId="{C7F5EF94-2002-48B0-B781-C9AE4E668E3E}" type="pres">
      <dgm:prSet presAssocID="{5FAE3A83-58EB-4C7E-8382-D035A35A4ED1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4CED126-C17F-4321-88D0-93995FA1FC8E}" type="pres">
      <dgm:prSet presAssocID="{211C01CC-4D5E-4C69-92A0-50A10556DF45}" presName="composite" presStyleCnt="0"/>
      <dgm:spPr/>
    </dgm:pt>
    <dgm:pt modelId="{935C5F60-87EA-4241-BE1E-6671227A6B7B}" type="pres">
      <dgm:prSet presAssocID="{211C01CC-4D5E-4C69-92A0-50A10556DF45}" presName="bentUpArrow1" presStyleLbl="alignImgPlace1" presStyleIdx="0" presStyleCnt="2" custScaleX="56084" custScaleY="46139" custLinFactNeighborX="1320" custLinFactNeighborY="-30720"/>
      <dgm:spPr>
        <a:solidFill>
          <a:schemeClr val="accent1">
            <a:tint val="50000"/>
            <a:hueOff val="0"/>
            <a:satOff val="0"/>
            <a:lumOff val="0"/>
            <a:alpha val="80000"/>
          </a:schemeClr>
        </a:solidFill>
      </dgm:spPr>
    </dgm:pt>
    <dgm:pt modelId="{D1947173-AAF7-4083-8206-81063781B7D5}" type="pres">
      <dgm:prSet presAssocID="{211C01CC-4D5E-4C69-92A0-50A10556DF45}" presName="ParentText" presStyleLbl="node1" presStyleIdx="0" presStyleCnt="3" custScaleX="55980" custScaleY="28830" custLinFactNeighborX="-7860" custLinFactNeighborY="3183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F21894-71BB-48F4-8466-7BFF62D48B8A}" type="pres">
      <dgm:prSet presAssocID="{211C01CC-4D5E-4C69-92A0-50A10556DF45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FF3C8F-5125-4709-A8B5-F6672B2F4551}" type="pres">
      <dgm:prSet presAssocID="{F7D3C402-1B5D-4ED1-AF3A-64A00B5F48D4}" presName="sibTrans" presStyleCnt="0"/>
      <dgm:spPr/>
    </dgm:pt>
    <dgm:pt modelId="{146B148C-BBC1-4E31-91B7-189178047112}" type="pres">
      <dgm:prSet presAssocID="{1D2E4A1B-0BBA-4BBA-B3BE-C122FAABF4E6}" presName="composite" presStyleCnt="0"/>
      <dgm:spPr/>
    </dgm:pt>
    <dgm:pt modelId="{059BA1E9-6BCA-467F-B3CE-72D7E7E34812}" type="pres">
      <dgm:prSet presAssocID="{1D2E4A1B-0BBA-4BBA-B3BE-C122FAABF4E6}" presName="bentUpArrow1" presStyleLbl="alignImgPlace1" presStyleIdx="1" presStyleCnt="2" custScaleX="50429" custScaleY="43990" custLinFactNeighborX="5610" custLinFactNeighborY="-77019"/>
      <dgm:spPr>
        <a:solidFill>
          <a:schemeClr val="accent1">
            <a:tint val="50000"/>
            <a:hueOff val="0"/>
            <a:satOff val="0"/>
            <a:lumOff val="0"/>
            <a:alpha val="80000"/>
          </a:schemeClr>
        </a:solidFill>
      </dgm:spPr>
    </dgm:pt>
    <dgm:pt modelId="{C472E58E-3DDA-4881-B669-ACC689507584}" type="pres">
      <dgm:prSet presAssocID="{1D2E4A1B-0BBA-4BBA-B3BE-C122FAABF4E6}" presName="ParentText" presStyleLbl="node1" presStyleIdx="1" presStyleCnt="3" custScaleX="55565" custScaleY="28426" custLinFactNeighborX="-27912" custLinFactNeighborY="-502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CDBADB-C2D6-4D85-9648-B532434F3EAE}" type="pres">
      <dgm:prSet presAssocID="{1D2E4A1B-0BBA-4BBA-B3BE-C122FAABF4E6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7F2C7B-9162-4C9D-A7A9-9CE7EB70BB20}" type="pres">
      <dgm:prSet presAssocID="{1E54F5A9-0750-4934-A9E4-851F56D32D3B}" presName="sibTrans" presStyleCnt="0"/>
      <dgm:spPr/>
    </dgm:pt>
    <dgm:pt modelId="{6C9B5847-4542-4864-A939-956ECB2D401C}" type="pres">
      <dgm:prSet presAssocID="{6918A739-96E0-4481-B1EE-87B47C54BDFB}" presName="composite" presStyleCnt="0"/>
      <dgm:spPr/>
    </dgm:pt>
    <dgm:pt modelId="{66AF4799-D684-4F7C-9CDB-1222BFD5C442}" type="pres">
      <dgm:prSet presAssocID="{6918A739-96E0-4481-B1EE-87B47C54BDFB}" presName="ParentText" presStyleLbl="node1" presStyleIdx="2" presStyleCnt="3" custScaleX="61536" custScaleY="29948" custLinFactNeighborX="-27983" custLinFactNeighborY="-1665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B244A9-D325-44F3-9147-D97688219442}" srcId="{5FAE3A83-58EB-4C7E-8382-D035A35A4ED1}" destId="{211C01CC-4D5E-4C69-92A0-50A10556DF45}" srcOrd="0" destOrd="0" parTransId="{55AC708F-F156-46B2-8B36-DB08DFA2E265}" sibTransId="{F7D3C402-1B5D-4ED1-AF3A-64A00B5F48D4}"/>
    <dgm:cxn modelId="{23C6E459-8502-4E62-BC08-3F855AA28F5C}" type="presOf" srcId="{211C01CC-4D5E-4C69-92A0-50A10556DF45}" destId="{D1947173-AAF7-4083-8206-81063781B7D5}" srcOrd="0" destOrd="0" presId="urn:microsoft.com/office/officeart/2005/8/layout/StepDownProcess"/>
    <dgm:cxn modelId="{F3A5622C-69E3-4431-8564-B4F8CD92F091}" srcId="{5FAE3A83-58EB-4C7E-8382-D035A35A4ED1}" destId="{6918A739-96E0-4481-B1EE-87B47C54BDFB}" srcOrd="2" destOrd="0" parTransId="{64A6B3F5-8588-4C26-A8B1-C0A225C3677A}" sibTransId="{626E2B39-6C4A-41BA-A4D6-7CDA3DC41853}"/>
    <dgm:cxn modelId="{43D0F551-8483-473A-88A6-F2AA3EC724EA}" type="presOf" srcId="{6918A739-96E0-4481-B1EE-87B47C54BDFB}" destId="{66AF4799-D684-4F7C-9CDB-1222BFD5C442}" srcOrd="0" destOrd="0" presId="urn:microsoft.com/office/officeart/2005/8/layout/StepDownProcess"/>
    <dgm:cxn modelId="{2D62BBFF-6110-480E-83C5-2C6AAC0321B0}" type="presOf" srcId="{5FAE3A83-58EB-4C7E-8382-D035A35A4ED1}" destId="{C7F5EF94-2002-48B0-B781-C9AE4E668E3E}" srcOrd="0" destOrd="0" presId="urn:microsoft.com/office/officeart/2005/8/layout/StepDownProcess"/>
    <dgm:cxn modelId="{3429F134-850F-437E-871B-F27044535C0C}" srcId="{5FAE3A83-58EB-4C7E-8382-D035A35A4ED1}" destId="{1D2E4A1B-0BBA-4BBA-B3BE-C122FAABF4E6}" srcOrd="1" destOrd="0" parTransId="{A6BD42EF-A724-4E5B-B48F-9FDECD1DCB82}" sibTransId="{1E54F5A9-0750-4934-A9E4-851F56D32D3B}"/>
    <dgm:cxn modelId="{49AFE60F-1DD7-4407-9C3A-C8784925C217}" type="presOf" srcId="{1D2E4A1B-0BBA-4BBA-B3BE-C122FAABF4E6}" destId="{C472E58E-3DDA-4881-B669-ACC689507584}" srcOrd="0" destOrd="0" presId="urn:microsoft.com/office/officeart/2005/8/layout/StepDownProcess"/>
    <dgm:cxn modelId="{D831C647-F1CC-490C-8EF8-630777C5D391}" type="presParOf" srcId="{C7F5EF94-2002-48B0-B781-C9AE4E668E3E}" destId="{34CED126-C17F-4321-88D0-93995FA1FC8E}" srcOrd="0" destOrd="0" presId="urn:microsoft.com/office/officeart/2005/8/layout/StepDownProcess"/>
    <dgm:cxn modelId="{D5D9C30F-6072-44FA-B5EA-475E0344FB7E}" type="presParOf" srcId="{34CED126-C17F-4321-88D0-93995FA1FC8E}" destId="{935C5F60-87EA-4241-BE1E-6671227A6B7B}" srcOrd="0" destOrd="0" presId="urn:microsoft.com/office/officeart/2005/8/layout/StepDownProcess"/>
    <dgm:cxn modelId="{75F3EB9C-A4C7-439A-BDDE-3C89020F0BD4}" type="presParOf" srcId="{34CED126-C17F-4321-88D0-93995FA1FC8E}" destId="{D1947173-AAF7-4083-8206-81063781B7D5}" srcOrd="1" destOrd="0" presId="urn:microsoft.com/office/officeart/2005/8/layout/StepDownProcess"/>
    <dgm:cxn modelId="{20B94A6C-D7E9-4971-91D3-2EFE35861852}" type="presParOf" srcId="{34CED126-C17F-4321-88D0-93995FA1FC8E}" destId="{37F21894-71BB-48F4-8466-7BFF62D48B8A}" srcOrd="2" destOrd="0" presId="urn:microsoft.com/office/officeart/2005/8/layout/StepDownProcess"/>
    <dgm:cxn modelId="{60AC107A-37AF-4674-B332-4F7A63F21FF3}" type="presParOf" srcId="{C7F5EF94-2002-48B0-B781-C9AE4E668E3E}" destId="{F6FF3C8F-5125-4709-A8B5-F6672B2F4551}" srcOrd="1" destOrd="0" presId="urn:microsoft.com/office/officeart/2005/8/layout/StepDownProcess"/>
    <dgm:cxn modelId="{D75FD4DA-591A-4F31-8736-E45E129C6A42}" type="presParOf" srcId="{C7F5EF94-2002-48B0-B781-C9AE4E668E3E}" destId="{146B148C-BBC1-4E31-91B7-189178047112}" srcOrd="2" destOrd="0" presId="urn:microsoft.com/office/officeart/2005/8/layout/StepDownProcess"/>
    <dgm:cxn modelId="{3522C4A3-6789-4E78-ADB4-30C1475CA59D}" type="presParOf" srcId="{146B148C-BBC1-4E31-91B7-189178047112}" destId="{059BA1E9-6BCA-467F-B3CE-72D7E7E34812}" srcOrd="0" destOrd="0" presId="urn:microsoft.com/office/officeart/2005/8/layout/StepDownProcess"/>
    <dgm:cxn modelId="{4A9F3DCC-5742-4CD2-9290-4AA1AC0C93B5}" type="presParOf" srcId="{146B148C-BBC1-4E31-91B7-189178047112}" destId="{C472E58E-3DDA-4881-B669-ACC689507584}" srcOrd="1" destOrd="0" presId="urn:microsoft.com/office/officeart/2005/8/layout/StepDownProcess"/>
    <dgm:cxn modelId="{EF942C49-12FA-4558-88AB-73E835436928}" type="presParOf" srcId="{146B148C-BBC1-4E31-91B7-189178047112}" destId="{92CDBADB-C2D6-4D85-9648-B532434F3EAE}" srcOrd="2" destOrd="0" presId="urn:microsoft.com/office/officeart/2005/8/layout/StepDownProcess"/>
    <dgm:cxn modelId="{03D92806-BA6A-4A91-A1ED-8F551538BD52}" type="presParOf" srcId="{C7F5EF94-2002-48B0-B781-C9AE4E668E3E}" destId="{6D7F2C7B-9162-4C9D-A7A9-9CE7EB70BB20}" srcOrd="3" destOrd="0" presId="urn:microsoft.com/office/officeart/2005/8/layout/StepDownProcess"/>
    <dgm:cxn modelId="{A62EDE63-34D2-40FD-959B-EC7BA4BE1628}" type="presParOf" srcId="{C7F5EF94-2002-48B0-B781-C9AE4E668E3E}" destId="{6C9B5847-4542-4864-A939-956ECB2D401C}" srcOrd="4" destOrd="0" presId="urn:microsoft.com/office/officeart/2005/8/layout/StepDownProcess"/>
    <dgm:cxn modelId="{3C9E06CA-1FD5-48BB-B5CC-16A67F355306}" type="presParOf" srcId="{6C9B5847-4542-4864-A939-956ECB2D401C}" destId="{66AF4799-D684-4F7C-9CDB-1222BFD5C442}" srcOrd="0" destOrd="0" presId="urn:microsoft.com/office/officeart/2005/8/layout/StepDownProcess"/>
  </dgm:cxnLst>
  <dgm:bg>
    <a:noFill/>
  </dgm:bg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E5CDFCB-EDE2-49DC-85D3-98FD298C2F65}" type="doc">
      <dgm:prSet loTypeId="urn:microsoft.com/office/officeart/2005/8/layout/pList2#1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B4B941-D8C1-447F-BFAD-3B6648B37162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dirty="0" smtClean="0"/>
            <a:t> the distance between the pen and the wood piece</a:t>
          </a:r>
          <a:endParaRPr lang="en-US" sz="2000" dirty="0"/>
        </a:p>
      </dgm:t>
    </dgm:pt>
    <dgm:pt modelId="{FF7ECDB5-8792-40AE-8109-B1DD34945E82}" type="parTrans" cxnId="{3269A6BC-4C2F-40DA-AE48-07122F1056FF}">
      <dgm:prSet/>
      <dgm:spPr/>
      <dgm:t>
        <a:bodyPr/>
        <a:lstStyle/>
        <a:p>
          <a:endParaRPr lang="en-US"/>
        </a:p>
      </dgm:t>
    </dgm:pt>
    <dgm:pt modelId="{D3C9770E-F06E-4F13-BDCD-9601774EFA87}" type="sibTrans" cxnId="{3269A6BC-4C2F-40DA-AE48-07122F1056FF}">
      <dgm:prSet/>
      <dgm:spPr/>
      <dgm:t>
        <a:bodyPr/>
        <a:lstStyle/>
        <a:p>
          <a:endParaRPr lang="en-US"/>
        </a:p>
      </dgm:t>
    </dgm:pt>
    <dgm:pt modelId="{CB1EBEDE-4B87-4E44-BD57-26E2D92D2FF1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endParaRPr lang="en-US" sz="2000" dirty="0" smtClean="0"/>
        </a:p>
        <a:p>
          <a:r>
            <a:rPr lang="en-US" sz="2000" dirty="0" smtClean="0"/>
            <a:t>Choosing the correct pen</a:t>
          </a:r>
          <a:endParaRPr lang="ar-SA" sz="2000" dirty="0" smtClean="0"/>
        </a:p>
        <a:p>
          <a:endParaRPr lang="en-US" sz="2400" dirty="0"/>
        </a:p>
      </dgm:t>
    </dgm:pt>
    <dgm:pt modelId="{2A2CAA94-B5A1-43BB-8A61-6B4C0A01B625}" type="parTrans" cxnId="{B8B1B206-59D5-48F3-B930-BBB0949D5DB9}">
      <dgm:prSet/>
      <dgm:spPr/>
      <dgm:t>
        <a:bodyPr/>
        <a:lstStyle/>
        <a:p>
          <a:endParaRPr lang="en-US"/>
        </a:p>
      </dgm:t>
    </dgm:pt>
    <dgm:pt modelId="{5123AEA7-30EA-45B3-9035-71E3F2EDD412}" type="sibTrans" cxnId="{B8B1B206-59D5-48F3-B930-BBB0949D5DB9}">
      <dgm:prSet/>
      <dgm:spPr/>
      <dgm:t>
        <a:bodyPr/>
        <a:lstStyle/>
        <a:p>
          <a:endParaRPr lang="en-US"/>
        </a:p>
      </dgm:t>
    </dgm:pt>
    <dgm:pt modelId="{3A41A44F-679E-4B5E-BE4B-A544DF6E03C5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dirty="0" smtClean="0"/>
            <a:t>Set the wooden piece that will be placed the paper on it in the right form</a:t>
          </a:r>
          <a:endParaRPr lang="en-US" sz="2000" dirty="0"/>
        </a:p>
      </dgm:t>
    </dgm:pt>
    <dgm:pt modelId="{682ABEE3-2B51-4E89-90D9-7313FB1B6317}" type="sibTrans" cxnId="{5BDF5E5F-E172-4666-A8F7-62B91E75AD2F}">
      <dgm:prSet/>
      <dgm:spPr/>
      <dgm:t>
        <a:bodyPr/>
        <a:lstStyle/>
        <a:p>
          <a:endParaRPr lang="en-US"/>
        </a:p>
      </dgm:t>
    </dgm:pt>
    <dgm:pt modelId="{AD304A19-A20C-4C29-BBE1-F894C6136D1A}" type="parTrans" cxnId="{5BDF5E5F-E172-4666-A8F7-62B91E75AD2F}">
      <dgm:prSet/>
      <dgm:spPr/>
      <dgm:t>
        <a:bodyPr/>
        <a:lstStyle/>
        <a:p>
          <a:endParaRPr lang="en-US"/>
        </a:p>
      </dgm:t>
    </dgm:pt>
    <dgm:pt modelId="{1D29AFC0-DE5C-477F-9047-99627DCD86D3}" type="pres">
      <dgm:prSet presAssocID="{3E5CDFCB-EDE2-49DC-85D3-98FD298C2F6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2426D0E-DFF0-45C7-A821-7467BB6F3529}" type="pres">
      <dgm:prSet presAssocID="{3E5CDFCB-EDE2-49DC-85D3-98FD298C2F65}" presName="bkgdShp" presStyleLbl="alignAccFollowNode1" presStyleIdx="0" presStyleCnt="1" custLinFactNeighborX="7892" custLinFactNeighborY="7448"/>
      <dgm:spPr>
        <a:solidFill>
          <a:srgbClr val="3A3A3A">
            <a:alpha val="90000"/>
          </a:srgbClr>
        </a:solidFill>
        <a:ln>
          <a:solidFill>
            <a:schemeClr val="accent1">
              <a:tint val="40000"/>
              <a:hueOff val="0"/>
              <a:satOff val="0"/>
              <a:lumOff val="0"/>
              <a:alpha val="94000"/>
            </a:schemeClr>
          </a:solidFill>
        </a:ln>
      </dgm:spPr>
      <dgm:t>
        <a:bodyPr/>
        <a:lstStyle/>
        <a:p>
          <a:endParaRPr lang="en-US"/>
        </a:p>
      </dgm:t>
    </dgm:pt>
    <dgm:pt modelId="{023B4351-62A3-410F-B7BB-114C434340B7}" type="pres">
      <dgm:prSet presAssocID="{3E5CDFCB-EDE2-49DC-85D3-98FD298C2F65}" presName="linComp" presStyleCnt="0"/>
      <dgm:spPr/>
    </dgm:pt>
    <dgm:pt modelId="{ECFB9AC7-2A8A-45CA-B39B-7487B3664D61}" type="pres">
      <dgm:prSet presAssocID="{3A41A44F-679E-4B5E-BE4B-A544DF6E03C5}" presName="compNode" presStyleCnt="0"/>
      <dgm:spPr/>
    </dgm:pt>
    <dgm:pt modelId="{3BE020E3-70B4-4AC8-8185-FCE0DACF2B2C}" type="pres">
      <dgm:prSet presAssocID="{3A41A44F-679E-4B5E-BE4B-A544DF6E03C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75321A-5ECD-4745-9BB5-D1A8465B9DA8}" type="pres">
      <dgm:prSet presAssocID="{3A41A44F-679E-4B5E-BE4B-A544DF6E03C5}" presName="invisiNode" presStyleLbl="node1" presStyleIdx="0" presStyleCnt="3"/>
      <dgm:spPr/>
    </dgm:pt>
    <dgm:pt modelId="{341E154A-FCD7-4967-A4C3-0D603ABB8501}" type="pres">
      <dgm:prSet presAssocID="{3A41A44F-679E-4B5E-BE4B-A544DF6E03C5}" presName="imagNode" presStyleLbl="fgImgPlace1" presStyleIdx="0" presStyleCnt="3" custLinFactNeighborX="-2286" custLinFactNeighborY="2383"/>
      <dgm:spPr>
        <a:blipFill dpi="0" rotWithShape="1">
          <a:blip xmlns:r="http://schemas.openxmlformats.org/officeDocument/2006/relationships" r:embed="rId1"/>
          <a:srcRect/>
          <a:stretch>
            <a:fillRect t="2000" r="-1000" b="-41000"/>
          </a:stretch>
        </a:blipFill>
      </dgm:spPr>
      <dgm:t>
        <a:bodyPr/>
        <a:lstStyle/>
        <a:p>
          <a:endParaRPr lang="en-US"/>
        </a:p>
      </dgm:t>
    </dgm:pt>
    <dgm:pt modelId="{6ABD4DAA-5A68-4F8F-A242-8D138CD5B227}" type="pres">
      <dgm:prSet presAssocID="{682ABEE3-2B51-4E89-90D9-7313FB1B6317}" presName="sibTrans" presStyleLbl="sibTrans2D1" presStyleIdx="0" presStyleCnt="0"/>
      <dgm:spPr/>
      <dgm:t>
        <a:bodyPr/>
        <a:lstStyle/>
        <a:p>
          <a:endParaRPr lang="en-US"/>
        </a:p>
      </dgm:t>
    </dgm:pt>
    <dgm:pt modelId="{7F9EE32B-8C83-44E5-B6DF-58EBCC1E588F}" type="pres">
      <dgm:prSet presAssocID="{2EB4B941-D8C1-447F-BFAD-3B6648B37162}" presName="compNode" presStyleCnt="0"/>
      <dgm:spPr/>
    </dgm:pt>
    <dgm:pt modelId="{119A3538-8657-489F-B55D-A4C569F6376D}" type="pres">
      <dgm:prSet presAssocID="{2EB4B941-D8C1-447F-BFAD-3B6648B37162}" presName="node" presStyleLbl="node1" presStyleIdx="1" presStyleCnt="3" custLinFactNeighborY="13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5071B3-D0AC-4C75-B7E9-708040757B1C}" type="pres">
      <dgm:prSet presAssocID="{2EB4B941-D8C1-447F-BFAD-3B6648B37162}" presName="invisiNode" presStyleLbl="node1" presStyleIdx="1" presStyleCnt="3"/>
      <dgm:spPr/>
    </dgm:pt>
    <dgm:pt modelId="{81471FF7-6935-4629-89FE-94A861C0118B}" type="pres">
      <dgm:prSet presAssocID="{2EB4B941-D8C1-447F-BFAD-3B6648B37162}" presName="imagNode" presStyleLbl="fgImgPlace1" presStyleIdx="1" presStyleCnt="3" custLinFactNeighborY="2290"/>
      <dgm:spPr>
        <a:blipFill dpi="0" rotWithShape="1">
          <a:blip xmlns:r="http://schemas.openxmlformats.org/officeDocument/2006/relationships" r:embed="rId2"/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923CB98-9599-4B73-A820-F939461EECFB}" type="pres">
      <dgm:prSet presAssocID="{D3C9770E-F06E-4F13-BDCD-9601774EFA87}" presName="sibTrans" presStyleLbl="sibTrans2D1" presStyleIdx="0" presStyleCnt="0"/>
      <dgm:spPr/>
      <dgm:t>
        <a:bodyPr/>
        <a:lstStyle/>
        <a:p>
          <a:endParaRPr lang="en-US"/>
        </a:p>
      </dgm:t>
    </dgm:pt>
    <dgm:pt modelId="{1AE27CB2-459D-4003-8A52-B9ACEF510388}" type="pres">
      <dgm:prSet presAssocID="{CB1EBEDE-4B87-4E44-BD57-26E2D92D2FF1}" presName="compNode" presStyleCnt="0"/>
      <dgm:spPr/>
    </dgm:pt>
    <dgm:pt modelId="{E4CD540B-DC18-48AC-8B12-2DE0B73231F6}" type="pres">
      <dgm:prSet presAssocID="{CB1EBEDE-4B87-4E44-BD57-26E2D92D2FF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5C2CED-AEFB-4489-9A41-DBC189DA1B85}" type="pres">
      <dgm:prSet presAssocID="{CB1EBEDE-4B87-4E44-BD57-26E2D92D2FF1}" presName="invisiNode" presStyleLbl="node1" presStyleIdx="2" presStyleCnt="3"/>
      <dgm:spPr/>
    </dgm:pt>
    <dgm:pt modelId="{2C1030C6-CFD2-419D-8E1B-539F74C4A3F5}" type="pres">
      <dgm:prSet presAssocID="{CB1EBEDE-4B87-4E44-BD57-26E2D92D2FF1}" presName="imagNode" presStyleLbl="fgImgPlace1" presStyleIdx="2" presStyleCnt="3" custLinFactNeighborX="-425" custLinFactNeighborY="2290"/>
      <dgm:spPr>
        <a:blipFill dpi="0" rotWithShape="1">
          <a:blip xmlns:r="http://schemas.openxmlformats.org/officeDocument/2006/relationships" r:embed="rId3"/>
          <a:srcRect/>
          <a:stretch>
            <a:fillRect l="-22000" r="-38000"/>
          </a:stretch>
        </a:blipFill>
        <a:effectLst>
          <a:reflection endPos="0" dist="50800" dir="5400000" sy="-100000" algn="bl" rotWithShape="0"/>
        </a:effectLst>
      </dgm:spPr>
      <dgm:t>
        <a:bodyPr/>
        <a:lstStyle/>
        <a:p>
          <a:endParaRPr lang="en-US"/>
        </a:p>
      </dgm:t>
    </dgm:pt>
  </dgm:ptLst>
  <dgm:cxnLst>
    <dgm:cxn modelId="{AF36AF98-38A5-47E7-ACEC-C812CB33468A}" type="presOf" srcId="{2EB4B941-D8C1-447F-BFAD-3B6648B37162}" destId="{119A3538-8657-489F-B55D-A4C569F6376D}" srcOrd="0" destOrd="0" presId="urn:microsoft.com/office/officeart/2005/8/layout/pList2#1"/>
    <dgm:cxn modelId="{5BDF5E5F-E172-4666-A8F7-62B91E75AD2F}" srcId="{3E5CDFCB-EDE2-49DC-85D3-98FD298C2F65}" destId="{3A41A44F-679E-4B5E-BE4B-A544DF6E03C5}" srcOrd="0" destOrd="0" parTransId="{AD304A19-A20C-4C29-BBE1-F894C6136D1A}" sibTransId="{682ABEE3-2B51-4E89-90D9-7313FB1B6317}"/>
    <dgm:cxn modelId="{91706BC6-3253-4F72-9B3A-3EB4D275181C}" type="presOf" srcId="{682ABEE3-2B51-4E89-90D9-7313FB1B6317}" destId="{6ABD4DAA-5A68-4F8F-A242-8D138CD5B227}" srcOrd="0" destOrd="0" presId="urn:microsoft.com/office/officeart/2005/8/layout/pList2#1"/>
    <dgm:cxn modelId="{3269A6BC-4C2F-40DA-AE48-07122F1056FF}" srcId="{3E5CDFCB-EDE2-49DC-85D3-98FD298C2F65}" destId="{2EB4B941-D8C1-447F-BFAD-3B6648B37162}" srcOrd="1" destOrd="0" parTransId="{FF7ECDB5-8792-40AE-8109-B1DD34945E82}" sibTransId="{D3C9770E-F06E-4F13-BDCD-9601774EFA87}"/>
    <dgm:cxn modelId="{44F986CF-C693-464C-B44C-10AA190BCA34}" type="presOf" srcId="{CB1EBEDE-4B87-4E44-BD57-26E2D92D2FF1}" destId="{E4CD540B-DC18-48AC-8B12-2DE0B73231F6}" srcOrd="0" destOrd="0" presId="urn:microsoft.com/office/officeart/2005/8/layout/pList2#1"/>
    <dgm:cxn modelId="{B8B1B206-59D5-48F3-B930-BBB0949D5DB9}" srcId="{3E5CDFCB-EDE2-49DC-85D3-98FD298C2F65}" destId="{CB1EBEDE-4B87-4E44-BD57-26E2D92D2FF1}" srcOrd="2" destOrd="0" parTransId="{2A2CAA94-B5A1-43BB-8A61-6B4C0A01B625}" sibTransId="{5123AEA7-30EA-45B3-9035-71E3F2EDD412}"/>
    <dgm:cxn modelId="{5E7F4961-3DDE-45B6-BF17-AF2E624D25CE}" type="presOf" srcId="{3A41A44F-679E-4B5E-BE4B-A544DF6E03C5}" destId="{3BE020E3-70B4-4AC8-8185-FCE0DACF2B2C}" srcOrd="0" destOrd="0" presId="urn:microsoft.com/office/officeart/2005/8/layout/pList2#1"/>
    <dgm:cxn modelId="{6784E270-3561-42D2-96D5-D91B53E81BAE}" type="presOf" srcId="{3E5CDFCB-EDE2-49DC-85D3-98FD298C2F65}" destId="{1D29AFC0-DE5C-477F-9047-99627DCD86D3}" srcOrd="0" destOrd="0" presId="urn:microsoft.com/office/officeart/2005/8/layout/pList2#1"/>
    <dgm:cxn modelId="{725199C3-0B23-4296-9C2F-EE55AE705CCF}" type="presOf" srcId="{D3C9770E-F06E-4F13-BDCD-9601774EFA87}" destId="{3923CB98-9599-4B73-A820-F939461EECFB}" srcOrd="0" destOrd="0" presId="urn:microsoft.com/office/officeart/2005/8/layout/pList2#1"/>
    <dgm:cxn modelId="{8A0FE38F-C986-4ABE-9D93-F8784DF21776}" type="presParOf" srcId="{1D29AFC0-DE5C-477F-9047-99627DCD86D3}" destId="{92426D0E-DFF0-45C7-A821-7467BB6F3529}" srcOrd="0" destOrd="0" presId="urn:microsoft.com/office/officeart/2005/8/layout/pList2#1"/>
    <dgm:cxn modelId="{62E028F4-E821-4B5C-A1AD-8DE8CAAC5DE9}" type="presParOf" srcId="{1D29AFC0-DE5C-477F-9047-99627DCD86D3}" destId="{023B4351-62A3-410F-B7BB-114C434340B7}" srcOrd="1" destOrd="0" presId="urn:microsoft.com/office/officeart/2005/8/layout/pList2#1"/>
    <dgm:cxn modelId="{468D06FD-888E-4D58-B8E6-680F2C531255}" type="presParOf" srcId="{023B4351-62A3-410F-B7BB-114C434340B7}" destId="{ECFB9AC7-2A8A-45CA-B39B-7487B3664D61}" srcOrd="0" destOrd="0" presId="urn:microsoft.com/office/officeart/2005/8/layout/pList2#1"/>
    <dgm:cxn modelId="{4EA83F01-13C6-490A-9554-BC457AB4C497}" type="presParOf" srcId="{ECFB9AC7-2A8A-45CA-B39B-7487B3664D61}" destId="{3BE020E3-70B4-4AC8-8185-FCE0DACF2B2C}" srcOrd="0" destOrd="0" presId="urn:microsoft.com/office/officeart/2005/8/layout/pList2#1"/>
    <dgm:cxn modelId="{7C8BE9B0-FC46-472D-8997-24B74686F41B}" type="presParOf" srcId="{ECFB9AC7-2A8A-45CA-B39B-7487B3664D61}" destId="{9A75321A-5ECD-4745-9BB5-D1A8465B9DA8}" srcOrd="1" destOrd="0" presId="urn:microsoft.com/office/officeart/2005/8/layout/pList2#1"/>
    <dgm:cxn modelId="{838A891E-E7F4-47BB-BDE3-CF766F8BFB48}" type="presParOf" srcId="{ECFB9AC7-2A8A-45CA-B39B-7487B3664D61}" destId="{341E154A-FCD7-4967-A4C3-0D603ABB8501}" srcOrd="2" destOrd="0" presId="urn:microsoft.com/office/officeart/2005/8/layout/pList2#1"/>
    <dgm:cxn modelId="{414FC7A3-6816-4F5F-AA7E-B60D6F242EA4}" type="presParOf" srcId="{023B4351-62A3-410F-B7BB-114C434340B7}" destId="{6ABD4DAA-5A68-4F8F-A242-8D138CD5B227}" srcOrd="1" destOrd="0" presId="urn:microsoft.com/office/officeart/2005/8/layout/pList2#1"/>
    <dgm:cxn modelId="{865A58F3-B90B-4E90-9EA9-FDCEFF8B150B}" type="presParOf" srcId="{023B4351-62A3-410F-B7BB-114C434340B7}" destId="{7F9EE32B-8C83-44E5-B6DF-58EBCC1E588F}" srcOrd="2" destOrd="0" presId="urn:microsoft.com/office/officeart/2005/8/layout/pList2#1"/>
    <dgm:cxn modelId="{FF2C3CBD-145B-4064-9D14-C20285598333}" type="presParOf" srcId="{7F9EE32B-8C83-44E5-B6DF-58EBCC1E588F}" destId="{119A3538-8657-489F-B55D-A4C569F6376D}" srcOrd="0" destOrd="0" presId="urn:microsoft.com/office/officeart/2005/8/layout/pList2#1"/>
    <dgm:cxn modelId="{9EE35431-EF67-4A29-8492-77ADFEBC9EF2}" type="presParOf" srcId="{7F9EE32B-8C83-44E5-B6DF-58EBCC1E588F}" destId="{E75071B3-D0AC-4C75-B7E9-708040757B1C}" srcOrd="1" destOrd="0" presId="urn:microsoft.com/office/officeart/2005/8/layout/pList2#1"/>
    <dgm:cxn modelId="{8EB91C44-A2FE-4B43-AC74-1CC818607178}" type="presParOf" srcId="{7F9EE32B-8C83-44E5-B6DF-58EBCC1E588F}" destId="{81471FF7-6935-4629-89FE-94A861C0118B}" srcOrd="2" destOrd="0" presId="urn:microsoft.com/office/officeart/2005/8/layout/pList2#1"/>
    <dgm:cxn modelId="{2FC43E6B-2ADC-482A-8FAE-ED9186699A57}" type="presParOf" srcId="{023B4351-62A3-410F-B7BB-114C434340B7}" destId="{3923CB98-9599-4B73-A820-F939461EECFB}" srcOrd="3" destOrd="0" presId="urn:microsoft.com/office/officeart/2005/8/layout/pList2#1"/>
    <dgm:cxn modelId="{3430AF8E-396E-411E-A073-857C15934C59}" type="presParOf" srcId="{023B4351-62A3-410F-B7BB-114C434340B7}" destId="{1AE27CB2-459D-4003-8A52-B9ACEF510388}" srcOrd="4" destOrd="0" presId="urn:microsoft.com/office/officeart/2005/8/layout/pList2#1"/>
    <dgm:cxn modelId="{1E82DC70-464A-4F0F-AAF9-4470D868CD69}" type="presParOf" srcId="{1AE27CB2-459D-4003-8A52-B9ACEF510388}" destId="{E4CD540B-DC18-48AC-8B12-2DE0B73231F6}" srcOrd="0" destOrd="0" presId="urn:microsoft.com/office/officeart/2005/8/layout/pList2#1"/>
    <dgm:cxn modelId="{35DD46B3-2267-46AF-AEC2-84EB28B5A8FB}" type="presParOf" srcId="{1AE27CB2-459D-4003-8A52-B9ACEF510388}" destId="{4E5C2CED-AEFB-4489-9A41-DBC189DA1B85}" srcOrd="1" destOrd="0" presId="urn:microsoft.com/office/officeart/2005/8/layout/pList2#1"/>
    <dgm:cxn modelId="{E9F2B097-8861-48E6-B93A-EFDCC533778F}" type="presParOf" srcId="{1AE27CB2-459D-4003-8A52-B9ACEF510388}" destId="{2C1030C6-CFD2-419D-8E1B-539F74C4A3F5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073749-90D9-454E-85D3-658AFF550127}">
      <dsp:nvSpPr>
        <dsp:cNvPr id="0" name=""/>
        <dsp:cNvSpPr/>
      </dsp:nvSpPr>
      <dsp:spPr>
        <a:xfrm>
          <a:off x="-6130346" y="-937922"/>
          <a:ext cx="7297485" cy="7297485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827A36-79E8-4BA4-A4EC-8AD4B43A239F}">
      <dsp:nvSpPr>
        <dsp:cNvPr id="0" name=""/>
        <dsp:cNvSpPr/>
      </dsp:nvSpPr>
      <dsp:spPr>
        <a:xfrm>
          <a:off x="434631" y="285503"/>
          <a:ext cx="7616739" cy="570790"/>
        </a:xfrm>
        <a:prstGeom prst="rect">
          <a:avLst/>
        </a:prstGeom>
        <a:solidFill>
          <a:srgbClr val="44444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3065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 INTRODUCTION</a:t>
          </a:r>
          <a:endParaRPr lang="en-US" sz="2900" kern="1200" dirty="0"/>
        </a:p>
      </dsp:txBody>
      <dsp:txXfrm>
        <a:off x="434631" y="285503"/>
        <a:ext cx="7616739" cy="570790"/>
      </dsp:txXfrm>
    </dsp:sp>
    <dsp:sp modelId="{A775672A-CEF3-47E7-BADA-31F4084E4710}">
      <dsp:nvSpPr>
        <dsp:cNvPr id="0" name=""/>
        <dsp:cNvSpPr/>
      </dsp:nvSpPr>
      <dsp:spPr>
        <a:xfrm>
          <a:off x="77887" y="214154"/>
          <a:ext cx="713487" cy="7134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D56E34-2E6E-4A29-9B9B-8403D532BD77}">
      <dsp:nvSpPr>
        <dsp:cNvPr id="0" name=""/>
        <dsp:cNvSpPr/>
      </dsp:nvSpPr>
      <dsp:spPr>
        <a:xfrm>
          <a:off x="904145" y="1141580"/>
          <a:ext cx="7147225" cy="570790"/>
        </a:xfrm>
        <a:prstGeom prst="rect">
          <a:avLst/>
        </a:prstGeom>
        <a:solidFill>
          <a:srgbClr val="44444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3065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 ELEMENTS OF CNC</a:t>
          </a:r>
          <a:endParaRPr lang="en-US" sz="2900" kern="1200" dirty="0"/>
        </a:p>
      </dsp:txBody>
      <dsp:txXfrm>
        <a:off x="904145" y="1141580"/>
        <a:ext cx="7147225" cy="570790"/>
      </dsp:txXfrm>
    </dsp:sp>
    <dsp:sp modelId="{6D220F0D-C1E0-42A1-801D-E41C2E8888D5}">
      <dsp:nvSpPr>
        <dsp:cNvPr id="0" name=""/>
        <dsp:cNvSpPr/>
      </dsp:nvSpPr>
      <dsp:spPr>
        <a:xfrm>
          <a:off x="547401" y="1070231"/>
          <a:ext cx="713487" cy="7134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E09E6D-4A70-448F-88E0-25A565DC3DD8}">
      <dsp:nvSpPr>
        <dsp:cNvPr id="0" name=""/>
        <dsp:cNvSpPr/>
      </dsp:nvSpPr>
      <dsp:spPr>
        <a:xfrm>
          <a:off x="1118842" y="1997657"/>
          <a:ext cx="6932528" cy="570790"/>
        </a:xfrm>
        <a:prstGeom prst="rect">
          <a:avLst/>
        </a:prstGeom>
        <a:solidFill>
          <a:srgbClr val="44444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3065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  CONNECTING THE ELEMENT</a:t>
          </a:r>
          <a:endParaRPr lang="en-US" sz="2900" kern="1200" dirty="0"/>
        </a:p>
      </dsp:txBody>
      <dsp:txXfrm>
        <a:off x="1118842" y="1997657"/>
        <a:ext cx="6932528" cy="570790"/>
      </dsp:txXfrm>
    </dsp:sp>
    <dsp:sp modelId="{850A76C5-9358-46E7-BABC-EDF17E461555}">
      <dsp:nvSpPr>
        <dsp:cNvPr id="0" name=""/>
        <dsp:cNvSpPr/>
      </dsp:nvSpPr>
      <dsp:spPr>
        <a:xfrm>
          <a:off x="762098" y="1926309"/>
          <a:ext cx="713487" cy="7134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54DBAA-2692-4A75-B821-60DB11EB1A7D}">
      <dsp:nvSpPr>
        <dsp:cNvPr id="0" name=""/>
        <dsp:cNvSpPr/>
      </dsp:nvSpPr>
      <dsp:spPr>
        <a:xfrm>
          <a:off x="1118842" y="2853192"/>
          <a:ext cx="6932528" cy="570790"/>
        </a:xfrm>
        <a:prstGeom prst="rect">
          <a:avLst/>
        </a:prstGeom>
        <a:solidFill>
          <a:srgbClr val="44444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3065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 HOW IT WORK</a:t>
          </a:r>
          <a:endParaRPr lang="en-US" sz="2900" kern="1200" dirty="0"/>
        </a:p>
      </dsp:txBody>
      <dsp:txXfrm>
        <a:off x="1118842" y="2853192"/>
        <a:ext cx="6932528" cy="570790"/>
      </dsp:txXfrm>
    </dsp:sp>
    <dsp:sp modelId="{57FFF32A-434A-454A-9CAC-274BDDBA7FC7}">
      <dsp:nvSpPr>
        <dsp:cNvPr id="0" name=""/>
        <dsp:cNvSpPr/>
      </dsp:nvSpPr>
      <dsp:spPr>
        <a:xfrm>
          <a:off x="762098" y="2781843"/>
          <a:ext cx="713487" cy="7134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142645-BC70-49A0-A366-19D1BE6F75A1}">
      <dsp:nvSpPr>
        <dsp:cNvPr id="0" name=""/>
        <dsp:cNvSpPr/>
      </dsp:nvSpPr>
      <dsp:spPr>
        <a:xfrm>
          <a:off x="904145" y="3709269"/>
          <a:ext cx="7147225" cy="570790"/>
        </a:xfrm>
        <a:prstGeom prst="rect">
          <a:avLst/>
        </a:prstGeom>
        <a:solidFill>
          <a:srgbClr val="44444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3065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 FUTURE OUTLOOK</a:t>
          </a:r>
          <a:endParaRPr lang="en-US" sz="2900" kern="1200" dirty="0"/>
        </a:p>
      </dsp:txBody>
      <dsp:txXfrm>
        <a:off x="904145" y="3709269"/>
        <a:ext cx="7147225" cy="570790"/>
      </dsp:txXfrm>
    </dsp:sp>
    <dsp:sp modelId="{AAE8EC7D-4476-4C36-B9E8-BCADEAF3B873}">
      <dsp:nvSpPr>
        <dsp:cNvPr id="0" name=""/>
        <dsp:cNvSpPr/>
      </dsp:nvSpPr>
      <dsp:spPr>
        <a:xfrm>
          <a:off x="547401" y="3637921"/>
          <a:ext cx="713487" cy="7134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3BA4AB-C95C-455C-8858-C9052804D9A6}">
      <dsp:nvSpPr>
        <dsp:cNvPr id="0" name=""/>
        <dsp:cNvSpPr/>
      </dsp:nvSpPr>
      <dsp:spPr>
        <a:xfrm>
          <a:off x="434631" y="4565347"/>
          <a:ext cx="7616739" cy="570790"/>
        </a:xfrm>
        <a:prstGeom prst="rect">
          <a:avLst/>
        </a:prstGeom>
        <a:solidFill>
          <a:srgbClr val="44444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3065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 CONCLUSION</a:t>
          </a:r>
          <a:endParaRPr lang="en-US" sz="2900" kern="1200" dirty="0"/>
        </a:p>
      </dsp:txBody>
      <dsp:txXfrm>
        <a:off x="434631" y="4565347"/>
        <a:ext cx="7616739" cy="570790"/>
      </dsp:txXfrm>
    </dsp:sp>
    <dsp:sp modelId="{B5A6D3ED-04D8-419C-93EF-30FFE3A15D2F}">
      <dsp:nvSpPr>
        <dsp:cNvPr id="0" name=""/>
        <dsp:cNvSpPr/>
      </dsp:nvSpPr>
      <dsp:spPr>
        <a:xfrm>
          <a:off x="77887" y="4493998"/>
          <a:ext cx="713487" cy="7134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E1000B-B34B-4086-AEE1-DE35EC4B2A5C}">
      <dsp:nvSpPr>
        <dsp:cNvPr id="0" name=""/>
        <dsp:cNvSpPr/>
      </dsp:nvSpPr>
      <dsp:spPr>
        <a:xfrm rot="10800000">
          <a:off x="1227578" y="420"/>
          <a:ext cx="3749540" cy="1132581"/>
        </a:xfrm>
        <a:prstGeom prst="homePlate">
          <a:avLst/>
        </a:prstGeom>
        <a:solidFill>
          <a:srgbClr val="44444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9437" tIns="129540" rIns="241808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COMPUTER</a:t>
          </a:r>
          <a:endParaRPr lang="en-US" sz="3400" kern="1200" dirty="0"/>
        </a:p>
      </dsp:txBody>
      <dsp:txXfrm rot="10800000">
        <a:off x="1510723" y="420"/>
        <a:ext cx="3466395" cy="1132581"/>
      </dsp:txXfrm>
    </dsp:sp>
    <dsp:sp modelId="{1A6FF04D-1DE1-4CA5-B50F-609393EE60F3}">
      <dsp:nvSpPr>
        <dsp:cNvPr id="0" name=""/>
        <dsp:cNvSpPr/>
      </dsp:nvSpPr>
      <dsp:spPr>
        <a:xfrm>
          <a:off x="661287" y="420"/>
          <a:ext cx="1132581" cy="1132581"/>
        </a:xfrm>
        <a:prstGeom prst="ellipse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ADA6A4-A150-4483-8C24-339223941BDB}">
      <dsp:nvSpPr>
        <dsp:cNvPr id="0" name=""/>
        <dsp:cNvSpPr/>
      </dsp:nvSpPr>
      <dsp:spPr>
        <a:xfrm rot="10800000">
          <a:off x="1227578" y="1471086"/>
          <a:ext cx="3749540" cy="1132581"/>
        </a:xfrm>
        <a:prstGeom prst="homePlate">
          <a:avLst/>
        </a:prstGeom>
        <a:solidFill>
          <a:srgbClr val="44444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9437" tIns="129540" rIns="241808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NUMERICAL </a:t>
          </a:r>
          <a:endParaRPr lang="en-US" sz="3400" kern="1200" dirty="0"/>
        </a:p>
      </dsp:txBody>
      <dsp:txXfrm rot="10800000">
        <a:off x="1510723" y="1471086"/>
        <a:ext cx="3466395" cy="1132581"/>
      </dsp:txXfrm>
    </dsp:sp>
    <dsp:sp modelId="{8B5E28DC-ABB5-4CCA-AA54-F7B0B0FEC9D5}">
      <dsp:nvSpPr>
        <dsp:cNvPr id="0" name=""/>
        <dsp:cNvSpPr/>
      </dsp:nvSpPr>
      <dsp:spPr>
        <a:xfrm>
          <a:off x="661287" y="1471086"/>
          <a:ext cx="1132581" cy="1132581"/>
        </a:xfrm>
        <a:prstGeom prst="ellipse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3EA7BB-80F4-47FC-867F-AE3F735C40C3}">
      <dsp:nvSpPr>
        <dsp:cNvPr id="0" name=""/>
        <dsp:cNvSpPr/>
      </dsp:nvSpPr>
      <dsp:spPr>
        <a:xfrm rot="10800000">
          <a:off x="1227578" y="2941752"/>
          <a:ext cx="3749540" cy="1132581"/>
        </a:xfrm>
        <a:prstGeom prst="homePlate">
          <a:avLst/>
        </a:prstGeom>
        <a:solidFill>
          <a:srgbClr val="44444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9437" tIns="129540" rIns="241808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CONTROL</a:t>
          </a:r>
          <a:endParaRPr lang="en-US" sz="3400" kern="1200" dirty="0"/>
        </a:p>
      </dsp:txBody>
      <dsp:txXfrm rot="10800000">
        <a:off x="1510723" y="2941752"/>
        <a:ext cx="3466395" cy="1132581"/>
      </dsp:txXfrm>
    </dsp:sp>
    <dsp:sp modelId="{97F78575-AC6F-465E-ADC8-86DC8B9AF6B3}">
      <dsp:nvSpPr>
        <dsp:cNvPr id="0" name=""/>
        <dsp:cNvSpPr/>
      </dsp:nvSpPr>
      <dsp:spPr>
        <a:xfrm>
          <a:off x="661287" y="2941752"/>
          <a:ext cx="1132581" cy="1132581"/>
        </a:xfrm>
        <a:prstGeom prst="ellipse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736DF9-4AB2-4F88-A334-92BB9638DEC9}">
      <dsp:nvSpPr>
        <dsp:cNvPr id="0" name=""/>
        <dsp:cNvSpPr/>
      </dsp:nvSpPr>
      <dsp:spPr>
        <a:xfrm>
          <a:off x="741030" y="360313"/>
          <a:ext cx="2722562" cy="1077203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  <a:alpha val="7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rgbClr val="444444"/>
              </a:solidFill>
              <a:cs typeface="Browallia New" panose="020B0604020202020204" pitchFamily="34" charset="-34"/>
            </a:rPr>
            <a:t>Generate</a:t>
          </a:r>
          <a:endParaRPr lang="en-US" sz="2900" kern="1200" dirty="0"/>
        </a:p>
      </dsp:txBody>
      <dsp:txXfrm>
        <a:off x="772580" y="391863"/>
        <a:ext cx="2659462" cy="1014103"/>
      </dsp:txXfrm>
    </dsp:sp>
    <dsp:sp modelId="{75DD5E43-A8DD-4856-B626-716FFA324815}">
      <dsp:nvSpPr>
        <dsp:cNvPr id="0" name=""/>
        <dsp:cNvSpPr/>
      </dsp:nvSpPr>
      <dsp:spPr>
        <a:xfrm>
          <a:off x="3664014" y="561317"/>
          <a:ext cx="750399" cy="6751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3664014" y="696356"/>
        <a:ext cx="547841" cy="405117"/>
      </dsp:txXfrm>
    </dsp:sp>
    <dsp:sp modelId="{D2622DD5-C0DA-4A36-A43A-6E916D272C4B}">
      <dsp:nvSpPr>
        <dsp:cNvPr id="0" name=""/>
        <dsp:cNvSpPr/>
      </dsp:nvSpPr>
      <dsp:spPr>
        <a:xfrm>
          <a:off x="4650439" y="329268"/>
          <a:ext cx="2722562" cy="1139294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rgbClr val="444444"/>
              </a:solidFill>
              <a:cs typeface="Browallia New" panose="020B0604020202020204" pitchFamily="34" charset="-34"/>
            </a:rPr>
            <a:t>parse</a:t>
          </a:r>
          <a:endParaRPr lang="en-US" sz="2900" kern="1200" dirty="0"/>
        </a:p>
      </dsp:txBody>
      <dsp:txXfrm>
        <a:off x="4683808" y="362637"/>
        <a:ext cx="2655824" cy="1072556"/>
      </dsp:txXfrm>
    </dsp:sp>
    <dsp:sp modelId="{C1A07D4E-6F8C-4622-8E39-BC9FD7F3DAAD}">
      <dsp:nvSpPr>
        <dsp:cNvPr id="0" name=""/>
        <dsp:cNvSpPr/>
      </dsp:nvSpPr>
      <dsp:spPr>
        <a:xfrm rot="5481306">
          <a:off x="5718540" y="1498022"/>
          <a:ext cx="542045" cy="6751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-5400000">
        <a:off x="5788927" y="1564619"/>
        <a:ext cx="405117" cy="379432"/>
      </dsp:txXfrm>
    </dsp:sp>
    <dsp:sp modelId="{D2573CAE-CC5C-420B-8C98-0687EF738938}">
      <dsp:nvSpPr>
        <dsp:cNvPr id="0" name=""/>
        <dsp:cNvSpPr/>
      </dsp:nvSpPr>
      <dsp:spPr>
        <a:xfrm>
          <a:off x="4605490" y="2225383"/>
          <a:ext cx="2722562" cy="1147429"/>
        </a:xfrm>
        <a:prstGeom prst="roundRect">
          <a:avLst>
            <a:gd name="adj" fmla="val 10000"/>
          </a:avLst>
        </a:prstGeom>
        <a:solidFill>
          <a:srgbClr val="F5CA46">
            <a:alpha val="8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rgbClr val="444444"/>
              </a:solidFill>
              <a:cs typeface="Browallia New" panose="020B0604020202020204" pitchFamily="34" charset="-34"/>
            </a:rPr>
            <a:t>Execute</a:t>
          </a:r>
          <a:endParaRPr lang="en-US" sz="2900" kern="1200" dirty="0"/>
        </a:p>
      </dsp:txBody>
      <dsp:txXfrm>
        <a:off x="4639097" y="2258990"/>
        <a:ext cx="2655348" cy="1080215"/>
      </dsp:txXfrm>
    </dsp:sp>
    <dsp:sp modelId="{BA9C10BC-3312-421A-89A3-CA0EEAA31A3C}">
      <dsp:nvSpPr>
        <dsp:cNvPr id="0" name=""/>
        <dsp:cNvSpPr/>
      </dsp:nvSpPr>
      <dsp:spPr>
        <a:xfrm rot="10780124">
          <a:off x="3650208" y="2472415"/>
          <a:ext cx="857141" cy="6751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0800000">
        <a:off x="3852764" y="2606868"/>
        <a:ext cx="654583" cy="405117"/>
      </dsp:txXfrm>
    </dsp:sp>
    <dsp:sp modelId="{F5503196-5064-45A6-A409-198EF4E47941}">
      <dsp:nvSpPr>
        <dsp:cNvPr id="0" name=""/>
        <dsp:cNvSpPr/>
      </dsp:nvSpPr>
      <dsp:spPr>
        <a:xfrm>
          <a:off x="796925" y="2230324"/>
          <a:ext cx="2722562" cy="1181586"/>
        </a:xfrm>
        <a:prstGeom prst="roundRect">
          <a:avLst>
            <a:gd name="adj" fmla="val 10000"/>
          </a:avLst>
        </a:prstGeom>
        <a:solidFill>
          <a:schemeClr val="tx1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rgbClr val="444444"/>
              </a:solidFill>
              <a:cs typeface="Browallia New" panose="020B0604020202020204" pitchFamily="34" charset="-34"/>
            </a:rPr>
            <a:t>sequential actions</a:t>
          </a:r>
          <a:endParaRPr lang="en-US" sz="2900" kern="1200" dirty="0"/>
        </a:p>
      </dsp:txBody>
      <dsp:txXfrm>
        <a:off x="831532" y="2264931"/>
        <a:ext cx="2653348" cy="1112372"/>
      </dsp:txXfrm>
    </dsp:sp>
    <dsp:sp modelId="{C0B14EA8-D5E0-4469-A89E-279D04FFB1C1}">
      <dsp:nvSpPr>
        <dsp:cNvPr id="0" name=""/>
        <dsp:cNvSpPr/>
      </dsp:nvSpPr>
      <dsp:spPr>
        <a:xfrm rot="5439826">
          <a:off x="1776606" y="3555948"/>
          <a:ext cx="738349" cy="6751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-5400000">
        <a:off x="1944395" y="3524378"/>
        <a:ext cx="405117" cy="535791"/>
      </dsp:txXfrm>
    </dsp:sp>
    <dsp:sp modelId="{CC8B8AE1-3FBC-4DA6-8AE4-9368C5717CFC}">
      <dsp:nvSpPr>
        <dsp:cNvPr id="0" name=""/>
        <dsp:cNvSpPr/>
      </dsp:nvSpPr>
      <dsp:spPr>
        <a:xfrm>
          <a:off x="772558" y="4404974"/>
          <a:ext cx="2722562" cy="10387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 val="8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rgbClr val="444444"/>
              </a:solidFill>
              <a:cs typeface="Browallia New" panose="020B0604020202020204" pitchFamily="34" charset="-34"/>
            </a:rPr>
            <a:t>Communication</a:t>
          </a:r>
          <a:endParaRPr lang="en-US" sz="2900" kern="1200" dirty="0"/>
        </a:p>
      </dsp:txBody>
      <dsp:txXfrm>
        <a:off x="802983" y="4435399"/>
        <a:ext cx="2661712" cy="977932"/>
      </dsp:txXfrm>
    </dsp:sp>
    <dsp:sp modelId="{06ED2683-650E-49B2-AE9B-AB33FE51B97A}">
      <dsp:nvSpPr>
        <dsp:cNvPr id="0" name=""/>
        <dsp:cNvSpPr/>
      </dsp:nvSpPr>
      <dsp:spPr>
        <a:xfrm>
          <a:off x="3632183" y="4586767"/>
          <a:ext cx="782227" cy="6751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3632183" y="4721806"/>
        <a:ext cx="579669" cy="405117"/>
      </dsp:txXfrm>
    </dsp:sp>
    <dsp:sp modelId="{53AAC4A7-9163-4352-BDC9-7496285923AD}">
      <dsp:nvSpPr>
        <dsp:cNvPr id="0" name=""/>
        <dsp:cNvSpPr/>
      </dsp:nvSpPr>
      <dsp:spPr>
        <a:xfrm>
          <a:off x="4584145" y="4360288"/>
          <a:ext cx="2722562" cy="1128153"/>
        </a:xfrm>
        <a:prstGeom prst="roundRect">
          <a:avLst>
            <a:gd name="adj" fmla="val 10000"/>
          </a:avLst>
        </a:prstGeom>
        <a:solidFill>
          <a:srgbClr val="AAA68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rgbClr val="444444"/>
              </a:solidFill>
              <a:cs typeface="Browallia New" panose="020B0604020202020204" pitchFamily="34" charset="-34"/>
            </a:rPr>
            <a:t>Run a CNC </a:t>
          </a:r>
          <a:endParaRPr lang="en-US" sz="2900" kern="1200" dirty="0"/>
        </a:p>
      </dsp:txBody>
      <dsp:txXfrm>
        <a:off x="4617187" y="4393330"/>
        <a:ext cx="2656478" cy="10620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38387-817C-4CFA-BDAC-9A78B501808C}">
      <dsp:nvSpPr>
        <dsp:cNvPr id="0" name=""/>
        <dsp:cNvSpPr/>
      </dsp:nvSpPr>
      <dsp:spPr>
        <a:xfrm>
          <a:off x="1695571" y="309693"/>
          <a:ext cx="1175367" cy="5876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 val="7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Processing </a:t>
          </a:r>
          <a:endParaRPr lang="en-US" sz="1800" kern="1200" dirty="0"/>
        </a:p>
      </dsp:txBody>
      <dsp:txXfrm>
        <a:off x="1712784" y="326906"/>
        <a:ext cx="1140941" cy="553257"/>
      </dsp:txXfrm>
    </dsp:sp>
    <dsp:sp modelId="{AB1C8776-62A5-4286-973D-F41D1A6E2DC6}">
      <dsp:nvSpPr>
        <dsp:cNvPr id="0" name=""/>
        <dsp:cNvSpPr/>
      </dsp:nvSpPr>
      <dsp:spPr>
        <a:xfrm rot="2976098">
          <a:off x="2529129" y="1183813"/>
          <a:ext cx="780585" cy="20384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/>
        </a:p>
      </dsp:txBody>
      <dsp:txXfrm>
        <a:off x="2590281" y="1224581"/>
        <a:ext cx="658281" cy="122304"/>
      </dsp:txXfrm>
    </dsp:sp>
    <dsp:sp modelId="{512B82C1-66E7-413F-B191-09C1B25762A8}">
      <dsp:nvSpPr>
        <dsp:cNvPr id="0" name=""/>
        <dsp:cNvSpPr/>
      </dsp:nvSpPr>
      <dsp:spPr>
        <a:xfrm>
          <a:off x="2814632" y="1624662"/>
          <a:ext cx="1175367" cy="5876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 val="7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Arduino </a:t>
          </a:r>
          <a:endParaRPr lang="en-US" sz="1800" kern="1200" dirty="0"/>
        </a:p>
      </dsp:txBody>
      <dsp:txXfrm>
        <a:off x="2831845" y="1641875"/>
        <a:ext cx="1140941" cy="553257"/>
      </dsp:txXfrm>
    </dsp:sp>
    <dsp:sp modelId="{E9AEC642-6E29-46F4-B265-F53BB8839A38}">
      <dsp:nvSpPr>
        <dsp:cNvPr id="0" name=""/>
        <dsp:cNvSpPr/>
      </dsp:nvSpPr>
      <dsp:spPr>
        <a:xfrm rot="10800003">
          <a:off x="1827115" y="1815658"/>
          <a:ext cx="763998" cy="20568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/>
        </a:p>
      </dsp:txBody>
      <dsp:txXfrm rot="10800000">
        <a:off x="1888822" y="1856796"/>
        <a:ext cx="640584" cy="123413"/>
      </dsp:txXfrm>
    </dsp:sp>
    <dsp:sp modelId="{A5ECCAF6-C454-4C2C-9113-3AC5139328B5}">
      <dsp:nvSpPr>
        <dsp:cNvPr id="0" name=""/>
        <dsp:cNvSpPr/>
      </dsp:nvSpPr>
      <dsp:spPr>
        <a:xfrm>
          <a:off x="428230" y="1624660"/>
          <a:ext cx="1175367" cy="5876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 val="7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Computer </a:t>
          </a:r>
          <a:endParaRPr lang="en-US" sz="1800" kern="1200" dirty="0"/>
        </a:p>
      </dsp:txBody>
      <dsp:txXfrm>
        <a:off x="445443" y="1641873"/>
        <a:ext cx="1140941" cy="553257"/>
      </dsp:txXfrm>
    </dsp:sp>
    <dsp:sp modelId="{B05949B1-00D7-4491-9D98-EDB6D2F0A080}">
      <dsp:nvSpPr>
        <dsp:cNvPr id="0" name=""/>
        <dsp:cNvSpPr/>
      </dsp:nvSpPr>
      <dsp:spPr>
        <a:xfrm rot="18836604">
          <a:off x="1175912" y="1195245"/>
          <a:ext cx="763998" cy="20568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/>
        </a:p>
      </dsp:txBody>
      <dsp:txXfrm>
        <a:off x="1237619" y="1236383"/>
        <a:ext cx="640584" cy="12341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5C5F60-87EA-4241-BE1E-6671227A6B7B}">
      <dsp:nvSpPr>
        <dsp:cNvPr id="0" name=""/>
        <dsp:cNvSpPr/>
      </dsp:nvSpPr>
      <dsp:spPr>
        <a:xfrm rot="5400000">
          <a:off x="855858" y="1918832"/>
          <a:ext cx="890081" cy="123174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947173-AAF7-4083-8206-81063781B7D5}">
      <dsp:nvSpPr>
        <dsp:cNvPr id="0" name=""/>
        <dsp:cNvSpPr/>
      </dsp:nvSpPr>
      <dsp:spPr>
        <a:xfrm>
          <a:off x="190053" y="1349580"/>
          <a:ext cx="1817961" cy="738480"/>
        </a:xfrm>
        <a:prstGeom prst="roundRect">
          <a:avLst>
            <a:gd name="adj" fmla="val 16670"/>
          </a:avLst>
        </a:prstGeom>
        <a:solidFill>
          <a:schemeClr val="accent2">
            <a:lumMod val="40000"/>
            <a:lumOff val="60000"/>
            <a:alpha val="52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Arduino </a:t>
          </a:r>
          <a:endParaRPr lang="en-US" sz="2700" kern="1200" dirty="0"/>
        </a:p>
      </dsp:txBody>
      <dsp:txXfrm>
        <a:off x="226109" y="1385636"/>
        <a:ext cx="1745849" cy="666368"/>
      </dsp:txXfrm>
    </dsp:sp>
    <dsp:sp modelId="{37F21894-71BB-48F4-8466-7BFF62D48B8A}">
      <dsp:nvSpPr>
        <dsp:cNvPr id="0" name=""/>
        <dsp:cNvSpPr/>
      </dsp:nvSpPr>
      <dsp:spPr>
        <a:xfrm>
          <a:off x="2978048" y="75311"/>
          <a:ext cx="2361936" cy="18372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9BA1E9-6BCA-467F-B3CE-72D7E7E34812}">
      <dsp:nvSpPr>
        <dsp:cNvPr id="0" name=""/>
        <dsp:cNvSpPr/>
      </dsp:nvSpPr>
      <dsp:spPr>
        <a:xfrm rot="5400000">
          <a:off x="2986666" y="2823826"/>
          <a:ext cx="862108" cy="124937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72E58E-3DDA-4881-B669-ACC689507584}">
      <dsp:nvSpPr>
        <dsp:cNvPr id="0" name=""/>
        <dsp:cNvSpPr/>
      </dsp:nvSpPr>
      <dsp:spPr>
        <a:xfrm>
          <a:off x="2148756" y="2366284"/>
          <a:ext cx="1804484" cy="64616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 val="61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IC </a:t>
          </a:r>
          <a:endParaRPr lang="en-US" sz="2700" kern="1200" dirty="0"/>
        </a:p>
      </dsp:txBody>
      <dsp:txXfrm>
        <a:off x="2180305" y="2397833"/>
        <a:ext cx="1741386" cy="583069"/>
      </dsp:txXfrm>
    </dsp:sp>
    <dsp:sp modelId="{92CDBADB-C2D6-4D85-9648-B532434F3EAE}">
      <dsp:nvSpPr>
        <dsp:cNvPr id="0" name=""/>
        <dsp:cNvSpPr/>
      </dsp:nvSpPr>
      <dsp:spPr>
        <a:xfrm>
          <a:off x="5320755" y="1892496"/>
          <a:ext cx="2361936" cy="18372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AF4799-D684-4F7C-9CDB-1222BFD5C442}">
      <dsp:nvSpPr>
        <dsp:cNvPr id="0" name=""/>
        <dsp:cNvSpPr/>
      </dsp:nvSpPr>
      <dsp:spPr>
        <a:xfrm>
          <a:off x="4317347" y="3293686"/>
          <a:ext cx="1998393" cy="680765"/>
        </a:xfrm>
        <a:prstGeom prst="roundRect">
          <a:avLst>
            <a:gd name="adj" fmla="val 16670"/>
          </a:avLst>
        </a:prstGeom>
        <a:solidFill>
          <a:schemeClr val="accent4">
            <a:lumMod val="40000"/>
            <a:lumOff val="60000"/>
            <a:alpha val="63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stepper </a:t>
          </a:r>
          <a:endParaRPr lang="en-US" sz="2700" kern="1200" dirty="0"/>
        </a:p>
      </dsp:txBody>
      <dsp:txXfrm>
        <a:off x="4350585" y="3326924"/>
        <a:ext cx="1931917" cy="6142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5C5F60-87EA-4241-BE1E-6671227A6B7B}">
      <dsp:nvSpPr>
        <dsp:cNvPr id="0" name=""/>
        <dsp:cNvSpPr/>
      </dsp:nvSpPr>
      <dsp:spPr>
        <a:xfrm rot="5400000">
          <a:off x="786374" y="1889043"/>
          <a:ext cx="891106" cy="123316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947173-AAF7-4083-8206-81063781B7D5}">
      <dsp:nvSpPr>
        <dsp:cNvPr id="0" name=""/>
        <dsp:cNvSpPr/>
      </dsp:nvSpPr>
      <dsp:spPr>
        <a:xfrm>
          <a:off x="185590" y="1393001"/>
          <a:ext cx="1820055" cy="656106"/>
        </a:xfrm>
        <a:prstGeom prst="roundRect">
          <a:avLst>
            <a:gd name="adj" fmla="val 16670"/>
          </a:avLst>
        </a:prstGeom>
        <a:solidFill>
          <a:schemeClr val="accent2">
            <a:lumMod val="40000"/>
            <a:lumOff val="60000"/>
            <a:alpha val="52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Arduino </a:t>
          </a:r>
          <a:endParaRPr lang="en-US" sz="2700" kern="1200" dirty="0"/>
        </a:p>
      </dsp:txBody>
      <dsp:txXfrm>
        <a:off x="217624" y="1425035"/>
        <a:ext cx="1755987" cy="592038"/>
      </dsp:txXfrm>
    </dsp:sp>
    <dsp:sp modelId="{37F21894-71BB-48F4-8466-7BFF62D48B8A}">
      <dsp:nvSpPr>
        <dsp:cNvPr id="0" name=""/>
        <dsp:cNvSpPr/>
      </dsp:nvSpPr>
      <dsp:spPr>
        <a:xfrm>
          <a:off x="2976797" y="75651"/>
          <a:ext cx="2364657" cy="18393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9BA1E9-6BCA-467F-B3CE-72D7E7E34812}">
      <dsp:nvSpPr>
        <dsp:cNvPr id="0" name=""/>
        <dsp:cNvSpPr/>
      </dsp:nvSpPr>
      <dsp:spPr>
        <a:xfrm rot="5400000">
          <a:off x="3246860" y="2876295"/>
          <a:ext cx="849602" cy="110882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72E58E-3DDA-4881-B669-ACC689507584}">
      <dsp:nvSpPr>
        <dsp:cNvPr id="0" name=""/>
        <dsp:cNvSpPr/>
      </dsp:nvSpPr>
      <dsp:spPr>
        <a:xfrm>
          <a:off x="1885799" y="2378071"/>
          <a:ext cx="1806563" cy="646912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 val="61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Servo </a:t>
          </a:r>
          <a:endParaRPr lang="en-US" sz="2700" kern="1200" dirty="0"/>
        </a:p>
      </dsp:txBody>
      <dsp:txXfrm>
        <a:off x="1917384" y="2409656"/>
        <a:ext cx="1743393" cy="583742"/>
      </dsp:txXfrm>
    </dsp:sp>
    <dsp:sp modelId="{92CDBADB-C2D6-4D85-9648-B532434F3EAE}">
      <dsp:nvSpPr>
        <dsp:cNvPr id="0" name=""/>
        <dsp:cNvSpPr/>
      </dsp:nvSpPr>
      <dsp:spPr>
        <a:xfrm>
          <a:off x="5322203" y="1894930"/>
          <a:ext cx="2364657" cy="18393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AF4799-D684-4F7C-9CDB-1222BFD5C442}">
      <dsp:nvSpPr>
        <dsp:cNvPr id="0" name=""/>
        <dsp:cNvSpPr/>
      </dsp:nvSpPr>
      <dsp:spPr>
        <a:xfrm>
          <a:off x="4235642" y="3314380"/>
          <a:ext cx="2000695" cy="681549"/>
        </a:xfrm>
        <a:prstGeom prst="roundRect">
          <a:avLst>
            <a:gd name="adj" fmla="val 16670"/>
          </a:avLst>
        </a:prstGeom>
        <a:solidFill>
          <a:schemeClr val="accent4">
            <a:lumMod val="40000"/>
            <a:lumOff val="60000"/>
            <a:alpha val="63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Output </a:t>
          </a:r>
          <a:endParaRPr lang="en-US" sz="2700" kern="1200" dirty="0"/>
        </a:p>
      </dsp:txBody>
      <dsp:txXfrm>
        <a:off x="4268918" y="3347656"/>
        <a:ext cx="1934143" cy="61499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426D0E-DFF0-45C7-A821-7467BB6F3529}">
      <dsp:nvSpPr>
        <dsp:cNvPr id="0" name=""/>
        <dsp:cNvSpPr/>
      </dsp:nvSpPr>
      <dsp:spPr>
        <a:xfrm>
          <a:off x="0" y="181612"/>
          <a:ext cx="8128000" cy="2438400"/>
        </a:xfrm>
        <a:prstGeom prst="roundRect">
          <a:avLst>
            <a:gd name="adj" fmla="val 10000"/>
          </a:avLst>
        </a:prstGeom>
        <a:solidFill>
          <a:srgbClr val="3A3A3A">
            <a:alpha val="90000"/>
          </a:srgbClr>
        </a:solidFill>
        <a:ln w="12700" cap="flat" cmpd="sng" algn="ctr">
          <a:solidFill>
            <a:schemeClr val="accent1">
              <a:tint val="40000"/>
              <a:hueOff val="0"/>
              <a:satOff val="0"/>
              <a:lumOff val="0"/>
              <a:alpha val="94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1E154A-FCD7-4967-A4C3-0D603ABB8501}">
      <dsp:nvSpPr>
        <dsp:cNvPr id="0" name=""/>
        <dsp:cNvSpPr/>
      </dsp:nvSpPr>
      <dsp:spPr>
        <a:xfrm>
          <a:off x="189259" y="367731"/>
          <a:ext cx="2387600" cy="1788160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/>
          <a:srcRect/>
          <a:stretch>
            <a:fillRect t="2000" r="-1000" b="-4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E020E3-70B4-4AC8-8185-FCE0DACF2B2C}">
      <dsp:nvSpPr>
        <dsp:cNvPr id="0" name=""/>
        <dsp:cNvSpPr/>
      </dsp:nvSpPr>
      <dsp:spPr>
        <a:xfrm rot="10800000">
          <a:off x="243839" y="2438400"/>
          <a:ext cx="2387600" cy="2980266"/>
        </a:xfrm>
        <a:prstGeom prst="round2SameRect">
          <a:avLst>
            <a:gd name="adj1" fmla="val 10500"/>
            <a:gd name="adj2" fmla="val 0"/>
          </a:avLst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Set the wooden piece that will be placed the paper on it in the right form</a:t>
          </a:r>
          <a:endParaRPr lang="en-US" sz="2000" kern="1200" dirty="0"/>
        </a:p>
      </dsp:txBody>
      <dsp:txXfrm rot="10800000">
        <a:off x="317266" y="2438400"/>
        <a:ext cx="2240746" cy="2906839"/>
      </dsp:txXfrm>
    </dsp:sp>
    <dsp:sp modelId="{81471FF7-6935-4629-89FE-94A861C0118B}">
      <dsp:nvSpPr>
        <dsp:cNvPr id="0" name=""/>
        <dsp:cNvSpPr/>
      </dsp:nvSpPr>
      <dsp:spPr>
        <a:xfrm>
          <a:off x="2870200" y="366068"/>
          <a:ext cx="2387600" cy="1788160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9A3538-8657-489F-B55D-A4C569F6376D}">
      <dsp:nvSpPr>
        <dsp:cNvPr id="0" name=""/>
        <dsp:cNvSpPr/>
      </dsp:nvSpPr>
      <dsp:spPr>
        <a:xfrm rot="10800000">
          <a:off x="2870200" y="2438400"/>
          <a:ext cx="2387600" cy="2980266"/>
        </a:xfrm>
        <a:prstGeom prst="round2SameRect">
          <a:avLst>
            <a:gd name="adj1" fmla="val 10500"/>
            <a:gd name="adj2" fmla="val 0"/>
          </a:avLst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the distance between the pen and the wood piece</a:t>
          </a:r>
          <a:endParaRPr lang="en-US" sz="2000" kern="1200" dirty="0"/>
        </a:p>
      </dsp:txBody>
      <dsp:txXfrm rot="10800000">
        <a:off x="2943627" y="2438400"/>
        <a:ext cx="2240746" cy="2906839"/>
      </dsp:txXfrm>
    </dsp:sp>
    <dsp:sp modelId="{2C1030C6-CFD2-419D-8E1B-539F74C4A3F5}">
      <dsp:nvSpPr>
        <dsp:cNvPr id="0" name=""/>
        <dsp:cNvSpPr/>
      </dsp:nvSpPr>
      <dsp:spPr>
        <a:xfrm>
          <a:off x="5486412" y="366068"/>
          <a:ext cx="2387600" cy="1788160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/>
          <a:srcRect/>
          <a:stretch>
            <a:fillRect l="-22000" r="-3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endPos="0" dist="508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CD540B-DC18-48AC-8B12-2DE0B73231F6}">
      <dsp:nvSpPr>
        <dsp:cNvPr id="0" name=""/>
        <dsp:cNvSpPr/>
      </dsp:nvSpPr>
      <dsp:spPr>
        <a:xfrm rot="10800000">
          <a:off x="5496559" y="2438400"/>
          <a:ext cx="2387600" cy="2980266"/>
        </a:xfrm>
        <a:prstGeom prst="round2SameRect">
          <a:avLst>
            <a:gd name="adj1" fmla="val 10500"/>
            <a:gd name="adj2" fmla="val 0"/>
          </a:avLst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Choosing the correct pen</a:t>
          </a:r>
          <a:endParaRPr lang="ar-SA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 rot="10800000">
        <a:off x="5569986" y="2438400"/>
        <a:ext cx="2240746" cy="290683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E5B5DC-9480-44F7-80F8-3E76582705E4}">
      <dsp:nvSpPr>
        <dsp:cNvPr id="0" name=""/>
        <dsp:cNvSpPr/>
      </dsp:nvSpPr>
      <dsp:spPr>
        <a:xfrm>
          <a:off x="1221978" y="2645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1221978" y="2645"/>
        <a:ext cx="2706687" cy="1624012"/>
      </dsp:txXfrm>
    </dsp:sp>
    <dsp:sp modelId="{BA3C07B6-4B66-4E64-9867-098C2440A67D}">
      <dsp:nvSpPr>
        <dsp:cNvPr id="0" name=""/>
        <dsp:cNvSpPr/>
      </dsp:nvSpPr>
      <dsp:spPr>
        <a:xfrm>
          <a:off x="4199334" y="2645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199334" y="2645"/>
        <a:ext cx="2706687" cy="1624012"/>
      </dsp:txXfrm>
    </dsp:sp>
    <dsp:sp modelId="{A2D27478-BAAF-4649-B404-02495E910039}">
      <dsp:nvSpPr>
        <dsp:cNvPr id="0" name=""/>
        <dsp:cNvSpPr/>
      </dsp:nvSpPr>
      <dsp:spPr>
        <a:xfrm>
          <a:off x="1221978" y="1897327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1221978" y="1897327"/>
        <a:ext cx="2706687" cy="1624012"/>
      </dsp:txXfrm>
    </dsp:sp>
    <dsp:sp modelId="{8DCD9E7E-55BB-432B-89FE-6A345EAD6208}">
      <dsp:nvSpPr>
        <dsp:cNvPr id="0" name=""/>
        <dsp:cNvSpPr/>
      </dsp:nvSpPr>
      <dsp:spPr>
        <a:xfrm>
          <a:off x="4199334" y="1897327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199334" y="1897327"/>
        <a:ext cx="2706687" cy="1624012"/>
      </dsp:txXfrm>
    </dsp:sp>
    <dsp:sp modelId="{180FBCC0-EB40-44C4-B18E-155DBC27F240}">
      <dsp:nvSpPr>
        <dsp:cNvPr id="0" name=""/>
        <dsp:cNvSpPr/>
      </dsp:nvSpPr>
      <dsp:spPr>
        <a:xfrm>
          <a:off x="2710656" y="3792008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2710656" y="3792008"/>
        <a:ext cx="2706687" cy="1624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32A3A-E1C2-42EA-BDD6-305DAB1834E8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8A03FD-669F-475F-B08E-D2CB64605A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1871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8667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7768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0697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5536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3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3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2649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6970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1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3237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5790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4888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90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4814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90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FFC7-5AFF-4374-B478-E246B74FFF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03D9-1EF9-4D83-8F99-27C64A2CC1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7991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4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4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199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BFFC7-5AFF-4374-B478-E246B74FFF84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4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403D9-1EF9-4D83-8F99-27C64A2CC1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9781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owerpoint.sage-fox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24.jpe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25.png"/><Relationship Id="rId9" Type="http://schemas.microsoft.com/office/2007/relationships/diagramDrawing" Target="../diagrams/drawing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owerpoint.sage-fox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27.png"/><Relationship Id="rId7" Type="http://schemas.openxmlformats.org/officeDocument/2006/relationships/diagramQuickStyle" Target="../diagrams/quickStyl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10" Type="http://schemas.microsoft.com/office/2007/relationships/diagramDrawing" Target="../diagrams/drawing6.xml"/><Relationship Id="rId4" Type="http://schemas.openxmlformats.org/officeDocument/2006/relationships/image" Target="../media/image28.png"/><Relationship Id="rId9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owerpoint.sage-fox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microsoft.com/office/2007/relationships/diagramDrawing" Target="../diagrams/drawing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7" Type="http://schemas.microsoft.com/office/2007/relationships/diagramDrawing" Target="../diagrams/drawing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diagramColors" Target="../diagrams/colors3.xml"/><Relationship Id="rId3" Type="http://schemas.openxmlformats.org/officeDocument/2006/relationships/hyperlink" Target="http://powerpoint.sage-fox.com/" TargetMode="External"/><Relationship Id="rId7" Type="http://schemas.openxmlformats.org/officeDocument/2006/relationships/diagramColors" Target="../diagrams/colors2.xml"/><Relationship Id="rId12" Type="http://schemas.openxmlformats.org/officeDocument/2006/relationships/diagramQuickStyle" Target="../diagrams/quickStyl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11" Type="http://schemas.openxmlformats.org/officeDocument/2006/relationships/diagramLayout" Target="../diagrams/layout3.xml"/><Relationship Id="rId5" Type="http://schemas.openxmlformats.org/officeDocument/2006/relationships/diagramLayout" Target="../diagrams/layout2.xml"/><Relationship Id="rId15" Type="http://schemas.microsoft.com/office/2007/relationships/diagramDrawing" Target="../diagrams/drawing3.xml"/><Relationship Id="rId10" Type="http://schemas.openxmlformats.org/officeDocument/2006/relationships/diagramData" Target="../diagrams/data3.xml"/><Relationship Id="rId4" Type="http://schemas.openxmlformats.org/officeDocument/2006/relationships/diagramData" Target="../diagrams/data2.xml"/><Relationship Id="rId9" Type="http://schemas.openxmlformats.org/officeDocument/2006/relationships/image" Target="../media/image9.png"/><Relationship Id="rId14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owerpoint.sage-fox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owerpoint.sage-fox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2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-46167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28113" y="1507689"/>
            <a:ext cx="985580" cy="914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3828" y="2525457"/>
            <a:ext cx="904782" cy="90478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4287" y="1004769"/>
            <a:ext cx="1005840" cy="1005840"/>
          </a:xfrm>
          <a:prstGeom prst="rect">
            <a:avLst/>
          </a:prstGeom>
        </p:spPr>
      </p:pic>
      <p:sp>
        <p:nvSpPr>
          <p:cNvPr id="19" name="Rounded Rectangle 18"/>
          <p:cNvSpPr/>
          <p:nvPr/>
        </p:nvSpPr>
        <p:spPr>
          <a:xfrm>
            <a:off x="4739561" y="2521646"/>
            <a:ext cx="6507296" cy="4267159"/>
          </a:xfrm>
          <a:prstGeom prst="roundRect">
            <a:avLst/>
          </a:prstGeom>
          <a:solidFill>
            <a:srgbClr val="444444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739559" y="2875002"/>
            <a:ext cx="67569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CNC Machine</a:t>
            </a:r>
            <a:endParaRPr lang="en-US" sz="6000" b="1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52323" y="4086277"/>
            <a:ext cx="574284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Prepared By:- Esam  </a:t>
            </a:r>
            <a:r>
              <a:rPr lang="en-US" sz="2800" dirty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Basheer  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               Naser  </a:t>
            </a:r>
            <a:r>
              <a:rPr lang="en-US" sz="2800" dirty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Albarham </a:t>
            </a:r>
            <a:r>
              <a:rPr lang="en-US" sz="2800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  </a:t>
            </a:r>
            <a:endParaRPr lang="en-US" sz="2800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                    Moatasem  Ahmad</a:t>
            </a:r>
          </a:p>
          <a:p>
            <a:pPr algn="ctr"/>
            <a:endParaRPr lang="en-US" sz="2800" dirty="0" smtClean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Our Supervisor:-  Dr.Raed Jaber</a:t>
            </a:r>
            <a:endParaRPr lang="en-US" sz="2800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022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664339" y="5415018"/>
            <a:ext cx="329611" cy="107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" dirty="0" smtClean="0">
                <a:solidFill>
                  <a:schemeClr val="bg1">
                    <a:lumMod val="75000"/>
                  </a:schemeClr>
                </a:solidFill>
                <a:hlinkClick r:id="rId3"/>
              </a:rPr>
              <a:t>Free PowerPoint Templates</a:t>
            </a:r>
            <a:endParaRPr lang="en-US" sz="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" y="1087395"/>
            <a:ext cx="12124940" cy="5770606"/>
          </a:xfrm>
          <a:prstGeom prst="rect">
            <a:avLst/>
          </a:prstGeom>
          <a:solidFill>
            <a:srgbClr val="444444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721298" y="535436"/>
            <a:ext cx="4134907" cy="672404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05436" y="486919"/>
            <a:ext cx="42911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Arduino</a:t>
            </a:r>
            <a:endParaRPr lang="en-US" sz="4400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378916" y="1087395"/>
            <a:ext cx="6450228" cy="4955059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641467" y="1571004"/>
            <a:ext cx="3965543" cy="1857996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641467" y="3801397"/>
            <a:ext cx="3965543" cy="1857996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045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" y="1087394"/>
            <a:ext cx="12192000" cy="5770606"/>
          </a:xfrm>
          <a:prstGeom prst="rect">
            <a:avLst/>
          </a:prstGeom>
          <a:solidFill>
            <a:srgbClr val="444444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721298" y="535436"/>
            <a:ext cx="4134907" cy="672404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05436" y="486919"/>
            <a:ext cx="42911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Stepper motor</a:t>
            </a:r>
            <a:endParaRPr lang="en-US" sz="4400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804298" y="227088"/>
            <a:ext cx="4069572" cy="3375921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8549291" y="3897575"/>
            <a:ext cx="2770654" cy="2593134"/>
          </a:xfrm>
          <a:prstGeom prst="roundRect">
            <a:avLst/>
          </a:prstGeom>
          <a:blipFill dpi="0" rotWithShape="1">
            <a:blip r:embed="rId4"/>
            <a:srcRect/>
            <a:stretch>
              <a:fillRect l="-4000" t="-6000" r="-8000" b="-9000"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xmlns="" val="1090509343"/>
              </p:ext>
            </p:extLst>
          </p:nvPr>
        </p:nvGraphicFramePr>
        <p:xfrm>
          <a:off x="2" y="23206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3" name="Up Arrow Callout 12"/>
          <p:cNvSpPr/>
          <p:nvPr/>
        </p:nvSpPr>
        <p:spPr>
          <a:xfrm>
            <a:off x="292810" y="3205398"/>
            <a:ext cx="1544231" cy="2324493"/>
          </a:xfrm>
          <a:prstGeom prst="upArrowCallou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r>
              <a:rPr lang="en-US" dirty="0" smtClean="0"/>
              <a:t>send instruction to run or stop</a:t>
            </a:r>
          </a:p>
          <a:p>
            <a:pPr algn="ctr"/>
            <a:r>
              <a:rPr lang="en-US" dirty="0" smtClean="0"/>
              <a:t>(0,1)</a:t>
            </a:r>
            <a:endParaRPr lang="en-US" dirty="0"/>
          </a:p>
        </p:txBody>
      </p:sp>
      <p:sp>
        <p:nvSpPr>
          <p:cNvPr id="15" name="Up Arrow Callout 14"/>
          <p:cNvSpPr/>
          <p:nvPr/>
        </p:nvSpPr>
        <p:spPr>
          <a:xfrm>
            <a:off x="2534125" y="4095851"/>
            <a:ext cx="1554480" cy="2196581"/>
          </a:xfrm>
          <a:prstGeom prst="upArrowCallout">
            <a:avLst/>
          </a:prstGeom>
          <a:solidFill>
            <a:schemeClr val="bg1"/>
          </a:solidFill>
          <a:ln>
            <a:solidFill>
              <a:srgbClr val="4444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600893" y="5237503"/>
            <a:ext cx="1420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andara" panose="020E0502030303020204" pitchFamily="34" charset="0"/>
              </a:rPr>
              <a:t>Control the stepper</a:t>
            </a:r>
            <a:endParaRPr lang="en-US" sz="1600" dirty="0"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17" name="Up Arrow Callout 16"/>
          <p:cNvSpPr/>
          <p:nvPr/>
        </p:nvSpPr>
        <p:spPr>
          <a:xfrm>
            <a:off x="4684227" y="4264866"/>
            <a:ext cx="1544231" cy="2324493"/>
          </a:xfrm>
          <a:prstGeom prst="upArrowCallou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Change the position according to instruction from 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64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664339" y="5415018"/>
            <a:ext cx="329611" cy="107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" dirty="0" smtClean="0">
                <a:solidFill>
                  <a:schemeClr val="bg1">
                    <a:lumMod val="75000"/>
                  </a:schemeClr>
                </a:solidFill>
                <a:hlinkClick r:id="rId3"/>
              </a:rPr>
              <a:t>Free PowerPoint Templates</a:t>
            </a:r>
            <a:endParaRPr lang="en-US" sz="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" y="1087394"/>
            <a:ext cx="12124940" cy="5770606"/>
          </a:xfrm>
          <a:prstGeom prst="rect">
            <a:avLst/>
          </a:prstGeom>
          <a:solidFill>
            <a:srgbClr val="444444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721298" y="535436"/>
            <a:ext cx="4134907" cy="672404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05436" y="486919"/>
            <a:ext cx="42911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Ic</a:t>
            </a:r>
            <a:r>
              <a:rPr lang="en-US" sz="4400" dirty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 </a:t>
            </a:r>
            <a:r>
              <a:rPr lang="en-US" sz="4400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(L293D)</a:t>
            </a:r>
            <a:endParaRPr lang="en-US" sz="4400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pic>
        <p:nvPicPr>
          <p:cNvPr id="7" name="Picture 6" descr="/storage/emulated/0/.polaris_temp/image11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8126725" y="1197047"/>
            <a:ext cx="3867225" cy="5199210"/>
          </a:xfrm>
          <a:prstGeom prst="rect">
            <a:avLst/>
          </a:prstGeom>
          <a:noFill/>
          <a:ln w="3175" cap="flat" cmpd="sng">
            <a:noFill/>
            <a:prstDash/>
            <a:miter lim="800000"/>
          </a:ln>
        </p:spPr>
      </p:pic>
      <p:sp>
        <p:nvSpPr>
          <p:cNvPr id="16" name="Rounded Rectangle 15"/>
          <p:cNvSpPr/>
          <p:nvPr/>
        </p:nvSpPr>
        <p:spPr>
          <a:xfrm>
            <a:off x="371681" y="4148919"/>
            <a:ext cx="7288530" cy="1993908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06964" y="368717"/>
            <a:ext cx="1005840" cy="100584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905438" y="2113007"/>
            <a:ext cx="1726069" cy="1112109"/>
          </a:xfrm>
          <a:prstGeom prst="ellipse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Input pin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3321202" y="2113006"/>
            <a:ext cx="1726069" cy="1112109"/>
          </a:xfrm>
          <a:prstGeom prst="ellipse">
            <a:avLst/>
          </a:prstGeom>
          <a:solidFill>
            <a:schemeClr val="bg1"/>
          </a:solidFill>
          <a:ln>
            <a:solidFill>
              <a:srgbClr val="4444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H-Bridge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5749767" y="2113007"/>
            <a:ext cx="1726069" cy="1112109"/>
          </a:xfrm>
          <a:prstGeom prst="ellipse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 pin</a:t>
            </a:r>
            <a:endParaRPr lang="en-US" dirty="0"/>
          </a:p>
        </p:txBody>
      </p:sp>
      <p:cxnSp>
        <p:nvCxnSpPr>
          <p:cNvPr id="5" name="Straight Arrow Connector 4"/>
          <p:cNvCxnSpPr>
            <a:stCxn id="2" idx="6"/>
            <a:endCxn id="20" idx="2"/>
          </p:cNvCxnSpPr>
          <p:nvPr/>
        </p:nvCxnSpPr>
        <p:spPr>
          <a:xfrm flipV="1">
            <a:off x="2631510" y="2669060"/>
            <a:ext cx="68969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0" idx="6"/>
            <a:endCxn id="21" idx="2"/>
          </p:cNvCxnSpPr>
          <p:nvPr/>
        </p:nvCxnSpPr>
        <p:spPr>
          <a:xfrm>
            <a:off x="5047271" y="2669060"/>
            <a:ext cx="702496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88531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1207840"/>
            <a:ext cx="12192000" cy="5770606"/>
          </a:xfrm>
          <a:prstGeom prst="rect">
            <a:avLst/>
          </a:prstGeom>
          <a:solidFill>
            <a:srgbClr val="444444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721298" y="535436"/>
            <a:ext cx="4134907" cy="672404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05436" y="486919"/>
            <a:ext cx="42911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Servo motor</a:t>
            </a:r>
            <a:endParaRPr lang="en-US" sz="4400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648244" y="1433781"/>
            <a:ext cx="7288530" cy="1857996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9596070" y="3966909"/>
            <a:ext cx="2313403" cy="2090029"/>
          </a:xfrm>
          <a:prstGeom prst="roundRect">
            <a:avLst/>
          </a:prstGeom>
          <a:blipFill dpi="0" rotWithShape="1">
            <a:blip r:embed="rId4"/>
            <a:srcRect/>
            <a:stretch>
              <a:fillRect l="-2000" t="-17000" r="-12000" b="-20000"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7" name="Diagram 26"/>
          <p:cNvGraphicFramePr/>
          <p:nvPr>
            <p:extLst>
              <p:ext uri="{D42A27DB-BD31-4B8C-83A1-F6EECF244321}">
                <p14:modId xmlns:p14="http://schemas.microsoft.com/office/powerpoint/2010/main" xmlns="" val="1201818090"/>
              </p:ext>
            </p:extLst>
          </p:nvPr>
        </p:nvGraphicFramePr>
        <p:xfrm>
          <a:off x="270345" y="65253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6" name="Up Arrow Callout 15"/>
          <p:cNvSpPr/>
          <p:nvPr/>
        </p:nvSpPr>
        <p:spPr>
          <a:xfrm>
            <a:off x="584820" y="3693930"/>
            <a:ext cx="1544231" cy="2324493"/>
          </a:xfrm>
          <a:prstGeom prst="upArrowCallou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send instruction to run or stop</a:t>
            </a:r>
          </a:p>
          <a:p>
            <a:pPr algn="ctr"/>
            <a:r>
              <a:rPr lang="en-US" dirty="0"/>
              <a:t>(0,1)</a:t>
            </a:r>
          </a:p>
        </p:txBody>
      </p:sp>
      <p:sp>
        <p:nvSpPr>
          <p:cNvPr id="22" name="Up Arrow Callout 21"/>
          <p:cNvSpPr/>
          <p:nvPr/>
        </p:nvSpPr>
        <p:spPr>
          <a:xfrm>
            <a:off x="3022206" y="4470935"/>
            <a:ext cx="1554480" cy="2196581"/>
          </a:xfrm>
          <a:prstGeom prst="upArrowCallout">
            <a:avLst/>
          </a:prstGeom>
          <a:solidFill>
            <a:schemeClr val="bg1"/>
          </a:solidFill>
          <a:ln>
            <a:solidFill>
              <a:srgbClr val="4444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Change the servo angle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135807" y="3966909"/>
            <a:ext cx="2313403" cy="2090029"/>
          </a:xfrm>
          <a:prstGeom prst="roundRect">
            <a:avLst/>
          </a:prstGeom>
          <a:blipFill dpi="0" rotWithShape="1">
            <a:blip r:embed="rId9"/>
            <a:srcRect/>
            <a:stretch>
              <a:fillRect l="-7000" r="-9000" b="-28000"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38100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" y="0"/>
            <a:ext cx="12191998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731397" y="6704111"/>
            <a:ext cx="329611" cy="107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" dirty="0" smtClean="0">
                <a:solidFill>
                  <a:schemeClr val="bg1">
                    <a:lumMod val="75000"/>
                  </a:schemeClr>
                </a:solidFill>
                <a:hlinkClick r:id="rId3"/>
              </a:rPr>
              <a:t>Free PowerPoint Templates</a:t>
            </a:r>
            <a:endParaRPr lang="en-US" sz="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21298" y="535436"/>
            <a:ext cx="4134907" cy="672404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05436" y="486919"/>
            <a:ext cx="4291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+mj-lt"/>
                <a:cs typeface="Estrangelo Edessa" panose="03080600000000000000" pitchFamily="66" charset="0"/>
              </a:rPr>
              <a:t>G-Code</a:t>
            </a:r>
            <a:endParaRPr lang="en-US" sz="4800" dirty="0">
              <a:solidFill>
                <a:schemeClr val="bg1"/>
              </a:solidFill>
              <a:latin typeface="+mj-lt"/>
              <a:cs typeface="Estrangelo Edessa" panose="03080600000000000000" pitchFamily="66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082857" y="1555844"/>
            <a:ext cx="4824864" cy="4612943"/>
          </a:xfrm>
          <a:prstGeom prst="roundRect">
            <a:avLst/>
          </a:prstGeom>
          <a:blipFill dpi="0" rotWithShape="1">
            <a:blip r:embed="rId4"/>
            <a:srcRect/>
            <a:stretch>
              <a:fillRect l="-9000" t="-6000" r="-7000" b="-5000"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6906533" y="1555843"/>
            <a:ext cx="4824864" cy="4612943"/>
          </a:xfrm>
          <a:prstGeom prst="roundRect">
            <a:avLst/>
          </a:prstGeom>
          <a:blipFill dpi="0" rotWithShape="1">
            <a:blip r:embed="rId5"/>
            <a:srcRect/>
            <a:stretch>
              <a:fillRect l="-2000" t="-4000" r="-5000" b="-3000"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53761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" y="1087394"/>
            <a:ext cx="12192000" cy="5770606"/>
          </a:xfrm>
          <a:prstGeom prst="rect">
            <a:avLst/>
          </a:prstGeom>
          <a:solidFill>
            <a:srgbClr val="444444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721298" y="535436"/>
            <a:ext cx="5051705" cy="672404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05437" y="486919"/>
            <a:ext cx="48675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FUTURE OUTLOOK</a:t>
            </a:r>
            <a:endParaRPr lang="en-US" sz="4400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461324" y="1465251"/>
            <a:ext cx="9269355" cy="1239476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 will make some changes of our machine to be more efficient and effective and to be big than this machine to draw large picture with more </a:t>
            </a:r>
            <a:r>
              <a:rPr lang="en-US" dirty="0" smtClean="0"/>
              <a:t>accurate and </a:t>
            </a:r>
            <a:r>
              <a:rPr lang="en-US" dirty="0"/>
              <a:t>to do more than one job </a:t>
            </a:r>
            <a:r>
              <a:rPr lang="en-US" dirty="0" smtClean="0"/>
              <a:t>like: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32261" y="2986970"/>
            <a:ext cx="5240740" cy="3608350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6095997" y="2986972"/>
            <a:ext cx="5387120" cy="3608351"/>
          </a:xfrm>
          <a:prstGeom prst="roundRect">
            <a:avLst/>
          </a:prstGeom>
          <a:solidFill>
            <a:schemeClr val="bg1"/>
          </a:solidFill>
          <a:ln>
            <a:solidFill>
              <a:srgbClr val="4444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8658" y="4296433"/>
            <a:ext cx="29670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solidFill>
                  <a:schemeClr val="bg1"/>
                </a:solidFill>
                <a:latin typeface="Candara" panose="020E0502030303020204" pitchFamily="34" charset="0"/>
              </a:rPr>
              <a:t>Lorem ipsum dolor sit amet, urna scelerisque, lacus wisi, congue </a:t>
            </a:r>
            <a:r>
              <a:rPr lang="en-US" sz="1600" dirty="0" smtClean="0">
                <a:solidFill>
                  <a:schemeClr val="bg1"/>
                </a:solidFill>
                <a:latin typeface="Candara" panose="020E0502030303020204" pitchFamily="34" charset="0"/>
              </a:rPr>
              <a:t>ipsum suspendisse </a:t>
            </a:r>
            <a:r>
              <a:rPr lang="en-US" sz="1600" dirty="0">
                <a:solidFill>
                  <a:schemeClr val="bg1"/>
                </a:solidFill>
                <a:latin typeface="Candara" panose="020E0502030303020204" pitchFamily="34" charset="0"/>
              </a:rPr>
              <a:t>eget scelerisque in porta est, ipsum cras. Ornare sit</a:t>
            </a:r>
            <a:endParaRPr lang="en-US" sz="1600" dirty="0">
              <a:solidFill>
                <a:schemeClr val="bg1"/>
              </a:solidFill>
              <a:latin typeface="Candara" panose="020E0502030303020204" pitchFamily="34" charset="0"/>
              <a:cs typeface="Browallia New" panose="020B0604020202020204" pitchFamily="34" charset="-34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959012" y="3927877"/>
            <a:ext cx="2461161" cy="14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537131" y="3333222"/>
            <a:ext cx="2770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444444"/>
                </a:solidFill>
                <a:latin typeface="Candara" panose="020E0502030303020204" pitchFamily="34" charset="0"/>
                <a:cs typeface="Browallia New" panose="020B0604020202020204" pitchFamily="34" charset="-34"/>
              </a:rPr>
              <a:t>cutting</a:t>
            </a:r>
            <a:endParaRPr lang="en-US" sz="2000" dirty="0">
              <a:solidFill>
                <a:srgbClr val="444444"/>
              </a:solidFill>
              <a:latin typeface="Candara" panose="020E0502030303020204" pitchFamily="34" charset="0"/>
              <a:cs typeface="Browallia New" panose="020B0604020202020204" pitchFamily="34" charset="-34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6411387" y="3927877"/>
            <a:ext cx="2527388" cy="21102"/>
          </a:xfrm>
          <a:prstGeom prst="line">
            <a:avLst/>
          </a:prstGeom>
          <a:ln>
            <a:solidFill>
              <a:srgbClr val="4444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411389" y="4296433"/>
            <a:ext cx="29670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solidFill>
                  <a:srgbClr val="444444"/>
                </a:solidFill>
                <a:latin typeface="Candara" panose="020E0502030303020204" pitchFamily="34" charset="0"/>
              </a:rPr>
              <a:t>Lorem ipsum dolor sit amet, urna scelerisque, lacus wisi, congue </a:t>
            </a:r>
            <a:r>
              <a:rPr lang="en-US" sz="1600" dirty="0" smtClean="0">
                <a:solidFill>
                  <a:srgbClr val="444444"/>
                </a:solidFill>
                <a:latin typeface="Candara" panose="020E0502030303020204" pitchFamily="34" charset="0"/>
              </a:rPr>
              <a:t>ipsum suspendisse </a:t>
            </a:r>
            <a:r>
              <a:rPr lang="en-US" sz="1600" dirty="0">
                <a:solidFill>
                  <a:srgbClr val="444444"/>
                </a:solidFill>
                <a:latin typeface="Candara" panose="020E0502030303020204" pitchFamily="34" charset="0"/>
              </a:rPr>
              <a:t>eget scelerisque in porta est, ipsum cras. Ornare sit</a:t>
            </a:r>
            <a:endParaRPr lang="en-US" sz="1600" dirty="0">
              <a:solidFill>
                <a:srgbClr val="444444"/>
              </a:solidFill>
              <a:latin typeface="Candara" panose="020E0502030303020204" pitchFamily="34" charset="0"/>
              <a:cs typeface="Browallia New" panose="020B0604020202020204" pitchFamily="34" charset="-34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72959" y="3135158"/>
            <a:ext cx="1453659" cy="145365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02823" y="3336634"/>
            <a:ext cx="2770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ndara" panose="020E0502030303020204" pitchFamily="34" charset="0"/>
                <a:cs typeface="Browallia New" panose="020B0604020202020204" pitchFamily="34" charset="-34"/>
              </a:rPr>
              <a:t>drilling</a:t>
            </a:r>
            <a:endParaRPr lang="en-US" sz="2000" dirty="0">
              <a:solidFill>
                <a:schemeClr val="bg1"/>
              </a:solidFill>
              <a:latin typeface="Candara" panose="020E0502030303020204" pitchFamily="34" charset="0"/>
              <a:cs typeface="Browallia New" panose="020B0604020202020204" pitchFamily="34" charset="-34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07267" y="3169176"/>
            <a:ext cx="1947995" cy="1151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1890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1087394"/>
            <a:ext cx="12192000" cy="5770606"/>
          </a:xfrm>
          <a:prstGeom prst="rect">
            <a:avLst/>
          </a:prstGeom>
          <a:solidFill>
            <a:srgbClr val="444444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52806" y="233367"/>
            <a:ext cx="3195612" cy="672404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problem</a:t>
            </a:r>
            <a:endParaRPr lang="en-US" sz="3600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2328628254"/>
              </p:ext>
            </p:extLst>
          </p:nvPr>
        </p:nvGraphicFramePr>
        <p:xfrm>
          <a:off x="2891809" y="93808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069234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721298" y="535436"/>
            <a:ext cx="4134907" cy="672404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05436" y="486919"/>
            <a:ext cx="42911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CONCLUSION</a:t>
            </a:r>
            <a:endParaRPr lang="en-US" sz="4400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0251" y="1883391"/>
            <a:ext cx="11122926" cy="50783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CNC 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Machining is a process used in the manufacturing sector that involves the use of computers to control machine 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tools.</a:t>
            </a:r>
          </a:p>
          <a:p>
            <a:pPr lvl="0">
              <a:buFont typeface="Arial" pitchFamily="34" charset="0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Tools 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that can be controlled in this manner include lathes, mills, routers and grinders . The CNC in CNC Machining stands for Computer Numerical 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Control</a:t>
            </a:r>
          </a:p>
          <a:p>
            <a:pPr lvl="0">
              <a:buFont typeface="Arial" pitchFamily="34" charset="0"/>
              <a:buChar char="•"/>
            </a:pPr>
            <a:endParaRPr lang="en-US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>
              <a:buFont typeface="Arial" pitchFamily="34" charset="0"/>
              <a:buChar char="•"/>
            </a:pPr>
            <a:endParaRPr lang="en-US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5053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721298" y="535436"/>
            <a:ext cx="4134907" cy="672404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05436" y="486919"/>
            <a:ext cx="42911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CONCLUSION</a:t>
            </a:r>
            <a:endParaRPr lang="en-US" sz="4400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501253"/>
            <a:ext cx="11122926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حطلي صورة الجهاز هون عشان احكي عنه</a:t>
            </a:r>
          </a:p>
          <a:p>
            <a:pPr lvl="0">
              <a:buFont typeface="Arial" pitchFamily="34" charset="0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 have built a prototype for this machine, that use the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Arduino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as the control unit.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 have used the machine on another mission different from other tasks, which is drawing. The Machine will be used to draw designs , images and graphics that is already exist in the computer on paper</a:t>
            </a:r>
            <a:endParaRPr lang="en-US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86663" y="583021"/>
            <a:ext cx="4367606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4400" b="1" cap="all" dirty="0" smtClean="0">
                <a:ln/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Machine design</a:t>
            </a:r>
            <a:endParaRPr lang="ar-SA" sz="4400" b="1" cap="all" dirty="0">
              <a:ln/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5053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721298" y="535436"/>
            <a:ext cx="4134907" cy="672404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05436" y="486919"/>
            <a:ext cx="42911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CONCLUSION</a:t>
            </a:r>
            <a:endParaRPr lang="en-US" sz="4400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501253"/>
            <a:ext cx="11122926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حطلي صورة الجهازكمان  هون عشان احكي عنه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 designed the body structure on AutoCAD and we have used wood to perform the 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design</a:t>
            </a:r>
            <a:r>
              <a:rPr lang="ar-SA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رسمته على الاتوكاد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 the design we have considered the positions of the electrical circuit, motors, pin, and paper, as well as the prosperity dimensions.</a:t>
            </a:r>
          </a:p>
          <a:p>
            <a:pPr>
              <a:buFont typeface="Arial" pitchFamily="34" charset="0"/>
              <a:buChar char="•"/>
            </a:pPr>
            <a:endParaRPr lang="ar-SA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86663" y="583021"/>
            <a:ext cx="4367606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4400" b="1" cap="all" dirty="0" smtClean="0">
                <a:ln/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Machine design</a:t>
            </a:r>
            <a:endParaRPr lang="ar-SA" sz="4400" b="1" cap="all" dirty="0">
              <a:ln/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5053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41231"/>
            <a:ext cx="12192000" cy="6932165"/>
          </a:xfrm>
          <a:prstGeom prst="rect">
            <a:avLst/>
          </a:prstGeom>
          <a:solidFill>
            <a:srgbClr val="444444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xmlns="" val="3715807369"/>
              </p:ext>
            </p:extLst>
          </p:nvPr>
        </p:nvGraphicFramePr>
        <p:xfrm>
          <a:off x="792204" y="1087397"/>
          <a:ext cx="8128000" cy="54216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1222023" y="416145"/>
            <a:ext cx="7616740" cy="762017"/>
            <a:chOff x="434631" y="285503"/>
            <a:chExt cx="7616739" cy="570790"/>
          </a:xfrm>
          <a:solidFill>
            <a:srgbClr val="444444"/>
          </a:solidFill>
        </p:grpSpPr>
        <p:sp>
          <p:nvSpPr>
            <p:cNvPr id="16" name="Rectangle 15"/>
            <p:cNvSpPr/>
            <p:nvPr/>
          </p:nvSpPr>
          <p:spPr>
            <a:xfrm>
              <a:off x="434631" y="285503"/>
              <a:ext cx="7616739" cy="570790"/>
            </a:xfrm>
            <a:prstGeom prst="rect">
              <a:avLst/>
            </a:prstGeom>
            <a:grpFill/>
            <a:ln>
              <a:solidFill>
                <a:schemeClr val="l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ectangle 16"/>
            <p:cNvSpPr/>
            <p:nvPr/>
          </p:nvSpPr>
          <p:spPr>
            <a:xfrm>
              <a:off x="434631" y="285503"/>
              <a:ext cx="7616739" cy="570790"/>
            </a:xfrm>
            <a:prstGeom prst="rect">
              <a:avLst/>
            </a:prstGeom>
            <a:grpFill/>
            <a:ln>
              <a:solidFill>
                <a:schemeClr val="lt1">
                  <a:hueOff val="0"/>
                  <a:satOff val="0"/>
                  <a:lumOff val="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3065" tIns="73660" rIns="73660" bIns="73660" numCol="1" spcCol="1270" anchor="t" anchorCtr="0">
              <a:noAutofit/>
            </a:bodyPr>
            <a:lstStyle/>
            <a:p>
              <a:pPr lvl="0" algn="l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900" kern="1200" dirty="0"/>
            </a:p>
          </p:txBody>
        </p:sp>
      </p:grpSp>
      <p:sp>
        <p:nvSpPr>
          <p:cNvPr id="18" name="Oval 17"/>
          <p:cNvSpPr/>
          <p:nvPr/>
        </p:nvSpPr>
        <p:spPr>
          <a:xfrm>
            <a:off x="0" y="41231"/>
            <a:ext cx="1396057" cy="13206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396054" y="470277"/>
            <a:ext cx="40715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cs typeface="Browallia New" panose="020B0604020202020204" pitchFamily="34" charset="-34"/>
              </a:rPr>
              <a:t>CONTENTS</a:t>
            </a:r>
            <a:endParaRPr lang="en-US" sz="4000" dirty="0">
              <a:solidFill>
                <a:schemeClr val="bg1"/>
              </a:solidFill>
              <a:cs typeface="Browallia New" panose="020B0604020202020204" pitchFamily="34" charset="-34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884" y="224922"/>
            <a:ext cx="999600" cy="95324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0257" y="1361854"/>
            <a:ext cx="543532" cy="54353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1302" y="2243303"/>
            <a:ext cx="543532" cy="54353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8508" y="3058380"/>
            <a:ext cx="543532" cy="54353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8508" y="3973248"/>
            <a:ext cx="543532" cy="54353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0257" y="5666124"/>
            <a:ext cx="543532" cy="54353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6058" y="4780557"/>
            <a:ext cx="598779" cy="54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57501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721298" y="535436"/>
            <a:ext cx="4134907" cy="672404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05436" y="486919"/>
            <a:ext cx="42911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CONCLUSION</a:t>
            </a:r>
            <a:endParaRPr lang="en-US" sz="4400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" y="1501253"/>
            <a:ext cx="6428096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Secondly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we have built the electrical circuit and programmed the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arduino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to get orders from computer by the serial and control the IC's and motors in order to perform the draw</a:t>
            </a:r>
            <a:endParaRPr lang="ar-SA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86663" y="583021"/>
            <a:ext cx="4367606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4400" b="1" cap="all" dirty="0" smtClean="0">
                <a:ln/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Machine design</a:t>
            </a:r>
            <a:endParaRPr lang="ar-SA" sz="4400" b="1" cap="all" dirty="0">
              <a:ln/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5053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721298" y="535436"/>
            <a:ext cx="4134907" cy="672404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05436" y="486919"/>
            <a:ext cx="42911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CONCLUSION</a:t>
            </a:r>
            <a:endParaRPr lang="en-US" sz="4400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" y="1501253"/>
            <a:ext cx="6428096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thirdly,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 have downloaded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inkscape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program on our computer, which converts the picture from pixels system to G-code to be send through serial to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Arduino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Finally Our project is designed to draw pictures and paints on a small paper.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Our project is not design to draw a very complicated picture.</a:t>
            </a:r>
            <a:endParaRPr lang="ar-SA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86663" y="583021"/>
            <a:ext cx="4367606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4400" b="1" cap="all" dirty="0" smtClean="0">
                <a:ln/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Machine design</a:t>
            </a:r>
            <a:endParaRPr lang="ar-SA" sz="4400" b="1" cap="all" dirty="0">
              <a:ln/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5053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3530" y="1473958"/>
            <a:ext cx="12124940" cy="2538484"/>
          </a:xfrm>
          <a:prstGeom prst="rect">
            <a:avLst/>
          </a:prstGeom>
          <a:solidFill>
            <a:srgbClr val="444444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 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will make some changes of our machine to 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</a:t>
            </a:r>
          </a:p>
          <a:p>
            <a:pPr marL="342900" indent="-342900">
              <a:buAutoNum type="arabicParenR"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More 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efficient 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and 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effective </a:t>
            </a:r>
            <a:endParaRPr 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342900" indent="-342900">
              <a:buAutoNum type="arabicParenR"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 be big than this machine to draw large picture with more accurate   </a:t>
            </a:r>
            <a:endParaRPr 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342900" indent="-342900">
              <a:buAutoNum type="arabicParenR"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 do more than one job like drilling and cutting.   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70922" y="398958"/>
            <a:ext cx="4134907" cy="672404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FUTURE OUTLOOK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5436" y="486919"/>
            <a:ext cx="42911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400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0320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270922" y="398958"/>
            <a:ext cx="4134907" cy="672404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FUTURE OUTLOOK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5436" y="486919"/>
            <a:ext cx="42911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400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60161" y="1292704"/>
            <a:ext cx="18261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Drilling</a:t>
            </a:r>
            <a:endParaRPr lang="ar-SA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9433" y="2006221"/>
            <a:ext cx="10904561" cy="4312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While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milling is performed in all directions and can create unique parts, drilling is performed only in the axial direction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Drilling can be described as a process in which a cutting tool of fixed diameter is fed into a work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piece.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 is a very simple operation and the resulting holes share a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diameter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with the size of the cutting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tool.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 is important to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understand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 that not all drilling operations can be performed on one machine and all three machines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perform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 type of drilling better than the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other.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As a result, it is necessary to select the right machine for the specific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application.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endParaRPr lang="ar-SA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0320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41231"/>
            <a:ext cx="12192000" cy="6932165"/>
          </a:xfrm>
          <a:prstGeom prst="rect">
            <a:avLst/>
          </a:prstGeom>
          <a:solidFill>
            <a:srgbClr val="444444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222023" y="416146"/>
            <a:ext cx="7616740" cy="570790"/>
            <a:chOff x="434631" y="285503"/>
            <a:chExt cx="7616739" cy="570790"/>
          </a:xfrm>
          <a:solidFill>
            <a:srgbClr val="444444"/>
          </a:solidFill>
        </p:grpSpPr>
        <p:sp>
          <p:nvSpPr>
            <p:cNvPr id="16" name="Rectangle 15"/>
            <p:cNvSpPr/>
            <p:nvPr/>
          </p:nvSpPr>
          <p:spPr>
            <a:xfrm>
              <a:off x="434631" y="285503"/>
              <a:ext cx="7616739" cy="570790"/>
            </a:xfrm>
            <a:prstGeom prst="rect">
              <a:avLst/>
            </a:prstGeom>
            <a:grpFill/>
            <a:ln>
              <a:solidFill>
                <a:schemeClr val="l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ectangle 16"/>
            <p:cNvSpPr/>
            <p:nvPr/>
          </p:nvSpPr>
          <p:spPr>
            <a:xfrm>
              <a:off x="434631" y="285503"/>
              <a:ext cx="7616739" cy="570790"/>
            </a:xfrm>
            <a:prstGeom prst="rect">
              <a:avLst/>
            </a:prstGeom>
            <a:grpFill/>
            <a:ln>
              <a:solidFill>
                <a:schemeClr val="lt1">
                  <a:hueOff val="0"/>
                  <a:satOff val="0"/>
                  <a:lumOff val="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3065" tIns="73660" rIns="73660" bIns="73660" numCol="1" spcCol="1270" anchor="t" anchorCtr="0">
              <a:noAutofit/>
            </a:bodyPr>
            <a:lstStyle/>
            <a:p>
              <a:pPr lvl="0" algn="l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900" kern="1200" dirty="0"/>
            </a:p>
          </p:txBody>
        </p:sp>
      </p:grpSp>
      <p:sp>
        <p:nvSpPr>
          <p:cNvPr id="18" name="Oval 17"/>
          <p:cNvSpPr/>
          <p:nvPr/>
        </p:nvSpPr>
        <p:spPr>
          <a:xfrm>
            <a:off x="0" y="41231"/>
            <a:ext cx="1396057" cy="13206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396055" y="347600"/>
            <a:ext cx="40715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cs typeface="Browallia New" panose="020B0604020202020204" pitchFamily="34" charset="-34"/>
              </a:rPr>
              <a:t>CONTENTS</a:t>
            </a:r>
            <a:endParaRPr lang="en-US" sz="4000" dirty="0">
              <a:solidFill>
                <a:schemeClr val="bg1"/>
              </a:solidFill>
              <a:cs typeface="Browallia New" panose="020B0604020202020204" pitchFamily="34" charset="-34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884" y="224922"/>
            <a:ext cx="999600" cy="953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15123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7000368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860547" y="6641029"/>
            <a:ext cx="329611" cy="107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" dirty="0" smtClean="0">
                <a:solidFill>
                  <a:schemeClr val="bg1">
                    <a:lumMod val="75000"/>
                  </a:schemeClr>
                </a:solidFill>
                <a:hlinkClick r:id="rId3"/>
              </a:rPr>
              <a:t>Free PowerPoint Templates</a:t>
            </a:r>
            <a:endParaRPr lang="en-US" sz="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72884" y="229007"/>
            <a:ext cx="3153206" cy="630802"/>
          </a:xfrm>
          <a:prstGeom prst="roundRect">
            <a:avLst/>
          </a:prstGeom>
          <a:solidFill>
            <a:srgbClr val="444444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90995" y="265881"/>
            <a:ext cx="3035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andara" panose="020E0502030303020204" pitchFamily="34" charset="0"/>
                <a:cs typeface="Browallia New" panose="020B0604020202020204" pitchFamily="34" charset="-34"/>
              </a:rPr>
              <a:t>INTRODUCTION</a:t>
            </a:r>
            <a:endParaRPr lang="en-US" sz="2800" b="1" dirty="0">
              <a:solidFill>
                <a:schemeClr val="bg1"/>
              </a:solidFill>
              <a:latin typeface="Candara" panose="020E0502030303020204" pitchFamily="34" charset="0"/>
              <a:cs typeface="Browallia New" panose="020B0604020202020204" pitchFamily="34" charset="-34"/>
            </a:endParaRPr>
          </a:p>
        </p:txBody>
      </p:sp>
      <p:graphicFrame>
        <p:nvGraphicFramePr>
          <p:cNvPr id="31" name="Diagram 30"/>
          <p:cNvGraphicFramePr/>
          <p:nvPr>
            <p:extLst>
              <p:ext uri="{D42A27DB-BD31-4B8C-83A1-F6EECF244321}">
                <p14:modId xmlns:p14="http://schemas.microsoft.com/office/powerpoint/2010/main" xmlns="" val="4105308194"/>
              </p:ext>
            </p:extLst>
          </p:nvPr>
        </p:nvGraphicFramePr>
        <p:xfrm>
          <a:off x="6720975" y="1720591"/>
          <a:ext cx="5638407" cy="40747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9092" y="1205527"/>
            <a:ext cx="3042681" cy="2603500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33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7749" y="2694615"/>
            <a:ext cx="2994025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9092" y="4145251"/>
            <a:ext cx="3042681" cy="260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1137363975"/>
              </p:ext>
            </p:extLst>
          </p:nvPr>
        </p:nvGraphicFramePr>
        <p:xfrm>
          <a:off x="-579391" y="1009934"/>
          <a:ext cx="8128000" cy="5631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xmlns="" val="767601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731397" y="6704111"/>
            <a:ext cx="329611" cy="107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" dirty="0" smtClean="0">
                <a:solidFill>
                  <a:schemeClr val="bg1">
                    <a:lumMod val="75000"/>
                  </a:schemeClr>
                </a:solidFill>
                <a:hlinkClick r:id="rId3"/>
              </a:rPr>
              <a:t>Free PowerPoint Templates</a:t>
            </a:r>
            <a:endParaRPr lang="en-US" sz="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74973"/>
            <a:ext cx="12192000" cy="2830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8102995" y="1832582"/>
            <a:ext cx="3660091" cy="4118052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391407" y="1828214"/>
            <a:ext cx="3660091" cy="412242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37947" y="3479735"/>
            <a:ext cx="2770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ndara" panose="020E0502030303020204" pitchFamily="34" charset="0"/>
                <a:cs typeface="Browallia New" panose="020B0604020202020204" pitchFamily="34" charset="-34"/>
              </a:rPr>
              <a:t>Stepper motor</a:t>
            </a:r>
            <a:endParaRPr lang="en-US" sz="2000" dirty="0">
              <a:solidFill>
                <a:schemeClr val="bg1"/>
              </a:solidFill>
              <a:latin typeface="Candara" panose="020E0502030303020204" pitchFamily="34" charset="0"/>
              <a:cs typeface="Browallia New" panose="020B0604020202020204" pitchFamily="34" charset="-34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4265958" y="1828214"/>
            <a:ext cx="3660091" cy="4122421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37951" y="4113127"/>
            <a:ext cx="29670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we </a:t>
            </a:r>
            <a:r>
              <a:rPr lang="en-US" sz="16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used 2 small stepper motor . The first motor represent the X-axis movement ,while the other one represent the Y-axis </a:t>
            </a:r>
            <a:r>
              <a:rPr lang="en-US" sz="1600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direction.</a:t>
            </a:r>
            <a:endParaRPr lang="en-US" sz="1600" dirty="0">
              <a:latin typeface="+mj-lt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990870" y="3975382"/>
            <a:ext cx="2461161" cy="14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85143" y="3477460"/>
            <a:ext cx="2770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ndara" panose="020E0502030303020204" pitchFamily="34" charset="0"/>
                <a:cs typeface="Browallia New" panose="020B0604020202020204" pitchFamily="34" charset="-34"/>
              </a:rPr>
              <a:t>Servo motor</a:t>
            </a:r>
            <a:endParaRPr lang="en-US" sz="2000" dirty="0">
              <a:solidFill>
                <a:schemeClr val="bg1"/>
              </a:solidFill>
              <a:latin typeface="Candara" panose="020E0502030303020204" pitchFamily="34" charset="0"/>
              <a:cs typeface="Browallia New" panose="020B0604020202020204" pitchFamily="34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47968" y="3477460"/>
            <a:ext cx="2770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ndara" panose="020E0502030303020204" pitchFamily="34" charset="0"/>
                <a:cs typeface="Browallia New" panose="020B0604020202020204" pitchFamily="34" charset="-34"/>
              </a:rPr>
              <a:t>Integrated circuit</a:t>
            </a:r>
            <a:endParaRPr lang="en-US" sz="2000" dirty="0">
              <a:solidFill>
                <a:schemeClr val="bg1"/>
              </a:solidFill>
              <a:latin typeface="Candara" panose="020E0502030303020204" pitchFamily="34" charset="0"/>
              <a:cs typeface="Browallia New" panose="020B0604020202020204" pitchFamily="34" charset="-34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4865421" y="3955257"/>
            <a:ext cx="2461161" cy="14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702456" y="3962130"/>
            <a:ext cx="2461161" cy="14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612499" y="4113125"/>
            <a:ext cx="29670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In our project we used one servo motor as a z-axis to control the pen moving up and down.</a:t>
            </a:r>
            <a:endParaRPr lang="en-US" sz="1600" dirty="0">
              <a:latin typeface="+mj-lt"/>
              <a:cs typeface="Times New Roman" pitchFamily="18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872882" y="269557"/>
            <a:ext cx="2251314" cy="471626"/>
          </a:xfrm>
          <a:prstGeom prst="roundRect">
            <a:avLst/>
          </a:prstGeom>
          <a:solidFill>
            <a:srgbClr val="444444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990992" y="260632"/>
            <a:ext cx="2015093" cy="467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ndara" panose="020E0502030303020204" pitchFamily="34" charset="0"/>
                <a:cs typeface="Browallia New" panose="020B0604020202020204" pitchFamily="34" charset="-34"/>
              </a:rPr>
              <a:t>Elements</a:t>
            </a:r>
            <a:endParaRPr lang="en-US" sz="2400" dirty="0">
              <a:solidFill>
                <a:schemeClr val="bg1"/>
              </a:solidFill>
              <a:latin typeface="Candara" panose="020E0502030303020204" pitchFamily="34" charset="0"/>
              <a:cs typeface="Browallia New" panose="020B0604020202020204" pitchFamily="34" charset="-34"/>
            </a:endParaRPr>
          </a:p>
        </p:txBody>
      </p:sp>
      <p:pic>
        <p:nvPicPr>
          <p:cNvPr id="36" name="Picture 35" descr="http://i.ebayimg.com/images/i/151158481390-0-1/s-l100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6300" y="1915360"/>
            <a:ext cx="2250297" cy="156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Picture 36" descr="http://circuitdigest.com/sites/default/files/field/image/Servo-Moto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90788" y="1940767"/>
            <a:ext cx="1864923" cy="1500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49533" y="1896990"/>
            <a:ext cx="2167006" cy="156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8547971" y="4113124"/>
            <a:ext cx="29670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In our project we used </a:t>
            </a:r>
            <a:r>
              <a:rPr lang="en-US" sz="1600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two (L293D) driver motor to control the movement of the stepper motor.</a:t>
            </a:r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145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731397" y="6704111"/>
            <a:ext cx="329611" cy="107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" dirty="0" smtClean="0">
                <a:solidFill>
                  <a:schemeClr val="bg1">
                    <a:lumMod val="75000"/>
                  </a:schemeClr>
                </a:solidFill>
                <a:hlinkClick r:id="rId3"/>
              </a:rPr>
              <a:t>Free PowerPoint Templates</a:t>
            </a:r>
            <a:endParaRPr lang="en-US" sz="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74973"/>
            <a:ext cx="12192000" cy="2830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8102995" y="1832582"/>
            <a:ext cx="3660091" cy="4118052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391407" y="1828214"/>
            <a:ext cx="3660091" cy="412242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37947" y="3479734"/>
            <a:ext cx="2770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ndara" panose="020E0502030303020204" pitchFamily="34" charset="0"/>
                <a:cs typeface="Browallia New" panose="020B0604020202020204" pitchFamily="34" charset="-34"/>
              </a:rPr>
              <a:t>Arduino Uno</a:t>
            </a:r>
            <a:endParaRPr lang="en-US" sz="2000" dirty="0">
              <a:solidFill>
                <a:schemeClr val="bg1"/>
              </a:solidFill>
              <a:latin typeface="Candara" panose="020E0502030303020204" pitchFamily="34" charset="0"/>
              <a:cs typeface="Browallia New" panose="020B0604020202020204" pitchFamily="34" charset="-34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4265958" y="1828214"/>
            <a:ext cx="3660091" cy="4122421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37951" y="4113125"/>
            <a:ext cx="29670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solidFill>
                  <a:schemeClr val="bg1"/>
                </a:solidFill>
                <a:latin typeface="Candara" panose="020E0502030303020204" pitchFamily="34" charset="0"/>
              </a:rPr>
              <a:t>Lorem ipsum dolor sit amet, urna scelerisque, lacus wisi, congue </a:t>
            </a:r>
            <a:r>
              <a:rPr lang="en-US" sz="1600" dirty="0" smtClean="0">
                <a:solidFill>
                  <a:schemeClr val="bg1"/>
                </a:solidFill>
                <a:latin typeface="Candara" panose="020E0502030303020204" pitchFamily="34" charset="0"/>
              </a:rPr>
              <a:t>ipsum suspendisse </a:t>
            </a:r>
            <a:r>
              <a:rPr lang="en-US" sz="1600" dirty="0">
                <a:solidFill>
                  <a:schemeClr val="bg1"/>
                </a:solidFill>
                <a:latin typeface="Candara" panose="020E0502030303020204" pitchFamily="34" charset="0"/>
              </a:rPr>
              <a:t>eget scelerisque in porta est, ipsum cras. Ornare sit</a:t>
            </a:r>
            <a:endParaRPr lang="en-US" sz="1600" dirty="0">
              <a:solidFill>
                <a:schemeClr val="bg1"/>
              </a:solidFill>
              <a:latin typeface="Candara" panose="020E0502030303020204" pitchFamily="34" charset="0"/>
              <a:cs typeface="Browallia New" panose="020B0604020202020204" pitchFamily="34" charset="-34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990870" y="3975382"/>
            <a:ext cx="2461161" cy="14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85143" y="3477460"/>
            <a:ext cx="2770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ndara" panose="020E0502030303020204" pitchFamily="34" charset="0"/>
                <a:cs typeface="Browallia New" panose="020B0604020202020204" pitchFamily="34" charset="-34"/>
              </a:rPr>
              <a:t>Power supply</a:t>
            </a:r>
            <a:endParaRPr lang="en-US" sz="2000" dirty="0">
              <a:solidFill>
                <a:schemeClr val="bg1"/>
              </a:solidFill>
              <a:latin typeface="Candara" panose="020E0502030303020204" pitchFamily="34" charset="0"/>
              <a:cs typeface="Browallia New" panose="020B0604020202020204" pitchFamily="34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47968" y="3477460"/>
            <a:ext cx="2770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ndara" panose="020E0502030303020204" pitchFamily="34" charset="0"/>
                <a:cs typeface="Browallia New" panose="020B0604020202020204" pitchFamily="34" charset="-34"/>
              </a:rPr>
              <a:t>Connection wires </a:t>
            </a:r>
            <a:endParaRPr lang="en-US" sz="2000" dirty="0">
              <a:solidFill>
                <a:schemeClr val="bg1"/>
              </a:solidFill>
              <a:latin typeface="Candara" panose="020E0502030303020204" pitchFamily="34" charset="0"/>
              <a:cs typeface="Browallia New" panose="020B0604020202020204" pitchFamily="34" charset="-34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4865421" y="3955257"/>
            <a:ext cx="2461161" cy="14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702456" y="3962130"/>
            <a:ext cx="2461161" cy="14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612499" y="4113125"/>
            <a:ext cx="29670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We </a:t>
            </a:r>
            <a:r>
              <a:rPr lang="en-US" sz="16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used 12 volt power supply to supply the circuit because arduino give us 5 V and the stepper driver work on 12 V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547971" y="4113126"/>
            <a:ext cx="29670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chemeClr val="bg1"/>
                </a:solidFill>
                <a:latin typeface="+mj-lt"/>
              </a:rPr>
              <a:t>We used this wires to connect between the different element of the circuit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872882" y="269557"/>
            <a:ext cx="2251314" cy="471626"/>
          </a:xfrm>
          <a:prstGeom prst="roundRect">
            <a:avLst/>
          </a:prstGeom>
          <a:solidFill>
            <a:srgbClr val="444444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990992" y="260632"/>
            <a:ext cx="2015093" cy="467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ndara" panose="020E0502030303020204" pitchFamily="34" charset="0"/>
                <a:cs typeface="Browallia New" panose="020B0604020202020204" pitchFamily="34" charset="-34"/>
              </a:rPr>
              <a:t>Elements</a:t>
            </a:r>
            <a:endParaRPr lang="en-US" sz="2400" dirty="0">
              <a:solidFill>
                <a:schemeClr val="bg1"/>
              </a:solidFill>
              <a:latin typeface="Candara" panose="020E0502030303020204" pitchFamily="34" charset="0"/>
              <a:cs typeface="Browallia New" panose="020B0604020202020204" pitchFamily="34" charset="-34"/>
            </a:endParaRPr>
          </a:p>
        </p:txBody>
      </p:sp>
      <p:pic>
        <p:nvPicPr>
          <p:cNvPr id="30" name="Picture 29" descr="http://www.petmountain.com/photos/product/giant/114420S524610/aquarium-lighting-parts/true-lumen-12-volt-power-supply-transformer-for-led-strips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15700" y="2011096"/>
            <a:ext cx="1894704" cy="14663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26467" y="1995877"/>
            <a:ext cx="2251995" cy="1433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9753" y="2011096"/>
            <a:ext cx="2137717" cy="14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04540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872882" y="260630"/>
            <a:ext cx="2251314" cy="471626"/>
          </a:xfrm>
          <a:prstGeom prst="roundRect">
            <a:avLst/>
          </a:prstGeom>
          <a:solidFill>
            <a:srgbClr val="444444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90992" y="260632"/>
            <a:ext cx="2015093" cy="467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ndara" panose="020E0502030303020204" pitchFamily="34" charset="0"/>
                <a:cs typeface="Browallia New" panose="020B0604020202020204" pitchFamily="34" charset="-34"/>
              </a:rPr>
              <a:t>connecting</a:t>
            </a:r>
            <a:endParaRPr lang="en-US" sz="2400" dirty="0">
              <a:solidFill>
                <a:schemeClr val="bg1"/>
              </a:solidFill>
              <a:latin typeface="Candara" panose="020E0502030303020204" pitchFamily="34" charset="0"/>
              <a:cs typeface="Browallia New" panose="020B0604020202020204" pitchFamily="34" charset="-34"/>
            </a:endParaRPr>
          </a:p>
        </p:txBody>
      </p:sp>
      <p:pic>
        <p:nvPicPr>
          <p:cNvPr id="49" name="Picture 4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0290" y="301276"/>
            <a:ext cx="4955060" cy="3234812"/>
          </a:xfrm>
          <a:prstGeom prst="rect">
            <a:avLst/>
          </a:prstGeom>
        </p:spPr>
      </p:pic>
      <p:sp>
        <p:nvSpPr>
          <p:cNvPr id="50" name="Rounded Rectangle 49"/>
          <p:cNvSpPr/>
          <p:nvPr/>
        </p:nvSpPr>
        <p:spPr>
          <a:xfrm>
            <a:off x="420728" y="1313034"/>
            <a:ext cx="5770011" cy="5063052"/>
          </a:xfrm>
          <a:prstGeom prst="roundRect">
            <a:avLst/>
          </a:prstGeom>
          <a:solidFill>
            <a:srgbClr val="444444">
              <a:alpha val="5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939117" y="1469565"/>
            <a:ext cx="4370158" cy="467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j-lt"/>
              </a:rPr>
              <a:t>We connect the circuit as shown:</a:t>
            </a:r>
          </a:p>
        </p:txBody>
      </p:sp>
      <p:sp>
        <p:nvSpPr>
          <p:cNvPr id="53" name="Up Arrow Callout 52"/>
          <p:cNvSpPr/>
          <p:nvPr/>
        </p:nvSpPr>
        <p:spPr>
          <a:xfrm rot="5400000">
            <a:off x="1993165" y="1062093"/>
            <a:ext cx="473876" cy="2904420"/>
          </a:xfrm>
          <a:prstGeom prst="upArrowCallout">
            <a:avLst>
              <a:gd name="adj1" fmla="val 20043"/>
              <a:gd name="adj2" fmla="val 25000"/>
              <a:gd name="adj3" fmla="val 25000"/>
              <a:gd name="adj4" fmla="val 47196"/>
            </a:avLst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Stepper 1</a:t>
            </a:r>
            <a:endParaRPr lang="en-US" dirty="0"/>
          </a:p>
        </p:txBody>
      </p:sp>
      <p:sp>
        <p:nvSpPr>
          <p:cNvPr id="54" name="Up Arrow Callout 53"/>
          <p:cNvSpPr/>
          <p:nvPr/>
        </p:nvSpPr>
        <p:spPr>
          <a:xfrm rot="5400000">
            <a:off x="1993165" y="1830994"/>
            <a:ext cx="473876" cy="2904420"/>
          </a:xfrm>
          <a:prstGeom prst="upArrowCallout">
            <a:avLst>
              <a:gd name="adj1" fmla="val 20043"/>
              <a:gd name="adj2" fmla="val 25000"/>
              <a:gd name="adj3" fmla="val 25000"/>
              <a:gd name="adj4" fmla="val 47196"/>
            </a:avLst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Stepper 2</a:t>
            </a:r>
            <a:endParaRPr lang="en-US" dirty="0"/>
          </a:p>
        </p:txBody>
      </p:sp>
      <p:sp>
        <p:nvSpPr>
          <p:cNvPr id="55" name="Up Arrow Callout 54"/>
          <p:cNvSpPr/>
          <p:nvPr/>
        </p:nvSpPr>
        <p:spPr>
          <a:xfrm rot="5400000">
            <a:off x="1993165" y="2575343"/>
            <a:ext cx="473876" cy="2904420"/>
          </a:xfrm>
          <a:prstGeom prst="upArrowCallout">
            <a:avLst>
              <a:gd name="adj1" fmla="val 20043"/>
              <a:gd name="adj2" fmla="val 25000"/>
              <a:gd name="adj3" fmla="val 25000"/>
              <a:gd name="adj4" fmla="val 47196"/>
            </a:avLst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IC (1)</a:t>
            </a:r>
          </a:p>
          <a:p>
            <a:pPr algn="ctr"/>
            <a:r>
              <a:rPr lang="en-US" sz="1050" dirty="0" smtClean="0"/>
              <a:t>Pin (2,7,10,15)</a:t>
            </a:r>
            <a:endParaRPr lang="en-US" sz="1050" dirty="0"/>
          </a:p>
        </p:txBody>
      </p:sp>
      <p:sp>
        <p:nvSpPr>
          <p:cNvPr id="56" name="Up Arrow Callout 55"/>
          <p:cNvSpPr/>
          <p:nvPr/>
        </p:nvSpPr>
        <p:spPr>
          <a:xfrm rot="5400000">
            <a:off x="1993165" y="3327498"/>
            <a:ext cx="473876" cy="2904420"/>
          </a:xfrm>
          <a:prstGeom prst="upArrowCallout">
            <a:avLst>
              <a:gd name="adj1" fmla="val 20043"/>
              <a:gd name="adj2" fmla="val 25000"/>
              <a:gd name="adj3" fmla="val 25000"/>
              <a:gd name="adj4" fmla="val 47196"/>
            </a:avLst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IC (2)</a:t>
            </a:r>
          </a:p>
          <a:p>
            <a:pPr algn="ctr"/>
            <a:r>
              <a:rPr lang="en-US" sz="1050" dirty="0" smtClean="0"/>
              <a:t>Pin (2,7,10,15)</a:t>
            </a:r>
            <a:endParaRPr lang="en-US" sz="1050" dirty="0"/>
          </a:p>
        </p:txBody>
      </p:sp>
      <p:sp>
        <p:nvSpPr>
          <p:cNvPr id="58" name="Up Arrow Callout 57"/>
          <p:cNvSpPr/>
          <p:nvPr/>
        </p:nvSpPr>
        <p:spPr>
          <a:xfrm rot="5400000">
            <a:off x="1993165" y="4167758"/>
            <a:ext cx="473876" cy="2904420"/>
          </a:xfrm>
          <a:prstGeom prst="upArrowCallout">
            <a:avLst>
              <a:gd name="adj1" fmla="val 20043"/>
              <a:gd name="adj2" fmla="val 25000"/>
              <a:gd name="adj3" fmla="val 25000"/>
              <a:gd name="adj4" fmla="val 47196"/>
            </a:avLst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Servo </a:t>
            </a:r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3941807" y="2175751"/>
            <a:ext cx="1742302" cy="601759"/>
          </a:xfrm>
          <a:prstGeom prst="ellipse">
            <a:avLst/>
          </a:prstGeom>
          <a:solidFill>
            <a:srgbClr val="4444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IC (1)</a:t>
            </a:r>
            <a:endParaRPr lang="en-US" dirty="0"/>
          </a:p>
        </p:txBody>
      </p:sp>
      <p:sp>
        <p:nvSpPr>
          <p:cNvPr id="60" name="Oval 59"/>
          <p:cNvSpPr/>
          <p:nvPr/>
        </p:nvSpPr>
        <p:spPr>
          <a:xfrm>
            <a:off x="3941807" y="3000859"/>
            <a:ext cx="1742302" cy="601759"/>
          </a:xfrm>
          <a:prstGeom prst="ellipse">
            <a:avLst/>
          </a:prstGeom>
          <a:solidFill>
            <a:srgbClr val="4444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IC (2)</a:t>
            </a:r>
            <a:endParaRPr lang="en-US" dirty="0"/>
          </a:p>
        </p:txBody>
      </p:sp>
      <p:sp>
        <p:nvSpPr>
          <p:cNvPr id="62" name="Oval 61"/>
          <p:cNvSpPr/>
          <p:nvPr/>
        </p:nvSpPr>
        <p:spPr>
          <a:xfrm>
            <a:off x="3941805" y="3726276"/>
            <a:ext cx="1742302" cy="601759"/>
          </a:xfrm>
          <a:prstGeom prst="ellipse">
            <a:avLst/>
          </a:prstGeom>
          <a:solidFill>
            <a:srgbClr val="4444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Arduino </a:t>
            </a:r>
            <a:endParaRPr lang="en-US" dirty="0"/>
          </a:p>
        </p:txBody>
      </p:sp>
      <p:sp>
        <p:nvSpPr>
          <p:cNvPr id="73" name="Oval 72"/>
          <p:cNvSpPr/>
          <p:nvPr/>
        </p:nvSpPr>
        <p:spPr>
          <a:xfrm>
            <a:off x="3941807" y="4476471"/>
            <a:ext cx="1742302" cy="601759"/>
          </a:xfrm>
          <a:prstGeom prst="ellipse">
            <a:avLst/>
          </a:prstGeom>
          <a:solidFill>
            <a:srgbClr val="4444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Arduino</a:t>
            </a:r>
            <a:endParaRPr lang="en-US" dirty="0"/>
          </a:p>
        </p:txBody>
      </p:sp>
      <p:sp>
        <p:nvSpPr>
          <p:cNvPr id="74" name="Oval 73"/>
          <p:cNvSpPr/>
          <p:nvPr/>
        </p:nvSpPr>
        <p:spPr>
          <a:xfrm>
            <a:off x="3941805" y="5319088"/>
            <a:ext cx="1742302" cy="601759"/>
          </a:xfrm>
          <a:prstGeom prst="ellipse">
            <a:avLst/>
          </a:prstGeom>
          <a:solidFill>
            <a:srgbClr val="4444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Arduino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2199444" y="2175749"/>
            <a:ext cx="1613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Pin (3,6,11,14)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230106" y="2924281"/>
            <a:ext cx="1613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Pin (3,6,11,14)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231003" y="3675283"/>
            <a:ext cx="1613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Pin (2,3,4,5)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231003" y="4438796"/>
            <a:ext cx="1613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Pin (8,9,10,11)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2499091" y="5212955"/>
            <a:ext cx="1613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Pin (6)</a:t>
            </a:r>
          </a:p>
        </p:txBody>
      </p:sp>
      <p:pic>
        <p:nvPicPr>
          <p:cNvPr id="80" name="Picture 7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90285" y="3602620"/>
            <a:ext cx="3095070" cy="3013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02145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611703" y="551147"/>
            <a:ext cx="2251314" cy="471626"/>
          </a:xfrm>
          <a:prstGeom prst="roundRect">
            <a:avLst/>
          </a:prstGeom>
          <a:solidFill>
            <a:srgbClr val="444444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it work</a:t>
            </a:r>
            <a:endParaRPr lang="en-US" dirty="0"/>
          </a:p>
        </p:txBody>
      </p:sp>
      <p:sp>
        <p:nvSpPr>
          <p:cNvPr id="36" name="Oval 35"/>
          <p:cNvSpPr/>
          <p:nvPr/>
        </p:nvSpPr>
        <p:spPr>
          <a:xfrm>
            <a:off x="8503923" y="1930400"/>
            <a:ext cx="1371600" cy="1371600"/>
          </a:xfrm>
          <a:prstGeom prst="ellipse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6446520" y="1930400"/>
            <a:ext cx="1371600" cy="1371600"/>
          </a:xfrm>
          <a:prstGeom prst="ellipse">
            <a:avLst/>
          </a:prstGeom>
          <a:solidFill>
            <a:schemeClr val="bg1"/>
          </a:solidFill>
          <a:ln>
            <a:solidFill>
              <a:srgbClr val="4444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10561324" y="1930400"/>
            <a:ext cx="1371600" cy="1371600"/>
          </a:xfrm>
          <a:prstGeom prst="ellipse">
            <a:avLst/>
          </a:prstGeom>
          <a:solidFill>
            <a:schemeClr val="bg1"/>
          </a:solidFill>
          <a:ln>
            <a:solidFill>
              <a:srgbClr val="4444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al 38"/>
          <p:cNvSpPr/>
          <p:nvPr/>
        </p:nvSpPr>
        <p:spPr>
          <a:xfrm>
            <a:off x="4389123" y="1930400"/>
            <a:ext cx="1371600" cy="1371600"/>
          </a:xfrm>
          <a:prstGeom prst="ellipse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Oval 39"/>
          <p:cNvSpPr/>
          <p:nvPr/>
        </p:nvSpPr>
        <p:spPr>
          <a:xfrm>
            <a:off x="274323" y="1930400"/>
            <a:ext cx="1371600" cy="1371600"/>
          </a:xfrm>
          <a:prstGeom prst="ellipse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Oval 40"/>
          <p:cNvSpPr/>
          <p:nvPr/>
        </p:nvSpPr>
        <p:spPr>
          <a:xfrm>
            <a:off x="2331724" y="1930400"/>
            <a:ext cx="1371600" cy="1371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02293" y="2406180"/>
            <a:ext cx="1105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Inkscape</a:t>
            </a:r>
            <a:endParaRPr lang="en-US" sz="2000" dirty="0">
              <a:solidFill>
                <a:schemeClr val="bg1"/>
              </a:solidFill>
              <a:cs typeface="Estrangelo Edessa" panose="03080600000000000000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331724" y="240618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444444"/>
                </a:solidFill>
              </a:rPr>
              <a:t>processing</a:t>
            </a:r>
            <a:endParaRPr lang="en-US" sz="2000" dirty="0">
              <a:solidFill>
                <a:srgbClr val="444444"/>
              </a:solidFill>
              <a:cs typeface="Estrangelo Edessa" panose="03080600000000000000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521797" y="2313850"/>
            <a:ext cx="11059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Arduino</a:t>
            </a:r>
            <a:r>
              <a:rPr lang="en-US" sz="3200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endParaRPr lang="en-US" sz="3200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585589" y="2313848"/>
            <a:ext cx="1105998" cy="605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444444"/>
                </a:solidFill>
                <a:latin typeface="+mj-lt"/>
              </a:rPr>
              <a:t>Ic’s</a:t>
            </a:r>
            <a:endParaRPr lang="en-US" sz="3200" dirty="0">
              <a:solidFill>
                <a:srgbClr val="444444"/>
              </a:solidFill>
              <a:latin typeface="+mj-lt"/>
              <a:cs typeface="Estrangelo Edessa" panose="03080600000000000000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642181" y="2406180"/>
            <a:ext cx="1105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steppers</a:t>
            </a:r>
            <a:endParaRPr lang="en-US" sz="2000" dirty="0">
              <a:solidFill>
                <a:schemeClr val="bg1"/>
              </a:solidFill>
              <a:cs typeface="Estrangelo Edessa" panose="03080600000000000000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694121" y="2416145"/>
            <a:ext cx="1105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444444"/>
                </a:solidFill>
                <a:latin typeface="Candara" panose="020E0502030303020204" pitchFamily="34" charset="0"/>
              </a:rPr>
              <a:t>servo</a:t>
            </a:r>
            <a:endParaRPr lang="en-US" sz="2000" dirty="0">
              <a:solidFill>
                <a:srgbClr val="444444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14" name="Up Arrow Callout 13"/>
          <p:cNvSpPr/>
          <p:nvPr/>
        </p:nvSpPr>
        <p:spPr>
          <a:xfrm>
            <a:off x="182883" y="3514839"/>
            <a:ext cx="1554480" cy="2196581"/>
          </a:xfrm>
          <a:prstGeom prst="upArrowCallou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4803" y="4319513"/>
            <a:ext cx="16706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Open the picture and make change on it then convert it to G-code</a:t>
            </a:r>
            <a:endParaRPr lang="en-US" sz="1600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48" name="Up Arrow Callout 47"/>
          <p:cNvSpPr/>
          <p:nvPr/>
        </p:nvSpPr>
        <p:spPr>
          <a:xfrm>
            <a:off x="2240284" y="3514838"/>
            <a:ext cx="1554480" cy="2196581"/>
          </a:xfrm>
          <a:prstGeom prst="upArrowCallout">
            <a:avLst/>
          </a:prstGeom>
          <a:solidFill>
            <a:schemeClr val="bg1"/>
          </a:solidFill>
          <a:ln>
            <a:solidFill>
              <a:srgbClr val="4444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Arrow Connector 18"/>
          <p:cNvCxnSpPr>
            <a:stCxn id="40" idx="6"/>
            <a:endCxn id="41" idx="2"/>
          </p:cNvCxnSpPr>
          <p:nvPr/>
        </p:nvCxnSpPr>
        <p:spPr>
          <a:xfrm>
            <a:off x="1645923" y="2616200"/>
            <a:ext cx="685801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41" idx="6"/>
            <a:endCxn id="39" idx="2"/>
          </p:cNvCxnSpPr>
          <p:nvPr/>
        </p:nvCxnSpPr>
        <p:spPr>
          <a:xfrm>
            <a:off x="3703322" y="2616200"/>
            <a:ext cx="685801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39" idx="6"/>
            <a:endCxn id="37" idx="2"/>
          </p:cNvCxnSpPr>
          <p:nvPr/>
        </p:nvCxnSpPr>
        <p:spPr>
          <a:xfrm>
            <a:off x="5760723" y="2616200"/>
            <a:ext cx="685801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37" idx="6"/>
            <a:endCxn id="36" idx="2"/>
          </p:cNvCxnSpPr>
          <p:nvPr/>
        </p:nvCxnSpPr>
        <p:spPr>
          <a:xfrm>
            <a:off x="7818122" y="2616200"/>
            <a:ext cx="685801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Up Arrow Callout 63"/>
          <p:cNvSpPr/>
          <p:nvPr/>
        </p:nvSpPr>
        <p:spPr>
          <a:xfrm>
            <a:off x="6331108" y="3514836"/>
            <a:ext cx="1554480" cy="2196581"/>
          </a:xfrm>
          <a:prstGeom prst="upArrowCallout">
            <a:avLst/>
          </a:prstGeom>
          <a:solidFill>
            <a:schemeClr val="bg1"/>
          </a:solidFill>
          <a:ln>
            <a:solidFill>
              <a:srgbClr val="4444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Up Arrow Callout 64"/>
          <p:cNvSpPr/>
          <p:nvPr/>
        </p:nvSpPr>
        <p:spPr>
          <a:xfrm>
            <a:off x="10469884" y="3514834"/>
            <a:ext cx="1554480" cy="2196581"/>
          </a:xfrm>
          <a:prstGeom prst="upArrowCallout">
            <a:avLst/>
          </a:prstGeom>
          <a:solidFill>
            <a:schemeClr val="bg1"/>
          </a:solidFill>
          <a:ln>
            <a:solidFill>
              <a:srgbClr val="4444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Up Arrow Callout 65"/>
          <p:cNvSpPr/>
          <p:nvPr/>
        </p:nvSpPr>
        <p:spPr>
          <a:xfrm>
            <a:off x="4297683" y="3495715"/>
            <a:ext cx="1554480" cy="2196581"/>
          </a:xfrm>
          <a:prstGeom prst="upArrowCallou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Up Arrow Callout 66"/>
          <p:cNvSpPr/>
          <p:nvPr/>
        </p:nvSpPr>
        <p:spPr>
          <a:xfrm>
            <a:off x="8401924" y="3514835"/>
            <a:ext cx="1554480" cy="2196581"/>
          </a:xfrm>
          <a:prstGeom prst="upArrowCallou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2303117" y="4565731"/>
            <a:ext cx="1420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ndara" panose="020E0502030303020204" pitchFamily="34" charset="0"/>
              </a:rPr>
              <a:t>Mediator program</a:t>
            </a:r>
          </a:p>
          <a:p>
            <a:pPr algn="ctr"/>
            <a:r>
              <a:rPr lang="en-US" sz="1600" dirty="0">
                <a:latin typeface="Candara" panose="020E0502030303020204" pitchFamily="34" charset="0"/>
              </a:rPr>
              <a:t>(to serial) </a:t>
            </a:r>
            <a:endParaRPr lang="en-US" sz="1600" dirty="0"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196809" y="4450261"/>
            <a:ext cx="175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Candara" panose="020E0502030303020204" pitchFamily="34" charset="0"/>
              </a:rPr>
              <a:t>The main controller 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(send command)</a:t>
            </a:r>
            <a:endParaRPr lang="en-US" sz="1600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355084" y="4550282"/>
            <a:ext cx="15976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444444"/>
                </a:solidFill>
                <a:latin typeface="Candara" panose="020E0502030303020204" pitchFamily="34" charset="0"/>
              </a:rPr>
              <a:t>Receive form arduino – send to stepper</a:t>
            </a:r>
            <a:endParaRPr lang="en-US" sz="1600" dirty="0">
              <a:solidFill>
                <a:srgbClr val="444444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479251" y="4427174"/>
            <a:ext cx="1420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Moves forward and backward</a:t>
            </a:r>
            <a:r>
              <a:rPr lang="en-US" sz="1600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endParaRPr lang="en-US" sz="1600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0536652" y="4565733"/>
            <a:ext cx="1420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444444"/>
                </a:solidFill>
                <a:latin typeface="Candara" panose="020E0502030303020204" pitchFamily="34" charset="0"/>
              </a:rPr>
              <a:t>Move the pen up and down</a:t>
            </a:r>
            <a:endParaRPr lang="en-US" sz="1600" dirty="0">
              <a:solidFill>
                <a:srgbClr val="444444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0" y="6574973"/>
            <a:ext cx="12192000" cy="283029"/>
          </a:xfrm>
          <a:prstGeom prst="rect">
            <a:avLst/>
          </a:pr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" name="Elbow Connector 3"/>
          <p:cNvCxnSpPr>
            <a:endCxn id="38" idx="2"/>
          </p:cNvCxnSpPr>
          <p:nvPr/>
        </p:nvCxnSpPr>
        <p:spPr>
          <a:xfrm>
            <a:off x="5074921" y="1730347"/>
            <a:ext cx="5486400" cy="885855"/>
          </a:xfrm>
          <a:prstGeom prst="bentConnector3">
            <a:avLst>
              <a:gd name="adj1" fmla="val 94144"/>
            </a:avLst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39" idx="0"/>
          </p:cNvCxnSpPr>
          <p:nvPr/>
        </p:nvCxnSpPr>
        <p:spPr>
          <a:xfrm flipH="1" flipV="1">
            <a:off x="5074797" y="1730347"/>
            <a:ext cx="124" cy="2000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75805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3534" y="1087394"/>
            <a:ext cx="12124940" cy="5770606"/>
          </a:xfrm>
          <a:prstGeom prst="rect">
            <a:avLst/>
          </a:prstGeom>
          <a:solidFill>
            <a:srgbClr val="444444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721298" y="535436"/>
            <a:ext cx="4134907" cy="672404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05436" y="486919"/>
            <a:ext cx="42911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Inkscape</a:t>
            </a:r>
            <a:endParaRPr lang="en-US" sz="4400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42894" y="1612342"/>
            <a:ext cx="2128459" cy="2014295"/>
          </a:xfrm>
          <a:prstGeom prst="ellipse">
            <a:avLst/>
          </a:prstGeom>
          <a:blipFill dpi="0" rotWithShape="1">
            <a:blip r:embed="rId3"/>
            <a:srcRect/>
            <a:stretch>
              <a:fillRect l="-9000" t="-6000" r="-12000" b="-12000"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3162199" y="1604102"/>
            <a:ext cx="2128459" cy="2014295"/>
          </a:xfrm>
          <a:prstGeom prst="ellipse">
            <a:avLst/>
          </a:prstGeom>
          <a:blipFill dpi="0" rotWithShape="1">
            <a:blip r:embed="rId4"/>
            <a:srcRect/>
            <a:stretch>
              <a:fillRect l="-9000" t="-6000" r="-12000" b="-12000"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5872451" y="1612342"/>
            <a:ext cx="2128459" cy="2014295"/>
          </a:xfrm>
          <a:prstGeom prst="ellipse">
            <a:avLst/>
          </a:prstGeom>
          <a:blipFill dpi="0" rotWithShape="1">
            <a:blip r:embed="rId5"/>
            <a:srcRect/>
            <a:stretch>
              <a:fillRect l="-17000" t="-13000" r="-12000" b="-12000"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8893637" y="1207842"/>
            <a:ext cx="2935506" cy="2467345"/>
          </a:xfrm>
          <a:prstGeom prst="roundRect">
            <a:avLst/>
          </a:prstGeom>
          <a:blipFill dpi="0" rotWithShape="1">
            <a:blip r:embed="rId6"/>
            <a:srcRect/>
            <a:stretch>
              <a:fillRect l="-22000" t="-7000" r="-12000" b="-12000"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Arrow Connector 4"/>
          <p:cNvCxnSpPr>
            <a:stCxn id="13" idx="6"/>
          </p:cNvCxnSpPr>
          <p:nvPr/>
        </p:nvCxnSpPr>
        <p:spPr>
          <a:xfrm>
            <a:off x="2471353" y="2619488"/>
            <a:ext cx="6908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7" idx="6"/>
          </p:cNvCxnSpPr>
          <p:nvPr/>
        </p:nvCxnSpPr>
        <p:spPr>
          <a:xfrm flipV="1">
            <a:off x="5290658" y="2611248"/>
            <a:ext cx="581792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8000911" y="2619488"/>
            <a:ext cx="89273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Up Arrow Callout 31"/>
          <p:cNvSpPr/>
          <p:nvPr/>
        </p:nvSpPr>
        <p:spPr>
          <a:xfrm>
            <a:off x="342895" y="3756454"/>
            <a:ext cx="1952368" cy="2730843"/>
          </a:xfrm>
          <a:prstGeom prst="upArrowCallou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we select the photo that we want to </a:t>
            </a:r>
            <a:r>
              <a:rPr lang="en-US" dirty="0" smtClean="0"/>
              <a:t>draw from </a:t>
            </a:r>
            <a:r>
              <a:rPr lang="en-US" dirty="0"/>
              <a:t>the gallery.</a:t>
            </a:r>
          </a:p>
        </p:txBody>
      </p:sp>
      <p:sp>
        <p:nvSpPr>
          <p:cNvPr id="34" name="Up Arrow Callout 33"/>
          <p:cNvSpPr/>
          <p:nvPr/>
        </p:nvSpPr>
        <p:spPr>
          <a:xfrm>
            <a:off x="3338292" y="3756454"/>
            <a:ext cx="1952368" cy="2730843"/>
          </a:xfrm>
          <a:prstGeom prst="upArrowCallou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 </a:t>
            </a:r>
            <a:r>
              <a:rPr lang="en-US" dirty="0" smtClean="0"/>
              <a:t>Then </a:t>
            </a:r>
            <a:r>
              <a:rPr lang="en-US" dirty="0"/>
              <a:t>we erase the colors from the photo to change into paints that only have lines.</a:t>
            </a:r>
          </a:p>
        </p:txBody>
      </p:sp>
      <p:sp>
        <p:nvSpPr>
          <p:cNvPr id="35" name="Up Arrow Callout 34"/>
          <p:cNvSpPr/>
          <p:nvPr/>
        </p:nvSpPr>
        <p:spPr>
          <a:xfrm>
            <a:off x="6096003" y="3756454"/>
            <a:ext cx="1952368" cy="2730843"/>
          </a:xfrm>
          <a:prstGeom prst="upArrowCallou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Then </a:t>
            </a:r>
            <a:r>
              <a:rPr lang="en-US" dirty="0"/>
              <a:t>we convert the object into path. </a:t>
            </a:r>
          </a:p>
          <a:p>
            <a:endParaRPr lang="en-US" dirty="0"/>
          </a:p>
        </p:txBody>
      </p:sp>
      <p:sp>
        <p:nvSpPr>
          <p:cNvPr id="36" name="Up Arrow Callout 35"/>
          <p:cNvSpPr/>
          <p:nvPr/>
        </p:nvSpPr>
        <p:spPr>
          <a:xfrm>
            <a:off x="9385206" y="3756454"/>
            <a:ext cx="1952368" cy="2730843"/>
          </a:xfrm>
          <a:prstGeom prst="upArrowCallou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r>
              <a:rPr lang="en-US" dirty="0" smtClean="0"/>
              <a:t>Then </a:t>
            </a:r>
            <a:r>
              <a:rPr lang="en-US" dirty="0"/>
              <a:t>the program will convert the </a:t>
            </a:r>
            <a:r>
              <a:rPr lang="ar-SA" dirty="0" smtClean="0"/>
              <a:t>   </a:t>
            </a:r>
            <a:r>
              <a:rPr lang="en-US" dirty="0" smtClean="0"/>
              <a:t>object </a:t>
            </a:r>
            <a:r>
              <a:rPr lang="en-US" dirty="0"/>
              <a:t>into G-code form</a:t>
            </a:r>
          </a:p>
        </p:txBody>
      </p:sp>
    </p:spTree>
    <p:extLst>
      <p:ext uri="{BB962C8B-B14F-4D97-AF65-F5344CB8AC3E}">
        <p14:creationId xmlns:p14="http://schemas.microsoft.com/office/powerpoint/2010/main" xmlns="" val="2823680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1087394"/>
            <a:ext cx="12192000" cy="5770606"/>
          </a:xfrm>
          <a:prstGeom prst="rect">
            <a:avLst/>
          </a:prstGeom>
          <a:solidFill>
            <a:srgbClr val="444444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721298" y="535436"/>
            <a:ext cx="4134907" cy="672404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05436" y="486919"/>
            <a:ext cx="42911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Candara" panose="020E0502030303020204" pitchFamily="34" charset="0"/>
                <a:cs typeface="Estrangelo Edessa" panose="03080600000000000000" pitchFamily="66" charset="0"/>
              </a:rPr>
              <a:t>processing</a:t>
            </a:r>
            <a:endParaRPr lang="en-US" sz="4400" dirty="0">
              <a:solidFill>
                <a:schemeClr val="bg1"/>
              </a:solidFill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488100" y="1087395"/>
            <a:ext cx="6450228" cy="4955059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2898776837"/>
              </p:ext>
            </p:extLst>
          </p:nvPr>
        </p:nvGraphicFramePr>
        <p:xfrm>
          <a:off x="517852" y="1524148"/>
          <a:ext cx="4541796" cy="22706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Rounded Rectangle 9"/>
          <p:cNvSpPr/>
          <p:nvPr/>
        </p:nvSpPr>
        <p:spPr>
          <a:xfrm>
            <a:off x="805979" y="4184457"/>
            <a:ext cx="4161806" cy="1857996"/>
          </a:xfrm>
          <a:prstGeom prst="roundRect">
            <a:avLst/>
          </a:prstGeom>
          <a:solidFill>
            <a:srgbClr val="44444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use processing as program to connect between arduino and computer</a:t>
            </a:r>
          </a:p>
          <a:p>
            <a:pPr algn="ctr"/>
            <a:r>
              <a:rPr lang="en-US" dirty="0" smtClean="0"/>
              <a:t> (computer send data serially  over processing to arduino)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3796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6275</TotalTime>
  <Words>988</Words>
  <Application>Microsoft Office PowerPoint</Application>
  <PresentationFormat>Custom</PresentationFormat>
  <Paragraphs>156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james sager;sage-fox.com</dc:creator>
  <cp:lastModifiedBy>mohammad sami</cp:lastModifiedBy>
  <cp:revision>1218</cp:revision>
  <dcterms:created xsi:type="dcterms:W3CDTF">2015-12-31T02:20:12Z</dcterms:created>
  <dcterms:modified xsi:type="dcterms:W3CDTF">2016-05-17T13:25:41Z</dcterms:modified>
</cp:coreProperties>
</file>