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1C5EB1-47B2-42B4-ABF7-56E3BBCB994F}" v="61" dt="2025-09-06T18:44:08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1586F-0C7D-4FB9-A8E9-632282938F3F}" type="doc">
      <dgm:prSet loTypeId="urn:microsoft.com/office/officeart/2005/8/layout/default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71762C7-1EBC-4AFD-A930-E361BFCA2EF7}">
      <dgm:prSet/>
      <dgm:spPr/>
      <dgm:t>
        <a:bodyPr/>
        <a:lstStyle/>
        <a:p>
          <a:r>
            <a:rPr lang="en-US"/>
            <a:t>Ineffective vs. unknown threats</a:t>
          </a:r>
        </a:p>
      </dgm:t>
    </dgm:pt>
    <dgm:pt modelId="{64753B1D-BE2A-4070-AE00-BCAE9ED8B4CC}" type="parTrans" cxnId="{F6763421-81D0-4F20-A40D-BE81886E40FA}">
      <dgm:prSet/>
      <dgm:spPr/>
      <dgm:t>
        <a:bodyPr/>
        <a:lstStyle/>
        <a:p>
          <a:endParaRPr lang="en-US"/>
        </a:p>
      </dgm:t>
    </dgm:pt>
    <dgm:pt modelId="{2F882C17-B28D-4217-801F-B896E5146828}" type="sibTrans" cxnId="{F6763421-81D0-4F20-A40D-BE81886E40FA}">
      <dgm:prSet/>
      <dgm:spPr/>
      <dgm:t>
        <a:bodyPr/>
        <a:lstStyle/>
        <a:p>
          <a:endParaRPr lang="en-US"/>
        </a:p>
      </dgm:t>
    </dgm:pt>
    <dgm:pt modelId="{7FBC43E0-3593-4A43-9922-E4E3E711166F}">
      <dgm:prSet/>
      <dgm:spPr/>
      <dgm:t>
        <a:bodyPr/>
        <a:lstStyle/>
        <a:p>
          <a:r>
            <a:rPr lang="en-US"/>
            <a:t>High false alarm rate</a:t>
          </a:r>
        </a:p>
      </dgm:t>
    </dgm:pt>
    <dgm:pt modelId="{DB960F53-3330-4E3D-A9B1-CC86112A09C5}" type="parTrans" cxnId="{B2AB1A90-FD7E-4BE3-8EE9-540C606ACF40}">
      <dgm:prSet/>
      <dgm:spPr/>
      <dgm:t>
        <a:bodyPr/>
        <a:lstStyle/>
        <a:p>
          <a:endParaRPr lang="en-US"/>
        </a:p>
      </dgm:t>
    </dgm:pt>
    <dgm:pt modelId="{78D884F4-A027-4906-8F2E-EC2F8973A567}" type="sibTrans" cxnId="{B2AB1A90-FD7E-4BE3-8EE9-540C606ACF40}">
      <dgm:prSet/>
      <dgm:spPr/>
      <dgm:t>
        <a:bodyPr/>
        <a:lstStyle/>
        <a:p>
          <a:endParaRPr lang="en-US"/>
        </a:p>
      </dgm:t>
    </dgm:pt>
    <dgm:pt modelId="{CEB68F20-6605-4124-AFAD-8ED443370CCF}">
      <dgm:prSet/>
      <dgm:spPr/>
      <dgm:t>
        <a:bodyPr/>
        <a:lstStyle/>
        <a:p>
          <a:r>
            <a:rPr lang="en-US"/>
            <a:t>Scalability issues in high-speed networks</a:t>
          </a:r>
        </a:p>
      </dgm:t>
    </dgm:pt>
    <dgm:pt modelId="{0B0E97C3-D647-4198-8EF9-1814CD06E6A6}" type="parTrans" cxnId="{7C8CDCC4-9B97-4BD3-95F7-D2AE8A7C3C3D}">
      <dgm:prSet/>
      <dgm:spPr/>
      <dgm:t>
        <a:bodyPr/>
        <a:lstStyle/>
        <a:p>
          <a:endParaRPr lang="en-US"/>
        </a:p>
      </dgm:t>
    </dgm:pt>
    <dgm:pt modelId="{61527CB8-B3E7-49D3-9848-8714ABDA3B40}" type="sibTrans" cxnId="{7C8CDCC4-9B97-4BD3-95F7-D2AE8A7C3C3D}">
      <dgm:prSet/>
      <dgm:spPr/>
      <dgm:t>
        <a:bodyPr/>
        <a:lstStyle/>
        <a:p>
          <a:endParaRPr lang="en-US"/>
        </a:p>
      </dgm:t>
    </dgm:pt>
    <dgm:pt modelId="{C01155B1-82A2-4132-AD6B-1373E3069F58}" type="pres">
      <dgm:prSet presAssocID="{59C1586F-0C7D-4FB9-A8E9-632282938F3F}" presName="diagram" presStyleCnt="0">
        <dgm:presLayoutVars>
          <dgm:dir/>
          <dgm:resizeHandles val="exact"/>
        </dgm:presLayoutVars>
      </dgm:prSet>
      <dgm:spPr/>
    </dgm:pt>
    <dgm:pt modelId="{F94DD0F4-E642-4C4B-9EAC-5AFBC3A494BE}" type="pres">
      <dgm:prSet presAssocID="{C71762C7-1EBC-4AFD-A930-E361BFCA2EF7}" presName="node" presStyleLbl="node1" presStyleIdx="0" presStyleCnt="3">
        <dgm:presLayoutVars>
          <dgm:bulletEnabled val="1"/>
        </dgm:presLayoutVars>
      </dgm:prSet>
      <dgm:spPr/>
    </dgm:pt>
    <dgm:pt modelId="{088B3898-948C-4D6A-99D2-91870ACFABB3}" type="pres">
      <dgm:prSet presAssocID="{2F882C17-B28D-4217-801F-B896E5146828}" presName="sibTrans" presStyleCnt="0"/>
      <dgm:spPr/>
    </dgm:pt>
    <dgm:pt modelId="{278F8BE1-1A0F-4146-9557-19C0628A74E7}" type="pres">
      <dgm:prSet presAssocID="{7FBC43E0-3593-4A43-9922-E4E3E711166F}" presName="node" presStyleLbl="node1" presStyleIdx="1" presStyleCnt="3">
        <dgm:presLayoutVars>
          <dgm:bulletEnabled val="1"/>
        </dgm:presLayoutVars>
      </dgm:prSet>
      <dgm:spPr/>
    </dgm:pt>
    <dgm:pt modelId="{9B852ED3-BF1E-4D51-9EC3-C8EAEF3B0C97}" type="pres">
      <dgm:prSet presAssocID="{78D884F4-A027-4906-8F2E-EC2F8973A567}" presName="sibTrans" presStyleCnt="0"/>
      <dgm:spPr/>
    </dgm:pt>
    <dgm:pt modelId="{B968AA47-8443-4923-92D7-93AECE3BE243}" type="pres">
      <dgm:prSet presAssocID="{CEB68F20-6605-4124-AFAD-8ED443370CCF}" presName="node" presStyleLbl="node1" presStyleIdx="2" presStyleCnt="3">
        <dgm:presLayoutVars>
          <dgm:bulletEnabled val="1"/>
        </dgm:presLayoutVars>
      </dgm:prSet>
      <dgm:spPr/>
    </dgm:pt>
  </dgm:ptLst>
  <dgm:cxnLst>
    <dgm:cxn modelId="{2528A606-8B1A-45D7-B577-55BD1CEF8576}" type="presOf" srcId="{C71762C7-1EBC-4AFD-A930-E361BFCA2EF7}" destId="{F94DD0F4-E642-4C4B-9EAC-5AFBC3A494BE}" srcOrd="0" destOrd="0" presId="urn:microsoft.com/office/officeart/2005/8/layout/default"/>
    <dgm:cxn modelId="{D6B6380A-CFDF-4651-9637-F98C7FA4BA21}" type="presOf" srcId="{59C1586F-0C7D-4FB9-A8E9-632282938F3F}" destId="{C01155B1-82A2-4132-AD6B-1373E3069F58}" srcOrd="0" destOrd="0" presId="urn:microsoft.com/office/officeart/2005/8/layout/default"/>
    <dgm:cxn modelId="{F6763421-81D0-4F20-A40D-BE81886E40FA}" srcId="{59C1586F-0C7D-4FB9-A8E9-632282938F3F}" destId="{C71762C7-1EBC-4AFD-A930-E361BFCA2EF7}" srcOrd="0" destOrd="0" parTransId="{64753B1D-BE2A-4070-AE00-BCAE9ED8B4CC}" sibTransId="{2F882C17-B28D-4217-801F-B896E5146828}"/>
    <dgm:cxn modelId="{53361A50-1F89-42DD-8F4E-13B2BD2A4429}" type="presOf" srcId="{CEB68F20-6605-4124-AFAD-8ED443370CCF}" destId="{B968AA47-8443-4923-92D7-93AECE3BE243}" srcOrd="0" destOrd="0" presId="urn:microsoft.com/office/officeart/2005/8/layout/default"/>
    <dgm:cxn modelId="{B2AB1A90-FD7E-4BE3-8EE9-540C606ACF40}" srcId="{59C1586F-0C7D-4FB9-A8E9-632282938F3F}" destId="{7FBC43E0-3593-4A43-9922-E4E3E711166F}" srcOrd="1" destOrd="0" parTransId="{DB960F53-3330-4E3D-A9B1-CC86112A09C5}" sibTransId="{78D884F4-A027-4906-8F2E-EC2F8973A567}"/>
    <dgm:cxn modelId="{1D44CC9B-D22C-4861-B946-92E7AFB3907E}" type="presOf" srcId="{7FBC43E0-3593-4A43-9922-E4E3E711166F}" destId="{278F8BE1-1A0F-4146-9557-19C0628A74E7}" srcOrd="0" destOrd="0" presId="urn:microsoft.com/office/officeart/2005/8/layout/default"/>
    <dgm:cxn modelId="{7C8CDCC4-9B97-4BD3-95F7-D2AE8A7C3C3D}" srcId="{59C1586F-0C7D-4FB9-A8E9-632282938F3F}" destId="{CEB68F20-6605-4124-AFAD-8ED443370CCF}" srcOrd="2" destOrd="0" parTransId="{0B0E97C3-D647-4198-8EF9-1814CD06E6A6}" sibTransId="{61527CB8-B3E7-49D3-9848-8714ABDA3B40}"/>
    <dgm:cxn modelId="{2F9EB83B-D04A-4AA9-A8A4-D1FAD8D131E6}" type="presParOf" srcId="{C01155B1-82A2-4132-AD6B-1373E3069F58}" destId="{F94DD0F4-E642-4C4B-9EAC-5AFBC3A494BE}" srcOrd="0" destOrd="0" presId="urn:microsoft.com/office/officeart/2005/8/layout/default"/>
    <dgm:cxn modelId="{2CB290A9-7445-471E-ADDB-A2B0A2487100}" type="presParOf" srcId="{C01155B1-82A2-4132-AD6B-1373E3069F58}" destId="{088B3898-948C-4D6A-99D2-91870ACFABB3}" srcOrd="1" destOrd="0" presId="urn:microsoft.com/office/officeart/2005/8/layout/default"/>
    <dgm:cxn modelId="{BE514526-6F83-40A2-8CB6-9728D89B82D6}" type="presParOf" srcId="{C01155B1-82A2-4132-AD6B-1373E3069F58}" destId="{278F8BE1-1A0F-4146-9557-19C0628A74E7}" srcOrd="2" destOrd="0" presId="urn:microsoft.com/office/officeart/2005/8/layout/default"/>
    <dgm:cxn modelId="{BC43C996-B985-42B2-A54F-BF3F8B862F91}" type="presParOf" srcId="{C01155B1-82A2-4132-AD6B-1373E3069F58}" destId="{9B852ED3-BF1E-4D51-9EC3-C8EAEF3B0C97}" srcOrd="3" destOrd="0" presId="urn:microsoft.com/office/officeart/2005/8/layout/default"/>
    <dgm:cxn modelId="{BB23FF7B-3C59-4AD1-B6DC-9A2E5213DC02}" type="presParOf" srcId="{C01155B1-82A2-4132-AD6B-1373E3069F58}" destId="{B968AA47-8443-4923-92D7-93AECE3BE243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AF6EC-5619-441E-884C-A4ECA2EBAB57}" type="doc">
      <dgm:prSet loTypeId="urn:microsoft.com/office/officeart/2016/7/layout/LinearArrowProcessNumbered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EC6B9E3-F675-43AA-97E9-A87D7EE041D8}">
      <dgm:prSet/>
      <dgm:spPr/>
      <dgm:t>
        <a:bodyPr/>
        <a:lstStyle/>
        <a:p>
          <a:r>
            <a:rPr lang="en-US"/>
            <a:t>Capture live traffic with packet sniffing</a:t>
          </a:r>
        </a:p>
      </dgm:t>
    </dgm:pt>
    <dgm:pt modelId="{E5D03725-5A00-4FCF-BB7E-7C6119E9997D}" type="parTrans" cxnId="{00E81D9A-A2DB-4F97-BE32-D610EEAD3138}">
      <dgm:prSet/>
      <dgm:spPr/>
      <dgm:t>
        <a:bodyPr/>
        <a:lstStyle/>
        <a:p>
          <a:endParaRPr lang="en-US"/>
        </a:p>
      </dgm:t>
    </dgm:pt>
    <dgm:pt modelId="{70CE5EEF-3C28-4BEE-AAA8-7E33474ADEF0}" type="sibTrans" cxnId="{00E81D9A-A2DB-4F97-BE32-D610EEAD3138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21FC57BD-B460-4EFB-9BE4-B9893AFA750B}">
      <dgm:prSet/>
      <dgm:spPr/>
      <dgm:t>
        <a:bodyPr/>
        <a:lstStyle/>
        <a:p>
          <a:r>
            <a:rPr lang="en-US"/>
            <a:t>Extract features (IP, port, protocol, size, flags)</a:t>
          </a:r>
        </a:p>
      </dgm:t>
    </dgm:pt>
    <dgm:pt modelId="{958583F9-17BB-4DF1-AE96-AC9151D3C215}" type="parTrans" cxnId="{49DC0F16-3AA4-4DEE-B829-407ACB3A4D57}">
      <dgm:prSet/>
      <dgm:spPr/>
      <dgm:t>
        <a:bodyPr/>
        <a:lstStyle/>
        <a:p>
          <a:endParaRPr lang="en-US"/>
        </a:p>
      </dgm:t>
    </dgm:pt>
    <dgm:pt modelId="{310A7E25-AED2-4FAC-84E9-AD8D7E44AA2A}" type="sibTrans" cxnId="{49DC0F16-3AA4-4DEE-B829-407ACB3A4D57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7ABB9A7A-3BE5-4E75-8CD3-4750AE9AD3D1}">
      <dgm:prSet/>
      <dgm:spPr/>
      <dgm:t>
        <a:bodyPr/>
        <a:lstStyle/>
        <a:p>
          <a:r>
            <a:rPr lang="en-US"/>
            <a:t>Train AI models to detect attacks</a:t>
          </a:r>
        </a:p>
      </dgm:t>
    </dgm:pt>
    <dgm:pt modelId="{6F32ED8D-F8C5-4883-9FC7-93C288F8E6B6}" type="parTrans" cxnId="{D3C48293-4735-4878-98D3-4C0838B45A53}">
      <dgm:prSet/>
      <dgm:spPr/>
      <dgm:t>
        <a:bodyPr/>
        <a:lstStyle/>
        <a:p>
          <a:endParaRPr lang="en-US"/>
        </a:p>
      </dgm:t>
    </dgm:pt>
    <dgm:pt modelId="{D9B6E4AB-01D4-4973-9BDB-89CDD80F9EDE}" type="sibTrans" cxnId="{D3C48293-4735-4878-98D3-4C0838B45A53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58B3349E-FE01-4AD4-A047-23A77DADC8D3}">
      <dgm:prSet/>
      <dgm:spPr/>
      <dgm:t>
        <a:bodyPr/>
        <a:lstStyle/>
        <a:p>
          <a:r>
            <a:rPr lang="en-US"/>
            <a:t>Deploy a real-time detection engine</a:t>
          </a:r>
        </a:p>
      </dgm:t>
    </dgm:pt>
    <dgm:pt modelId="{F55C1905-80A3-47A7-8C28-2DD45D71F874}" type="parTrans" cxnId="{6FD58A2F-FCBE-4F05-B3FE-DCAA5788A6F1}">
      <dgm:prSet/>
      <dgm:spPr/>
      <dgm:t>
        <a:bodyPr/>
        <a:lstStyle/>
        <a:p>
          <a:endParaRPr lang="en-US"/>
        </a:p>
      </dgm:t>
    </dgm:pt>
    <dgm:pt modelId="{3CF86E02-8BCC-4960-884A-40230A893402}" type="sibTrans" cxnId="{6FD58A2F-FCBE-4F05-B3FE-DCAA5788A6F1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56328DC6-9B57-47F4-9CEC-F7CBAAD4F166}">
      <dgm:prSet/>
      <dgm:spPr/>
      <dgm:t>
        <a:bodyPr/>
        <a:lstStyle/>
        <a:p>
          <a:r>
            <a:rPr lang="en-US"/>
            <a:t>Minimize false positives</a:t>
          </a:r>
        </a:p>
      </dgm:t>
    </dgm:pt>
    <dgm:pt modelId="{30D68F92-409D-4398-939D-3CBF3D9F9672}" type="parTrans" cxnId="{C750E97C-BBC1-4459-8B02-8131F963E374}">
      <dgm:prSet/>
      <dgm:spPr/>
      <dgm:t>
        <a:bodyPr/>
        <a:lstStyle/>
        <a:p>
          <a:endParaRPr lang="en-US"/>
        </a:p>
      </dgm:t>
    </dgm:pt>
    <dgm:pt modelId="{C522EDB5-9048-4ECE-ABD8-977D844E4685}" type="sibTrans" cxnId="{C750E97C-BBC1-4459-8B02-8131F963E374}">
      <dgm:prSet phldrT="5" phldr="0"/>
      <dgm:spPr/>
      <dgm:t>
        <a:bodyPr/>
        <a:lstStyle/>
        <a:p>
          <a:r>
            <a:rPr lang="en-US"/>
            <a:t>5</a:t>
          </a:r>
        </a:p>
      </dgm:t>
    </dgm:pt>
    <dgm:pt modelId="{68C9A115-5C33-49E8-A2E8-76F956AE7B26}" type="pres">
      <dgm:prSet presAssocID="{37EAF6EC-5619-441E-884C-A4ECA2EBAB57}" presName="linearFlow" presStyleCnt="0">
        <dgm:presLayoutVars>
          <dgm:dir/>
          <dgm:animLvl val="lvl"/>
          <dgm:resizeHandles val="exact"/>
        </dgm:presLayoutVars>
      </dgm:prSet>
      <dgm:spPr/>
    </dgm:pt>
    <dgm:pt modelId="{809CB175-3C7F-461C-B8B2-377268929E9D}" type="pres">
      <dgm:prSet presAssocID="{FEC6B9E3-F675-43AA-97E9-A87D7EE041D8}" presName="compositeNode" presStyleCnt="0"/>
      <dgm:spPr/>
    </dgm:pt>
    <dgm:pt modelId="{44BB0A4C-16FA-4568-817A-53D1CB913C25}" type="pres">
      <dgm:prSet presAssocID="{FEC6B9E3-F675-43AA-97E9-A87D7EE041D8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A5C92EF-65E3-4296-8D9C-77B6098368CF}" type="pres">
      <dgm:prSet presAssocID="{FEC6B9E3-F675-43AA-97E9-A87D7EE041D8}" presName="parSh" presStyleCnt="0"/>
      <dgm:spPr/>
    </dgm:pt>
    <dgm:pt modelId="{FC593F24-A85E-4FE9-AFAD-00F5B526053D}" type="pres">
      <dgm:prSet presAssocID="{FEC6B9E3-F675-43AA-97E9-A87D7EE041D8}" presName="lineNode" presStyleLbl="alignAccFollowNode1" presStyleIdx="0" presStyleCnt="15"/>
      <dgm:spPr/>
    </dgm:pt>
    <dgm:pt modelId="{41140C89-129C-4BDD-B374-09C9CD784B11}" type="pres">
      <dgm:prSet presAssocID="{FEC6B9E3-F675-43AA-97E9-A87D7EE041D8}" presName="lineArrowNode" presStyleLbl="alignAccFollowNode1" presStyleIdx="1" presStyleCnt="15"/>
      <dgm:spPr/>
    </dgm:pt>
    <dgm:pt modelId="{4888DB2A-67C1-4E40-9F3B-AA014F435BEE}" type="pres">
      <dgm:prSet presAssocID="{70CE5EEF-3C28-4BEE-AAA8-7E33474ADEF0}" presName="sibTransNodeCircle" presStyleLbl="alignNode1" presStyleIdx="0" presStyleCnt="5">
        <dgm:presLayoutVars>
          <dgm:chMax val="0"/>
          <dgm:bulletEnabled/>
        </dgm:presLayoutVars>
      </dgm:prSet>
      <dgm:spPr/>
    </dgm:pt>
    <dgm:pt modelId="{780F723A-1EEB-4643-B90A-6651C7A3160F}" type="pres">
      <dgm:prSet presAssocID="{70CE5EEF-3C28-4BEE-AAA8-7E33474ADEF0}" presName="spacerBetweenCircleAndCallout" presStyleCnt="0">
        <dgm:presLayoutVars/>
      </dgm:prSet>
      <dgm:spPr/>
    </dgm:pt>
    <dgm:pt modelId="{F1E49E3B-6D48-48EB-A7EC-160C31D99F4F}" type="pres">
      <dgm:prSet presAssocID="{FEC6B9E3-F675-43AA-97E9-A87D7EE041D8}" presName="nodeText" presStyleLbl="alignAccFollowNode1" presStyleIdx="2" presStyleCnt="15">
        <dgm:presLayoutVars>
          <dgm:bulletEnabled val="1"/>
        </dgm:presLayoutVars>
      </dgm:prSet>
      <dgm:spPr/>
    </dgm:pt>
    <dgm:pt modelId="{5B80EC7E-171C-4D1E-B920-41E834C0CDBB}" type="pres">
      <dgm:prSet presAssocID="{70CE5EEF-3C28-4BEE-AAA8-7E33474ADEF0}" presName="sibTransComposite" presStyleCnt="0"/>
      <dgm:spPr/>
    </dgm:pt>
    <dgm:pt modelId="{F2D775AE-3800-4E4A-86E7-8FAFDABA5840}" type="pres">
      <dgm:prSet presAssocID="{21FC57BD-B460-4EFB-9BE4-B9893AFA750B}" presName="compositeNode" presStyleCnt="0"/>
      <dgm:spPr/>
    </dgm:pt>
    <dgm:pt modelId="{5149CB25-55B5-495D-99A3-F6C2F7481BC4}" type="pres">
      <dgm:prSet presAssocID="{21FC57BD-B460-4EFB-9BE4-B9893AFA750B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00E05FF7-4BCE-42C2-B9F2-50AEBF2A51D9}" type="pres">
      <dgm:prSet presAssocID="{21FC57BD-B460-4EFB-9BE4-B9893AFA750B}" presName="parSh" presStyleCnt="0"/>
      <dgm:spPr/>
    </dgm:pt>
    <dgm:pt modelId="{04A61B76-DFC4-408E-92BC-B25C4B6A949A}" type="pres">
      <dgm:prSet presAssocID="{21FC57BD-B460-4EFB-9BE4-B9893AFA750B}" presName="lineNode" presStyleLbl="alignAccFollowNode1" presStyleIdx="3" presStyleCnt="15"/>
      <dgm:spPr/>
    </dgm:pt>
    <dgm:pt modelId="{F9C96D39-84A2-4E84-8636-D37F5344C3E8}" type="pres">
      <dgm:prSet presAssocID="{21FC57BD-B460-4EFB-9BE4-B9893AFA750B}" presName="lineArrowNode" presStyleLbl="alignAccFollowNode1" presStyleIdx="4" presStyleCnt="15"/>
      <dgm:spPr/>
    </dgm:pt>
    <dgm:pt modelId="{0D40D677-729A-4029-86E3-BC8092E28C84}" type="pres">
      <dgm:prSet presAssocID="{310A7E25-AED2-4FAC-84E9-AD8D7E44AA2A}" presName="sibTransNodeCircle" presStyleLbl="alignNode1" presStyleIdx="1" presStyleCnt="5">
        <dgm:presLayoutVars>
          <dgm:chMax val="0"/>
          <dgm:bulletEnabled/>
        </dgm:presLayoutVars>
      </dgm:prSet>
      <dgm:spPr/>
    </dgm:pt>
    <dgm:pt modelId="{8A3B627A-CF31-4BAF-9D46-369D71A4FE63}" type="pres">
      <dgm:prSet presAssocID="{310A7E25-AED2-4FAC-84E9-AD8D7E44AA2A}" presName="spacerBetweenCircleAndCallout" presStyleCnt="0">
        <dgm:presLayoutVars/>
      </dgm:prSet>
      <dgm:spPr/>
    </dgm:pt>
    <dgm:pt modelId="{4106B68E-A71D-4D46-AFC6-7D69254D4042}" type="pres">
      <dgm:prSet presAssocID="{21FC57BD-B460-4EFB-9BE4-B9893AFA750B}" presName="nodeText" presStyleLbl="alignAccFollowNode1" presStyleIdx="5" presStyleCnt="15">
        <dgm:presLayoutVars>
          <dgm:bulletEnabled val="1"/>
        </dgm:presLayoutVars>
      </dgm:prSet>
      <dgm:spPr/>
    </dgm:pt>
    <dgm:pt modelId="{842B5094-3713-483F-9A0F-7A0D52FFB3DB}" type="pres">
      <dgm:prSet presAssocID="{310A7E25-AED2-4FAC-84E9-AD8D7E44AA2A}" presName="sibTransComposite" presStyleCnt="0"/>
      <dgm:spPr/>
    </dgm:pt>
    <dgm:pt modelId="{941A8FBB-F2A8-4CE8-B56B-8DCAFBD11488}" type="pres">
      <dgm:prSet presAssocID="{7ABB9A7A-3BE5-4E75-8CD3-4750AE9AD3D1}" presName="compositeNode" presStyleCnt="0"/>
      <dgm:spPr/>
    </dgm:pt>
    <dgm:pt modelId="{0E0B1D56-812F-4EFC-B605-DC55B69F5426}" type="pres">
      <dgm:prSet presAssocID="{7ABB9A7A-3BE5-4E75-8CD3-4750AE9AD3D1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E1B444A-31F9-4A4A-8DDE-242AB229FCAF}" type="pres">
      <dgm:prSet presAssocID="{7ABB9A7A-3BE5-4E75-8CD3-4750AE9AD3D1}" presName="parSh" presStyleCnt="0"/>
      <dgm:spPr/>
    </dgm:pt>
    <dgm:pt modelId="{4DCE59AE-8B1C-47AC-A385-884EC4AB2233}" type="pres">
      <dgm:prSet presAssocID="{7ABB9A7A-3BE5-4E75-8CD3-4750AE9AD3D1}" presName="lineNode" presStyleLbl="alignAccFollowNode1" presStyleIdx="6" presStyleCnt="15"/>
      <dgm:spPr/>
    </dgm:pt>
    <dgm:pt modelId="{8175D733-90CD-4188-B3A7-8B51F76EDCCE}" type="pres">
      <dgm:prSet presAssocID="{7ABB9A7A-3BE5-4E75-8CD3-4750AE9AD3D1}" presName="lineArrowNode" presStyleLbl="alignAccFollowNode1" presStyleIdx="7" presStyleCnt="15"/>
      <dgm:spPr/>
    </dgm:pt>
    <dgm:pt modelId="{77D259B8-D30E-4F9B-A4FB-F7482ABD7FB4}" type="pres">
      <dgm:prSet presAssocID="{D9B6E4AB-01D4-4973-9BDB-89CDD80F9EDE}" presName="sibTransNodeCircle" presStyleLbl="alignNode1" presStyleIdx="2" presStyleCnt="5">
        <dgm:presLayoutVars>
          <dgm:chMax val="0"/>
          <dgm:bulletEnabled/>
        </dgm:presLayoutVars>
      </dgm:prSet>
      <dgm:spPr/>
    </dgm:pt>
    <dgm:pt modelId="{1DDD701A-68C1-497F-82F2-18B3B57D253F}" type="pres">
      <dgm:prSet presAssocID="{D9B6E4AB-01D4-4973-9BDB-89CDD80F9EDE}" presName="spacerBetweenCircleAndCallout" presStyleCnt="0">
        <dgm:presLayoutVars/>
      </dgm:prSet>
      <dgm:spPr/>
    </dgm:pt>
    <dgm:pt modelId="{C93A7306-39AC-4A65-A80F-0BE6D1C4C5EF}" type="pres">
      <dgm:prSet presAssocID="{7ABB9A7A-3BE5-4E75-8CD3-4750AE9AD3D1}" presName="nodeText" presStyleLbl="alignAccFollowNode1" presStyleIdx="8" presStyleCnt="15">
        <dgm:presLayoutVars>
          <dgm:bulletEnabled val="1"/>
        </dgm:presLayoutVars>
      </dgm:prSet>
      <dgm:spPr/>
    </dgm:pt>
    <dgm:pt modelId="{7B231F30-2851-40C9-BE5E-E1BC32876F59}" type="pres">
      <dgm:prSet presAssocID="{D9B6E4AB-01D4-4973-9BDB-89CDD80F9EDE}" presName="sibTransComposite" presStyleCnt="0"/>
      <dgm:spPr/>
    </dgm:pt>
    <dgm:pt modelId="{D4343B83-5A3F-44EB-9D44-2808A6835910}" type="pres">
      <dgm:prSet presAssocID="{58B3349E-FE01-4AD4-A047-23A77DADC8D3}" presName="compositeNode" presStyleCnt="0"/>
      <dgm:spPr/>
    </dgm:pt>
    <dgm:pt modelId="{FC203739-FE16-4194-AFBB-DF98826B5890}" type="pres">
      <dgm:prSet presAssocID="{58B3349E-FE01-4AD4-A047-23A77DADC8D3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57C98E30-D3BF-4657-9DA5-637FE34C8C64}" type="pres">
      <dgm:prSet presAssocID="{58B3349E-FE01-4AD4-A047-23A77DADC8D3}" presName="parSh" presStyleCnt="0"/>
      <dgm:spPr/>
    </dgm:pt>
    <dgm:pt modelId="{BE4E073E-71E3-482E-9FCB-2DA5503DB3A0}" type="pres">
      <dgm:prSet presAssocID="{58B3349E-FE01-4AD4-A047-23A77DADC8D3}" presName="lineNode" presStyleLbl="alignAccFollowNode1" presStyleIdx="9" presStyleCnt="15"/>
      <dgm:spPr/>
    </dgm:pt>
    <dgm:pt modelId="{B888A8BC-DE55-45FE-957C-D1194DAB9ACB}" type="pres">
      <dgm:prSet presAssocID="{58B3349E-FE01-4AD4-A047-23A77DADC8D3}" presName="lineArrowNode" presStyleLbl="alignAccFollowNode1" presStyleIdx="10" presStyleCnt="15"/>
      <dgm:spPr/>
    </dgm:pt>
    <dgm:pt modelId="{31019ED9-B0E2-494B-B14C-C64BC6B38D85}" type="pres">
      <dgm:prSet presAssocID="{3CF86E02-8BCC-4960-884A-40230A893402}" presName="sibTransNodeCircle" presStyleLbl="alignNode1" presStyleIdx="3" presStyleCnt="5">
        <dgm:presLayoutVars>
          <dgm:chMax val="0"/>
          <dgm:bulletEnabled/>
        </dgm:presLayoutVars>
      </dgm:prSet>
      <dgm:spPr/>
    </dgm:pt>
    <dgm:pt modelId="{366385F4-B33A-43AB-B3DA-BA2A8849959B}" type="pres">
      <dgm:prSet presAssocID="{3CF86E02-8BCC-4960-884A-40230A893402}" presName="spacerBetweenCircleAndCallout" presStyleCnt="0">
        <dgm:presLayoutVars/>
      </dgm:prSet>
      <dgm:spPr/>
    </dgm:pt>
    <dgm:pt modelId="{677763E1-D5A9-4059-8058-B387E6707886}" type="pres">
      <dgm:prSet presAssocID="{58B3349E-FE01-4AD4-A047-23A77DADC8D3}" presName="nodeText" presStyleLbl="alignAccFollowNode1" presStyleIdx="11" presStyleCnt="15">
        <dgm:presLayoutVars>
          <dgm:bulletEnabled val="1"/>
        </dgm:presLayoutVars>
      </dgm:prSet>
      <dgm:spPr/>
    </dgm:pt>
    <dgm:pt modelId="{67747E4D-3010-4513-A62F-6EADC9648E93}" type="pres">
      <dgm:prSet presAssocID="{3CF86E02-8BCC-4960-884A-40230A893402}" presName="sibTransComposite" presStyleCnt="0"/>
      <dgm:spPr/>
    </dgm:pt>
    <dgm:pt modelId="{40156CD2-A71E-4BF4-8D53-31781DCAB376}" type="pres">
      <dgm:prSet presAssocID="{56328DC6-9B57-47F4-9CEC-F7CBAAD4F166}" presName="compositeNode" presStyleCnt="0"/>
      <dgm:spPr/>
    </dgm:pt>
    <dgm:pt modelId="{6A127031-D50E-424E-B1B2-9AE7176B129D}" type="pres">
      <dgm:prSet presAssocID="{56328DC6-9B57-47F4-9CEC-F7CBAAD4F166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A02F63A-EA7F-472B-AE12-424CF36B318E}" type="pres">
      <dgm:prSet presAssocID="{56328DC6-9B57-47F4-9CEC-F7CBAAD4F166}" presName="parSh" presStyleCnt="0"/>
      <dgm:spPr/>
    </dgm:pt>
    <dgm:pt modelId="{0949B3E7-DC5F-416C-BB35-6B7E97254006}" type="pres">
      <dgm:prSet presAssocID="{56328DC6-9B57-47F4-9CEC-F7CBAAD4F166}" presName="lineNode" presStyleLbl="alignAccFollowNode1" presStyleIdx="12" presStyleCnt="15"/>
      <dgm:spPr/>
    </dgm:pt>
    <dgm:pt modelId="{BCA16CE0-B71A-4C12-8B71-A08581054822}" type="pres">
      <dgm:prSet presAssocID="{56328DC6-9B57-47F4-9CEC-F7CBAAD4F166}" presName="lineArrowNode" presStyleLbl="alignAccFollowNode1" presStyleIdx="13" presStyleCnt="15"/>
      <dgm:spPr/>
    </dgm:pt>
    <dgm:pt modelId="{964423C8-7A7A-430E-A0B8-FF7F13A3EB06}" type="pres">
      <dgm:prSet presAssocID="{C522EDB5-9048-4ECE-ABD8-977D844E4685}" presName="sibTransNodeCircle" presStyleLbl="alignNode1" presStyleIdx="4" presStyleCnt="5">
        <dgm:presLayoutVars>
          <dgm:chMax val="0"/>
          <dgm:bulletEnabled/>
        </dgm:presLayoutVars>
      </dgm:prSet>
      <dgm:spPr/>
    </dgm:pt>
    <dgm:pt modelId="{7B17B4F3-B302-4211-8B55-7AB4CBC3A377}" type="pres">
      <dgm:prSet presAssocID="{C522EDB5-9048-4ECE-ABD8-977D844E4685}" presName="spacerBetweenCircleAndCallout" presStyleCnt="0">
        <dgm:presLayoutVars/>
      </dgm:prSet>
      <dgm:spPr/>
    </dgm:pt>
    <dgm:pt modelId="{A7C0B241-C68D-40AF-A315-BB586FCB52C9}" type="pres">
      <dgm:prSet presAssocID="{56328DC6-9B57-47F4-9CEC-F7CBAAD4F166}" presName="nodeText" presStyleLbl="alignAccFollowNode1" presStyleIdx="14" presStyleCnt="15">
        <dgm:presLayoutVars>
          <dgm:bulletEnabled val="1"/>
        </dgm:presLayoutVars>
      </dgm:prSet>
      <dgm:spPr/>
    </dgm:pt>
  </dgm:ptLst>
  <dgm:cxnLst>
    <dgm:cxn modelId="{34707306-F9AB-4204-9642-5667CC8A8C7D}" type="presOf" srcId="{37EAF6EC-5619-441E-884C-A4ECA2EBAB57}" destId="{68C9A115-5C33-49E8-A2E8-76F956AE7B26}" srcOrd="0" destOrd="0" presId="urn:microsoft.com/office/officeart/2016/7/layout/LinearArrowProcessNumbered"/>
    <dgm:cxn modelId="{AED55307-9ED9-47A7-BF2D-E0F07F41475F}" type="presOf" srcId="{70CE5EEF-3C28-4BEE-AAA8-7E33474ADEF0}" destId="{4888DB2A-67C1-4E40-9F3B-AA014F435BEE}" srcOrd="0" destOrd="0" presId="urn:microsoft.com/office/officeart/2016/7/layout/LinearArrowProcessNumbered"/>
    <dgm:cxn modelId="{6D518307-8F4A-456F-B1D2-E29F95B72B34}" type="presOf" srcId="{FEC6B9E3-F675-43AA-97E9-A87D7EE041D8}" destId="{F1E49E3B-6D48-48EB-A7EC-160C31D99F4F}" srcOrd="0" destOrd="0" presId="urn:microsoft.com/office/officeart/2016/7/layout/LinearArrowProcessNumbered"/>
    <dgm:cxn modelId="{43C47D12-92C8-48C8-ADB1-BCDA7C191A15}" type="presOf" srcId="{C522EDB5-9048-4ECE-ABD8-977D844E4685}" destId="{964423C8-7A7A-430E-A0B8-FF7F13A3EB06}" srcOrd="0" destOrd="0" presId="urn:microsoft.com/office/officeart/2016/7/layout/LinearArrowProcessNumbered"/>
    <dgm:cxn modelId="{49DC0F16-3AA4-4DEE-B829-407ACB3A4D57}" srcId="{37EAF6EC-5619-441E-884C-A4ECA2EBAB57}" destId="{21FC57BD-B460-4EFB-9BE4-B9893AFA750B}" srcOrd="1" destOrd="0" parTransId="{958583F9-17BB-4DF1-AE96-AC9151D3C215}" sibTransId="{310A7E25-AED2-4FAC-84E9-AD8D7E44AA2A}"/>
    <dgm:cxn modelId="{1EEA4B25-62DC-47E9-882D-B61ACE3EF95F}" type="presOf" srcId="{310A7E25-AED2-4FAC-84E9-AD8D7E44AA2A}" destId="{0D40D677-729A-4029-86E3-BC8092E28C84}" srcOrd="0" destOrd="0" presId="urn:microsoft.com/office/officeart/2016/7/layout/LinearArrowProcessNumbered"/>
    <dgm:cxn modelId="{EAF2402F-63AD-4883-828D-2CB7E31FE773}" type="presOf" srcId="{7ABB9A7A-3BE5-4E75-8CD3-4750AE9AD3D1}" destId="{C93A7306-39AC-4A65-A80F-0BE6D1C4C5EF}" srcOrd="0" destOrd="0" presId="urn:microsoft.com/office/officeart/2016/7/layout/LinearArrowProcessNumbered"/>
    <dgm:cxn modelId="{6FD58A2F-FCBE-4F05-B3FE-DCAA5788A6F1}" srcId="{37EAF6EC-5619-441E-884C-A4ECA2EBAB57}" destId="{58B3349E-FE01-4AD4-A047-23A77DADC8D3}" srcOrd="3" destOrd="0" parTransId="{F55C1905-80A3-47A7-8C28-2DD45D71F874}" sibTransId="{3CF86E02-8BCC-4960-884A-40230A893402}"/>
    <dgm:cxn modelId="{85D70B38-EDBB-4B05-82D2-19345B43788D}" type="presOf" srcId="{D9B6E4AB-01D4-4973-9BDB-89CDD80F9EDE}" destId="{77D259B8-D30E-4F9B-A4FB-F7482ABD7FB4}" srcOrd="0" destOrd="0" presId="urn:microsoft.com/office/officeart/2016/7/layout/LinearArrowProcessNumbered"/>
    <dgm:cxn modelId="{72589450-146B-4723-B6E7-B062AF587658}" type="presOf" srcId="{21FC57BD-B460-4EFB-9BE4-B9893AFA750B}" destId="{4106B68E-A71D-4D46-AFC6-7D69254D4042}" srcOrd="0" destOrd="0" presId="urn:microsoft.com/office/officeart/2016/7/layout/LinearArrowProcessNumbered"/>
    <dgm:cxn modelId="{5EF3A374-7CE3-4A20-BA7E-BF5AEB3E4433}" type="presOf" srcId="{3CF86E02-8BCC-4960-884A-40230A893402}" destId="{31019ED9-B0E2-494B-B14C-C64BC6B38D85}" srcOrd="0" destOrd="0" presId="urn:microsoft.com/office/officeart/2016/7/layout/LinearArrowProcessNumbered"/>
    <dgm:cxn modelId="{C750E97C-BBC1-4459-8B02-8131F963E374}" srcId="{37EAF6EC-5619-441E-884C-A4ECA2EBAB57}" destId="{56328DC6-9B57-47F4-9CEC-F7CBAAD4F166}" srcOrd="4" destOrd="0" parTransId="{30D68F92-409D-4398-939D-3CBF3D9F9672}" sibTransId="{C522EDB5-9048-4ECE-ABD8-977D844E4685}"/>
    <dgm:cxn modelId="{D3C48293-4735-4878-98D3-4C0838B45A53}" srcId="{37EAF6EC-5619-441E-884C-A4ECA2EBAB57}" destId="{7ABB9A7A-3BE5-4E75-8CD3-4750AE9AD3D1}" srcOrd="2" destOrd="0" parTransId="{6F32ED8D-F8C5-4883-9FC7-93C288F8E6B6}" sibTransId="{D9B6E4AB-01D4-4973-9BDB-89CDD80F9EDE}"/>
    <dgm:cxn modelId="{0C90EB97-519F-4021-A73F-62BD77DC7BF0}" type="presOf" srcId="{58B3349E-FE01-4AD4-A047-23A77DADC8D3}" destId="{677763E1-D5A9-4059-8058-B387E6707886}" srcOrd="0" destOrd="0" presId="urn:microsoft.com/office/officeart/2016/7/layout/LinearArrowProcessNumbered"/>
    <dgm:cxn modelId="{00E81D9A-A2DB-4F97-BE32-D610EEAD3138}" srcId="{37EAF6EC-5619-441E-884C-A4ECA2EBAB57}" destId="{FEC6B9E3-F675-43AA-97E9-A87D7EE041D8}" srcOrd="0" destOrd="0" parTransId="{E5D03725-5A00-4FCF-BB7E-7C6119E9997D}" sibTransId="{70CE5EEF-3C28-4BEE-AAA8-7E33474ADEF0}"/>
    <dgm:cxn modelId="{AC6006AB-1222-424F-AA0F-6C00DC07E666}" type="presOf" srcId="{56328DC6-9B57-47F4-9CEC-F7CBAAD4F166}" destId="{A7C0B241-C68D-40AF-A315-BB586FCB52C9}" srcOrd="0" destOrd="0" presId="urn:microsoft.com/office/officeart/2016/7/layout/LinearArrowProcessNumbered"/>
    <dgm:cxn modelId="{BF1199BC-0BED-453C-BBDB-F8E733627D6B}" type="presParOf" srcId="{68C9A115-5C33-49E8-A2E8-76F956AE7B26}" destId="{809CB175-3C7F-461C-B8B2-377268929E9D}" srcOrd="0" destOrd="0" presId="urn:microsoft.com/office/officeart/2016/7/layout/LinearArrowProcessNumbered"/>
    <dgm:cxn modelId="{45BA4A4A-CA29-456A-AF65-0C43BB07AF86}" type="presParOf" srcId="{809CB175-3C7F-461C-B8B2-377268929E9D}" destId="{44BB0A4C-16FA-4568-817A-53D1CB913C25}" srcOrd="0" destOrd="0" presId="urn:microsoft.com/office/officeart/2016/7/layout/LinearArrowProcessNumbered"/>
    <dgm:cxn modelId="{7AC71430-6580-48F9-9A87-FD745C5081A7}" type="presParOf" srcId="{809CB175-3C7F-461C-B8B2-377268929E9D}" destId="{FA5C92EF-65E3-4296-8D9C-77B6098368CF}" srcOrd="1" destOrd="0" presId="urn:microsoft.com/office/officeart/2016/7/layout/LinearArrowProcessNumbered"/>
    <dgm:cxn modelId="{291663E3-DD0E-4480-86E0-97B498596B3B}" type="presParOf" srcId="{FA5C92EF-65E3-4296-8D9C-77B6098368CF}" destId="{FC593F24-A85E-4FE9-AFAD-00F5B526053D}" srcOrd="0" destOrd="0" presId="urn:microsoft.com/office/officeart/2016/7/layout/LinearArrowProcessNumbered"/>
    <dgm:cxn modelId="{6E364195-E9A7-48F0-9EAD-E02E9CA9A400}" type="presParOf" srcId="{FA5C92EF-65E3-4296-8D9C-77B6098368CF}" destId="{41140C89-129C-4BDD-B374-09C9CD784B11}" srcOrd="1" destOrd="0" presId="urn:microsoft.com/office/officeart/2016/7/layout/LinearArrowProcessNumbered"/>
    <dgm:cxn modelId="{78C0003A-3645-4F71-A265-F5C7A39A5F2C}" type="presParOf" srcId="{FA5C92EF-65E3-4296-8D9C-77B6098368CF}" destId="{4888DB2A-67C1-4E40-9F3B-AA014F435BEE}" srcOrd="2" destOrd="0" presId="urn:microsoft.com/office/officeart/2016/7/layout/LinearArrowProcessNumbered"/>
    <dgm:cxn modelId="{C0A0E7CC-7104-42B2-90DC-AE0839728FDC}" type="presParOf" srcId="{FA5C92EF-65E3-4296-8D9C-77B6098368CF}" destId="{780F723A-1EEB-4643-B90A-6651C7A3160F}" srcOrd="3" destOrd="0" presId="urn:microsoft.com/office/officeart/2016/7/layout/LinearArrowProcessNumbered"/>
    <dgm:cxn modelId="{A0CBC469-7F58-4D41-A392-E06DF4602DE7}" type="presParOf" srcId="{809CB175-3C7F-461C-B8B2-377268929E9D}" destId="{F1E49E3B-6D48-48EB-A7EC-160C31D99F4F}" srcOrd="2" destOrd="0" presId="urn:microsoft.com/office/officeart/2016/7/layout/LinearArrowProcessNumbered"/>
    <dgm:cxn modelId="{E68184EA-1B13-4640-8E6C-D9A7CE29DBF1}" type="presParOf" srcId="{68C9A115-5C33-49E8-A2E8-76F956AE7B26}" destId="{5B80EC7E-171C-4D1E-B920-41E834C0CDBB}" srcOrd="1" destOrd="0" presId="urn:microsoft.com/office/officeart/2016/7/layout/LinearArrowProcessNumbered"/>
    <dgm:cxn modelId="{0E915B96-49CC-49D9-90BA-EE46A3ED86A9}" type="presParOf" srcId="{68C9A115-5C33-49E8-A2E8-76F956AE7B26}" destId="{F2D775AE-3800-4E4A-86E7-8FAFDABA5840}" srcOrd="2" destOrd="0" presId="urn:microsoft.com/office/officeart/2016/7/layout/LinearArrowProcessNumbered"/>
    <dgm:cxn modelId="{333CD7DB-8743-4086-A2D7-39D1DBD1C49D}" type="presParOf" srcId="{F2D775AE-3800-4E4A-86E7-8FAFDABA5840}" destId="{5149CB25-55B5-495D-99A3-F6C2F7481BC4}" srcOrd="0" destOrd="0" presId="urn:microsoft.com/office/officeart/2016/7/layout/LinearArrowProcessNumbered"/>
    <dgm:cxn modelId="{C4E234D0-0E4C-494D-BE09-BFCC126CD37A}" type="presParOf" srcId="{F2D775AE-3800-4E4A-86E7-8FAFDABA5840}" destId="{00E05FF7-4BCE-42C2-B9F2-50AEBF2A51D9}" srcOrd="1" destOrd="0" presId="urn:microsoft.com/office/officeart/2016/7/layout/LinearArrowProcessNumbered"/>
    <dgm:cxn modelId="{3164EAFD-8CFC-4788-B4A7-676386A181D7}" type="presParOf" srcId="{00E05FF7-4BCE-42C2-B9F2-50AEBF2A51D9}" destId="{04A61B76-DFC4-408E-92BC-B25C4B6A949A}" srcOrd="0" destOrd="0" presId="urn:microsoft.com/office/officeart/2016/7/layout/LinearArrowProcessNumbered"/>
    <dgm:cxn modelId="{6F4A1937-5298-4E20-B682-C3F11ED62039}" type="presParOf" srcId="{00E05FF7-4BCE-42C2-B9F2-50AEBF2A51D9}" destId="{F9C96D39-84A2-4E84-8636-D37F5344C3E8}" srcOrd="1" destOrd="0" presId="urn:microsoft.com/office/officeart/2016/7/layout/LinearArrowProcessNumbered"/>
    <dgm:cxn modelId="{44D72B26-414F-4B25-92F2-172909F60C8A}" type="presParOf" srcId="{00E05FF7-4BCE-42C2-B9F2-50AEBF2A51D9}" destId="{0D40D677-729A-4029-86E3-BC8092E28C84}" srcOrd="2" destOrd="0" presId="urn:microsoft.com/office/officeart/2016/7/layout/LinearArrowProcessNumbered"/>
    <dgm:cxn modelId="{48D10E97-5D36-4057-91A0-32FE45A39D39}" type="presParOf" srcId="{00E05FF7-4BCE-42C2-B9F2-50AEBF2A51D9}" destId="{8A3B627A-CF31-4BAF-9D46-369D71A4FE63}" srcOrd="3" destOrd="0" presId="urn:microsoft.com/office/officeart/2016/7/layout/LinearArrowProcessNumbered"/>
    <dgm:cxn modelId="{B98964B8-0000-485E-93D6-BDBBA8D3FEED}" type="presParOf" srcId="{F2D775AE-3800-4E4A-86E7-8FAFDABA5840}" destId="{4106B68E-A71D-4D46-AFC6-7D69254D4042}" srcOrd="2" destOrd="0" presId="urn:microsoft.com/office/officeart/2016/7/layout/LinearArrowProcessNumbered"/>
    <dgm:cxn modelId="{B1CDD6BA-7E3C-4E4E-84E9-EF8DAB1551A1}" type="presParOf" srcId="{68C9A115-5C33-49E8-A2E8-76F956AE7B26}" destId="{842B5094-3713-483F-9A0F-7A0D52FFB3DB}" srcOrd="3" destOrd="0" presId="urn:microsoft.com/office/officeart/2016/7/layout/LinearArrowProcessNumbered"/>
    <dgm:cxn modelId="{BD95AC7A-1471-4FA5-A4F2-C203BF15A64A}" type="presParOf" srcId="{68C9A115-5C33-49E8-A2E8-76F956AE7B26}" destId="{941A8FBB-F2A8-4CE8-B56B-8DCAFBD11488}" srcOrd="4" destOrd="0" presId="urn:microsoft.com/office/officeart/2016/7/layout/LinearArrowProcessNumbered"/>
    <dgm:cxn modelId="{CA00F885-FF5D-429D-B151-5DD4176F4126}" type="presParOf" srcId="{941A8FBB-F2A8-4CE8-B56B-8DCAFBD11488}" destId="{0E0B1D56-812F-4EFC-B605-DC55B69F5426}" srcOrd="0" destOrd="0" presId="urn:microsoft.com/office/officeart/2016/7/layout/LinearArrowProcessNumbered"/>
    <dgm:cxn modelId="{47B9A22E-70AF-42C2-9909-9EE6E6573AE3}" type="presParOf" srcId="{941A8FBB-F2A8-4CE8-B56B-8DCAFBD11488}" destId="{FE1B444A-31F9-4A4A-8DDE-242AB229FCAF}" srcOrd="1" destOrd="0" presId="urn:microsoft.com/office/officeart/2016/7/layout/LinearArrowProcessNumbered"/>
    <dgm:cxn modelId="{9140742F-FED2-4838-88A6-5AA04B969A49}" type="presParOf" srcId="{FE1B444A-31F9-4A4A-8DDE-242AB229FCAF}" destId="{4DCE59AE-8B1C-47AC-A385-884EC4AB2233}" srcOrd="0" destOrd="0" presId="urn:microsoft.com/office/officeart/2016/7/layout/LinearArrowProcessNumbered"/>
    <dgm:cxn modelId="{05D6CA2F-45D1-49B7-A897-C57F757E2711}" type="presParOf" srcId="{FE1B444A-31F9-4A4A-8DDE-242AB229FCAF}" destId="{8175D733-90CD-4188-B3A7-8B51F76EDCCE}" srcOrd="1" destOrd="0" presId="urn:microsoft.com/office/officeart/2016/7/layout/LinearArrowProcessNumbered"/>
    <dgm:cxn modelId="{38108622-F78B-4020-BD31-D348142A7489}" type="presParOf" srcId="{FE1B444A-31F9-4A4A-8DDE-242AB229FCAF}" destId="{77D259B8-D30E-4F9B-A4FB-F7482ABD7FB4}" srcOrd="2" destOrd="0" presId="urn:microsoft.com/office/officeart/2016/7/layout/LinearArrowProcessNumbered"/>
    <dgm:cxn modelId="{DE3AF2D3-CC99-4402-97B3-6D978DD0AB61}" type="presParOf" srcId="{FE1B444A-31F9-4A4A-8DDE-242AB229FCAF}" destId="{1DDD701A-68C1-497F-82F2-18B3B57D253F}" srcOrd="3" destOrd="0" presId="urn:microsoft.com/office/officeart/2016/7/layout/LinearArrowProcessNumbered"/>
    <dgm:cxn modelId="{113D2D9C-87B4-4059-A31C-AB117538FFDC}" type="presParOf" srcId="{941A8FBB-F2A8-4CE8-B56B-8DCAFBD11488}" destId="{C93A7306-39AC-4A65-A80F-0BE6D1C4C5EF}" srcOrd="2" destOrd="0" presId="urn:microsoft.com/office/officeart/2016/7/layout/LinearArrowProcessNumbered"/>
    <dgm:cxn modelId="{18E52355-23CE-4839-99AD-D62A079CEC07}" type="presParOf" srcId="{68C9A115-5C33-49E8-A2E8-76F956AE7B26}" destId="{7B231F30-2851-40C9-BE5E-E1BC32876F59}" srcOrd="5" destOrd="0" presId="urn:microsoft.com/office/officeart/2016/7/layout/LinearArrowProcessNumbered"/>
    <dgm:cxn modelId="{FA9FAAA6-9D5E-4836-BAA8-9C592F92CB94}" type="presParOf" srcId="{68C9A115-5C33-49E8-A2E8-76F956AE7B26}" destId="{D4343B83-5A3F-44EB-9D44-2808A6835910}" srcOrd="6" destOrd="0" presId="urn:microsoft.com/office/officeart/2016/7/layout/LinearArrowProcessNumbered"/>
    <dgm:cxn modelId="{96064427-C627-48CF-932E-7B4E5F266025}" type="presParOf" srcId="{D4343B83-5A3F-44EB-9D44-2808A6835910}" destId="{FC203739-FE16-4194-AFBB-DF98826B5890}" srcOrd="0" destOrd="0" presId="urn:microsoft.com/office/officeart/2016/7/layout/LinearArrowProcessNumbered"/>
    <dgm:cxn modelId="{1CDAE9B4-2D5E-4AF1-8EAA-1BBA8FCB49F2}" type="presParOf" srcId="{D4343B83-5A3F-44EB-9D44-2808A6835910}" destId="{57C98E30-D3BF-4657-9DA5-637FE34C8C64}" srcOrd="1" destOrd="0" presId="urn:microsoft.com/office/officeart/2016/7/layout/LinearArrowProcessNumbered"/>
    <dgm:cxn modelId="{5407B474-A748-474C-B7BF-5BCD9A7C07D8}" type="presParOf" srcId="{57C98E30-D3BF-4657-9DA5-637FE34C8C64}" destId="{BE4E073E-71E3-482E-9FCB-2DA5503DB3A0}" srcOrd="0" destOrd="0" presId="urn:microsoft.com/office/officeart/2016/7/layout/LinearArrowProcessNumbered"/>
    <dgm:cxn modelId="{934FF5AE-C8FE-4AED-BCF6-BDF3BE5910D4}" type="presParOf" srcId="{57C98E30-D3BF-4657-9DA5-637FE34C8C64}" destId="{B888A8BC-DE55-45FE-957C-D1194DAB9ACB}" srcOrd="1" destOrd="0" presId="urn:microsoft.com/office/officeart/2016/7/layout/LinearArrowProcessNumbered"/>
    <dgm:cxn modelId="{224BD52E-5F5D-474F-AB70-5914A48A581E}" type="presParOf" srcId="{57C98E30-D3BF-4657-9DA5-637FE34C8C64}" destId="{31019ED9-B0E2-494B-B14C-C64BC6B38D85}" srcOrd="2" destOrd="0" presId="urn:microsoft.com/office/officeart/2016/7/layout/LinearArrowProcessNumbered"/>
    <dgm:cxn modelId="{831E953F-8FA2-48BA-97CB-85E6ED70005B}" type="presParOf" srcId="{57C98E30-D3BF-4657-9DA5-637FE34C8C64}" destId="{366385F4-B33A-43AB-B3DA-BA2A8849959B}" srcOrd="3" destOrd="0" presId="urn:microsoft.com/office/officeart/2016/7/layout/LinearArrowProcessNumbered"/>
    <dgm:cxn modelId="{4125549A-E2C4-491D-AD70-6D2846740004}" type="presParOf" srcId="{D4343B83-5A3F-44EB-9D44-2808A6835910}" destId="{677763E1-D5A9-4059-8058-B387E6707886}" srcOrd="2" destOrd="0" presId="urn:microsoft.com/office/officeart/2016/7/layout/LinearArrowProcessNumbered"/>
    <dgm:cxn modelId="{1F8088CD-8FBB-4561-9DF9-CC0E668E7053}" type="presParOf" srcId="{68C9A115-5C33-49E8-A2E8-76F956AE7B26}" destId="{67747E4D-3010-4513-A62F-6EADC9648E93}" srcOrd="7" destOrd="0" presId="urn:microsoft.com/office/officeart/2016/7/layout/LinearArrowProcessNumbered"/>
    <dgm:cxn modelId="{73167E70-1EEE-4A0C-8F10-DE8515CAA057}" type="presParOf" srcId="{68C9A115-5C33-49E8-A2E8-76F956AE7B26}" destId="{40156CD2-A71E-4BF4-8D53-31781DCAB376}" srcOrd="8" destOrd="0" presId="urn:microsoft.com/office/officeart/2016/7/layout/LinearArrowProcessNumbered"/>
    <dgm:cxn modelId="{E94E3951-191B-45CA-8FDF-CCC3208AA03B}" type="presParOf" srcId="{40156CD2-A71E-4BF4-8D53-31781DCAB376}" destId="{6A127031-D50E-424E-B1B2-9AE7176B129D}" srcOrd="0" destOrd="0" presId="urn:microsoft.com/office/officeart/2016/7/layout/LinearArrowProcessNumbered"/>
    <dgm:cxn modelId="{9C5D1B59-14EC-457C-A6CC-CF177F1279FB}" type="presParOf" srcId="{40156CD2-A71E-4BF4-8D53-31781DCAB376}" destId="{1A02F63A-EA7F-472B-AE12-424CF36B318E}" srcOrd="1" destOrd="0" presId="urn:microsoft.com/office/officeart/2016/7/layout/LinearArrowProcessNumbered"/>
    <dgm:cxn modelId="{794EAFB5-A4F2-4DF1-B041-E3D56B50D643}" type="presParOf" srcId="{1A02F63A-EA7F-472B-AE12-424CF36B318E}" destId="{0949B3E7-DC5F-416C-BB35-6B7E97254006}" srcOrd="0" destOrd="0" presId="urn:microsoft.com/office/officeart/2016/7/layout/LinearArrowProcessNumbered"/>
    <dgm:cxn modelId="{449C0823-B8A8-45D8-AEC6-242702C40C11}" type="presParOf" srcId="{1A02F63A-EA7F-472B-AE12-424CF36B318E}" destId="{BCA16CE0-B71A-4C12-8B71-A08581054822}" srcOrd="1" destOrd="0" presId="urn:microsoft.com/office/officeart/2016/7/layout/LinearArrowProcessNumbered"/>
    <dgm:cxn modelId="{3C4EA9BB-7000-4CE9-9B45-B4989DDF5DA6}" type="presParOf" srcId="{1A02F63A-EA7F-472B-AE12-424CF36B318E}" destId="{964423C8-7A7A-430E-A0B8-FF7F13A3EB06}" srcOrd="2" destOrd="0" presId="urn:microsoft.com/office/officeart/2016/7/layout/LinearArrowProcessNumbered"/>
    <dgm:cxn modelId="{B870B1C5-E044-45C1-B415-9ED509C3D1D6}" type="presParOf" srcId="{1A02F63A-EA7F-472B-AE12-424CF36B318E}" destId="{7B17B4F3-B302-4211-8B55-7AB4CBC3A377}" srcOrd="3" destOrd="0" presId="urn:microsoft.com/office/officeart/2016/7/layout/LinearArrowProcessNumbered"/>
    <dgm:cxn modelId="{5AFFCAA9-47A9-4ED2-82D1-F1017067B04F}" type="presParOf" srcId="{40156CD2-A71E-4BF4-8D53-31781DCAB376}" destId="{A7C0B241-C68D-40AF-A315-BB586FCB52C9}" srcOrd="2" destOrd="0" presId="urn:microsoft.com/office/officeart/2016/7/layout/LinearArrow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976D2C-F5B3-4FB3-B9E5-050171042DC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6B60279-29AE-45F7-B685-2B32C1090605}">
      <dgm:prSet/>
      <dgm:spPr/>
      <dgm:t>
        <a:bodyPr/>
        <a:lstStyle/>
        <a:p>
          <a:r>
            <a:rPr lang="en-US"/>
            <a:t>Components:</a:t>
          </a:r>
        </a:p>
      </dgm:t>
    </dgm:pt>
    <dgm:pt modelId="{A74CFD47-2732-4AF2-B620-5A862CBB7403}" type="parTrans" cxnId="{7E48916F-673C-4A3C-B7F5-DF1D7BE14B4A}">
      <dgm:prSet/>
      <dgm:spPr/>
      <dgm:t>
        <a:bodyPr/>
        <a:lstStyle/>
        <a:p>
          <a:endParaRPr lang="en-US"/>
        </a:p>
      </dgm:t>
    </dgm:pt>
    <dgm:pt modelId="{071AC863-CCAB-468E-B38D-0A7C23527AE1}" type="sibTrans" cxnId="{7E48916F-673C-4A3C-B7F5-DF1D7BE14B4A}">
      <dgm:prSet/>
      <dgm:spPr/>
      <dgm:t>
        <a:bodyPr/>
        <a:lstStyle/>
        <a:p>
          <a:endParaRPr lang="en-US"/>
        </a:p>
      </dgm:t>
    </dgm:pt>
    <dgm:pt modelId="{7443FA54-2BFA-47D0-BBFF-1F11E11D56B9}">
      <dgm:prSet/>
      <dgm:spPr/>
      <dgm:t>
        <a:bodyPr/>
        <a:lstStyle/>
        <a:p>
          <a:r>
            <a:rPr lang="en-US"/>
            <a:t>Packet Sniffer (Scapy)</a:t>
          </a:r>
        </a:p>
      </dgm:t>
    </dgm:pt>
    <dgm:pt modelId="{195D608B-E65C-47B2-8C83-90B6A080B19D}" type="parTrans" cxnId="{B5AB2778-FCA9-4AAE-A654-6042AFA243D3}">
      <dgm:prSet/>
      <dgm:spPr/>
      <dgm:t>
        <a:bodyPr/>
        <a:lstStyle/>
        <a:p>
          <a:endParaRPr lang="en-US"/>
        </a:p>
      </dgm:t>
    </dgm:pt>
    <dgm:pt modelId="{81BFE7F9-7B68-4955-A3B2-3E68AD341910}" type="sibTrans" cxnId="{B5AB2778-FCA9-4AAE-A654-6042AFA243D3}">
      <dgm:prSet/>
      <dgm:spPr/>
      <dgm:t>
        <a:bodyPr/>
        <a:lstStyle/>
        <a:p>
          <a:endParaRPr lang="en-US"/>
        </a:p>
      </dgm:t>
    </dgm:pt>
    <dgm:pt modelId="{8D878F56-2730-432D-BB0A-7D457EBAAB1F}">
      <dgm:prSet/>
      <dgm:spPr/>
      <dgm:t>
        <a:bodyPr/>
        <a:lstStyle/>
        <a:p>
          <a:r>
            <a:rPr lang="en-US"/>
            <a:t>Feature Extraction</a:t>
          </a:r>
        </a:p>
      </dgm:t>
    </dgm:pt>
    <dgm:pt modelId="{20483465-7F4A-488D-909B-340955E419F4}" type="parTrans" cxnId="{E526B69B-94C7-4646-8D8E-413E0559B419}">
      <dgm:prSet/>
      <dgm:spPr/>
      <dgm:t>
        <a:bodyPr/>
        <a:lstStyle/>
        <a:p>
          <a:endParaRPr lang="en-US"/>
        </a:p>
      </dgm:t>
    </dgm:pt>
    <dgm:pt modelId="{FFD81444-CDFF-49B5-9779-BFB2EC058746}" type="sibTrans" cxnId="{E526B69B-94C7-4646-8D8E-413E0559B419}">
      <dgm:prSet/>
      <dgm:spPr/>
      <dgm:t>
        <a:bodyPr/>
        <a:lstStyle/>
        <a:p>
          <a:endParaRPr lang="en-US"/>
        </a:p>
      </dgm:t>
    </dgm:pt>
    <dgm:pt modelId="{0BC819FE-9124-44FC-82AE-E1700E77FBA1}">
      <dgm:prSet/>
      <dgm:spPr/>
      <dgm:t>
        <a:bodyPr/>
        <a:lstStyle/>
        <a:p>
          <a:r>
            <a:rPr lang="en-US"/>
            <a:t>AI Model Loader (Watchdog)</a:t>
          </a:r>
        </a:p>
      </dgm:t>
    </dgm:pt>
    <dgm:pt modelId="{B941C622-B186-42D7-B093-83CD3EC921BC}" type="parTrans" cxnId="{37FC1B40-F98A-44BC-B71F-9B90FF7A38BB}">
      <dgm:prSet/>
      <dgm:spPr/>
      <dgm:t>
        <a:bodyPr/>
        <a:lstStyle/>
        <a:p>
          <a:endParaRPr lang="en-US"/>
        </a:p>
      </dgm:t>
    </dgm:pt>
    <dgm:pt modelId="{641534D1-AA3D-4274-8E2E-285BC0A579F5}" type="sibTrans" cxnId="{37FC1B40-F98A-44BC-B71F-9B90FF7A38BB}">
      <dgm:prSet/>
      <dgm:spPr/>
      <dgm:t>
        <a:bodyPr/>
        <a:lstStyle/>
        <a:p>
          <a:endParaRPr lang="en-US"/>
        </a:p>
      </dgm:t>
    </dgm:pt>
    <dgm:pt modelId="{DF7F6AD2-7508-4E61-B306-5E56AC96D701}">
      <dgm:prSet/>
      <dgm:spPr/>
      <dgm:t>
        <a:bodyPr/>
        <a:lstStyle/>
        <a:p>
          <a:r>
            <a:rPr lang="en-US"/>
            <a:t>Detection Engine</a:t>
          </a:r>
        </a:p>
      </dgm:t>
    </dgm:pt>
    <dgm:pt modelId="{A9852003-C1D4-4995-BFDA-BB0AA613A451}" type="parTrans" cxnId="{0897CC8C-2378-417A-9C6B-A9D8DA7DD6C5}">
      <dgm:prSet/>
      <dgm:spPr/>
      <dgm:t>
        <a:bodyPr/>
        <a:lstStyle/>
        <a:p>
          <a:endParaRPr lang="en-US"/>
        </a:p>
      </dgm:t>
    </dgm:pt>
    <dgm:pt modelId="{9F2AFA85-D5D1-4474-B565-BB3CFCC58A97}" type="sibTrans" cxnId="{0897CC8C-2378-417A-9C6B-A9D8DA7DD6C5}">
      <dgm:prSet/>
      <dgm:spPr/>
      <dgm:t>
        <a:bodyPr/>
        <a:lstStyle/>
        <a:p>
          <a:endParaRPr lang="en-US"/>
        </a:p>
      </dgm:t>
    </dgm:pt>
    <dgm:pt modelId="{38AE4C0D-4A99-4DAC-A839-B20D8CD6E0D1}">
      <dgm:prSet/>
      <dgm:spPr/>
      <dgm:t>
        <a:bodyPr/>
        <a:lstStyle/>
        <a:p>
          <a:r>
            <a:rPr lang="en-US"/>
            <a:t>Alerting System</a:t>
          </a:r>
        </a:p>
      </dgm:t>
    </dgm:pt>
    <dgm:pt modelId="{11F57B9B-6B50-4CA8-8614-776EA97DEAA2}" type="parTrans" cxnId="{4C8458D3-74DF-41F7-A510-D3F51F100EB6}">
      <dgm:prSet/>
      <dgm:spPr/>
      <dgm:t>
        <a:bodyPr/>
        <a:lstStyle/>
        <a:p>
          <a:endParaRPr lang="en-US"/>
        </a:p>
      </dgm:t>
    </dgm:pt>
    <dgm:pt modelId="{1E833CCC-5152-4FBC-B99C-BB46AA24AFC5}" type="sibTrans" cxnId="{4C8458D3-74DF-41F7-A510-D3F51F100EB6}">
      <dgm:prSet/>
      <dgm:spPr/>
      <dgm:t>
        <a:bodyPr/>
        <a:lstStyle/>
        <a:p>
          <a:endParaRPr lang="en-US"/>
        </a:p>
      </dgm:t>
    </dgm:pt>
    <dgm:pt modelId="{2941025B-1494-4C09-8B75-57908CA787DE}" type="pres">
      <dgm:prSet presAssocID="{0B976D2C-F5B3-4FB3-B9E5-050171042DC3}" presName="linear" presStyleCnt="0">
        <dgm:presLayoutVars>
          <dgm:dir/>
          <dgm:animLvl val="lvl"/>
          <dgm:resizeHandles val="exact"/>
        </dgm:presLayoutVars>
      </dgm:prSet>
      <dgm:spPr/>
    </dgm:pt>
    <dgm:pt modelId="{B9B71B9E-779D-4A89-A64A-2F7362FC1AFE}" type="pres">
      <dgm:prSet presAssocID="{76B60279-29AE-45F7-B685-2B32C1090605}" presName="parentLin" presStyleCnt="0"/>
      <dgm:spPr/>
    </dgm:pt>
    <dgm:pt modelId="{5443F418-6B6E-4CBF-9891-06310E3FF732}" type="pres">
      <dgm:prSet presAssocID="{76B60279-29AE-45F7-B685-2B32C1090605}" presName="parentLeftMargin" presStyleLbl="node1" presStyleIdx="0" presStyleCnt="1"/>
      <dgm:spPr/>
    </dgm:pt>
    <dgm:pt modelId="{1691D68A-7E59-438C-A581-6F4FF1294A9D}" type="pres">
      <dgm:prSet presAssocID="{76B60279-29AE-45F7-B685-2B32C1090605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6507767-B84A-4E7F-B5D2-9F7B833A0F2D}" type="pres">
      <dgm:prSet presAssocID="{76B60279-29AE-45F7-B685-2B32C1090605}" presName="negativeSpace" presStyleCnt="0"/>
      <dgm:spPr/>
    </dgm:pt>
    <dgm:pt modelId="{3FD04154-75E5-49DA-85E6-F86CD9B028A3}" type="pres">
      <dgm:prSet presAssocID="{76B60279-29AE-45F7-B685-2B32C1090605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B3C59E32-E419-4B83-B171-98CB8973C1DD}" type="presOf" srcId="{76B60279-29AE-45F7-B685-2B32C1090605}" destId="{1691D68A-7E59-438C-A581-6F4FF1294A9D}" srcOrd="1" destOrd="0" presId="urn:microsoft.com/office/officeart/2005/8/layout/list1"/>
    <dgm:cxn modelId="{D6E5083A-5D0A-4A90-B801-56EBA8D987E2}" type="presOf" srcId="{DF7F6AD2-7508-4E61-B306-5E56AC96D701}" destId="{3FD04154-75E5-49DA-85E6-F86CD9B028A3}" srcOrd="0" destOrd="3" presId="urn:microsoft.com/office/officeart/2005/8/layout/list1"/>
    <dgm:cxn modelId="{37FC1B40-F98A-44BC-B71F-9B90FF7A38BB}" srcId="{76B60279-29AE-45F7-B685-2B32C1090605}" destId="{0BC819FE-9124-44FC-82AE-E1700E77FBA1}" srcOrd="2" destOrd="0" parTransId="{B941C622-B186-42D7-B093-83CD3EC921BC}" sibTransId="{641534D1-AA3D-4274-8E2E-285BC0A579F5}"/>
    <dgm:cxn modelId="{7E48916F-673C-4A3C-B7F5-DF1D7BE14B4A}" srcId="{0B976D2C-F5B3-4FB3-B9E5-050171042DC3}" destId="{76B60279-29AE-45F7-B685-2B32C1090605}" srcOrd="0" destOrd="0" parTransId="{A74CFD47-2732-4AF2-B620-5A862CBB7403}" sibTransId="{071AC863-CCAB-468E-B38D-0A7C23527AE1}"/>
    <dgm:cxn modelId="{B5AB2778-FCA9-4AAE-A654-6042AFA243D3}" srcId="{76B60279-29AE-45F7-B685-2B32C1090605}" destId="{7443FA54-2BFA-47D0-BBFF-1F11E11D56B9}" srcOrd="0" destOrd="0" parTransId="{195D608B-E65C-47B2-8C83-90B6A080B19D}" sibTransId="{81BFE7F9-7B68-4955-A3B2-3E68AD341910}"/>
    <dgm:cxn modelId="{74E74D82-EDF2-4E91-AFA7-74D36B3CFC9B}" type="presOf" srcId="{0B976D2C-F5B3-4FB3-B9E5-050171042DC3}" destId="{2941025B-1494-4C09-8B75-57908CA787DE}" srcOrd="0" destOrd="0" presId="urn:microsoft.com/office/officeart/2005/8/layout/list1"/>
    <dgm:cxn modelId="{0897CC8C-2378-417A-9C6B-A9D8DA7DD6C5}" srcId="{76B60279-29AE-45F7-B685-2B32C1090605}" destId="{DF7F6AD2-7508-4E61-B306-5E56AC96D701}" srcOrd="3" destOrd="0" parTransId="{A9852003-C1D4-4995-BFDA-BB0AA613A451}" sibTransId="{9F2AFA85-D5D1-4474-B565-BB3CFCC58A97}"/>
    <dgm:cxn modelId="{E526B69B-94C7-4646-8D8E-413E0559B419}" srcId="{76B60279-29AE-45F7-B685-2B32C1090605}" destId="{8D878F56-2730-432D-BB0A-7D457EBAAB1F}" srcOrd="1" destOrd="0" parTransId="{20483465-7F4A-488D-909B-340955E419F4}" sibTransId="{FFD81444-CDFF-49B5-9779-BFB2EC058746}"/>
    <dgm:cxn modelId="{8F2A8CC0-5A6E-4280-8248-B7BBFB9BFA20}" type="presOf" srcId="{7443FA54-2BFA-47D0-BBFF-1F11E11D56B9}" destId="{3FD04154-75E5-49DA-85E6-F86CD9B028A3}" srcOrd="0" destOrd="0" presId="urn:microsoft.com/office/officeart/2005/8/layout/list1"/>
    <dgm:cxn modelId="{4C8458D3-74DF-41F7-A510-D3F51F100EB6}" srcId="{76B60279-29AE-45F7-B685-2B32C1090605}" destId="{38AE4C0D-4A99-4DAC-A839-B20D8CD6E0D1}" srcOrd="4" destOrd="0" parTransId="{11F57B9B-6B50-4CA8-8614-776EA97DEAA2}" sibTransId="{1E833CCC-5152-4FBC-B99C-BB46AA24AFC5}"/>
    <dgm:cxn modelId="{6AF901D4-36E0-41E8-AF37-056A8A1FA1CB}" type="presOf" srcId="{76B60279-29AE-45F7-B685-2B32C1090605}" destId="{5443F418-6B6E-4CBF-9891-06310E3FF732}" srcOrd="0" destOrd="0" presId="urn:microsoft.com/office/officeart/2005/8/layout/list1"/>
    <dgm:cxn modelId="{9B6402DC-6A5F-4D9C-A9DD-EF1A0460B8F1}" type="presOf" srcId="{8D878F56-2730-432D-BB0A-7D457EBAAB1F}" destId="{3FD04154-75E5-49DA-85E6-F86CD9B028A3}" srcOrd="0" destOrd="1" presId="urn:microsoft.com/office/officeart/2005/8/layout/list1"/>
    <dgm:cxn modelId="{C6D59FF2-9425-414A-8E94-B0900E7AC516}" type="presOf" srcId="{38AE4C0D-4A99-4DAC-A839-B20D8CD6E0D1}" destId="{3FD04154-75E5-49DA-85E6-F86CD9B028A3}" srcOrd="0" destOrd="4" presId="urn:microsoft.com/office/officeart/2005/8/layout/list1"/>
    <dgm:cxn modelId="{7A48B0FC-C21A-44F2-976A-70511C6B9B23}" type="presOf" srcId="{0BC819FE-9124-44FC-82AE-E1700E77FBA1}" destId="{3FD04154-75E5-49DA-85E6-F86CD9B028A3}" srcOrd="0" destOrd="2" presId="urn:microsoft.com/office/officeart/2005/8/layout/list1"/>
    <dgm:cxn modelId="{972F4836-D225-455B-89BC-0DFAA4E88CEF}" type="presParOf" srcId="{2941025B-1494-4C09-8B75-57908CA787DE}" destId="{B9B71B9E-779D-4A89-A64A-2F7362FC1AFE}" srcOrd="0" destOrd="0" presId="urn:microsoft.com/office/officeart/2005/8/layout/list1"/>
    <dgm:cxn modelId="{BF3968D6-B01B-4338-A2AD-B96DE997B1A0}" type="presParOf" srcId="{B9B71B9E-779D-4A89-A64A-2F7362FC1AFE}" destId="{5443F418-6B6E-4CBF-9891-06310E3FF732}" srcOrd="0" destOrd="0" presId="urn:microsoft.com/office/officeart/2005/8/layout/list1"/>
    <dgm:cxn modelId="{020DAEEA-2CD9-4018-966B-CDA615EB71B1}" type="presParOf" srcId="{B9B71B9E-779D-4A89-A64A-2F7362FC1AFE}" destId="{1691D68A-7E59-438C-A581-6F4FF1294A9D}" srcOrd="1" destOrd="0" presId="urn:microsoft.com/office/officeart/2005/8/layout/list1"/>
    <dgm:cxn modelId="{EE07D069-5D5F-4072-B799-7A1A66161969}" type="presParOf" srcId="{2941025B-1494-4C09-8B75-57908CA787DE}" destId="{B6507767-B84A-4E7F-B5D2-9F7B833A0F2D}" srcOrd="1" destOrd="0" presId="urn:microsoft.com/office/officeart/2005/8/layout/list1"/>
    <dgm:cxn modelId="{E3217765-CAD6-45C5-8155-9923E9EB730C}" type="presParOf" srcId="{2941025B-1494-4C09-8B75-57908CA787DE}" destId="{3FD04154-75E5-49DA-85E6-F86CD9B028A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6CCBD6-DCAF-4273-B925-EC23A23D23D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E167455-13AE-4B75-8B6B-2C2473F5E79C}">
      <dgm:prSet/>
      <dgm:spPr/>
      <dgm:t>
        <a:bodyPr/>
        <a:lstStyle/>
        <a:p>
          <a:r>
            <a:rPr lang="en-US"/>
            <a:t>Tools: Scapy, Pandas</a:t>
          </a:r>
        </a:p>
      </dgm:t>
    </dgm:pt>
    <dgm:pt modelId="{19FA4F70-4FF8-4CFF-B5A7-91EE614DA331}" type="parTrans" cxnId="{5676469F-BEF3-43DF-861B-9EFD0B25299D}">
      <dgm:prSet/>
      <dgm:spPr/>
      <dgm:t>
        <a:bodyPr/>
        <a:lstStyle/>
        <a:p>
          <a:endParaRPr lang="en-US"/>
        </a:p>
      </dgm:t>
    </dgm:pt>
    <dgm:pt modelId="{A204BB00-124D-4CFB-8C08-C58884B07227}" type="sibTrans" cxnId="{5676469F-BEF3-43DF-861B-9EFD0B25299D}">
      <dgm:prSet/>
      <dgm:spPr/>
      <dgm:t>
        <a:bodyPr/>
        <a:lstStyle/>
        <a:p>
          <a:endParaRPr lang="en-US"/>
        </a:p>
      </dgm:t>
    </dgm:pt>
    <dgm:pt modelId="{0560AAC8-E2B4-4463-A812-A1361752782B}">
      <dgm:prSet/>
      <dgm:spPr/>
      <dgm:t>
        <a:bodyPr/>
        <a:lstStyle/>
        <a:p>
          <a:r>
            <a:rPr lang="en-US"/>
            <a:t>Extracted Features:</a:t>
          </a:r>
        </a:p>
      </dgm:t>
    </dgm:pt>
    <dgm:pt modelId="{34962B65-CE5E-46E8-BBAD-8F60929D4F3F}" type="parTrans" cxnId="{8FA49D3E-8269-44CD-8669-DF7F90A2E19A}">
      <dgm:prSet/>
      <dgm:spPr/>
      <dgm:t>
        <a:bodyPr/>
        <a:lstStyle/>
        <a:p>
          <a:endParaRPr lang="en-US"/>
        </a:p>
      </dgm:t>
    </dgm:pt>
    <dgm:pt modelId="{BD6CB02E-A72F-4E1E-815C-535E7624230D}" type="sibTrans" cxnId="{8FA49D3E-8269-44CD-8669-DF7F90A2E19A}">
      <dgm:prSet/>
      <dgm:spPr/>
      <dgm:t>
        <a:bodyPr/>
        <a:lstStyle/>
        <a:p>
          <a:endParaRPr lang="en-US"/>
        </a:p>
      </dgm:t>
    </dgm:pt>
    <dgm:pt modelId="{03E6CFDD-1B08-45A3-96F9-46BD3098854D}">
      <dgm:prSet/>
      <dgm:spPr/>
      <dgm:t>
        <a:bodyPr/>
        <a:lstStyle/>
        <a:p>
          <a:r>
            <a:rPr lang="en-US"/>
            <a:t>Source/Destination IP &amp; Port</a:t>
          </a:r>
        </a:p>
      </dgm:t>
    </dgm:pt>
    <dgm:pt modelId="{ECCEBE6E-B028-4217-8D4E-82E732A8C96F}" type="parTrans" cxnId="{D7E3B9BE-B7C8-423F-BFEB-E48537D1CFAB}">
      <dgm:prSet/>
      <dgm:spPr/>
      <dgm:t>
        <a:bodyPr/>
        <a:lstStyle/>
        <a:p>
          <a:endParaRPr lang="en-US"/>
        </a:p>
      </dgm:t>
    </dgm:pt>
    <dgm:pt modelId="{823F1D54-3A98-42A6-8CF8-3C1C54F61F57}" type="sibTrans" cxnId="{D7E3B9BE-B7C8-423F-BFEB-E48537D1CFAB}">
      <dgm:prSet/>
      <dgm:spPr/>
      <dgm:t>
        <a:bodyPr/>
        <a:lstStyle/>
        <a:p>
          <a:endParaRPr lang="en-US"/>
        </a:p>
      </dgm:t>
    </dgm:pt>
    <dgm:pt modelId="{07541530-9372-4178-B434-47B04DD3BB8B}">
      <dgm:prSet/>
      <dgm:spPr/>
      <dgm:t>
        <a:bodyPr/>
        <a:lstStyle/>
        <a:p>
          <a:r>
            <a:rPr lang="en-US"/>
            <a:t>Protocol (TCP/UDP/ICMP)</a:t>
          </a:r>
        </a:p>
      </dgm:t>
    </dgm:pt>
    <dgm:pt modelId="{02BFCA6D-F0E6-441C-9221-402E5C5D8D42}" type="parTrans" cxnId="{3F55E6E9-2BF5-4EF5-B4E6-B9F1C9E343C6}">
      <dgm:prSet/>
      <dgm:spPr/>
      <dgm:t>
        <a:bodyPr/>
        <a:lstStyle/>
        <a:p>
          <a:endParaRPr lang="en-US"/>
        </a:p>
      </dgm:t>
    </dgm:pt>
    <dgm:pt modelId="{8A3AE8E3-F12A-4DE5-9341-AD8978367905}" type="sibTrans" cxnId="{3F55E6E9-2BF5-4EF5-B4E6-B9F1C9E343C6}">
      <dgm:prSet/>
      <dgm:spPr/>
      <dgm:t>
        <a:bodyPr/>
        <a:lstStyle/>
        <a:p>
          <a:endParaRPr lang="en-US"/>
        </a:p>
      </dgm:t>
    </dgm:pt>
    <dgm:pt modelId="{1FA3A6E9-D3AE-4AB9-B737-3B9BAD7DA0EC}">
      <dgm:prSet/>
      <dgm:spPr/>
      <dgm:t>
        <a:bodyPr/>
        <a:lstStyle/>
        <a:p>
          <a:r>
            <a:rPr lang="en-US"/>
            <a:t>Packet Size</a:t>
          </a:r>
        </a:p>
      </dgm:t>
    </dgm:pt>
    <dgm:pt modelId="{3776F450-7FE7-4AF9-9006-45975A34D5C1}" type="parTrans" cxnId="{35A18989-506C-4547-9F4E-1787441CB2F2}">
      <dgm:prSet/>
      <dgm:spPr/>
      <dgm:t>
        <a:bodyPr/>
        <a:lstStyle/>
        <a:p>
          <a:endParaRPr lang="en-US"/>
        </a:p>
      </dgm:t>
    </dgm:pt>
    <dgm:pt modelId="{B3C6D406-1965-4537-BF40-3D487D2ACB61}" type="sibTrans" cxnId="{35A18989-506C-4547-9F4E-1787441CB2F2}">
      <dgm:prSet/>
      <dgm:spPr/>
      <dgm:t>
        <a:bodyPr/>
        <a:lstStyle/>
        <a:p>
          <a:endParaRPr lang="en-US"/>
        </a:p>
      </dgm:t>
    </dgm:pt>
    <dgm:pt modelId="{33016D17-6E44-4797-A6CC-E90207AD7D02}">
      <dgm:prSet/>
      <dgm:spPr/>
      <dgm:t>
        <a:bodyPr/>
        <a:lstStyle/>
        <a:p>
          <a:r>
            <a:rPr lang="en-US"/>
            <a:t>TCP Flags</a:t>
          </a:r>
        </a:p>
      </dgm:t>
    </dgm:pt>
    <dgm:pt modelId="{8DB7E78B-2688-4EB3-9910-6BF86E14A412}" type="parTrans" cxnId="{6295B4A0-8EEB-47D5-B330-D2E6A2916F3A}">
      <dgm:prSet/>
      <dgm:spPr/>
      <dgm:t>
        <a:bodyPr/>
        <a:lstStyle/>
        <a:p>
          <a:endParaRPr lang="en-US"/>
        </a:p>
      </dgm:t>
    </dgm:pt>
    <dgm:pt modelId="{34995EEE-7E52-490D-AED6-CA1BBD5D3B5C}" type="sibTrans" cxnId="{6295B4A0-8EEB-47D5-B330-D2E6A2916F3A}">
      <dgm:prSet/>
      <dgm:spPr/>
      <dgm:t>
        <a:bodyPr/>
        <a:lstStyle/>
        <a:p>
          <a:endParaRPr lang="en-US"/>
        </a:p>
      </dgm:t>
    </dgm:pt>
    <dgm:pt modelId="{E4DBD46F-F0EE-45DE-AB2C-DC88B23F558C}" type="pres">
      <dgm:prSet presAssocID="{2A6CCBD6-DCAF-4273-B925-EC23A23D23D6}" presName="diagram" presStyleCnt="0">
        <dgm:presLayoutVars>
          <dgm:dir/>
          <dgm:resizeHandles val="exact"/>
        </dgm:presLayoutVars>
      </dgm:prSet>
      <dgm:spPr/>
    </dgm:pt>
    <dgm:pt modelId="{BA975710-3B24-4635-8FD1-978FBB3293A9}" type="pres">
      <dgm:prSet presAssocID="{7E167455-13AE-4B75-8B6B-2C2473F5E79C}" presName="node" presStyleLbl="node1" presStyleIdx="0" presStyleCnt="2">
        <dgm:presLayoutVars>
          <dgm:bulletEnabled val="1"/>
        </dgm:presLayoutVars>
      </dgm:prSet>
      <dgm:spPr/>
    </dgm:pt>
    <dgm:pt modelId="{BB2A9088-841F-4EFD-8A6F-1410503BD127}" type="pres">
      <dgm:prSet presAssocID="{A204BB00-124D-4CFB-8C08-C58884B07227}" presName="sibTrans" presStyleCnt="0"/>
      <dgm:spPr/>
    </dgm:pt>
    <dgm:pt modelId="{9D1772D7-3893-4E9D-8E1F-BF8752D171C5}" type="pres">
      <dgm:prSet presAssocID="{0560AAC8-E2B4-4463-A812-A1361752782B}" presName="node" presStyleLbl="node1" presStyleIdx="1" presStyleCnt="2">
        <dgm:presLayoutVars>
          <dgm:bulletEnabled val="1"/>
        </dgm:presLayoutVars>
      </dgm:prSet>
      <dgm:spPr/>
    </dgm:pt>
  </dgm:ptLst>
  <dgm:cxnLst>
    <dgm:cxn modelId="{598DEE03-A647-4DFB-9D16-DA57929DEE63}" type="presOf" srcId="{07541530-9372-4178-B434-47B04DD3BB8B}" destId="{9D1772D7-3893-4E9D-8E1F-BF8752D171C5}" srcOrd="0" destOrd="2" presId="urn:microsoft.com/office/officeart/2005/8/layout/default"/>
    <dgm:cxn modelId="{17C1983C-7AAB-45F6-A5F5-A92F67002E26}" type="presOf" srcId="{0560AAC8-E2B4-4463-A812-A1361752782B}" destId="{9D1772D7-3893-4E9D-8E1F-BF8752D171C5}" srcOrd="0" destOrd="0" presId="urn:microsoft.com/office/officeart/2005/8/layout/default"/>
    <dgm:cxn modelId="{8FA49D3E-8269-44CD-8669-DF7F90A2E19A}" srcId="{2A6CCBD6-DCAF-4273-B925-EC23A23D23D6}" destId="{0560AAC8-E2B4-4463-A812-A1361752782B}" srcOrd="1" destOrd="0" parTransId="{34962B65-CE5E-46E8-BBAD-8F60929D4F3F}" sibTransId="{BD6CB02E-A72F-4E1E-815C-535E7624230D}"/>
    <dgm:cxn modelId="{FCD8804E-868E-4B2A-94CE-DF086C1F8D8A}" type="presOf" srcId="{2A6CCBD6-DCAF-4273-B925-EC23A23D23D6}" destId="{E4DBD46F-F0EE-45DE-AB2C-DC88B23F558C}" srcOrd="0" destOrd="0" presId="urn:microsoft.com/office/officeart/2005/8/layout/default"/>
    <dgm:cxn modelId="{35A18989-506C-4547-9F4E-1787441CB2F2}" srcId="{0560AAC8-E2B4-4463-A812-A1361752782B}" destId="{1FA3A6E9-D3AE-4AB9-B737-3B9BAD7DA0EC}" srcOrd="2" destOrd="0" parTransId="{3776F450-7FE7-4AF9-9006-45975A34D5C1}" sibTransId="{B3C6D406-1965-4537-BF40-3D487D2ACB61}"/>
    <dgm:cxn modelId="{8A7B5D97-5EC4-43C8-97C6-59326C0EAB03}" type="presOf" srcId="{7E167455-13AE-4B75-8B6B-2C2473F5E79C}" destId="{BA975710-3B24-4635-8FD1-978FBB3293A9}" srcOrd="0" destOrd="0" presId="urn:microsoft.com/office/officeart/2005/8/layout/default"/>
    <dgm:cxn modelId="{5676469F-BEF3-43DF-861B-9EFD0B25299D}" srcId="{2A6CCBD6-DCAF-4273-B925-EC23A23D23D6}" destId="{7E167455-13AE-4B75-8B6B-2C2473F5E79C}" srcOrd="0" destOrd="0" parTransId="{19FA4F70-4FF8-4CFF-B5A7-91EE614DA331}" sibTransId="{A204BB00-124D-4CFB-8C08-C58884B07227}"/>
    <dgm:cxn modelId="{6295B4A0-8EEB-47D5-B330-D2E6A2916F3A}" srcId="{0560AAC8-E2B4-4463-A812-A1361752782B}" destId="{33016D17-6E44-4797-A6CC-E90207AD7D02}" srcOrd="3" destOrd="0" parTransId="{8DB7E78B-2688-4EB3-9910-6BF86E14A412}" sibTransId="{34995EEE-7E52-490D-AED6-CA1BBD5D3B5C}"/>
    <dgm:cxn modelId="{D7E3B9BE-B7C8-423F-BFEB-E48537D1CFAB}" srcId="{0560AAC8-E2B4-4463-A812-A1361752782B}" destId="{03E6CFDD-1B08-45A3-96F9-46BD3098854D}" srcOrd="0" destOrd="0" parTransId="{ECCEBE6E-B028-4217-8D4E-82E732A8C96F}" sibTransId="{823F1D54-3A98-42A6-8CF8-3C1C54F61F57}"/>
    <dgm:cxn modelId="{7CA209C1-FA38-4DD0-AB6E-36A081A7298C}" type="presOf" srcId="{1FA3A6E9-D3AE-4AB9-B737-3B9BAD7DA0EC}" destId="{9D1772D7-3893-4E9D-8E1F-BF8752D171C5}" srcOrd="0" destOrd="3" presId="urn:microsoft.com/office/officeart/2005/8/layout/default"/>
    <dgm:cxn modelId="{68A4D8E6-0788-4604-B02B-56D1913709D8}" type="presOf" srcId="{33016D17-6E44-4797-A6CC-E90207AD7D02}" destId="{9D1772D7-3893-4E9D-8E1F-BF8752D171C5}" srcOrd="0" destOrd="4" presId="urn:microsoft.com/office/officeart/2005/8/layout/default"/>
    <dgm:cxn modelId="{3F55E6E9-2BF5-4EF5-B4E6-B9F1C9E343C6}" srcId="{0560AAC8-E2B4-4463-A812-A1361752782B}" destId="{07541530-9372-4178-B434-47B04DD3BB8B}" srcOrd="1" destOrd="0" parTransId="{02BFCA6D-F0E6-441C-9221-402E5C5D8D42}" sibTransId="{8A3AE8E3-F12A-4DE5-9341-AD8978367905}"/>
    <dgm:cxn modelId="{94877DED-8085-4705-994A-30E5124AA8C2}" type="presOf" srcId="{03E6CFDD-1B08-45A3-96F9-46BD3098854D}" destId="{9D1772D7-3893-4E9D-8E1F-BF8752D171C5}" srcOrd="0" destOrd="1" presId="urn:microsoft.com/office/officeart/2005/8/layout/default"/>
    <dgm:cxn modelId="{FCBF0F12-1A74-4534-8BFC-E81BCCA432A3}" type="presParOf" srcId="{E4DBD46F-F0EE-45DE-AB2C-DC88B23F558C}" destId="{BA975710-3B24-4635-8FD1-978FBB3293A9}" srcOrd="0" destOrd="0" presId="urn:microsoft.com/office/officeart/2005/8/layout/default"/>
    <dgm:cxn modelId="{647A8786-F40F-4451-B3B2-C9FCFAAFC23F}" type="presParOf" srcId="{E4DBD46F-F0EE-45DE-AB2C-DC88B23F558C}" destId="{BB2A9088-841F-4EFD-8A6F-1410503BD127}" srcOrd="1" destOrd="0" presId="urn:microsoft.com/office/officeart/2005/8/layout/default"/>
    <dgm:cxn modelId="{BE4D8ADF-C4F7-4762-89CD-F8826BDF35A0}" type="presParOf" srcId="{E4DBD46F-F0EE-45DE-AB2C-DC88B23F558C}" destId="{9D1772D7-3893-4E9D-8E1F-BF8752D171C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F0A4EA-10C7-4A4E-9D45-7C07569D445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1625D3D-1DE8-4795-8FA8-41775359E08B}">
      <dgm:prSet/>
      <dgm:spPr/>
      <dgm:t>
        <a:bodyPr/>
        <a:lstStyle/>
        <a:p>
          <a:r>
            <a:rPr lang="en-US"/>
            <a:t>Watchdog monitors /models folder</a:t>
          </a:r>
        </a:p>
      </dgm:t>
    </dgm:pt>
    <dgm:pt modelId="{CFB96229-F420-478C-9AAF-2BDFF96F68B4}" type="parTrans" cxnId="{1D04D970-86CE-45AD-A7E9-E17D3ABB0DBA}">
      <dgm:prSet/>
      <dgm:spPr/>
      <dgm:t>
        <a:bodyPr/>
        <a:lstStyle/>
        <a:p>
          <a:endParaRPr lang="en-US"/>
        </a:p>
      </dgm:t>
    </dgm:pt>
    <dgm:pt modelId="{32AC6593-15EF-4258-BEB5-0565A5280C2D}" type="sibTrans" cxnId="{1D04D970-86CE-45AD-A7E9-E17D3ABB0DBA}">
      <dgm:prSet/>
      <dgm:spPr/>
      <dgm:t>
        <a:bodyPr/>
        <a:lstStyle/>
        <a:p>
          <a:endParaRPr lang="en-US"/>
        </a:p>
      </dgm:t>
    </dgm:pt>
    <dgm:pt modelId="{B841624F-194E-468A-9C38-9A5EA302D210}">
      <dgm:prSet/>
      <dgm:spPr/>
      <dgm:t>
        <a:bodyPr/>
        <a:lstStyle/>
        <a:p>
          <a:r>
            <a:rPr lang="en-US"/>
            <a:t>Auto reload new .pkl models</a:t>
          </a:r>
        </a:p>
      </dgm:t>
    </dgm:pt>
    <dgm:pt modelId="{9800A0B6-922C-40EE-8F56-E04D3F87C0BF}" type="parTrans" cxnId="{53B35910-4933-4612-B863-F532881F59DD}">
      <dgm:prSet/>
      <dgm:spPr/>
      <dgm:t>
        <a:bodyPr/>
        <a:lstStyle/>
        <a:p>
          <a:endParaRPr lang="en-US"/>
        </a:p>
      </dgm:t>
    </dgm:pt>
    <dgm:pt modelId="{91271F70-BF08-471A-8912-46879E205318}" type="sibTrans" cxnId="{53B35910-4933-4612-B863-F532881F59DD}">
      <dgm:prSet/>
      <dgm:spPr/>
      <dgm:t>
        <a:bodyPr/>
        <a:lstStyle/>
        <a:p>
          <a:endParaRPr lang="en-US"/>
        </a:p>
      </dgm:t>
    </dgm:pt>
    <dgm:pt modelId="{4E6DB3F1-A71B-46F9-8ACD-1E7C4BB2CC0C}">
      <dgm:prSet/>
      <dgm:spPr/>
      <dgm:t>
        <a:bodyPr/>
        <a:lstStyle/>
        <a:p>
          <a:r>
            <a:rPr lang="en-US"/>
            <a:t>No downtime → continuous adaptability</a:t>
          </a:r>
        </a:p>
      </dgm:t>
    </dgm:pt>
    <dgm:pt modelId="{CA8DDA64-B3BE-41A8-AC17-4FF992BB674F}" type="parTrans" cxnId="{BE0032EC-1C8C-4B9B-9B80-588C8683A71C}">
      <dgm:prSet/>
      <dgm:spPr/>
      <dgm:t>
        <a:bodyPr/>
        <a:lstStyle/>
        <a:p>
          <a:endParaRPr lang="en-US"/>
        </a:p>
      </dgm:t>
    </dgm:pt>
    <dgm:pt modelId="{C2124F9A-66FD-4E08-9789-20924DA42535}" type="sibTrans" cxnId="{BE0032EC-1C8C-4B9B-9B80-588C8683A71C}">
      <dgm:prSet/>
      <dgm:spPr/>
      <dgm:t>
        <a:bodyPr/>
        <a:lstStyle/>
        <a:p>
          <a:endParaRPr lang="en-US"/>
        </a:p>
      </dgm:t>
    </dgm:pt>
    <dgm:pt modelId="{B27FD785-2E32-494C-BAFE-D21C7C3296B5}" type="pres">
      <dgm:prSet presAssocID="{90F0A4EA-10C7-4A4E-9D45-7C07569D445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2888E81-7720-4777-B572-6419A69AD003}" type="pres">
      <dgm:prSet presAssocID="{01625D3D-1DE8-4795-8FA8-41775359E08B}" presName="hierRoot1" presStyleCnt="0"/>
      <dgm:spPr/>
    </dgm:pt>
    <dgm:pt modelId="{4F166FE9-36C8-4196-9F88-BC140A491D0E}" type="pres">
      <dgm:prSet presAssocID="{01625D3D-1DE8-4795-8FA8-41775359E08B}" presName="composite" presStyleCnt="0"/>
      <dgm:spPr/>
    </dgm:pt>
    <dgm:pt modelId="{DA0FE1DC-BF92-441C-B1CD-D2A07111F96C}" type="pres">
      <dgm:prSet presAssocID="{01625D3D-1DE8-4795-8FA8-41775359E08B}" presName="background" presStyleLbl="node0" presStyleIdx="0" presStyleCnt="3"/>
      <dgm:spPr/>
    </dgm:pt>
    <dgm:pt modelId="{7B23C9F7-7710-4A54-9115-373479543F48}" type="pres">
      <dgm:prSet presAssocID="{01625D3D-1DE8-4795-8FA8-41775359E08B}" presName="text" presStyleLbl="fgAcc0" presStyleIdx="0" presStyleCnt="3">
        <dgm:presLayoutVars>
          <dgm:chPref val="3"/>
        </dgm:presLayoutVars>
      </dgm:prSet>
      <dgm:spPr/>
    </dgm:pt>
    <dgm:pt modelId="{30B7A2D4-D344-4AAE-87AF-551338D10E3E}" type="pres">
      <dgm:prSet presAssocID="{01625D3D-1DE8-4795-8FA8-41775359E08B}" presName="hierChild2" presStyleCnt="0"/>
      <dgm:spPr/>
    </dgm:pt>
    <dgm:pt modelId="{EBFF835E-6AF0-4168-8465-6A3D254878D0}" type="pres">
      <dgm:prSet presAssocID="{B841624F-194E-468A-9C38-9A5EA302D210}" presName="hierRoot1" presStyleCnt="0"/>
      <dgm:spPr/>
    </dgm:pt>
    <dgm:pt modelId="{5DB6E146-2117-4CA8-BAB9-627BE8B623D0}" type="pres">
      <dgm:prSet presAssocID="{B841624F-194E-468A-9C38-9A5EA302D210}" presName="composite" presStyleCnt="0"/>
      <dgm:spPr/>
    </dgm:pt>
    <dgm:pt modelId="{947F5301-C496-48C7-BD59-D8A20F5AF5C1}" type="pres">
      <dgm:prSet presAssocID="{B841624F-194E-468A-9C38-9A5EA302D210}" presName="background" presStyleLbl="node0" presStyleIdx="1" presStyleCnt="3"/>
      <dgm:spPr/>
    </dgm:pt>
    <dgm:pt modelId="{815E25C5-E9F1-4323-B5F6-B41DC05256AF}" type="pres">
      <dgm:prSet presAssocID="{B841624F-194E-468A-9C38-9A5EA302D210}" presName="text" presStyleLbl="fgAcc0" presStyleIdx="1" presStyleCnt="3">
        <dgm:presLayoutVars>
          <dgm:chPref val="3"/>
        </dgm:presLayoutVars>
      </dgm:prSet>
      <dgm:spPr/>
    </dgm:pt>
    <dgm:pt modelId="{2472F392-EAFF-4FAA-96EB-3236F15C3DC7}" type="pres">
      <dgm:prSet presAssocID="{B841624F-194E-468A-9C38-9A5EA302D210}" presName="hierChild2" presStyleCnt="0"/>
      <dgm:spPr/>
    </dgm:pt>
    <dgm:pt modelId="{6A2FCEA4-1E52-4FB2-BBCC-8A45699DCE68}" type="pres">
      <dgm:prSet presAssocID="{4E6DB3F1-A71B-46F9-8ACD-1E7C4BB2CC0C}" presName="hierRoot1" presStyleCnt="0"/>
      <dgm:spPr/>
    </dgm:pt>
    <dgm:pt modelId="{2ADC4B82-C5AD-401B-A56F-20D4F59B3F0B}" type="pres">
      <dgm:prSet presAssocID="{4E6DB3F1-A71B-46F9-8ACD-1E7C4BB2CC0C}" presName="composite" presStyleCnt="0"/>
      <dgm:spPr/>
    </dgm:pt>
    <dgm:pt modelId="{5339CB4B-3C9A-4542-B656-FD8FAAF1E85B}" type="pres">
      <dgm:prSet presAssocID="{4E6DB3F1-A71B-46F9-8ACD-1E7C4BB2CC0C}" presName="background" presStyleLbl="node0" presStyleIdx="2" presStyleCnt="3"/>
      <dgm:spPr/>
    </dgm:pt>
    <dgm:pt modelId="{18994FDA-201D-4AE0-842E-94054B57DD82}" type="pres">
      <dgm:prSet presAssocID="{4E6DB3F1-A71B-46F9-8ACD-1E7C4BB2CC0C}" presName="text" presStyleLbl="fgAcc0" presStyleIdx="2" presStyleCnt="3">
        <dgm:presLayoutVars>
          <dgm:chPref val="3"/>
        </dgm:presLayoutVars>
      </dgm:prSet>
      <dgm:spPr/>
    </dgm:pt>
    <dgm:pt modelId="{0BE2066D-E0AB-47C9-AE9C-30E576B44479}" type="pres">
      <dgm:prSet presAssocID="{4E6DB3F1-A71B-46F9-8ACD-1E7C4BB2CC0C}" presName="hierChild2" presStyleCnt="0"/>
      <dgm:spPr/>
    </dgm:pt>
  </dgm:ptLst>
  <dgm:cxnLst>
    <dgm:cxn modelId="{53B35910-4933-4612-B863-F532881F59DD}" srcId="{90F0A4EA-10C7-4A4E-9D45-7C07569D445A}" destId="{B841624F-194E-468A-9C38-9A5EA302D210}" srcOrd="1" destOrd="0" parTransId="{9800A0B6-922C-40EE-8F56-E04D3F87C0BF}" sibTransId="{91271F70-BF08-471A-8912-46879E205318}"/>
    <dgm:cxn modelId="{C2D7A45E-F24B-40FD-B350-EC7593019EF8}" type="presOf" srcId="{4E6DB3F1-A71B-46F9-8ACD-1E7C4BB2CC0C}" destId="{18994FDA-201D-4AE0-842E-94054B57DD82}" srcOrd="0" destOrd="0" presId="urn:microsoft.com/office/officeart/2005/8/layout/hierarchy1"/>
    <dgm:cxn modelId="{D7EF4A67-8500-46D6-A173-BF119BBCE841}" type="presOf" srcId="{B841624F-194E-468A-9C38-9A5EA302D210}" destId="{815E25C5-E9F1-4323-B5F6-B41DC05256AF}" srcOrd="0" destOrd="0" presId="urn:microsoft.com/office/officeart/2005/8/layout/hierarchy1"/>
    <dgm:cxn modelId="{1D04D970-86CE-45AD-A7E9-E17D3ABB0DBA}" srcId="{90F0A4EA-10C7-4A4E-9D45-7C07569D445A}" destId="{01625D3D-1DE8-4795-8FA8-41775359E08B}" srcOrd="0" destOrd="0" parTransId="{CFB96229-F420-478C-9AAF-2BDFF96F68B4}" sibTransId="{32AC6593-15EF-4258-BEB5-0565A5280C2D}"/>
    <dgm:cxn modelId="{750FE056-446E-4247-991F-6825A1B6D8BD}" type="presOf" srcId="{90F0A4EA-10C7-4A4E-9D45-7C07569D445A}" destId="{B27FD785-2E32-494C-BAFE-D21C7C3296B5}" srcOrd="0" destOrd="0" presId="urn:microsoft.com/office/officeart/2005/8/layout/hierarchy1"/>
    <dgm:cxn modelId="{EEAA15A0-6208-4358-81A1-8F2876E3DA13}" type="presOf" srcId="{01625D3D-1DE8-4795-8FA8-41775359E08B}" destId="{7B23C9F7-7710-4A54-9115-373479543F48}" srcOrd="0" destOrd="0" presId="urn:microsoft.com/office/officeart/2005/8/layout/hierarchy1"/>
    <dgm:cxn modelId="{BE0032EC-1C8C-4B9B-9B80-588C8683A71C}" srcId="{90F0A4EA-10C7-4A4E-9D45-7C07569D445A}" destId="{4E6DB3F1-A71B-46F9-8ACD-1E7C4BB2CC0C}" srcOrd="2" destOrd="0" parTransId="{CA8DDA64-B3BE-41A8-AC17-4FF992BB674F}" sibTransId="{C2124F9A-66FD-4E08-9789-20924DA42535}"/>
    <dgm:cxn modelId="{09559D45-4FC7-4D35-94D4-A31B76BDFA93}" type="presParOf" srcId="{B27FD785-2E32-494C-BAFE-D21C7C3296B5}" destId="{52888E81-7720-4777-B572-6419A69AD003}" srcOrd="0" destOrd="0" presId="urn:microsoft.com/office/officeart/2005/8/layout/hierarchy1"/>
    <dgm:cxn modelId="{6EAAB84D-1873-4ABE-8D9E-43FE63FAA084}" type="presParOf" srcId="{52888E81-7720-4777-B572-6419A69AD003}" destId="{4F166FE9-36C8-4196-9F88-BC140A491D0E}" srcOrd="0" destOrd="0" presId="urn:microsoft.com/office/officeart/2005/8/layout/hierarchy1"/>
    <dgm:cxn modelId="{D57C3089-10D9-497F-8083-66822D5F2602}" type="presParOf" srcId="{4F166FE9-36C8-4196-9F88-BC140A491D0E}" destId="{DA0FE1DC-BF92-441C-B1CD-D2A07111F96C}" srcOrd="0" destOrd="0" presId="urn:microsoft.com/office/officeart/2005/8/layout/hierarchy1"/>
    <dgm:cxn modelId="{BE62006A-AF6C-481F-BC6F-66180E2C3E4B}" type="presParOf" srcId="{4F166FE9-36C8-4196-9F88-BC140A491D0E}" destId="{7B23C9F7-7710-4A54-9115-373479543F48}" srcOrd="1" destOrd="0" presId="urn:microsoft.com/office/officeart/2005/8/layout/hierarchy1"/>
    <dgm:cxn modelId="{48CC2B4E-ADD0-4ABB-9C82-C4D19FD5952C}" type="presParOf" srcId="{52888E81-7720-4777-B572-6419A69AD003}" destId="{30B7A2D4-D344-4AAE-87AF-551338D10E3E}" srcOrd="1" destOrd="0" presId="urn:microsoft.com/office/officeart/2005/8/layout/hierarchy1"/>
    <dgm:cxn modelId="{71D7AAC5-D100-4FA9-8B55-B4CDD86809BA}" type="presParOf" srcId="{B27FD785-2E32-494C-BAFE-D21C7C3296B5}" destId="{EBFF835E-6AF0-4168-8465-6A3D254878D0}" srcOrd="1" destOrd="0" presId="urn:microsoft.com/office/officeart/2005/8/layout/hierarchy1"/>
    <dgm:cxn modelId="{FA4D6B6B-7357-450E-A57C-52F842871341}" type="presParOf" srcId="{EBFF835E-6AF0-4168-8465-6A3D254878D0}" destId="{5DB6E146-2117-4CA8-BAB9-627BE8B623D0}" srcOrd="0" destOrd="0" presId="urn:microsoft.com/office/officeart/2005/8/layout/hierarchy1"/>
    <dgm:cxn modelId="{2BD86BC4-D620-4F12-9E0F-32CCC7252E7F}" type="presParOf" srcId="{5DB6E146-2117-4CA8-BAB9-627BE8B623D0}" destId="{947F5301-C496-48C7-BD59-D8A20F5AF5C1}" srcOrd="0" destOrd="0" presId="urn:microsoft.com/office/officeart/2005/8/layout/hierarchy1"/>
    <dgm:cxn modelId="{F906B47F-711C-4257-B3AB-C4F5C69BBA5C}" type="presParOf" srcId="{5DB6E146-2117-4CA8-BAB9-627BE8B623D0}" destId="{815E25C5-E9F1-4323-B5F6-B41DC05256AF}" srcOrd="1" destOrd="0" presId="urn:microsoft.com/office/officeart/2005/8/layout/hierarchy1"/>
    <dgm:cxn modelId="{36D51399-0482-4C72-9DC4-9698EC128346}" type="presParOf" srcId="{EBFF835E-6AF0-4168-8465-6A3D254878D0}" destId="{2472F392-EAFF-4FAA-96EB-3236F15C3DC7}" srcOrd="1" destOrd="0" presId="urn:microsoft.com/office/officeart/2005/8/layout/hierarchy1"/>
    <dgm:cxn modelId="{C2AC0382-72DA-4309-8FA0-112D19BFE60A}" type="presParOf" srcId="{B27FD785-2E32-494C-BAFE-D21C7C3296B5}" destId="{6A2FCEA4-1E52-4FB2-BBCC-8A45699DCE68}" srcOrd="2" destOrd="0" presId="urn:microsoft.com/office/officeart/2005/8/layout/hierarchy1"/>
    <dgm:cxn modelId="{E6BFAD6F-87D4-466D-9E3D-FAB2523D02FA}" type="presParOf" srcId="{6A2FCEA4-1E52-4FB2-BBCC-8A45699DCE68}" destId="{2ADC4B82-C5AD-401B-A56F-20D4F59B3F0B}" srcOrd="0" destOrd="0" presId="urn:microsoft.com/office/officeart/2005/8/layout/hierarchy1"/>
    <dgm:cxn modelId="{F2FCE43C-DFFF-4AFA-A17F-9F8679B7B8E8}" type="presParOf" srcId="{2ADC4B82-C5AD-401B-A56F-20D4F59B3F0B}" destId="{5339CB4B-3C9A-4542-B656-FD8FAAF1E85B}" srcOrd="0" destOrd="0" presId="urn:microsoft.com/office/officeart/2005/8/layout/hierarchy1"/>
    <dgm:cxn modelId="{1E54FAF0-4230-47EF-82CF-A21A552BF0A8}" type="presParOf" srcId="{2ADC4B82-C5AD-401B-A56F-20D4F59B3F0B}" destId="{18994FDA-201D-4AE0-842E-94054B57DD82}" srcOrd="1" destOrd="0" presId="urn:microsoft.com/office/officeart/2005/8/layout/hierarchy1"/>
    <dgm:cxn modelId="{B0D56F3C-9296-4234-B4C5-26D58240D2F7}" type="presParOf" srcId="{6A2FCEA4-1E52-4FB2-BBCC-8A45699DCE68}" destId="{0BE2066D-E0AB-47C9-AE9C-30E576B4447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C898BA-2748-445A-93EE-EBAF7005903C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CC5273F-BEE1-48D4-87F8-7DC28A3E8E13}">
      <dgm:prSet/>
      <dgm:spPr/>
      <dgm:t>
        <a:bodyPr/>
        <a:lstStyle/>
        <a:p>
          <a:r>
            <a:rPr lang="en-US"/>
            <a:t>Step 1: Capture Packet</a:t>
          </a:r>
        </a:p>
      </dgm:t>
    </dgm:pt>
    <dgm:pt modelId="{ADA1F0AC-934E-4C93-84E6-3E33E28F33EC}" type="parTrans" cxnId="{EBE3B792-9CAE-4607-AE86-B52854D80A1B}">
      <dgm:prSet/>
      <dgm:spPr/>
      <dgm:t>
        <a:bodyPr/>
        <a:lstStyle/>
        <a:p>
          <a:endParaRPr lang="en-US"/>
        </a:p>
      </dgm:t>
    </dgm:pt>
    <dgm:pt modelId="{FE44E0EB-CE37-4C12-A0C8-97577363E8E5}" type="sibTrans" cxnId="{EBE3B792-9CAE-4607-AE86-B52854D80A1B}">
      <dgm:prSet/>
      <dgm:spPr/>
      <dgm:t>
        <a:bodyPr/>
        <a:lstStyle/>
        <a:p>
          <a:endParaRPr lang="en-US"/>
        </a:p>
      </dgm:t>
    </dgm:pt>
    <dgm:pt modelId="{639788FF-34C2-4C43-A0F8-8D1FA8C1BCF5}">
      <dgm:prSet/>
      <dgm:spPr/>
      <dgm:t>
        <a:bodyPr/>
        <a:lstStyle/>
        <a:p>
          <a:r>
            <a:rPr lang="en-US"/>
            <a:t>Step 2: Extract Features</a:t>
          </a:r>
        </a:p>
      </dgm:t>
    </dgm:pt>
    <dgm:pt modelId="{60AA7CF3-1E91-41BC-A0EE-1F9C59D584EB}" type="parTrans" cxnId="{047B25B8-60AB-41A4-B391-6BAB1CFBEF9F}">
      <dgm:prSet/>
      <dgm:spPr/>
      <dgm:t>
        <a:bodyPr/>
        <a:lstStyle/>
        <a:p>
          <a:endParaRPr lang="en-US"/>
        </a:p>
      </dgm:t>
    </dgm:pt>
    <dgm:pt modelId="{F1EB2213-C952-4DAF-A252-55F2CCED100B}" type="sibTrans" cxnId="{047B25B8-60AB-41A4-B391-6BAB1CFBEF9F}">
      <dgm:prSet/>
      <dgm:spPr/>
      <dgm:t>
        <a:bodyPr/>
        <a:lstStyle/>
        <a:p>
          <a:endParaRPr lang="en-US"/>
        </a:p>
      </dgm:t>
    </dgm:pt>
    <dgm:pt modelId="{F51D00FA-92F2-4C2C-9C09-07AE0644B7D9}">
      <dgm:prSet/>
      <dgm:spPr/>
      <dgm:t>
        <a:bodyPr/>
        <a:lstStyle/>
        <a:p>
          <a:r>
            <a:rPr lang="en-US"/>
            <a:t>Step 3: Model Prediction</a:t>
          </a:r>
        </a:p>
      </dgm:t>
    </dgm:pt>
    <dgm:pt modelId="{32224A21-65EE-433A-B80B-0392949D75E0}" type="parTrans" cxnId="{92527C3A-EC81-443E-A0E2-20E1B3D628CA}">
      <dgm:prSet/>
      <dgm:spPr/>
      <dgm:t>
        <a:bodyPr/>
        <a:lstStyle/>
        <a:p>
          <a:endParaRPr lang="en-US"/>
        </a:p>
      </dgm:t>
    </dgm:pt>
    <dgm:pt modelId="{A9F8C3A7-D90D-4305-B7BF-B480C1DA716E}" type="sibTrans" cxnId="{92527C3A-EC81-443E-A0E2-20E1B3D628CA}">
      <dgm:prSet/>
      <dgm:spPr/>
      <dgm:t>
        <a:bodyPr/>
        <a:lstStyle/>
        <a:p>
          <a:endParaRPr lang="en-US"/>
        </a:p>
      </dgm:t>
    </dgm:pt>
    <dgm:pt modelId="{9489E759-396D-49A4-920A-BCC3939CC818}">
      <dgm:prSet/>
      <dgm:spPr/>
      <dgm:t>
        <a:bodyPr/>
        <a:lstStyle/>
        <a:p>
          <a:r>
            <a:rPr lang="en-US"/>
            <a:t>Step 4: If Confidence ≥ 95% → Alert</a:t>
          </a:r>
        </a:p>
      </dgm:t>
    </dgm:pt>
    <dgm:pt modelId="{03F84A4E-1361-4834-9C78-9F0EA78E5C68}" type="parTrans" cxnId="{F80507AC-50EF-4E52-8A75-B7FCA82BD4B1}">
      <dgm:prSet/>
      <dgm:spPr/>
      <dgm:t>
        <a:bodyPr/>
        <a:lstStyle/>
        <a:p>
          <a:endParaRPr lang="en-US"/>
        </a:p>
      </dgm:t>
    </dgm:pt>
    <dgm:pt modelId="{CD692F7E-FADB-46FF-AE91-8AD2E7373FDA}" type="sibTrans" cxnId="{F80507AC-50EF-4E52-8A75-B7FCA82BD4B1}">
      <dgm:prSet/>
      <dgm:spPr/>
      <dgm:t>
        <a:bodyPr/>
        <a:lstStyle/>
        <a:p>
          <a:endParaRPr lang="en-US"/>
        </a:p>
      </dgm:t>
    </dgm:pt>
    <dgm:pt modelId="{67A59E84-7B29-4F9C-B399-C7E32B73A201}">
      <dgm:prSet/>
      <dgm:spPr/>
      <dgm:t>
        <a:bodyPr/>
        <a:lstStyle/>
        <a:p>
          <a:r>
            <a:rPr lang="en-US"/>
            <a:t>Step 5: Log suspicious traffic</a:t>
          </a:r>
        </a:p>
      </dgm:t>
    </dgm:pt>
    <dgm:pt modelId="{66F90BD7-8FEB-42BB-8D41-B7DD4243B74E}" type="parTrans" cxnId="{07966610-987B-4E18-A908-6CDA4C4562C9}">
      <dgm:prSet/>
      <dgm:spPr/>
      <dgm:t>
        <a:bodyPr/>
        <a:lstStyle/>
        <a:p>
          <a:endParaRPr lang="en-US"/>
        </a:p>
      </dgm:t>
    </dgm:pt>
    <dgm:pt modelId="{617F78B1-D1A7-4EA5-8D5D-D0E76688E4CF}" type="sibTrans" cxnId="{07966610-987B-4E18-A908-6CDA4C4562C9}">
      <dgm:prSet/>
      <dgm:spPr/>
      <dgm:t>
        <a:bodyPr/>
        <a:lstStyle/>
        <a:p>
          <a:endParaRPr lang="en-US"/>
        </a:p>
      </dgm:t>
    </dgm:pt>
    <dgm:pt modelId="{2CC6E1F8-641F-4374-9C79-0B7F2CB75D5A}" type="pres">
      <dgm:prSet presAssocID="{1AC898BA-2748-445A-93EE-EBAF7005903C}" presName="Name0" presStyleCnt="0">
        <dgm:presLayoutVars>
          <dgm:dir/>
          <dgm:resizeHandles val="exact"/>
        </dgm:presLayoutVars>
      </dgm:prSet>
      <dgm:spPr/>
    </dgm:pt>
    <dgm:pt modelId="{3978FCBE-63BE-4960-9984-15A0831F5229}" type="pres">
      <dgm:prSet presAssocID="{ECC5273F-BEE1-48D4-87F8-7DC28A3E8E13}" presName="node" presStyleLbl="node1" presStyleIdx="0" presStyleCnt="5">
        <dgm:presLayoutVars>
          <dgm:bulletEnabled val="1"/>
        </dgm:presLayoutVars>
      </dgm:prSet>
      <dgm:spPr/>
    </dgm:pt>
    <dgm:pt modelId="{141D9770-7230-4F83-A417-D64BBD566A74}" type="pres">
      <dgm:prSet presAssocID="{FE44E0EB-CE37-4C12-A0C8-97577363E8E5}" presName="sibTrans" presStyleLbl="sibTrans1D1" presStyleIdx="0" presStyleCnt="4"/>
      <dgm:spPr/>
    </dgm:pt>
    <dgm:pt modelId="{A9FA40C9-9674-4CF5-A0CC-E186D9270054}" type="pres">
      <dgm:prSet presAssocID="{FE44E0EB-CE37-4C12-A0C8-97577363E8E5}" presName="connectorText" presStyleLbl="sibTrans1D1" presStyleIdx="0" presStyleCnt="4"/>
      <dgm:spPr/>
    </dgm:pt>
    <dgm:pt modelId="{10D1B930-EE37-4DB1-B492-929CDD8CD333}" type="pres">
      <dgm:prSet presAssocID="{639788FF-34C2-4C43-A0F8-8D1FA8C1BCF5}" presName="node" presStyleLbl="node1" presStyleIdx="1" presStyleCnt="5">
        <dgm:presLayoutVars>
          <dgm:bulletEnabled val="1"/>
        </dgm:presLayoutVars>
      </dgm:prSet>
      <dgm:spPr/>
    </dgm:pt>
    <dgm:pt modelId="{4888F89C-FB3F-45FA-9558-5D2ADE8C9587}" type="pres">
      <dgm:prSet presAssocID="{F1EB2213-C952-4DAF-A252-55F2CCED100B}" presName="sibTrans" presStyleLbl="sibTrans1D1" presStyleIdx="1" presStyleCnt="4"/>
      <dgm:spPr/>
    </dgm:pt>
    <dgm:pt modelId="{E3ED608C-03F2-4C70-9696-6F97596529F5}" type="pres">
      <dgm:prSet presAssocID="{F1EB2213-C952-4DAF-A252-55F2CCED100B}" presName="connectorText" presStyleLbl="sibTrans1D1" presStyleIdx="1" presStyleCnt="4"/>
      <dgm:spPr/>
    </dgm:pt>
    <dgm:pt modelId="{9C6EE85D-CC91-45E6-AB62-87B3E9C53F85}" type="pres">
      <dgm:prSet presAssocID="{F51D00FA-92F2-4C2C-9C09-07AE0644B7D9}" presName="node" presStyleLbl="node1" presStyleIdx="2" presStyleCnt="5">
        <dgm:presLayoutVars>
          <dgm:bulletEnabled val="1"/>
        </dgm:presLayoutVars>
      </dgm:prSet>
      <dgm:spPr/>
    </dgm:pt>
    <dgm:pt modelId="{7597E150-4C29-4630-B7CA-D1360B100314}" type="pres">
      <dgm:prSet presAssocID="{A9F8C3A7-D90D-4305-B7BF-B480C1DA716E}" presName="sibTrans" presStyleLbl="sibTrans1D1" presStyleIdx="2" presStyleCnt="4"/>
      <dgm:spPr/>
    </dgm:pt>
    <dgm:pt modelId="{BCACAA37-CCD9-4599-8FCE-B7E7A88AD4D7}" type="pres">
      <dgm:prSet presAssocID="{A9F8C3A7-D90D-4305-B7BF-B480C1DA716E}" presName="connectorText" presStyleLbl="sibTrans1D1" presStyleIdx="2" presStyleCnt="4"/>
      <dgm:spPr/>
    </dgm:pt>
    <dgm:pt modelId="{F7A84D75-53B2-4AF6-92C0-7C47DF82F0EC}" type="pres">
      <dgm:prSet presAssocID="{9489E759-396D-49A4-920A-BCC3939CC818}" presName="node" presStyleLbl="node1" presStyleIdx="3" presStyleCnt="5">
        <dgm:presLayoutVars>
          <dgm:bulletEnabled val="1"/>
        </dgm:presLayoutVars>
      </dgm:prSet>
      <dgm:spPr/>
    </dgm:pt>
    <dgm:pt modelId="{5E3890C0-9A6E-444C-8434-523F0AEEAF6D}" type="pres">
      <dgm:prSet presAssocID="{CD692F7E-FADB-46FF-AE91-8AD2E7373FDA}" presName="sibTrans" presStyleLbl="sibTrans1D1" presStyleIdx="3" presStyleCnt="4"/>
      <dgm:spPr/>
    </dgm:pt>
    <dgm:pt modelId="{DE968A98-644F-472A-BB1F-82EB0894D557}" type="pres">
      <dgm:prSet presAssocID="{CD692F7E-FADB-46FF-AE91-8AD2E7373FDA}" presName="connectorText" presStyleLbl="sibTrans1D1" presStyleIdx="3" presStyleCnt="4"/>
      <dgm:spPr/>
    </dgm:pt>
    <dgm:pt modelId="{DA861589-8D41-4319-A30D-EA3CFCFDAC8E}" type="pres">
      <dgm:prSet presAssocID="{67A59E84-7B29-4F9C-B399-C7E32B73A201}" presName="node" presStyleLbl="node1" presStyleIdx="4" presStyleCnt="5">
        <dgm:presLayoutVars>
          <dgm:bulletEnabled val="1"/>
        </dgm:presLayoutVars>
      </dgm:prSet>
      <dgm:spPr/>
    </dgm:pt>
  </dgm:ptLst>
  <dgm:cxnLst>
    <dgm:cxn modelId="{07966610-987B-4E18-A908-6CDA4C4562C9}" srcId="{1AC898BA-2748-445A-93EE-EBAF7005903C}" destId="{67A59E84-7B29-4F9C-B399-C7E32B73A201}" srcOrd="4" destOrd="0" parTransId="{66F90BD7-8FEB-42BB-8D41-B7DD4243B74E}" sibTransId="{617F78B1-D1A7-4EA5-8D5D-D0E76688E4CF}"/>
    <dgm:cxn modelId="{409D311D-F72A-4C34-A34B-67374DCFF8DD}" type="presOf" srcId="{F51D00FA-92F2-4C2C-9C09-07AE0644B7D9}" destId="{9C6EE85D-CC91-45E6-AB62-87B3E9C53F85}" srcOrd="0" destOrd="0" presId="urn:microsoft.com/office/officeart/2016/7/layout/RepeatingBendingProcessNew"/>
    <dgm:cxn modelId="{A6624827-58E7-4EF0-8A52-556E8C30746A}" type="presOf" srcId="{A9F8C3A7-D90D-4305-B7BF-B480C1DA716E}" destId="{7597E150-4C29-4630-B7CA-D1360B100314}" srcOrd="0" destOrd="0" presId="urn:microsoft.com/office/officeart/2016/7/layout/RepeatingBendingProcessNew"/>
    <dgm:cxn modelId="{92527C3A-EC81-443E-A0E2-20E1B3D628CA}" srcId="{1AC898BA-2748-445A-93EE-EBAF7005903C}" destId="{F51D00FA-92F2-4C2C-9C09-07AE0644B7D9}" srcOrd="2" destOrd="0" parTransId="{32224A21-65EE-433A-B80B-0392949D75E0}" sibTransId="{A9F8C3A7-D90D-4305-B7BF-B480C1DA716E}"/>
    <dgm:cxn modelId="{2346E23A-C6AE-48BA-BD8E-26E0D4D1C5C7}" type="presOf" srcId="{639788FF-34C2-4C43-A0F8-8D1FA8C1BCF5}" destId="{10D1B930-EE37-4DB1-B492-929CDD8CD333}" srcOrd="0" destOrd="0" presId="urn:microsoft.com/office/officeart/2016/7/layout/RepeatingBendingProcessNew"/>
    <dgm:cxn modelId="{54129661-A57E-45D1-8768-33EDEC82CC15}" type="presOf" srcId="{67A59E84-7B29-4F9C-B399-C7E32B73A201}" destId="{DA861589-8D41-4319-A30D-EA3CFCFDAC8E}" srcOrd="0" destOrd="0" presId="urn:microsoft.com/office/officeart/2016/7/layout/RepeatingBendingProcessNew"/>
    <dgm:cxn modelId="{6019AC7A-FBF8-4FBA-AC0F-47775EA74A7E}" type="presOf" srcId="{FE44E0EB-CE37-4C12-A0C8-97577363E8E5}" destId="{A9FA40C9-9674-4CF5-A0CC-E186D9270054}" srcOrd="1" destOrd="0" presId="urn:microsoft.com/office/officeart/2016/7/layout/RepeatingBendingProcessNew"/>
    <dgm:cxn modelId="{EBE3B792-9CAE-4607-AE86-B52854D80A1B}" srcId="{1AC898BA-2748-445A-93EE-EBAF7005903C}" destId="{ECC5273F-BEE1-48D4-87F8-7DC28A3E8E13}" srcOrd="0" destOrd="0" parTransId="{ADA1F0AC-934E-4C93-84E6-3E33E28F33EC}" sibTransId="{FE44E0EB-CE37-4C12-A0C8-97577363E8E5}"/>
    <dgm:cxn modelId="{6B546A99-10EE-4AD9-A04F-198EAA37E9C2}" type="presOf" srcId="{9489E759-396D-49A4-920A-BCC3939CC818}" destId="{F7A84D75-53B2-4AF6-92C0-7C47DF82F0EC}" srcOrd="0" destOrd="0" presId="urn:microsoft.com/office/officeart/2016/7/layout/RepeatingBendingProcessNew"/>
    <dgm:cxn modelId="{198E009E-E105-4A13-9443-153CFF0C9E60}" type="presOf" srcId="{F1EB2213-C952-4DAF-A252-55F2CCED100B}" destId="{E3ED608C-03F2-4C70-9696-6F97596529F5}" srcOrd="1" destOrd="0" presId="urn:microsoft.com/office/officeart/2016/7/layout/RepeatingBendingProcessNew"/>
    <dgm:cxn modelId="{B11FA49F-A69F-4560-9554-E1F27073C33F}" type="presOf" srcId="{F1EB2213-C952-4DAF-A252-55F2CCED100B}" destId="{4888F89C-FB3F-45FA-9558-5D2ADE8C9587}" srcOrd="0" destOrd="0" presId="urn:microsoft.com/office/officeart/2016/7/layout/RepeatingBendingProcessNew"/>
    <dgm:cxn modelId="{3ABCEEA1-3FF2-4B41-8B51-48A727022A74}" type="presOf" srcId="{1AC898BA-2748-445A-93EE-EBAF7005903C}" destId="{2CC6E1F8-641F-4374-9C79-0B7F2CB75D5A}" srcOrd="0" destOrd="0" presId="urn:microsoft.com/office/officeart/2016/7/layout/RepeatingBendingProcessNew"/>
    <dgm:cxn modelId="{F80507AC-50EF-4E52-8A75-B7FCA82BD4B1}" srcId="{1AC898BA-2748-445A-93EE-EBAF7005903C}" destId="{9489E759-396D-49A4-920A-BCC3939CC818}" srcOrd="3" destOrd="0" parTransId="{03F84A4E-1361-4834-9C78-9F0EA78E5C68}" sibTransId="{CD692F7E-FADB-46FF-AE91-8AD2E7373FDA}"/>
    <dgm:cxn modelId="{15DE5CAF-EFE9-4701-BF16-CA3E64BED26D}" type="presOf" srcId="{CD692F7E-FADB-46FF-AE91-8AD2E7373FDA}" destId="{5E3890C0-9A6E-444C-8434-523F0AEEAF6D}" srcOrd="0" destOrd="0" presId="urn:microsoft.com/office/officeart/2016/7/layout/RepeatingBendingProcessNew"/>
    <dgm:cxn modelId="{AA947DB3-1704-44E2-BE4D-952327AEC0AC}" type="presOf" srcId="{FE44E0EB-CE37-4C12-A0C8-97577363E8E5}" destId="{141D9770-7230-4F83-A417-D64BBD566A74}" srcOrd="0" destOrd="0" presId="urn:microsoft.com/office/officeart/2016/7/layout/RepeatingBendingProcessNew"/>
    <dgm:cxn modelId="{047B25B8-60AB-41A4-B391-6BAB1CFBEF9F}" srcId="{1AC898BA-2748-445A-93EE-EBAF7005903C}" destId="{639788FF-34C2-4C43-A0F8-8D1FA8C1BCF5}" srcOrd="1" destOrd="0" parTransId="{60AA7CF3-1E91-41BC-A0EE-1F9C59D584EB}" sibTransId="{F1EB2213-C952-4DAF-A252-55F2CCED100B}"/>
    <dgm:cxn modelId="{626A50D1-ACA4-4020-BCC1-16844C1B34A7}" type="presOf" srcId="{CD692F7E-FADB-46FF-AE91-8AD2E7373FDA}" destId="{DE968A98-644F-472A-BB1F-82EB0894D557}" srcOrd="1" destOrd="0" presId="urn:microsoft.com/office/officeart/2016/7/layout/RepeatingBendingProcessNew"/>
    <dgm:cxn modelId="{85AA57EA-B049-4A48-8E00-14D64B126D2B}" type="presOf" srcId="{A9F8C3A7-D90D-4305-B7BF-B480C1DA716E}" destId="{BCACAA37-CCD9-4599-8FCE-B7E7A88AD4D7}" srcOrd="1" destOrd="0" presId="urn:microsoft.com/office/officeart/2016/7/layout/RepeatingBendingProcessNew"/>
    <dgm:cxn modelId="{10604AEC-9018-49E2-80C3-FC2023DA05EE}" type="presOf" srcId="{ECC5273F-BEE1-48D4-87F8-7DC28A3E8E13}" destId="{3978FCBE-63BE-4960-9984-15A0831F5229}" srcOrd="0" destOrd="0" presId="urn:microsoft.com/office/officeart/2016/7/layout/RepeatingBendingProcessNew"/>
    <dgm:cxn modelId="{79F9B822-827C-493B-9239-92FE597E190D}" type="presParOf" srcId="{2CC6E1F8-641F-4374-9C79-0B7F2CB75D5A}" destId="{3978FCBE-63BE-4960-9984-15A0831F5229}" srcOrd="0" destOrd="0" presId="urn:microsoft.com/office/officeart/2016/7/layout/RepeatingBendingProcessNew"/>
    <dgm:cxn modelId="{9B49C749-9927-4496-8A14-E765AF87E57E}" type="presParOf" srcId="{2CC6E1F8-641F-4374-9C79-0B7F2CB75D5A}" destId="{141D9770-7230-4F83-A417-D64BBD566A74}" srcOrd="1" destOrd="0" presId="urn:microsoft.com/office/officeart/2016/7/layout/RepeatingBendingProcessNew"/>
    <dgm:cxn modelId="{69A584A2-B233-48AB-B303-9166FED31F3F}" type="presParOf" srcId="{141D9770-7230-4F83-A417-D64BBD566A74}" destId="{A9FA40C9-9674-4CF5-A0CC-E186D9270054}" srcOrd="0" destOrd="0" presId="urn:microsoft.com/office/officeart/2016/7/layout/RepeatingBendingProcessNew"/>
    <dgm:cxn modelId="{93B60AF5-00C6-4F9C-93FF-D7B1FE0C69D0}" type="presParOf" srcId="{2CC6E1F8-641F-4374-9C79-0B7F2CB75D5A}" destId="{10D1B930-EE37-4DB1-B492-929CDD8CD333}" srcOrd="2" destOrd="0" presId="urn:microsoft.com/office/officeart/2016/7/layout/RepeatingBendingProcessNew"/>
    <dgm:cxn modelId="{2E1107CA-6593-4F46-8F5E-1640CF7C1079}" type="presParOf" srcId="{2CC6E1F8-641F-4374-9C79-0B7F2CB75D5A}" destId="{4888F89C-FB3F-45FA-9558-5D2ADE8C9587}" srcOrd="3" destOrd="0" presId="urn:microsoft.com/office/officeart/2016/7/layout/RepeatingBendingProcessNew"/>
    <dgm:cxn modelId="{27BEB8E2-C886-4352-9B9F-04A5674D1411}" type="presParOf" srcId="{4888F89C-FB3F-45FA-9558-5D2ADE8C9587}" destId="{E3ED608C-03F2-4C70-9696-6F97596529F5}" srcOrd="0" destOrd="0" presId="urn:microsoft.com/office/officeart/2016/7/layout/RepeatingBendingProcessNew"/>
    <dgm:cxn modelId="{D8CD5B21-77E7-4329-B7E4-4350D651AD30}" type="presParOf" srcId="{2CC6E1F8-641F-4374-9C79-0B7F2CB75D5A}" destId="{9C6EE85D-CC91-45E6-AB62-87B3E9C53F85}" srcOrd="4" destOrd="0" presId="urn:microsoft.com/office/officeart/2016/7/layout/RepeatingBendingProcessNew"/>
    <dgm:cxn modelId="{D60E0804-042D-4117-BEFE-9A770EF09E56}" type="presParOf" srcId="{2CC6E1F8-641F-4374-9C79-0B7F2CB75D5A}" destId="{7597E150-4C29-4630-B7CA-D1360B100314}" srcOrd="5" destOrd="0" presId="urn:microsoft.com/office/officeart/2016/7/layout/RepeatingBendingProcessNew"/>
    <dgm:cxn modelId="{D74228A3-B601-40B0-A688-7171FE0851DC}" type="presParOf" srcId="{7597E150-4C29-4630-B7CA-D1360B100314}" destId="{BCACAA37-CCD9-4599-8FCE-B7E7A88AD4D7}" srcOrd="0" destOrd="0" presId="urn:microsoft.com/office/officeart/2016/7/layout/RepeatingBendingProcessNew"/>
    <dgm:cxn modelId="{63B640EB-D0E3-4542-87CF-479827AE3B2C}" type="presParOf" srcId="{2CC6E1F8-641F-4374-9C79-0B7F2CB75D5A}" destId="{F7A84D75-53B2-4AF6-92C0-7C47DF82F0EC}" srcOrd="6" destOrd="0" presId="urn:microsoft.com/office/officeart/2016/7/layout/RepeatingBendingProcessNew"/>
    <dgm:cxn modelId="{B1F015E4-2534-4CAC-A838-7B5719434FA6}" type="presParOf" srcId="{2CC6E1F8-641F-4374-9C79-0B7F2CB75D5A}" destId="{5E3890C0-9A6E-444C-8434-523F0AEEAF6D}" srcOrd="7" destOrd="0" presId="urn:microsoft.com/office/officeart/2016/7/layout/RepeatingBendingProcessNew"/>
    <dgm:cxn modelId="{FD396E43-415E-42B0-BCDF-5C2021A977A8}" type="presParOf" srcId="{5E3890C0-9A6E-444C-8434-523F0AEEAF6D}" destId="{DE968A98-644F-472A-BB1F-82EB0894D557}" srcOrd="0" destOrd="0" presId="urn:microsoft.com/office/officeart/2016/7/layout/RepeatingBendingProcessNew"/>
    <dgm:cxn modelId="{4D8D4056-93DE-4022-9FB9-5AEFBCF3349A}" type="presParOf" srcId="{2CC6E1F8-641F-4374-9C79-0B7F2CB75D5A}" destId="{DA861589-8D41-4319-A30D-EA3CFCFDAC8E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69DD337-027C-472B-9B56-F2EDC70F7F5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25BB75E-8E06-47F5-95FF-13ABB6F4A69A}">
      <dgm:prSet/>
      <dgm:spPr/>
      <dgm:t>
        <a:bodyPr/>
        <a:lstStyle/>
        <a:p>
          <a:r>
            <a:rPr lang="en-US"/>
            <a:t>Accuracy: correct classifications</a:t>
          </a:r>
        </a:p>
      </dgm:t>
    </dgm:pt>
    <dgm:pt modelId="{B8924BDA-529A-409F-AED7-19990D0F3528}" type="parTrans" cxnId="{1DF8B7CD-8316-4B57-9E07-8F41854A7D55}">
      <dgm:prSet/>
      <dgm:spPr/>
      <dgm:t>
        <a:bodyPr/>
        <a:lstStyle/>
        <a:p>
          <a:endParaRPr lang="en-US"/>
        </a:p>
      </dgm:t>
    </dgm:pt>
    <dgm:pt modelId="{724FF95C-2ADA-4DDA-90B9-4FB6E652E962}" type="sibTrans" cxnId="{1DF8B7CD-8316-4B57-9E07-8F41854A7D55}">
      <dgm:prSet/>
      <dgm:spPr/>
      <dgm:t>
        <a:bodyPr/>
        <a:lstStyle/>
        <a:p>
          <a:endParaRPr lang="en-US"/>
        </a:p>
      </dgm:t>
    </dgm:pt>
    <dgm:pt modelId="{541CC986-1F43-419E-B1A9-A92303E7D36E}">
      <dgm:prSet/>
      <dgm:spPr/>
      <dgm:t>
        <a:bodyPr/>
        <a:lstStyle/>
        <a:p>
          <a:r>
            <a:rPr lang="en-US"/>
            <a:t>Precision: avoid false positives</a:t>
          </a:r>
        </a:p>
      </dgm:t>
    </dgm:pt>
    <dgm:pt modelId="{795D17AD-CD41-40C8-9AAC-6075DCAB5A5D}" type="parTrans" cxnId="{02BC9EF3-4749-493C-9105-5EEEA18776E0}">
      <dgm:prSet/>
      <dgm:spPr/>
      <dgm:t>
        <a:bodyPr/>
        <a:lstStyle/>
        <a:p>
          <a:endParaRPr lang="en-US"/>
        </a:p>
      </dgm:t>
    </dgm:pt>
    <dgm:pt modelId="{10AE7E17-ACA5-478A-A664-E4D0E8B37A1C}" type="sibTrans" cxnId="{02BC9EF3-4749-493C-9105-5EEEA18776E0}">
      <dgm:prSet/>
      <dgm:spPr/>
      <dgm:t>
        <a:bodyPr/>
        <a:lstStyle/>
        <a:p>
          <a:endParaRPr lang="en-US"/>
        </a:p>
      </dgm:t>
    </dgm:pt>
    <dgm:pt modelId="{20A31E56-8944-4378-9839-219B3D8B0D2D}">
      <dgm:prSet/>
      <dgm:spPr/>
      <dgm:t>
        <a:bodyPr/>
        <a:lstStyle/>
        <a:p>
          <a:r>
            <a:rPr lang="en-US"/>
            <a:t>Recall: catch true attacks</a:t>
          </a:r>
        </a:p>
      </dgm:t>
    </dgm:pt>
    <dgm:pt modelId="{20940E6A-1583-42F7-942B-3AEEC728DB53}" type="parTrans" cxnId="{EA05E58F-E85F-4627-8221-E190FCAD4B02}">
      <dgm:prSet/>
      <dgm:spPr/>
      <dgm:t>
        <a:bodyPr/>
        <a:lstStyle/>
        <a:p>
          <a:endParaRPr lang="en-US"/>
        </a:p>
      </dgm:t>
    </dgm:pt>
    <dgm:pt modelId="{ED34A1A3-F129-4D28-8D37-AD538A92B74C}" type="sibTrans" cxnId="{EA05E58F-E85F-4627-8221-E190FCAD4B02}">
      <dgm:prSet/>
      <dgm:spPr/>
      <dgm:t>
        <a:bodyPr/>
        <a:lstStyle/>
        <a:p>
          <a:endParaRPr lang="en-US"/>
        </a:p>
      </dgm:t>
    </dgm:pt>
    <dgm:pt modelId="{C1E288F6-C52B-4713-9E43-DA6C1635F36E}">
      <dgm:prSet/>
      <dgm:spPr/>
      <dgm:t>
        <a:bodyPr/>
        <a:lstStyle/>
        <a:p>
          <a:r>
            <a:rPr lang="en-US"/>
            <a:t>F1-score: balance precision &amp; recall</a:t>
          </a:r>
        </a:p>
      </dgm:t>
    </dgm:pt>
    <dgm:pt modelId="{70FF89F3-CA54-486E-AAAC-FE392000D101}" type="parTrans" cxnId="{5E94AB7D-1527-41F5-9E80-A109A4C2E0BA}">
      <dgm:prSet/>
      <dgm:spPr/>
      <dgm:t>
        <a:bodyPr/>
        <a:lstStyle/>
        <a:p>
          <a:endParaRPr lang="en-US"/>
        </a:p>
      </dgm:t>
    </dgm:pt>
    <dgm:pt modelId="{2AB0DBA8-400A-4FCC-ABCD-03F397956E4E}" type="sibTrans" cxnId="{5E94AB7D-1527-41F5-9E80-A109A4C2E0BA}">
      <dgm:prSet/>
      <dgm:spPr/>
      <dgm:t>
        <a:bodyPr/>
        <a:lstStyle/>
        <a:p>
          <a:endParaRPr lang="en-US"/>
        </a:p>
      </dgm:t>
    </dgm:pt>
    <dgm:pt modelId="{40ADA48E-D81F-4ED3-9806-1147E8ED9D8F}">
      <dgm:prSet/>
      <dgm:spPr/>
      <dgm:t>
        <a:bodyPr/>
        <a:lstStyle/>
        <a:p>
          <a:r>
            <a:rPr lang="en-US"/>
            <a:t>Training time</a:t>
          </a:r>
        </a:p>
      </dgm:t>
    </dgm:pt>
    <dgm:pt modelId="{3CAE7F96-AB45-43FD-93CE-277768D6F613}" type="parTrans" cxnId="{04AB062F-B8FE-47AB-8915-55A9A58AF635}">
      <dgm:prSet/>
      <dgm:spPr/>
      <dgm:t>
        <a:bodyPr/>
        <a:lstStyle/>
        <a:p>
          <a:endParaRPr lang="en-US"/>
        </a:p>
      </dgm:t>
    </dgm:pt>
    <dgm:pt modelId="{6559451D-D94A-4916-B0F7-D8791AE93FC7}" type="sibTrans" cxnId="{04AB062F-B8FE-47AB-8915-55A9A58AF635}">
      <dgm:prSet/>
      <dgm:spPr/>
      <dgm:t>
        <a:bodyPr/>
        <a:lstStyle/>
        <a:p>
          <a:endParaRPr lang="en-US"/>
        </a:p>
      </dgm:t>
    </dgm:pt>
    <dgm:pt modelId="{EB4AE972-9937-48CC-B67F-D9A958E69A83}" type="pres">
      <dgm:prSet presAssocID="{069DD337-027C-472B-9B56-F2EDC70F7F58}" presName="linear" presStyleCnt="0">
        <dgm:presLayoutVars>
          <dgm:dir/>
          <dgm:animLvl val="lvl"/>
          <dgm:resizeHandles val="exact"/>
        </dgm:presLayoutVars>
      </dgm:prSet>
      <dgm:spPr/>
    </dgm:pt>
    <dgm:pt modelId="{0407C13A-3FBF-4F7B-B774-A4A61AB315BC}" type="pres">
      <dgm:prSet presAssocID="{425BB75E-8E06-47F5-95FF-13ABB6F4A69A}" presName="parentLin" presStyleCnt="0"/>
      <dgm:spPr/>
    </dgm:pt>
    <dgm:pt modelId="{6B124711-A1EE-401F-9F20-D1E98DC42723}" type="pres">
      <dgm:prSet presAssocID="{425BB75E-8E06-47F5-95FF-13ABB6F4A69A}" presName="parentLeftMargin" presStyleLbl="node1" presStyleIdx="0" presStyleCnt="5"/>
      <dgm:spPr/>
    </dgm:pt>
    <dgm:pt modelId="{596F92AE-F22A-4F15-B8A5-59F8CF3DFE3C}" type="pres">
      <dgm:prSet presAssocID="{425BB75E-8E06-47F5-95FF-13ABB6F4A69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892ED23-D9C6-4E4D-82CB-A7FE22001162}" type="pres">
      <dgm:prSet presAssocID="{425BB75E-8E06-47F5-95FF-13ABB6F4A69A}" presName="negativeSpace" presStyleCnt="0"/>
      <dgm:spPr/>
    </dgm:pt>
    <dgm:pt modelId="{2ABB30B2-8365-4D5A-862E-4F7EB37EA971}" type="pres">
      <dgm:prSet presAssocID="{425BB75E-8E06-47F5-95FF-13ABB6F4A69A}" presName="childText" presStyleLbl="conFgAcc1" presStyleIdx="0" presStyleCnt="5">
        <dgm:presLayoutVars>
          <dgm:bulletEnabled val="1"/>
        </dgm:presLayoutVars>
      </dgm:prSet>
      <dgm:spPr/>
    </dgm:pt>
    <dgm:pt modelId="{AE44DD4E-5F70-4CE7-90F2-A54EAB07CDD0}" type="pres">
      <dgm:prSet presAssocID="{724FF95C-2ADA-4DDA-90B9-4FB6E652E962}" presName="spaceBetweenRectangles" presStyleCnt="0"/>
      <dgm:spPr/>
    </dgm:pt>
    <dgm:pt modelId="{1EB9326F-E396-4B82-94BD-628F35C9E880}" type="pres">
      <dgm:prSet presAssocID="{541CC986-1F43-419E-B1A9-A92303E7D36E}" presName="parentLin" presStyleCnt="0"/>
      <dgm:spPr/>
    </dgm:pt>
    <dgm:pt modelId="{AA4C11A7-A658-440D-8B51-98DEDEC994E2}" type="pres">
      <dgm:prSet presAssocID="{541CC986-1F43-419E-B1A9-A92303E7D36E}" presName="parentLeftMargin" presStyleLbl="node1" presStyleIdx="0" presStyleCnt="5"/>
      <dgm:spPr/>
    </dgm:pt>
    <dgm:pt modelId="{476806D9-06C3-439F-A26A-580CED0917F0}" type="pres">
      <dgm:prSet presAssocID="{541CC986-1F43-419E-B1A9-A92303E7D36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29422CF-772E-44E7-B2FE-0505BA060048}" type="pres">
      <dgm:prSet presAssocID="{541CC986-1F43-419E-B1A9-A92303E7D36E}" presName="negativeSpace" presStyleCnt="0"/>
      <dgm:spPr/>
    </dgm:pt>
    <dgm:pt modelId="{42A7D54C-DFEA-4CB9-B82D-5D5E97D4B65B}" type="pres">
      <dgm:prSet presAssocID="{541CC986-1F43-419E-B1A9-A92303E7D36E}" presName="childText" presStyleLbl="conFgAcc1" presStyleIdx="1" presStyleCnt="5">
        <dgm:presLayoutVars>
          <dgm:bulletEnabled val="1"/>
        </dgm:presLayoutVars>
      </dgm:prSet>
      <dgm:spPr/>
    </dgm:pt>
    <dgm:pt modelId="{7EA061EA-3F7C-443D-9B4B-322CFB20D41F}" type="pres">
      <dgm:prSet presAssocID="{10AE7E17-ACA5-478A-A664-E4D0E8B37A1C}" presName="spaceBetweenRectangles" presStyleCnt="0"/>
      <dgm:spPr/>
    </dgm:pt>
    <dgm:pt modelId="{E82E38A7-1EFA-470A-8C61-20472C409476}" type="pres">
      <dgm:prSet presAssocID="{20A31E56-8944-4378-9839-219B3D8B0D2D}" presName="parentLin" presStyleCnt="0"/>
      <dgm:spPr/>
    </dgm:pt>
    <dgm:pt modelId="{008DB422-0B83-4F48-A964-59259B11C748}" type="pres">
      <dgm:prSet presAssocID="{20A31E56-8944-4378-9839-219B3D8B0D2D}" presName="parentLeftMargin" presStyleLbl="node1" presStyleIdx="1" presStyleCnt="5"/>
      <dgm:spPr/>
    </dgm:pt>
    <dgm:pt modelId="{72995C48-DFE6-40F3-BCE2-E6782A1138BD}" type="pres">
      <dgm:prSet presAssocID="{20A31E56-8944-4378-9839-219B3D8B0D2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3EFEBC4-0F40-45B8-A0CD-31D9BFF7CDB4}" type="pres">
      <dgm:prSet presAssocID="{20A31E56-8944-4378-9839-219B3D8B0D2D}" presName="negativeSpace" presStyleCnt="0"/>
      <dgm:spPr/>
    </dgm:pt>
    <dgm:pt modelId="{7E1B56A5-46E4-47CD-890D-6D71F73B6DB3}" type="pres">
      <dgm:prSet presAssocID="{20A31E56-8944-4378-9839-219B3D8B0D2D}" presName="childText" presStyleLbl="conFgAcc1" presStyleIdx="2" presStyleCnt="5">
        <dgm:presLayoutVars>
          <dgm:bulletEnabled val="1"/>
        </dgm:presLayoutVars>
      </dgm:prSet>
      <dgm:spPr/>
    </dgm:pt>
    <dgm:pt modelId="{CEF8E416-006C-4FCB-A149-7DF94612718C}" type="pres">
      <dgm:prSet presAssocID="{ED34A1A3-F129-4D28-8D37-AD538A92B74C}" presName="spaceBetweenRectangles" presStyleCnt="0"/>
      <dgm:spPr/>
    </dgm:pt>
    <dgm:pt modelId="{60125975-2B9B-4840-BD05-7A720BE7B0F0}" type="pres">
      <dgm:prSet presAssocID="{C1E288F6-C52B-4713-9E43-DA6C1635F36E}" presName="parentLin" presStyleCnt="0"/>
      <dgm:spPr/>
    </dgm:pt>
    <dgm:pt modelId="{8CD51357-6147-4393-8FB6-E234EDC9F650}" type="pres">
      <dgm:prSet presAssocID="{C1E288F6-C52B-4713-9E43-DA6C1635F36E}" presName="parentLeftMargin" presStyleLbl="node1" presStyleIdx="2" presStyleCnt="5"/>
      <dgm:spPr/>
    </dgm:pt>
    <dgm:pt modelId="{ACE6DEA7-871B-409E-8B22-FBC049CB1EAD}" type="pres">
      <dgm:prSet presAssocID="{C1E288F6-C52B-4713-9E43-DA6C1635F36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FDE588A-EC2C-4E43-8D49-AC5EC09FAAAC}" type="pres">
      <dgm:prSet presAssocID="{C1E288F6-C52B-4713-9E43-DA6C1635F36E}" presName="negativeSpace" presStyleCnt="0"/>
      <dgm:spPr/>
    </dgm:pt>
    <dgm:pt modelId="{3A14303E-4233-42FC-BB86-B667C1404E2A}" type="pres">
      <dgm:prSet presAssocID="{C1E288F6-C52B-4713-9E43-DA6C1635F36E}" presName="childText" presStyleLbl="conFgAcc1" presStyleIdx="3" presStyleCnt="5">
        <dgm:presLayoutVars>
          <dgm:bulletEnabled val="1"/>
        </dgm:presLayoutVars>
      </dgm:prSet>
      <dgm:spPr/>
    </dgm:pt>
    <dgm:pt modelId="{F32BFDC2-2FD4-4DDC-AB42-868C57BA75FF}" type="pres">
      <dgm:prSet presAssocID="{2AB0DBA8-400A-4FCC-ABCD-03F397956E4E}" presName="spaceBetweenRectangles" presStyleCnt="0"/>
      <dgm:spPr/>
    </dgm:pt>
    <dgm:pt modelId="{212F3623-50EB-4EC9-AF53-88033CFCA798}" type="pres">
      <dgm:prSet presAssocID="{40ADA48E-D81F-4ED3-9806-1147E8ED9D8F}" presName="parentLin" presStyleCnt="0"/>
      <dgm:spPr/>
    </dgm:pt>
    <dgm:pt modelId="{481602E4-6DCD-4D1B-B1D7-CD400DA9D460}" type="pres">
      <dgm:prSet presAssocID="{40ADA48E-D81F-4ED3-9806-1147E8ED9D8F}" presName="parentLeftMargin" presStyleLbl="node1" presStyleIdx="3" presStyleCnt="5"/>
      <dgm:spPr/>
    </dgm:pt>
    <dgm:pt modelId="{7631E701-C8CC-4F78-827A-51C4C364FE0D}" type="pres">
      <dgm:prSet presAssocID="{40ADA48E-D81F-4ED3-9806-1147E8ED9D8F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FED10076-C5BB-4E0D-A5B6-1E90EC57FD68}" type="pres">
      <dgm:prSet presAssocID="{40ADA48E-D81F-4ED3-9806-1147E8ED9D8F}" presName="negativeSpace" presStyleCnt="0"/>
      <dgm:spPr/>
    </dgm:pt>
    <dgm:pt modelId="{B69207F2-28F7-4F23-A115-7005FD4E6A76}" type="pres">
      <dgm:prSet presAssocID="{40ADA48E-D81F-4ED3-9806-1147E8ED9D8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EA8B808-0423-42B7-B254-97670491EEEE}" type="presOf" srcId="{20A31E56-8944-4378-9839-219B3D8B0D2D}" destId="{72995C48-DFE6-40F3-BCE2-E6782A1138BD}" srcOrd="1" destOrd="0" presId="urn:microsoft.com/office/officeart/2005/8/layout/list1"/>
    <dgm:cxn modelId="{F1DC8D18-70B2-4733-A6A1-35DED205DBA7}" type="presOf" srcId="{425BB75E-8E06-47F5-95FF-13ABB6F4A69A}" destId="{6B124711-A1EE-401F-9F20-D1E98DC42723}" srcOrd="0" destOrd="0" presId="urn:microsoft.com/office/officeart/2005/8/layout/list1"/>
    <dgm:cxn modelId="{04AB062F-B8FE-47AB-8915-55A9A58AF635}" srcId="{069DD337-027C-472B-9B56-F2EDC70F7F58}" destId="{40ADA48E-D81F-4ED3-9806-1147E8ED9D8F}" srcOrd="4" destOrd="0" parTransId="{3CAE7F96-AB45-43FD-93CE-277768D6F613}" sibTransId="{6559451D-D94A-4916-B0F7-D8791AE93FC7}"/>
    <dgm:cxn modelId="{11026043-3F86-44C3-8B40-C3459B213E11}" type="presOf" srcId="{425BB75E-8E06-47F5-95FF-13ABB6F4A69A}" destId="{596F92AE-F22A-4F15-B8A5-59F8CF3DFE3C}" srcOrd="1" destOrd="0" presId="urn:microsoft.com/office/officeart/2005/8/layout/list1"/>
    <dgm:cxn modelId="{3F1F546B-5DF7-4E0E-8CCD-9C896B0C7843}" type="presOf" srcId="{C1E288F6-C52B-4713-9E43-DA6C1635F36E}" destId="{ACE6DEA7-871B-409E-8B22-FBC049CB1EAD}" srcOrd="1" destOrd="0" presId="urn:microsoft.com/office/officeart/2005/8/layout/list1"/>
    <dgm:cxn modelId="{5084E274-F164-4B14-B0E5-2A6961373214}" type="presOf" srcId="{40ADA48E-D81F-4ED3-9806-1147E8ED9D8F}" destId="{481602E4-6DCD-4D1B-B1D7-CD400DA9D460}" srcOrd="0" destOrd="0" presId="urn:microsoft.com/office/officeart/2005/8/layout/list1"/>
    <dgm:cxn modelId="{BFA33C57-B76F-4DF3-ADE7-6E3374F6D9C8}" type="presOf" srcId="{069DD337-027C-472B-9B56-F2EDC70F7F58}" destId="{EB4AE972-9937-48CC-B67F-D9A958E69A83}" srcOrd="0" destOrd="0" presId="urn:microsoft.com/office/officeart/2005/8/layout/list1"/>
    <dgm:cxn modelId="{5E94AB7D-1527-41F5-9E80-A109A4C2E0BA}" srcId="{069DD337-027C-472B-9B56-F2EDC70F7F58}" destId="{C1E288F6-C52B-4713-9E43-DA6C1635F36E}" srcOrd="3" destOrd="0" parTransId="{70FF89F3-CA54-486E-AAAC-FE392000D101}" sibTransId="{2AB0DBA8-400A-4FCC-ABCD-03F397956E4E}"/>
    <dgm:cxn modelId="{EA05E58F-E85F-4627-8221-E190FCAD4B02}" srcId="{069DD337-027C-472B-9B56-F2EDC70F7F58}" destId="{20A31E56-8944-4378-9839-219B3D8B0D2D}" srcOrd="2" destOrd="0" parTransId="{20940E6A-1583-42F7-942B-3AEEC728DB53}" sibTransId="{ED34A1A3-F129-4D28-8D37-AD538A92B74C}"/>
    <dgm:cxn modelId="{CE051BAC-3808-4280-8FA2-0690BBDA2EAE}" type="presOf" srcId="{541CC986-1F43-419E-B1A9-A92303E7D36E}" destId="{AA4C11A7-A658-440D-8B51-98DEDEC994E2}" srcOrd="0" destOrd="0" presId="urn:microsoft.com/office/officeart/2005/8/layout/list1"/>
    <dgm:cxn modelId="{29141CB3-2634-4828-97EC-3E100C62F3A3}" type="presOf" srcId="{40ADA48E-D81F-4ED3-9806-1147E8ED9D8F}" destId="{7631E701-C8CC-4F78-827A-51C4C364FE0D}" srcOrd="1" destOrd="0" presId="urn:microsoft.com/office/officeart/2005/8/layout/list1"/>
    <dgm:cxn modelId="{1D9CE0C0-6848-46EB-A202-63B068F12BEF}" type="presOf" srcId="{20A31E56-8944-4378-9839-219B3D8B0D2D}" destId="{008DB422-0B83-4F48-A964-59259B11C748}" srcOrd="0" destOrd="0" presId="urn:microsoft.com/office/officeart/2005/8/layout/list1"/>
    <dgm:cxn modelId="{1DF8B7CD-8316-4B57-9E07-8F41854A7D55}" srcId="{069DD337-027C-472B-9B56-F2EDC70F7F58}" destId="{425BB75E-8E06-47F5-95FF-13ABB6F4A69A}" srcOrd="0" destOrd="0" parTransId="{B8924BDA-529A-409F-AED7-19990D0F3528}" sibTransId="{724FF95C-2ADA-4DDA-90B9-4FB6E652E962}"/>
    <dgm:cxn modelId="{3863C0D6-6DD1-40CA-BD35-5A1CEB0F99B4}" type="presOf" srcId="{541CC986-1F43-419E-B1A9-A92303E7D36E}" destId="{476806D9-06C3-439F-A26A-580CED0917F0}" srcOrd="1" destOrd="0" presId="urn:microsoft.com/office/officeart/2005/8/layout/list1"/>
    <dgm:cxn modelId="{1D4EC1DC-440C-4B72-9080-753D6FCDBFAA}" type="presOf" srcId="{C1E288F6-C52B-4713-9E43-DA6C1635F36E}" destId="{8CD51357-6147-4393-8FB6-E234EDC9F650}" srcOrd="0" destOrd="0" presId="urn:microsoft.com/office/officeart/2005/8/layout/list1"/>
    <dgm:cxn modelId="{02BC9EF3-4749-493C-9105-5EEEA18776E0}" srcId="{069DD337-027C-472B-9B56-F2EDC70F7F58}" destId="{541CC986-1F43-419E-B1A9-A92303E7D36E}" srcOrd="1" destOrd="0" parTransId="{795D17AD-CD41-40C8-9AAC-6075DCAB5A5D}" sibTransId="{10AE7E17-ACA5-478A-A664-E4D0E8B37A1C}"/>
    <dgm:cxn modelId="{CCD25C41-0C64-4389-955A-43E9AF7A82AD}" type="presParOf" srcId="{EB4AE972-9937-48CC-B67F-D9A958E69A83}" destId="{0407C13A-3FBF-4F7B-B774-A4A61AB315BC}" srcOrd="0" destOrd="0" presId="urn:microsoft.com/office/officeart/2005/8/layout/list1"/>
    <dgm:cxn modelId="{727254EC-3482-41A3-804D-4FBDD70BFF46}" type="presParOf" srcId="{0407C13A-3FBF-4F7B-B774-A4A61AB315BC}" destId="{6B124711-A1EE-401F-9F20-D1E98DC42723}" srcOrd="0" destOrd="0" presId="urn:microsoft.com/office/officeart/2005/8/layout/list1"/>
    <dgm:cxn modelId="{D0E899EE-9C39-446B-86E7-1364B0C2F17E}" type="presParOf" srcId="{0407C13A-3FBF-4F7B-B774-A4A61AB315BC}" destId="{596F92AE-F22A-4F15-B8A5-59F8CF3DFE3C}" srcOrd="1" destOrd="0" presId="urn:microsoft.com/office/officeart/2005/8/layout/list1"/>
    <dgm:cxn modelId="{1FC5900A-C9F0-41D2-A1EF-2131B1D2F51A}" type="presParOf" srcId="{EB4AE972-9937-48CC-B67F-D9A958E69A83}" destId="{F892ED23-D9C6-4E4D-82CB-A7FE22001162}" srcOrd="1" destOrd="0" presId="urn:microsoft.com/office/officeart/2005/8/layout/list1"/>
    <dgm:cxn modelId="{9106DF91-0D7E-4ACD-85CA-866D79685DD4}" type="presParOf" srcId="{EB4AE972-9937-48CC-B67F-D9A958E69A83}" destId="{2ABB30B2-8365-4D5A-862E-4F7EB37EA971}" srcOrd="2" destOrd="0" presId="urn:microsoft.com/office/officeart/2005/8/layout/list1"/>
    <dgm:cxn modelId="{374CF69C-20CB-4A6C-B07F-8C34C3F19173}" type="presParOf" srcId="{EB4AE972-9937-48CC-B67F-D9A958E69A83}" destId="{AE44DD4E-5F70-4CE7-90F2-A54EAB07CDD0}" srcOrd="3" destOrd="0" presId="urn:microsoft.com/office/officeart/2005/8/layout/list1"/>
    <dgm:cxn modelId="{DF0016AA-EAC9-402E-8EE0-89AD27D946EE}" type="presParOf" srcId="{EB4AE972-9937-48CC-B67F-D9A958E69A83}" destId="{1EB9326F-E396-4B82-94BD-628F35C9E880}" srcOrd="4" destOrd="0" presId="urn:microsoft.com/office/officeart/2005/8/layout/list1"/>
    <dgm:cxn modelId="{AE680453-0F69-4C99-80EE-5AA2595DAF21}" type="presParOf" srcId="{1EB9326F-E396-4B82-94BD-628F35C9E880}" destId="{AA4C11A7-A658-440D-8B51-98DEDEC994E2}" srcOrd="0" destOrd="0" presId="urn:microsoft.com/office/officeart/2005/8/layout/list1"/>
    <dgm:cxn modelId="{316E9475-7FB8-4CEB-BF2D-961F5FCDF13E}" type="presParOf" srcId="{1EB9326F-E396-4B82-94BD-628F35C9E880}" destId="{476806D9-06C3-439F-A26A-580CED0917F0}" srcOrd="1" destOrd="0" presId="urn:microsoft.com/office/officeart/2005/8/layout/list1"/>
    <dgm:cxn modelId="{1D68ABD7-08DF-443A-B516-CC83E03F6631}" type="presParOf" srcId="{EB4AE972-9937-48CC-B67F-D9A958E69A83}" destId="{E29422CF-772E-44E7-B2FE-0505BA060048}" srcOrd="5" destOrd="0" presId="urn:microsoft.com/office/officeart/2005/8/layout/list1"/>
    <dgm:cxn modelId="{DAC1AF63-7222-4DC7-805D-7507627B7010}" type="presParOf" srcId="{EB4AE972-9937-48CC-B67F-D9A958E69A83}" destId="{42A7D54C-DFEA-4CB9-B82D-5D5E97D4B65B}" srcOrd="6" destOrd="0" presId="urn:microsoft.com/office/officeart/2005/8/layout/list1"/>
    <dgm:cxn modelId="{AF36804C-BDFC-45C3-B6BE-9D7F7AACE480}" type="presParOf" srcId="{EB4AE972-9937-48CC-B67F-D9A958E69A83}" destId="{7EA061EA-3F7C-443D-9B4B-322CFB20D41F}" srcOrd="7" destOrd="0" presId="urn:microsoft.com/office/officeart/2005/8/layout/list1"/>
    <dgm:cxn modelId="{CD4519A4-5BB9-40E0-A3DB-9C9084465AEB}" type="presParOf" srcId="{EB4AE972-9937-48CC-B67F-D9A958E69A83}" destId="{E82E38A7-1EFA-470A-8C61-20472C409476}" srcOrd="8" destOrd="0" presId="urn:microsoft.com/office/officeart/2005/8/layout/list1"/>
    <dgm:cxn modelId="{5174B10C-C41D-414D-BC66-71138EDC3743}" type="presParOf" srcId="{E82E38A7-1EFA-470A-8C61-20472C409476}" destId="{008DB422-0B83-4F48-A964-59259B11C748}" srcOrd="0" destOrd="0" presId="urn:microsoft.com/office/officeart/2005/8/layout/list1"/>
    <dgm:cxn modelId="{9ED03E3C-41C6-4CE2-990F-1C85252EBA79}" type="presParOf" srcId="{E82E38A7-1EFA-470A-8C61-20472C409476}" destId="{72995C48-DFE6-40F3-BCE2-E6782A1138BD}" srcOrd="1" destOrd="0" presId="urn:microsoft.com/office/officeart/2005/8/layout/list1"/>
    <dgm:cxn modelId="{D519A44E-B5D0-47BD-B321-146ED302A28E}" type="presParOf" srcId="{EB4AE972-9937-48CC-B67F-D9A958E69A83}" destId="{E3EFEBC4-0F40-45B8-A0CD-31D9BFF7CDB4}" srcOrd="9" destOrd="0" presId="urn:microsoft.com/office/officeart/2005/8/layout/list1"/>
    <dgm:cxn modelId="{AB05B302-BAB0-4112-AD6C-AAECDDF799DF}" type="presParOf" srcId="{EB4AE972-9937-48CC-B67F-D9A958E69A83}" destId="{7E1B56A5-46E4-47CD-890D-6D71F73B6DB3}" srcOrd="10" destOrd="0" presId="urn:microsoft.com/office/officeart/2005/8/layout/list1"/>
    <dgm:cxn modelId="{80865403-D02E-4D76-AAED-ED2EF59665CB}" type="presParOf" srcId="{EB4AE972-9937-48CC-B67F-D9A958E69A83}" destId="{CEF8E416-006C-4FCB-A149-7DF94612718C}" srcOrd="11" destOrd="0" presId="urn:microsoft.com/office/officeart/2005/8/layout/list1"/>
    <dgm:cxn modelId="{D9B22DAF-BBD5-4EE9-806B-2A0428E20589}" type="presParOf" srcId="{EB4AE972-9937-48CC-B67F-D9A958E69A83}" destId="{60125975-2B9B-4840-BD05-7A720BE7B0F0}" srcOrd="12" destOrd="0" presId="urn:microsoft.com/office/officeart/2005/8/layout/list1"/>
    <dgm:cxn modelId="{9EBF9D26-EF64-438E-85B6-3C0733CF54AC}" type="presParOf" srcId="{60125975-2B9B-4840-BD05-7A720BE7B0F0}" destId="{8CD51357-6147-4393-8FB6-E234EDC9F650}" srcOrd="0" destOrd="0" presId="urn:microsoft.com/office/officeart/2005/8/layout/list1"/>
    <dgm:cxn modelId="{2CA82045-71C1-4261-A12C-61278904DF88}" type="presParOf" srcId="{60125975-2B9B-4840-BD05-7A720BE7B0F0}" destId="{ACE6DEA7-871B-409E-8B22-FBC049CB1EAD}" srcOrd="1" destOrd="0" presId="urn:microsoft.com/office/officeart/2005/8/layout/list1"/>
    <dgm:cxn modelId="{26C88D16-9673-4D6F-9035-F80C6F510A9B}" type="presParOf" srcId="{EB4AE972-9937-48CC-B67F-D9A958E69A83}" destId="{0FDE588A-EC2C-4E43-8D49-AC5EC09FAAAC}" srcOrd="13" destOrd="0" presId="urn:microsoft.com/office/officeart/2005/8/layout/list1"/>
    <dgm:cxn modelId="{17EB8290-C9D9-4E71-8459-2E8042AF1222}" type="presParOf" srcId="{EB4AE972-9937-48CC-B67F-D9A958E69A83}" destId="{3A14303E-4233-42FC-BB86-B667C1404E2A}" srcOrd="14" destOrd="0" presId="urn:microsoft.com/office/officeart/2005/8/layout/list1"/>
    <dgm:cxn modelId="{296BF511-9856-4E12-AA8B-51615FFE606D}" type="presParOf" srcId="{EB4AE972-9937-48CC-B67F-D9A958E69A83}" destId="{F32BFDC2-2FD4-4DDC-AB42-868C57BA75FF}" srcOrd="15" destOrd="0" presId="urn:microsoft.com/office/officeart/2005/8/layout/list1"/>
    <dgm:cxn modelId="{BA11FF3F-CADD-457E-A939-FA9D68F1E5C0}" type="presParOf" srcId="{EB4AE972-9937-48CC-B67F-D9A958E69A83}" destId="{212F3623-50EB-4EC9-AF53-88033CFCA798}" srcOrd="16" destOrd="0" presId="urn:microsoft.com/office/officeart/2005/8/layout/list1"/>
    <dgm:cxn modelId="{951C3879-1A9B-433D-B772-E6726CF09863}" type="presParOf" srcId="{212F3623-50EB-4EC9-AF53-88033CFCA798}" destId="{481602E4-6DCD-4D1B-B1D7-CD400DA9D460}" srcOrd="0" destOrd="0" presId="urn:microsoft.com/office/officeart/2005/8/layout/list1"/>
    <dgm:cxn modelId="{2BDD8BE0-3043-4E08-8668-418AF8C96776}" type="presParOf" srcId="{212F3623-50EB-4EC9-AF53-88033CFCA798}" destId="{7631E701-C8CC-4F78-827A-51C4C364FE0D}" srcOrd="1" destOrd="0" presId="urn:microsoft.com/office/officeart/2005/8/layout/list1"/>
    <dgm:cxn modelId="{4C660EB3-386C-4B3D-8FBE-B3DF9B186765}" type="presParOf" srcId="{EB4AE972-9937-48CC-B67F-D9A958E69A83}" destId="{FED10076-C5BB-4E0D-A5B6-1E90EC57FD68}" srcOrd="17" destOrd="0" presId="urn:microsoft.com/office/officeart/2005/8/layout/list1"/>
    <dgm:cxn modelId="{80D94B97-8A8E-4CE1-92ED-D2753C19C697}" type="presParOf" srcId="{EB4AE972-9937-48CC-B67F-D9A958E69A83}" destId="{B69207F2-28F7-4F23-A115-7005FD4E6A7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A4EC71-FB21-4371-A3D3-F269FC8BF6C5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59D92EBB-5E11-4402-B3AD-4BA118B36B6F}">
      <dgm:prSet/>
      <dgm:spPr/>
      <dgm:t>
        <a:bodyPr/>
        <a:lstStyle/>
        <a:p>
          <a:r>
            <a:rPr lang="en-US"/>
            <a:t>No handling of encrypted traffic</a:t>
          </a:r>
        </a:p>
      </dgm:t>
    </dgm:pt>
    <dgm:pt modelId="{270602A5-426B-4A55-B245-96DE793A3C14}" type="parTrans" cxnId="{85FE761E-F42D-4F94-BDAE-89B663D46959}">
      <dgm:prSet/>
      <dgm:spPr/>
      <dgm:t>
        <a:bodyPr/>
        <a:lstStyle/>
        <a:p>
          <a:endParaRPr lang="en-US"/>
        </a:p>
      </dgm:t>
    </dgm:pt>
    <dgm:pt modelId="{9A714A7E-F925-4603-B973-01941ED77C96}" type="sibTrans" cxnId="{85FE761E-F42D-4F94-BDAE-89B663D46959}">
      <dgm:prSet/>
      <dgm:spPr/>
      <dgm:t>
        <a:bodyPr/>
        <a:lstStyle/>
        <a:p>
          <a:endParaRPr lang="en-US"/>
        </a:p>
      </dgm:t>
    </dgm:pt>
    <dgm:pt modelId="{8EDE7BDE-E71A-44C3-AA45-1A7FF48D66D7}">
      <dgm:prSet/>
      <dgm:spPr/>
      <dgm:t>
        <a:bodyPr/>
        <a:lstStyle/>
        <a:p>
          <a:r>
            <a:rPr lang="en-US"/>
            <a:t>Limited dataset diversity</a:t>
          </a:r>
        </a:p>
      </dgm:t>
    </dgm:pt>
    <dgm:pt modelId="{4BE66FFD-5B54-42C9-8EE7-8D57A2F8CAA1}" type="parTrans" cxnId="{C2D1A2E4-CF0F-46C2-B154-F8508EBE069E}">
      <dgm:prSet/>
      <dgm:spPr/>
      <dgm:t>
        <a:bodyPr/>
        <a:lstStyle/>
        <a:p>
          <a:endParaRPr lang="en-US"/>
        </a:p>
      </dgm:t>
    </dgm:pt>
    <dgm:pt modelId="{39CE0A5F-E95E-4041-B36B-C20F0CB71FF4}" type="sibTrans" cxnId="{C2D1A2E4-CF0F-46C2-B154-F8508EBE069E}">
      <dgm:prSet/>
      <dgm:spPr/>
      <dgm:t>
        <a:bodyPr/>
        <a:lstStyle/>
        <a:p>
          <a:endParaRPr lang="en-US"/>
        </a:p>
      </dgm:t>
    </dgm:pt>
    <dgm:pt modelId="{751D9C74-A72C-4A49-A6B3-0B18A901A00D}">
      <dgm:prSet/>
      <dgm:spPr/>
      <dgm:t>
        <a:bodyPr/>
        <a:lstStyle/>
        <a:p>
          <a:r>
            <a:rPr lang="en-US"/>
            <a:t>Evaluation only in test environment</a:t>
          </a:r>
        </a:p>
      </dgm:t>
    </dgm:pt>
    <dgm:pt modelId="{B552A156-DB85-4767-8327-052C475EF738}" type="parTrans" cxnId="{49446502-F7FE-4968-8750-0AD7EB0C393E}">
      <dgm:prSet/>
      <dgm:spPr/>
      <dgm:t>
        <a:bodyPr/>
        <a:lstStyle/>
        <a:p>
          <a:endParaRPr lang="en-US"/>
        </a:p>
      </dgm:t>
    </dgm:pt>
    <dgm:pt modelId="{DFC7F80B-92C7-40DD-A66C-92C3D64D4321}" type="sibTrans" cxnId="{49446502-F7FE-4968-8750-0AD7EB0C393E}">
      <dgm:prSet/>
      <dgm:spPr/>
      <dgm:t>
        <a:bodyPr/>
        <a:lstStyle/>
        <a:p>
          <a:endParaRPr lang="en-US"/>
        </a:p>
      </dgm:t>
    </dgm:pt>
    <dgm:pt modelId="{338AAE91-BDA0-4906-8CB6-A1C92279463C}" type="pres">
      <dgm:prSet presAssocID="{F8A4EC71-FB21-4371-A3D3-F269FC8BF6C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F01E7B0-D190-4695-AB3C-431B6E1E4052}" type="pres">
      <dgm:prSet presAssocID="{59D92EBB-5E11-4402-B3AD-4BA118B36B6F}" presName="hierRoot1" presStyleCnt="0"/>
      <dgm:spPr/>
    </dgm:pt>
    <dgm:pt modelId="{241127AF-CCDB-405F-BBC6-812E7B74CEE5}" type="pres">
      <dgm:prSet presAssocID="{59D92EBB-5E11-4402-B3AD-4BA118B36B6F}" presName="composite" presStyleCnt="0"/>
      <dgm:spPr/>
    </dgm:pt>
    <dgm:pt modelId="{3C8D6920-59CC-41A5-BED4-445BDF797238}" type="pres">
      <dgm:prSet presAssocID="{59D92EBB-5E11-4402-B3AD-4BA118B36B6F}" presName="background" presStyleLbl="node0" presStyleIdx="0" presStyleCnt="3"/>
      <dgm:spPr/>
    </dgm:pt>
    <dgm:pt modelId="{B19CE425-5E9A-4D4D-A8A7-DE534E4D4E64}" type="pres">
      <dgm:prSet presAssocID="{59D92EBB-5E11-4402-B3AD-4BA118B36B6F}" presName="text" presStyleLbl="fgAcc0" presStyleIdx="0" presStyleCnt="3">
        <dgm:presLayoutVars>
          <dgm:chPref val="3"/>
        </dgm:presLayoutVars>
      </dgm:prSet>
      <dgm:spPr/>
    </dgm:pt>
    <dgm:pt modelId="{B27E80C2-2D76-4EB8-9382-A17C81979931}" type="pres">
      <dgm:prSet presAssocID="{59D92EBB-5E11-4402-B3AD-4BA118B36B6F}" presName="hierChild2" presStyleCnt="0"/>
      <dgm:spPr/>
    </dgm:pt>
    <dgm:pt modelId="{02FB6F1E-5772-4226-875E-0F0B72EE2C01}" type="pres">
      <dgm:prSet presAssocID="{8EDE7BDE-E71A-44C3-AA45-1A7FF48D66D7}" presName="hierRoot1" presStyleCnt="0"/>
      <dgm:spPr/>
    </dgm:pt>
    <dgm:pt modelId="{E321D687-0098-4510-A087-A04F2CB41A51}" type="pres">
      <dgm:prSet presAssocID="{8EDE7BDE-E71A-44C3-AA45-1A7FF48D66D7}" presName="composite" presStyleCnt="0"/>
      <dgm:spPr/>
    </dgm:pt>
    <dgm:pt modelId="{941FF3E0-04B9-404E-9B2F-4007C96511C6}" type="pres">
      <dgm:prSet presAssocID="{8EDE7BDE-E71A-44C3-AA45-1A7FF48D66D7}" presName="background" presStyleLbl="node0" presStyleIdx="1" presStyleCnt="3"/>
      <dgm:spPr/>
    </dgm:pt>
    <dgm:pt modelId="{159B763B-3764-40D2-9F51-81877B5F43EF}" type="pres">
      <dgm:prSet presAssocID="{8EDE7BDE-E71A-44C3-AA45-1A7FF48D66D7}" presName="text" presStyleLbl="fgAcc0" presStyleIdx="1" presStyleCnt="3">
        <dgm:presLayoutVars>
          <dgm:chPref val="3"/>
        </dgm:presLayoutVars>
      </dgm:prSet>
      <dgm:spPr/>
    </dgm:pt>
    <dgm:pt modelId="{4E4B0457-77DB-4A53-9F54-B38F636C5CA4}" type="pres">
      <dgm:prSet presAssocID="{8EDE7BDE-E71A-44C3-AA45-1A7FF48D66D7}" presName="hierChild2" presStyleCnt="0"/>
      <dgm:spPr/>
    </dgm:pt>
    <dgm:pt modelId="{1CB63303-71AC-4245-ADD5-6941DCECF115}" type="pres">
      <dgm:prSet presAssocID="{751D9C74-A72C-4A49-A6B3-0B18A901A00D}" presName="hierRoot1" presStyleCnt="0"/>
      <dgm:spPr/>
    </dgm:pt>
    <dgm:pt modelId="{8207944F-D522-4AB3-8892-CE4567481393}" type="pres">
      <dgm:prSet presAssocID="{751D9C74-A72C-4A49-A6B3-0B18A901A00D}" presName="composite" presStyleCnt="0"/>
      <dgm:spPr/>
    </dgm:pt>
    <dgm:pt modelId="{01E497D7-91D1-4189-B916-98A64C438FDE}" type="pres">
      <dgm:prSet presAssocID="{751D9C74-A72C-4A49-A6B3-0B18A901A00D}" presName="background" presStyleLbl="node0" presStyleIdx="2" presStyleCnt="3"/>
      <dgm:spPr/>
    </dgm:pt>
    <dgm:pt modelId="{EE533536-C0FF-429D-95AC-F92C48FFA93B}" type="pres">
      <dgm:prSet presAssocID="{751D9C74-A72C-4A49-A6B3-0B18A901A00D}" presName="text" presStyleLbl="fgAcc0" presStyleIdx="2" presStyleCnt="3">
        <dgm:presLayoutVars>
          <dgm:chPref val="3"/>
        </dgm:presLayoutVars>
      </dgm:prSet>
      <dgm:spPr/>
    </dgm:pt>
    <dgm:pt modelId="{29E6E284-0352-4493-9E94-214B928010A5}" type="pres">
      <dgm:prSet presAssocID="{751D9C74-A72C-4A49-A6B3-0B18A901A00D}" presName="hierChild2" presStyleCnt="0"/>
      <dgm:spPr/>
    </dgm:pt>
  </dgm:ptLst>
  <dgm:cxnLst>
    <dgm:cxn modelId="{49446502-F7FE-4968-8750-0AD7EB0C393E}" srcId="{F8A4EC71-FB21-4371-A3D3-F269FC8BF6C5}" destId="{751D9C74-A72C-4A49-A6B3-0B18A901A00D}" srcOrd="2" destOrd="0" parTransId="{B552A156-DB85-4767-8327-052C475EF738}" sibTransId="{DFC7F80B-92C7-40DD-A66C-92C3D64D4321}"/>
    <dgm:cxn modelId="{85FE761E-F42D-4F94-BDAE-89B663D46959}" srcId="{F8A4EC71-FB21-4371-A3D3-F269FC8BF6C5}" destId="{59D92EBB-5E11-4402-B3AD-4BA118B36B6F}" srcOrd="0" destOrd="0" parTransId="{270602A5-426B-4A55-B245-96DE793A3C14}" sibTransId="{9A714A7E-F925-4603-B973-01941ED77C96}"/>
    <dgm:cxn modelId="{B2FE2184-256C-4426-AE36-B7A0FF2FE1F2}" type="presOf" srcId="{751D9C74-A72C-4A49-A6B3-0B18A901A00D}" destId="{EE533536-C0FF-429D-95AC-F92C48FFA93B}" srcOrd="0" destOrd="0" presId="urn:microsoft.com/office/officeart/2005/8/layout/hierarchy1"/>
    <dgm:cxn modelId="{455E8D8A-ED9B-4007-96CF-5CD6E581C4FA}" type="presOf" srcId="{59D92EBB-5E11-4402-B3AD-4BA118B36B6F}" destId="{B19CE425-5E9A-4D4D-A8A7-DE534E4D4E64}" srcOrd="0" destOrd="0" presId="urn:microsoft.com/office/officeart/2005/8/layout/hierarchy1"/>
    <dgm:cxn modelId="{FD5AC6A4-DEFE-42DC-84C8-77685FBA9B0D}" type="presOf" srcId="{8EDE7BDE-E71A-44C3-AA45-1A7FF48D66D7}" destId="{159B763B-3764-40D2-9F51-81877B5F43EF}" srcOrd="0" destOrd="0" presId="urn:microsoft.com/office/officeart/2005/8/layout/hierarchy1"/>
    <dgm:cxn modelId="{C2D1A2E4-CF0F-46C2-B154-F8508EBE069E}" srcId="{F8A4EC71-FB21-4371-A3D3-F269FC8BF6C5}" destId="{8EDE7BDE-E71A-44C3-AA45-1A7FF48D66D7}" srcOrd="1" destOrd="0" parTransId="{4BE66FFD-5B54-42C9-8EE7-8D57A2F8CAA1}" sibTransId="{39CE0A5F-E95E-4041-B36B-C20F0CB71FF4}"/>
    <dgm:cxn modelId="{0DDFB3EF-63F0-479A-8331-2510B4341471}" type="presOf" srcId="{F8A4EC71-FB21-4371-A3D3-F269FC8BF6C5}" destId="{338AAE91-BDA0-4906-8CB6-A1C92279463C}" srcOrd="0" destOrd="0" presId="urn:microsoft.com/office/officeart/2005/8/layout/hierarchy1"/>
    <dgm:cxn modelId="{BCF69357-7042-48AA-97EB-0376F65CD7A6}" type="presParOf" srcId="{338AAE91-BDA0-4906-8CB6-A1C92279463C}" destId="{4F01E7B0-D190-4695-AB3C-431B6E1E4052}" srcOrd="0" destOrd="0" presId="urn:microsoft.com/office/officeart/2005/8/layout/hierarchy1"/>
    <dgm:cxn modelId="{5F0D1FC9-4BEF-4F1D-A68C-FB2135FEDEE3}" type="presParOf" srcId="{4F01E7B0-D190-4695-AB3C-431B6E1E4052}" destId="{241127AF-CCDB-405F-BBC6-812E7B74CEE5}" srcOrd="0" destOrd="0" presId="urn:microsoft.com/office/officeart/2005/8/layout/hierarchy1"/>
    <dgm:cxn modelId="{D724F68A-F5DE-434F-8BA3-575048EDE0D7}" type="presParOf" srcId="{241127AF-CCDB-405F-BBC6-812E7B74CEE5}" destId="{3C8D6920-59CC-41A5-BED4-445BDF797238}" srcOrd="0" destOrd="0" presId="urn:microsoft.com/office/officeart/2005/8/layout/hierarchy1"/>
    <dgm:cxn modelId="{C3D4D39A-2CA4-41B1-900E-9F09C6D4BB68}" type="presParOf" srcId="{241127AF-CCDB-405F-BBC6-812E7B74CEE5}" destId="{B19CE425-5E9A-4D4D-A8A7-DE534E4D4E64}" srcOrd="1" destOrd="0" presId="urn:microsoft.com/office/officeart/2005/8/layout/hierarchy1"/>
    <dgm:cxn modelId="{CD728EC3-6A45-4829-A1CD-F627ADB72265}" type="presParOf" srcId="{4F01E7B0-D190-4695-AB3C-431B6E1E4052}" destId="{B27E80C2-2D76-4EB8-9382-A17C81979931}" srcOrd="1" destOrd="0" presId="urn:microsoft.com/office/officeart/2005/8/layout/hierarchy1"/>
    <dgm:cxn modelId="{A132CBEF-5086-4A83-9100-60B583457A70}" type="presParOf" srcId="{338AAE91-BDA0-4906-8CB6-A1C92279463C}" destId="{02FB6F1E-5772-4226-875E-0F0B72EE2C01}" srcOrd="1" destOrd="0" presId="urn:microsoft.com/office/officeart/2005/8/layout/hierarchy1"/>
    <dgm:cxn modelId="{F1847FD5-A3F9-4799-9BA6-045CB9B79E27}" type="presParOf" srcId="{02FB6F1E-5772-4226-875E-0F0B72EE2C01}" destId="{E321D687-0098-4510-A087-A04F2CB41A51}" srcOrd="0" destOrd="0" presId="urn:microsoft.com/office/officeart/2005/8/layout/hierarchy1"/>
    <dgm:cxn modelId="{45CFFCCB-9648-4F16-A033-7B9FC61E775E}" type="presParOf" srcId="{E321D687-0098-4510-A087-A04F2CB41A51}" destId="{941FF3E0-04B9-404E-9B2F-4007C96511C6}" srcOrd="0" destOrd="0" presId="urn:microsoft.com/office/officeart/2005/8/layout/hierarchy1"/>
    <dgm:cxn modelId="{1C13E279-0FD8-4111-B8B9-674CCC054BF6}" type="presParOf" srcId="{E321D687-0098-4510-A087-A04F2CB41A51}" destId="{159B763B-3764-40D2-9F51-81877B5F43EF}" srcOrd="1" destOrd="0" presId="urn:microsoft.com/office/officeart/2005/8/layout/hierarchy1"/>
    <dgm:cxn modelId="{D6C3CFAA-67EF-444A-A1F7-6B951C61D32B}" type="presParOf" srcId="{02FB6F1E-5772-4226-875E-0F0B72EE2C01}" destId="{4E4B0457-77DB-4A53-9F54-B38F636C5CA4}" srcOrd="1" destOrd="0" presId="urn:microsoft.com/office/officeart/2005/8/layout/hierarchy1"/>
    <dgm:cxn modelId="{283B0762-DD30-4A19-B88A-45A3586C7DAF}" type="presParOf" srcId="{338AAE91-BDA0-4906-8CB6-A1C92279463C}" destId="{1CB63303-71AC-4245-ADD5-6941DCECF115}" srcOrd="2" destOrd="0" presId="urn:microsoft.com/office/officeart/2005/8/layout/hierarchy1"/>
    <dgm:cxn modelId="{292C0FC2-2330-443A-AA04-3E6D9A845942}" type="presParOf" srcId="{1CB63303-71AC-4245-ADD5-6941DCECF115}" destId="{8207944F-D522-4AB3-8892-CE4567481393}" srcOrd="0" destOrd="0" presId="urn:microsoft.com/office/officeart/2005/8/layout/hierarchy1"/>
    <dgm:cxn modelId="{4128702D-05BC-4419-9339-6CD30148E502}" type="presParOf" srcId="{8207944F-D522-4AB3-8892-CE4567481393}" destId="{01E497D7-91D1-4189-B916-98A64C438FDE}" srcOrd="0" destOrd="0" presId="urn:microsoft.com/office/officeart/2005/8/layout/hierarchy1"/>
    <dgm:cxn modelId="{9DDA203A-BE84-4454-80D2-35205DD7D05D}" type="presParOf" srcId="{8207944F-D522-4AB3-8892-CE4567481393}" destId="{EE533536-C0FF-429D-95AC-F92C48FFA93B}" srcOrd="1" destOrd="0" presId="urn:microsoft.com/office/officeart/2005/8/layout/hierarchy1"/>
    <dgm:cxn modelId="{0C6882C2-C6D5-4DBB-AE0E-80EF64908F39}" type="presParOf" srcId="{1CB63303-71AC-4245-ADD5-6941DCECF115}" destId="{29E6E284-0352-4493-9E94-214B928010A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DD0F4-E642-4C4B-9EAC-5AFBC3A494BE}">
      <dsp:nvSpPr>
        <dsp:cNvPr id="0" name=""/>
        <dsp:cNvSpPr/>
      </dsp:nvSpPr>
      <dsp:spPr>
        <a:xfrm>
          <a:off x="1137723" y="2283"/>
          <a:ext cx="2724676" cy="16348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Ineffective vs. unknown threats</a:t>
          </a:r>
        </a:p>
      </dsp:txBody>
      <dsp:txXfrm>
        <a:off x="1137723" y="2283"/>
        <a:ext cx="2724676" cy="1634806"/>
      </dsp:txXfrm>
    </dsp:sp>
    <dsp:sp modelId="{278F8BE1-1A0F-4146-9557-19C0628A74E7}">
      <dsp:nvSpPr>
        <dsp:cNvPr id="0" name=""/>
        <dsp:cNvSpPr/>
      </dsp:nvSpPr>
      <dsp:spPr>
        <a:xfrm>
          <a:off x="1137723" y="1909556"/>
          <a:ext cx="2724676" cy="1634806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High false alarm rate</a:t>
          </a:r>
        </a:p>
      </dsp:txBody>
      <dsp:txXfrm>
        <a:off x="1137723" y="1909556"/>
        <a:ext cx="2724676" cy="1634806"/>
      </dsp:txXfrm>
    </dsp:sp>
    <dsp:sp modelId="{B968AA47-8443-4923-92D7-93AECE3BE243}">
      <dsp:nvSpPr>
        <dsp:cNvPr id="0" name=""/>
        <dsp:cNvSpPr/>
      </dsp:nvSpPr>
      <dsp:spPr>
        <a:xfrm>
          <a:off x="1137723" y="3816830"/>
          <a:ext cx="2724676" cy="1634806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Scalability issues in high-speed networks</a:t>
          </a:r>
        </a:p>
      </dsp:txBody>
      <dsp:txXfrm>
        <a:off x="1137723" y="3816830"/>
        <a:ext cx="2724676" cy="16348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93F24-A85E-4FE9-AFAD-00F5B526053D}">
      <dsp:nvSpPr>
        <dsp:cNvPr id="0" name=""/>
        <dsp:cNvSpPr/>
      </dsp:nvSpPr>
      <dsp:spPr>
        <a:xfrm>
          <a:off x="500500" y="1660850"/>
          <a:ext cx="399912" cy="7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40C89-129C-4BDD-B374-09C9CD784B11}">
      <dsp:nvSpPr>
        <dsp:cNvPr id="0" name=""/>
        <dsp:cNvSpPr/>
      </dsp:nvSpPr>
      <dsp:spPr>
        <a:xfrm>
          <a:off x="924407" y="1627293"/>
          <a:ext cx="45989" cy="86121"/>
        </a:xfrm>
        <a:prstGeom prst="chevron">
          <a:avLst>
            <a:gd name="adj" fmla="val 9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88DB2A-67C1-4E40-9F3B-AA014F435BEE}">
      <dsp:nvSpPr>
        <dsp:cNvPr id="0" name=""/>
        <dsp:cNvSpPr/>
      </dsp:nvSpPr>
      <dsp:spPr>
        <a:xfrm>
          <a:off x="293115" y="1503490"/>
          <a:ext cx="314791" cy="31479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16" tIns="12216" rIns="12216" bIns="1221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1</a:t>
          </a:r>
        </a:p>
      </dsp:txBody>
      <dsp:txXfrm>
        <a:off x="339215" y="1549590"/>
        <a:ext cx="222591" cy="222591"/>
      </dsp:txXfrm>
    </dsp:sp>
    <dsp:sp modelId="{F1E49E3B-6D48-48EB-A7EC-160C31D99F4F}">
      <dsp:nvSpPr>
        <dsp:cNvPr id="0" name=""/>
        <dsp:cNvSpPr/>
      </dsp:nvSpPr>
      <dsp:spPr>
        <a:xfrm>
          <a:off x="610" y="1983385"/>
          <a:ext cx="899802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77" tIns="165100" rIns="7097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Capture live traffic with packet sniffing</a:t>
          </a:r>
        </a:p>
      </dsp:txBody>
      <dsp:txXfrm>
        <a:off x="610" y="2163345"/>
        <a:ext cx="899802" cy="1785640"/>
      </dsp:txXfrm>
    </dsp:sp>
    <dsp:sp modelId="{04A61B76-DFC4-408E-92BC-B25C4B6A949A}">
      <dsp:nvSpPr>
        <dsp:cNvPr id="0" name=""/>
        <dsp:cNvSpPr/>
      </dsp:nvSpPr>
      <dsp:spPr>
        <a:xfrm>
          <a:off x="1000391" y="1661323"/>
          <a:ext cx="899802" cy="7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96D39-84A2-4E84-8636-D37F5344C3E8}">
      <dsp:nvSpPr>
        <dsp:cNvPr id="0" name=""/>
        <dsp:cNvSpPr/>
      </dsp:nvSpPr>
      <dsp:spPr>
        <a:xfrm>
          <a:off x="1924188" y="1627666"/>
          <a:ext cx="45989" cy="86641"/>
        </a:xfrm>
        <a:prstGeom prst="chevron">
          <a:avLst>
            <a:gd name="adj" fmla="val 9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0D677-729A-4029-86E3-BC8092E28C84}">
      <dsp:nvSpPr>
        <dsp:cNvPr id="0" name=""/>
        <dsp:cNvSpPr/>
      </dsp:nvSpPr>
      <dsp:spPr>
        <a:xfrm>
          <a:off x="1292896" y="1503964"/>
          <a:ext cx="314791" cy="31479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16" tIns="12216" rIns="12216" bIns="1221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</a:t>
          </a:r>
        </a:p>
      </dsp:txBody>
      <dsp:txXfrm>
        <a:off x="1338996" y="1550064"/>
        <a:ext cx="222591" cy="222591"/>
      </dsp:txXfrm>
    </dsp:sp>
    <dsp:sp modelId="{4106B68E-A71D-4D46-AFC6-7D69254D4042}">
      <dsp:nvSpPr>
        <dsp:cNvPr id="0" name=""/>
        <dsp:cNvSpPr/>
      </dsp:nvSpPr>
      <dsp:spPr>
        <a:xfrm>
          <a:off x="1000391" y="1984829"/>
          <a:ext cx="899802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77" tIns="165100" rIns="7097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Extract features (IP, port, protocol, size, flags)</a:t>
          </a:r>
        </a:p>
      </dsp:txBody>
      <dsp:txXfrm>
        <a:off x="1000391" y="2164789"/>
        <a:ext cx="899802" cy="1785640"/>
      </dsp:txXfrm>
    </dsp:sp>
    <dsp:sp modelId="{4DCE59AE-8B1C-47AC-A385-884EC4AB2233}">
      <dsp:nvSpPr>
        <dsp:cNvPr id="0" name=""/>
        <dsp:cNvSpPr/>
      </dsp:nvSpPr>
      <dsp:spPr>
        <a:xfrm>
          <a:off x="2000171" y="1661323"/>
          <a:ext cx="899802" cy="7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75D733-90CD-4188-B3A7-8B51F76EDCCE}">
      <dsp:nvSpPr>
        <dsp:cNvPr id="0" name=""/>
        <dsp:cNvSpPr/>
      </dsp:nvSpPr>
      <dsp:spPr>
        <a:xfrm>
          <a:off x="2923968" y="1627666"/>
          <a:ext cx="45989" cy="86641"/>
        </a:xfrm>
        <a:prstGeom prst="chevron">
          <a:avLst>
            <a:gd name="adj" fmla="val 9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D259B8-D30E-4F9B-A4FB-F7482ABD7FB4}">
      <dsp:nvSpPr>
        <dsp:cNvPr id="0" name=""/>
        <dsp:cNvSpPr/>
      </dsp:nvSpPr>
      <dsp:spPr>
        <a:xfrm>
          <a:off x="2292677" y="1503964"/>
          <a:ext cx="314791" cy="31479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16" tIns="12216" rIns="12216" bIns="1221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3</a:t>
          </a:r>
        </a:p>
      </dsp:txBody>
      <dsp:txXfrm>
        <a:off x="2338777" y="1550064"/>
        <a:ext cx="222591" cy="222591"/>
      </dsp:txXfrm>
    </dsp:sp>
    <dsp:sp modelId="{C93A7306-39AC-4A65-A80F-0BE6D1C4C5EF}">
      <dsp:nvSpPr>
        <dsp:cNvPr id="0" name=""/>
        <dsp:cNvSpPr/>
      </dsp:nvSpPr>
      <dsp:spPr>
        <a:xfrm>
          <a:off x="2000171" y="1984829"/>
          <a:ext cx="899802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77" tIns="165100" rIns="7097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Train AI models to detect attacks</a:t>
          </a:r>
        </a:p>
      </dsp:txBody>
      <dsp:txXfrm>
        <a:off x="2000171" y="2164789"/>
        <a:ext cx="899802" cy="1785640"/>
      </dsp:txXfrm>
    </dsp:sp>
    <dsp:sp modelId="{BE4E073E-71E3-482E-9FCB-2DA5503DB3A0}">
      <dsp:nvSpPr>
        <dsp:cNvPr id="0" name=""/>
        <dsp:cNvSpPr/>
      </dsp:nvSpPr>
      <dsp:spPr>
        <a:xfrm>
          <a:off x="2999952" y="1661323"/>
          <a:ext cx="899802" cy="7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8A8BC-DE55-45FE-957C-D1194DAB9ACB}">
      <dsp:nvSpPr>
        <dsp:cNvPr id="0" name=""/>
        <dsp:cNvSpPr/>
      </dsp:nvSpPr>
      <dsp:spPr>
        <a:xfrm>
          <a:off x="3923749" y="1627666"/>
          <a:ext cx="45989" cy="86641"/>
        </a:xfrm>
        <a:prstGeom prst="chevron">
          <a:avLst>
            <a:gd name="adj" fmla="val 9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19ED9-B0E2-494B-B14C-C64BC6B38D85}">
      <dsp:nvSpPr>
        <dsp:cNvPr id="0" name=""/>
        <dsp:cNvSpPr/>
      </dsp:nvSpPr>
      <dsp:spPr>
        <a:xfrm>
          <a:off x="3292457" y="1503964"/>
          <a:ext cx="314791" cy="31479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16" tIns="12216" rIns="12216" bIns="1221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4</a:t>
          </a:r>
        </a:p>
      </dsp:txBody>
      <dsp:txXfrm>
        <a:off x="3338557" y="1550064"/>
        <a:ext cx="222591" cy="222591"/>
      </dsp:txXfrm>
    </dsp:sp>
    <dsp:sp modelId="{677763E1-D5A9-4059-8058-B387E6707886}">
      <dsp:nvSpPr>
        <dsp:cNvPr id="0" name=""/>
        <dsp:cNvSpPr/>
      </dsp:nvSpPr>
      <dsp:spPr>
        <a:xfrm>
          <a:off x="2999952" y="1984829"/>
          <a:ext cx="899802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77" tIns="165100" rIns="7097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Deploy a real-time detection engine</a:t>
          </a:r>
        </a:p>
      </dsp:txBody>
      <dsp:txXfrm>
        <a:off x="2999952" y="2164789"/>
        <a:ext cx="899802" cy="1785640"/>
      </dsp:txXfrm>
    </dsp:sp>
    <dsp:sp modelId="{0949B3E7-DC5F-416C-BB35-6B7E97254006}">
      <dsp:nvSpPr>
        <dsp:cNvPr id="0" name=""/>
        <dsp:cNvSpPr/>
      </dsp:nvSpPr>
      <dsp:spPr>
        <a:xfrm>
          <a:off x="3999732" y="1661323"/>
          <a:ext cx="449901" cy="7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423C8-7A7A-430E-A0B8-FF7F13A3EB06}">
      <dsp:nvSpPr>
        <dsp:cNvPr id="0" name=""/>
        <dsp:cNvSpPr/>
      </dsp:nvSpPr>
      <dsp:spPr>
        <a:xfrm>
          <a:off x="4292238" y="1503964"/>
          <a:ext cx="314791" cy="31479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16" tIns="12216" rIns="12216" bIns="1221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5</a:t>
          </a:r>
        </a:p>
      </dsp:txBody>
      <dsp:txXfrm>
        <a:off x="4338338" y="1550064"/>
        <a:ext cx="222591" cy="222591"/>
      </dsp:txXfrm>
    </dsp:sp>
    <dsp:sp modelId="{A7C0B241-C68D-40AF-A315-BB586FCB52C9}">
      <dsp:nvSpPr>
        <dsp:cNvPr id="0" name=""/>
        <dsp:cNvSpPr/>
      </dsp:nvSpPr>
      <dsp:spPr>
        <a:xfrm>
          <a:off x="3999732" y="1984829"/>
          <a:ext cx="899802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77" tIns="165100" rIns="7097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Minimize false positives</a:t>
          </a:r>
        </a:p>
      </dsp:txBody>
      <dsp:txXfrm>
        <a:off x="3999732" y="2164789"/>
        <a:ext cx="899802" cy="17856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04154-75E5-49DA-85E6-F86CD9B028A3}">
      <dsp:nvSpPr>
        <dsp:cNvPr id="0" name=""/>
        <dsp:cNvSpPr/>
      </dsp:nvSpPr>
      <dsp:spPr>
        <a:xfrm>
          <a:off x="0" y="481799"/>
          <a:ext cx="8115300" cy="321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37" tIns="624840" rIns="629837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Packet Sniffer (Scapy)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Feature Extraction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AI Model Loader (Watchdog)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Detection Engine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Alerting System</a:t>
          </a:r>
        </a:p>
      </dsp:txBody>
      <dsp:txXfrm>
        <a:off x="0" y="481799"/>
        <a:ext cx="8115300" cy="3213000"/>
      </dsp:txXfrm>
    </dsp:sp>
    <dsp:sp modelId="{1691D68A-7E59-438C-A581-6F4FF1294A9D}">
      <dsp:nvSpPr>
        <dsp:cNvPr id="0" name=""/>
        <dsp:cNvSpPr/>
      </dsp:nvSpPr>
      <dsp:spPr>
        <a:xfrm>
          <a:off x="405765" y="38999"/>
          <a:ext cx="5680710" cy="88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17" tIns="0" rIns="214717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Components:</a:t>
          </a:r>
        </a:p>
      </dsp:txBody>
      <dsp:txXfrm>
        <a:off x="448996" y="82230"/>
        <a:ext cx="5594248" cy="799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75710-3B24-4635-8FD1-978FBB3293A9}">
      <dsp:nvSpPr>
        <dsp:cNvPr id="0" name=""/>
        <dsp:cNvSpPr/>
      </dsp:nvSpPr>
      <dsp:spPr>
        <a:xfrm>
          <a:off x="990" y="707853"/>
          <a:ext cx="3863485" cy="231809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Tools: Scapy, Pandas</a:t>
          </a:r>
        </a:p>
      </dsp:txBody>
      <dsp:txXfrm>
        <a:off x="990" y="707853"/>
        <a:ext cx="3863485" cy="2318091"/>
      </dsp:txXfrm>
    </dsp:sp>
    <dsp:sp modelId="{9D1772D7-3893-4E9D-8E1F-BF8752D171C5}">
      <dsp:nvSpPr>
        <dsp:cNvPr id="0" name=""/>
        <dsp:cNvSpPr/>
      </dsp:nvSpPr>
      <dsp:spPr>
        <a:xfrm>
          <a:off x="4250824" y="707853"/>
          <a:ext cx="3863485" cy="2318091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Extracted Features: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Source/Destination IP &amp; Port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Protocol (TCP/UDP/ICMP)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Packet Size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TCP Flags</a:t>
          </a:r>
        </a:p>
      </dsp:txBody>
      <dsp:txXfrm>
        <a:off x="4250824" y="707853"/>
        <a:ext cx="3863485" cy="23180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FE1DC-BF92-441C-B1CD-D2A07111F96C}">
      <dsp:nvSpPr>
        <dsp:cNvPr id="0" name=""/>
        <dsp:cNvSpPr/>
      </dsp:nvSpPr>
      <dsp:spPr>
        <a:xfrm>
          <a:off x="0" y="1021767"/>
          <a:ext cx="2282428" cy="1449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23C9F7-7710-4A54-9115-373479543F48}">
      <dsp:nvSpPr>
        <dsp:cNvPr id="0" name=""/>
        <dsp:cNvSpPr/>
      </dsp:nvSpPr>
      <dsp:spPr>
        <a:xfrm>
          <a:off x="253603" y="1262690"/>
          <a:ext cx="2282428" cy="1449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Watchdog monitors /models folder</a:t>
          </a:r>
        </a:p>
      </dsp:txBody>
      <dsp:txXfrm>
        <a:off x="296053" y="1305140"/>
        <a:ext cx="2197528" cy="1364441"/>
      </dsp:txXfrm>
    </dsp:sp>
    <dsp:sp modelId="{947F5301-C496-48C7-BD59-D8A20F5AF5C1}">
      <dsp:nvSpPr>
        <dsp:cNvPr id="0" name=""/>
        <dsp:cNvSpPr/>
      </dsp:nvSpPr>
      <dsp:spPr>
        <a:xfrm>
          <a:off x="2789634" y="1021767"/>
          <a:ext cx="2282428" cy="1449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E25C5-E9F1-4323-B5F6-B41DC05256AF}">
      <dsp:nvSpPr>
        <dsp:cNvPr id="0" name=""/>
        <dsp:cNvSpPr/>
      </dsp:nvSpPr>
      <dsp:spPr>
        <a:xfrm>
          <a:off x="3043237" y="1262690"/>
          <a:ext cx="2282428" cy="1449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Auto reload new .pkl models</a:t>
          </a:r>
        </a:p>
      </dsp:txBody>
      <dsp:txXfrm>
        <a:off x="3085687" y="1305140"/>
        <a:ext cx="2197528" cy="1364441"/>
      </dsp:txXfrm>
    </dsp:sp>
    <dsp:sp modelId="{5339CB4B-3C9A-4542-B656-FD8FAAF1E85B}">
      <dsp:nvSpPr>
        <dsp:cNvPr id="0" name=""/>
        <dsp:cNvSpPr/>
      </dsp:nvSpPr>
      <dsp:spPr>
        <a:xfrm>
          <a:off x="5579268" y="1021767"/>
          <a:ext cx="2282428" cy="1449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94FDA-201D-4AE0-842E-94054B57DD82}">
      <dsp:nvSpPr>
        <dsp:cNvPr id="0" name=""/>
        <dsp:cNvSpPr/>
      </dsp:nvSpPr>
      <dsp:spPr>
        <a:xfrm>
          <a:off x="5832871" y="1262690"/>
          <a:ext cx="2282428" cy="1449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No downtime → continuous adaptability</a:t>
          </a:r>
        </a:p>
      </dsp:txBody>
      <dsp:txXfrm>
        <a:off x="5875321" y="1305140"/>
        <a:ext cx="2197528" cy="13644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D9770-7230-4F83-A417-D64BBD566A74}">
      <dsp:nvSpPr>
        <dsp:cNvPr id="0" name=""/>
        <dsp:cNvSpPr/>
      </dsp:nvSpPr>
      <dsp:spPr>
        <a:xfrm>
          <a:off x="1952709" y="1171906"/>
          <a:ext cx="41872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872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50839" y="1215379"/>
        <a:ext cx="22466" cy="4493"/>
      </dsp:txXfrm>
    </dsp:sp>
    <dsp:sp modelId="{3978FCBE-63BE-4960-9984-15A0831F5229}">
      <dsp:nvSpPr>
        <dsp:cNvPr id="0" name=""/>
        <dsp:cNvSpPr/>
      </dsp:nvSpPr>
      <dsp:spPr>
        <a:xfrm>
          <a:off x="915" y="631547"/>
          <a:ext cx="1953594" cy="1172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28" tIns="100483" rIns="95728" bIns="1004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Step 1: Capture Packet</a:t>
          </a:r>
        </a:p>
      </dsp:txBody>
      <dsp:txXfrm>
        <a:off x="915" y="631547"/>
        <a:ext cx="1953594" cy="1172156"/>
      </dsp:txXfrm>
    </dsp:sp>
    <dsp:sp modelId="{4888F89C-FB3F-45FA-9558-5D2ADE8C9587}">
      <dsp:nvSpPr>
        <dsp:cNvPr id="0" name=""/>
        <dsp:cNvSpPr/>
      </dsp:nvSpPr>
      <dsp:spPr>
        <a:xfrm>
          <a:off x="977712" y="1801904"/>
          <a:ext cx="2402921" cy="418726"/>
        </a:xfrm>
        <a:custGeom>
          <a:avLst/>
          <a:gdLst/>
          <a:ahLst/>
          <a:cxnLst/>
          <a:rect l="0" t="0" r="0" b="0"/>
          <a:pathLst>
            <a:path>
              <a:moveTo>
                <a:pt x="2402921" y="0"/>
              </a:moveTo>
              <a:lnTo>
                <a:pt x="2402921" y="226463"/>
              </a:lnTo>
              <a:lnTo>
                <a:pt x="0" y="226463"/>
              </a:lnTo>
              <a:lnTo>
                <a:pt x="0" y="418726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18058" y="2009021"/>
        <a:ext cx="122228" cy="4493"/>
      </dsp:txXfrm>
    </dsp:sp>
    <dsp:sp modelId="{10D1B930-EE37-4DB1-B492-929CDD8CD333}">
      <dsp:nvSpPr>
        <dsp:cNvPr id="0" name=""/>
        <dsp:cNvSpPr/>
      </dsp:nvSpPr>
      <dsp:spPr>
        <a:xfrm>
          <a:off x="2403836" y="631547"/>
          <a:ext cx="1953594" cy="1172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28" tIns="100483" rIns="95728" bIns="1004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Step 2: Extract Features</a:t>
          </a:r>
        </a:p>
      </dsp:txBody>
      <dsp:txXfrm>
        <a:off x="2403836" y="631547"/>
        <a:ext cx="1953594" cy="1172156"/>
      </dsp:txXfrm>
    </dsp:sp>
    <dsp:sp modelId="{7597E150-4C29-4630-B7CA-D1360B100314}">
      <dsp:nvSpPr>
        <dsp:cNvPr id="0" name=""/>
        <dsp:cNvSpPr/>
      </dsp:nvSpPr>
      <dsp:spPr>
        <a:xfrm>
          <a:off x="1952709" y="2793389"/>
          <a:ext cx="41872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872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50839" y="2836862"/>
        <a:ext cx="22466" cy="4493"/>
      </dsp:txXfrm>
    </dsp:sp>
    <dsp:sp modelId="{9C6EE85D-CC91-45E6-AB62-87B3E9C53F85}">
      <dsp:nvSpPr>
        <dsp:cNvPr id="0" name=""/>
        <dsp:cNvSpPr/>
      </dsp:nvSpPr>
      <dsp:spPr>
        <a:xfrm>
          <a:off x="915" y="2253031"/>
          <a:ext cx="1953594" cy="1172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28" tIns="100483" rIns="95728" bIns="1004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Step 3: Model Prediction</a:t>
          </a:r>
        </a:p>
      </dsp:txBody>
      <dsp:txXfrm>
        <a:off x="915" y="2253031"/>
        <a:ext cx="1953594" cy="1172156"/>
      </dsp:txXfrm>
    </dsp:sp>
    <dsp:sp modelId="{5E3890C0-9A6E-444C-8434-523F0AEEAF6D}">
      <dsp:nvSpPr>
        <dsp:cNvPr id="0" name=""/>
        <dsp:cNvSpPr/>
      </dsp:nvSpPr>
      <dsp:spPr>
        <a:xfrm>
          <a:off x="977712" y="3423387"/>
          <a:ext cx="2402921" cy="418726"/>
        </a:xfrm>
        <a:custGeom>
          <a:avLst/>
          <a:gdLst/>
          <a:ahLst/>
          <a:cxnLst/>
          <a:rect l="0" t="0" r="0" b="0"/>
          <a:pathLst>
            <a:path>
              <a:moveTo>
                <a:pt x="2402921" y="0"/>
              </a:moveTo>
              <a:lnTo>
                <a:pt x="2402921" y="226463"/>
              </a:lnTo>
              <a:lnTo>
                <a:pt x="0" y="226463"/>
              </a:lnTo>
              <a:lnTo>
                <a:pt x="0" y="418726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18058" y="3630504"/>
        <a:ext cx="122228" cy="4493"/>
      </dsp:txXfrm>
    </dsp:sp>
    <dsp:sp modelId="{F7A84D75-53B2-4AF6-92C0-7C47DF82F0EC}">
      <dsp:nvSpPr>
        <dsp:cNvPr id="0" name=""/>
        <dsp:cNvSpPr/>
      </dsp:nvSpPr>
      <dsp:spPr>
        <a:xfrm>
          <a:off x="2403836" y="2253031"/>
          <a:ext cx="1953594" cy="1172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28" tIns="100483" rIns="95728" bIns="1004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Step 4: If Confidence ≥ 95% → Alert</a:t>
          </a:r>
        </a:p>
      </dsp:txBody>
      <dsp:txXfrm>
        <a:off x="2403836" y="2253031"/>
        <a:ext cx="1953594" cy="1172156"/>
      </dsp:txXfrm>
    </dsp:sp>
    <dsp:sp modelId="{DA861589-8D41-4319-A30D-EA3CFCFDAC8E}">
      <dsp:nvSpPr>
        <dsp:cNvPr id="0" name=""/>
        <dsp:cNvSpPr/>
      </dsp:nvSpPr>
      <dsp:spPr>
        <a:xfrm>
          <a:off x="915" y="3874514"/>
          <a:ext cx="1953594" cy="1172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28" tIns="100483" rIns="95728" bIns="100483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Step 5: Log suspicious traffic</a:t>
          </a:r>
        </a:p>
      </dsp:txBody>
      <dsp:txXfrm>
        <a:off x="915" y="3874514"/>
        <a:ext cx="1953594" cy="11721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B30B2-8365-4D5A-862E-4F7EB37EA971}">
      <dsp:nvSpPr>
        <dsp:cNvPr id="0" name=""/>
        <dsp:cNvSpPr/>
      </dsp:nvSpPr>
      <dsp:spPr>
        <a:xfrm>
          <a:off x="0" y="1400009"/>
          <a:ext cx="435834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6F92AE-F22A-4F15-B8A5-59F8CF3DFE3C}">
      <dsp:nvSpPr>
        <dsp:cNvPr id="0" name=""/>
        <dsp:cNvSpPr/>
      </dsp:nvSpPr>
      <dsp:spPr>
        <a:xfrm>
          <a:off x="217917" y="1178609"/>
          <a:ext cx="3050842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315" tIns="0" rIns="11531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Accuracy: correct classifications</a:t>
          </a:r>
        </a:p>
      </dsp:txBody>
      <dsp:txXfrm>
        <a:off x="239533" y="1200225"/>
        <a:ext cx="3007610" cy="399568"/>
      </dsp:txXfrm>
    </dsp:sp>
    <dsp:sp modelId="{42A7D54C-DFEA-4CB9-B82D-5D5E97D4B65B}">
      <dsp:nvSpPr>
        <dsp:cNvPr id="0" name=""/>
        <dsp:cNvSpPr/>
      </dsp:nvSpPr>
      <dsp:spPr>
        <a:xfrm>
          <a:off x="0" y="2080409"/>
          <a:ext cx="435834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806D9-06C3-439F-A26A-580CED0917F0}">
      <dsp:nvSpPr>
        <dsp:cNvPr id="0" name=""/>
        <dsp:cNvSpPr/>
      </dsp:nvSpPr>
      <dsp:spPr>
        <a:xfrm>
          <a:off x="217917" y="1859009"/>
          <a:ext cx="3050842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315" tIns="0" rIns="11531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Precision: avoid false positives</a:t>
          </a:r>
        </a:p>
      </dsp:txBody>
      <dsp:txXfrm>
        <a:off x="239533" y="1880625"/>
        <a:ext cx="3007610" cy="399568"/>
      </dsp:txXfrm>
    </dsp:sp>
    <dsp:sp modelId="{7E1B56A5-46E4-47CD-890D-6D71F73B6DB3}">
      <dsp:nvSpPr>
        <dsp:cNvPr id="0" name=""/>
        <dsp:cNvSpPr/>
      </dsp:nvSpPr>
      <dsp:spPr>
        <a:xfrm>
          <a:off x="0" y="2760809"/>
          <a:ext cx="435834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95C48-DFE6-40F3-BCE2-E6782A1138BD}">
      <dsp:nvSpPr>
        <dsp:cNvPr id="0" name=""/>
        <dsp:cNvSpPr/>
      </dsp:nvSpPr>
      <dsp:spPr>
        <a:xfrm>
          <a:off x="217917" y="2539409"/>
          <a:ext cx="3050842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315" tIns="0" rIns="11531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Recall: catch true attacks</a:t>
          </a:r>
        </a:p>
      </dsp:txBody>
      <dsp:txXfrm>
        <a:off x="239533" y="2561025"/>
        <a:ext cx="3007610" cy="399568"/>
      </dsp:txXfrm>
    </dsp:sp>
    <dsp:sp modelId="{3A14303E-4233-42FC-BB86-B667C1404E2A}">
      <dsp:nvSpPr>
        <dsp:cNvPr id="0" name=""/>
        <dsp:cNvSpPr/>
      </dsp:nvSpPr>
      <dsp:spPr>
        <a:xfrm>
          <a:off x="0" y="3441209"/>
          <a:ext cx="435834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E6DEA7-871B-409E-8B22-FBC049CB1EAD}">
      <dsp:nvSpPr>
        <dsp:cNvPr id="0" name=""/>
        <dsp:cNvSpPr/>
      </dsp:nvSpPr>
      <dsp:spPr>
        <a:xfrm>
          <a:off x="217917" y="3219809"/>
          <a:ext cx="3050842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315" tIns="0" rIns="11531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F1-score: balance precision &amp; recall</a:t>
          </a:r>
        </a:p>
      </dsp:txBody>
      <dsp:txXfrm>
        <a:off x="239533" y="3241425"/>
        <a:ext cx="3007610" cy="399568"/>
      </dsp:txXfrm>
    </dsp:sp>
    <dsp:sp modelId="{B69207F2-28F7-4F23-A115-7005FD4E6A76}">
      <dsp:nvSpPr>
        <dsp:cNvPr id="0" name=""/>
        <dsp:cNvSpPr/>
      </dsp:nvSpPr>
      <dsp:spPr>
        <a:xfrm>
          <a:off x="0" y="4121609"/>
          <a:ext cx="435834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1E701-C8CC-4F78-827A-51C4C364FE0D}">
      <dsp:nvSpPr>
        <dsp:cNvPr id="0" name=""/>
        <dsp:cNvSpPr/>
      </dsp:nvSpPr>
      <dsp:spPr>
        <a:xfrm>
          <a:off x="217917" y="3900209"/>
          <a:ext cx="3050842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315" tIns="0" rIns="11531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Training time</a:t>
          </a:r>
        </a:p>
      </dsp:txBody>
      <dsp:txXfrm>
        <a:off x="239533" y="3921825"/>
        <a:ext cx="3007610" cy="3995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D6920-59CC-41A5-BED4-445BDF797238}">
      <dsp:nvSpPr>
        <dsp:cNvPr id="0" name=""/>
        <dsp:cNvSpPr/>
      </dsp:nvSpPr>
      <dsp:spPr>
        <a:xfrm>
          <a:off x="0" y="794338"/>
          <a:ext cx="2189202" cy="13901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9CE425-5E9A-4D4D-A8A7-DE534E4D4E64}">
      <dsp:nvSpPr>
        <dsp:cNvPr id="0" name=""/>
        <dsp:cNvSpPr/>
      </dsp:nvSpPr>
      <dsp:spPr>
        <a:xfrm>
          <a:off x="243244" y="1025420"/>
          <a:ext cx="2189202" cy="13901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No handling of encrypted traffic</a:t>
          </a:r>
        </a:p>
      </dsp:txBody>
      <dsp:txXfrm>
        <a:off x="283960" y="1066136"/>
        <a:ext cx="2107770" cy="1308711"/>
      </dsp:txXfrm>
    </dsp:sp>
    <dsp:sp modelId="{941FF3E0-04B9-404E-9B2F-4007C96511C6}">
      <dsp:nvSpPr>
        <dsp:cNvPr id="0" name=""/>
        <dsp:cNvSpPr/>
      </dsp:nvSpPr>
      <dsp:spPr>
        <a:xfrm>
          <a:off x="2675691" y="794338"/>
          <a:ext cx="2189202" cy="13901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B763B-3764-40D2-9F51-81877B5F43EF}">
      <dsp:nvSpPr>
        <dsp:cNvPr id="0" name=""/>
        <dsp:cNvSpPr/>
      </dsp:nvSpPr>
      <dsp:spPr>
        <a:xfrm>
          <a:off x="2918936" y="1025420"/>
          <a:ext cx="2189202" cy="13901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Limited dataset diversity</a:t>
          </a:r>
        </a:p>
      </dsp:txBody>
      <dsp:txXfrm>
        <a:off x="2959652" y="1066136"/>
        <a:ext cx="2107770" cy="1308711"/>
      </dsp:txXfrm>
    </dsp:sp>
    <dsp:sp modelId="{01E497D7-91D1-4189-B916-98A64C438FDE}">
      <dsp:nvSpPr>
        <dsp:cNvPr id="0" name=""/>
        <dsp:cNvSpPr/>
      </dsp:nvSpPr>
      <dsp:spPr>
        <a:xfrm>
          <a:off x="5351383" y="794338"/>
          <a:ext cx="2189202" cy="13901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33536-C0FF-429D-95AC-F92C48FFA93B}">
      <dsp:nvSpPr>
        <dsp:cNvPr id="0" name=""/>
        <dsp:cNvSpPr/>
      </dsp:nvSpPr>
      <dsp:spPr>
        <a:xfrm>
          <a:off x="5594627" y="1025420"/>
          <a:ext cx="2189202" cy="13901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Evaluation only in test environment</a:t>
          </a:r>
        </a:p>
      </dsp:txBody>
      <dsp:txXfrm>
        <a:off x="5635343" y="1066136"/>
        <a:ext cx="2107770" cy="13087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ArrowProcessNumbered">
  <dgm:title val="Linear Arrow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shape called UpArrowCallout. Also the nodes are connected by an arrow like shape emphasizing the process natur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3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op="equ"/>
      <dgm:constr type="w" for="ch" forName="sibTransComposite" refType="w" refFor="ch" refForName="compositeNode" fact="0"/>
      <dgm:constr type="w" for="des" forName="parTx"/>
      <dgm:constr type="h" for="des" forName="parTx" op="equ"/>
      <dgm:constr type="h" for="des" forName="parSh" op="equ"/>
      <dgm:constr type="w" for="des" forName="nodeText"/>
      <dgm:constr type="h" for="des" forName="nodeText" op="equ"/>
      <dgm:constr type="w" for="des" forName="parSh"/>
      <dgm:constr type="w" for="des" forName="parSh" op="equ"/>
      <dgm:constr type="primFontSz" for="des" forName="parTx" val="26"/>
      <dgm:constr type="primFontSz" for="des" forName="parTx" op="equ"/>
      <dgm:constr type="primFontSz" for="des" forName="parSh" op="equ"/>
      <dgm:constr type="primFontSz" for="des" forName="nodeText" op="equ"/>
      <dgm:constr type="secFontSz" for="des" forName="nodeText" op="equ"/>
      <dgm:constr type="primFontSz" for="des" forName="sibTransNodeCircle" op="equ"/>
      <dgm:constr type="h" for="des" forName="sibTransNodeCircle" op="equ"/>
      <dgm:constr type="w" for="des" forName="sibTransNodeCircle" op="equ"/>
      <dgm:constr type="h" for="des" forName="parTx" refType="primFontSz" refFor="des" refForName="parTx" fact="1.5"/>
      <dgm:constr type="h" for="ch" forName="compositeNode" refType="h"/>
      <dgm:constr type="h" for="des" forName="parSh" refType="w"/>
      <dgm:constr type="h" for="des" forName="nodeText" refType="primFontSz" refFor="des" refForName="parTx" fact="2.1"/>
      <dgm:constr type="h" for="des" forName="parSh" refType="h" refFor="des" refForName="parTx" op="lte" fact="1.2"/>
      <dgm:constr type="h" for="des" forName="parSh" refType="h" refFor="des" refForName="parTx" op="gte" fact="1.2"/>
    </dgm:constrLst>
    <dgm:ruleLst>
      <dgm:rule type="primFontSz" for="des" forName="parSh" val="5" fact="NaN" max="NaN"/>
    </dgm:ruleLst>
    <dgm:forEach name="Name3" axis="ch" ptType="node">
      <dgm:layoutNode name="compositeNode">
        <dgm:alg type="composite"/>
        <dgm:shape xmlns:r="http://schemas.openxmlformats.org/officeDocument/2006/relationships" r:blip="">
          <dgm:adjLst/>
        </dgm:shape>
        <dgm:presOf/>
        <dgm:choose name="Name004">
          <dgm:if name="Name5" axis="self" ptType="node" func="cnt" op="equ" val="0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/>
              <dgm:constr type="t" for="ch" forName="nodeText" refType="b" refFor="ch" refForName="parSh"/>
            </dgm:constrLst>
          </dgm:if>
          <dgm:else name="Name6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 fact="0.9"/>
              <dgm:constr type="t" for="ch" forName="nodeText" refType="b" refFor="ch" refForName="parSh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zOrderOff="1" hideGeom="1">
            <dgm:adjLst/>
          </dgm:shape>
          <dgm:presOf/>
          <dgm:constrLst>
            <dgm:constr type="h" refType="w" op="lte" fact="0.4"/>
            <dgm:constr type="h"/>
          </dgm:constrLst>
          <dgm:ruleLst>
            <dgm:rule type="h" val="INF" fact="NaN" max="NaN"/>
          </dgm:ruleLst>
        </dgm:layoutNode>
        <dgm:layoutNode name="parSh">
          <dgm:alg type="composite"/>
          <dgm:shape xmlns:r="http://schemas.openxmlformats.org/officeDocument/2006/relationships" r:blip="">
            <dgm:adjLst/>
          </dgm:shape>
          <dgm:presOf axis="self" ptType="node"/>
          <dgm:choose name="casesForFirstAndLastNode">
            <dgm:if name="ifFirstNode" axis="self" ptType="node" func="pos" op="equ" val="1">
              <dgm:choose name="removeLineWhenOnlyOneNode">
                <dgm:if name="ifOnlyOneNode" axis="followSib" ptType="node" func="cnt" op="equ" val="0">
                  <dgm:constrLst>
                    <dgm:constr type="h"/>
                    <dgm:constr type="h" for="ch" forName="lineNode" val="0.002"/>
                    <dgm:constr type="w" for="ch" forName="lineNode" refType="w" fact="0"/>
                    <dgm:constr type="w" for="ch" forName="lineArrowNode" refType="w" fact="0"/>
                    <dgm:constr type="h" for="ch" forName="lineArrowNode" refType="h" fact="0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if>
                <dgm:else name="ifMoreThanOneNode">
                  <dgm:constrLst>
                    <dgm:constr type="h"/>
                    <dgm:constr type="h" for="ch" forName="lineNode" val="0.002"/>
                    <dgm:constr type="w" for="ch" forName="lineNode" refType="w" fact="0.4"/>
                    <dgm:constr type="l" for="ch" forName="lineNode" refType="w" fact="0.5"/>
                    <dgm:constr type="w" for="ch" forName="lineArrowNode" refType="w" fact="0.046"/>
                    <dgm:constr type="h" for="ch" forName="lineArrowNode" refType="h" fact="0.18"/>
                    <dgm:constr type="l" for="ch" forName="lineArrowNode" refType="w" fact="0.924"/>
                    <dgm:constr type="t" for="ch" forName="lineArrowNode" refType="h" fact="0.18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else>
              </dgm:choose>
            </dgm:if>
            <dgm:if name="ifLastNode" axis="self" ptType="node" func="revPos" op="equ" val="1">
              <dgm:constrLst>
                <dgm:constr type="h"/>
                <dgm:constr type="h" for="ch" forName="lineNode" val="0.002"/>
                <dgm:constr type="w" for="ch" forName="lineNode" refType="w" fact="0.45"/>
                <dgm:constr type="w" for="ch" forName="lineArrowNode" refType="w" fact="0"/>
                <dgm:constr type="h" for="ch" forName="lineArrowNode" refType="h" fact="0"/>
                <dgm:constr type="ctrY" for="ch" forName="lineNode" refType="ctrY" refFor="ch" refForName="sibTransNodeCircle"/>
                <dgm:constr type="h" for="ch" forName="sibTransNodeCircle" refType="h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if>
            <dgm:else name="allOtherNodes">
              <dgm:constrLst>
                <dgm:constr type="h"/>
                <dgm:constr type="h" for="ch" forName="lineNode" val="0.002"/>
                <dgm:constr type="w" for="ch" forName="lineNode" refType="w" fact="0.9"/>
                <dgm:constr type="w" for="ch" forName="lineArrowNode" refType="w" fact="0.046"/>
                <dgm:constr type="h" for="ch" forName="lineArrowNode" refType="h" fact="0.18"/>
                <dgm:constr type="l" for="ch" forName="lineArrowNode" refType="w" fact="0.924"/>
                <dgm:constr type="t" for="ch" forName="lineArrowNode" refType="h" fact="0.18"/>
                <dgm:constr type="ctrY" for="ch" forName="lineNode" refType="ctrY" refFor="ch" refForName="sibTransNodeCircle"/>
                <dgm:constr type="h" for="ch" forName="sibTransNodeCircle" refType="h" fact="0.9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else>
          </dgm:choose>
          <dgm:layoutNode name="lineNode" styleLbl="alignAccFollowNode1">
            <dgm:alg type="sp"/>
            <dgm:shape xmlns:r="http://schemas.openxmlformats.org/officeDocument/2006/relationships" type="rect" r:blip="">
              <dgm:adjLst/>
            </dgm:shape>
            <dgm:presOf/>
            <dgm:constrLst/>
            <dgm:ruleLst/>
          </dgm:layoutNode>
          <dgm:layoutNode name="lineArrowNode" styleLbl="alignAccFollowNode1">
            <dgm:alg type="sp"/>
            <dgm:shape xmlns:r="http://schemas.openxmlformats.org/officeDocument/2006/relationships" type="chevron" r:blip="">
              <dgm:adjLst>
                <dgm:adj idx="1" val="0.9"/>
              </dgm:adjLst>
            </dgm:shape>
            <dgm:presOf/>
            <dgm:ruleLst/>
          </dgm:layoutNode>
          <dgm:forEach name="Name19" axis="followSib" ptType="sibTrans" hideLastTrans="0" cnt="1">
            <dgm:layoutNode name="sibTransNodeCircle" styleLbl="alignNode1">
              <dgm:varLst>
                <dgm:chMax val="0"/>
                <dgm:bulletEnabled/>
              </dgm:varLst>
              <dgm:presOf axis="self" ptType="sibTrans"/>
              <dgm:alg type="tx">
                <dgm:param type="txAnchorVert" val="mid"/>
                <dgm:param type="txAnchorHorzCh" val="ctr"/>
                <dgm:param type="parTxRTLAlign" val="l"/>
              </dgm:alg>
              <dgm:shape xmlns:r="http://schemas.openxmlformats.org/officeDocument/2006/relationships" type="ellipse" r:blip="">
                <dgm:adjLst/>
              </dgm:shape>
              <dgm:constrLst>
                <dgm:constr type="w" refType="h" op="equ"/>
                <dgm:constr type="primFontSz" val="60"/>
                <dgm:constr type="tMarg" refType="w" fact="0.11"/>
                <dgm:constr type="lMarg" refType="w" fact="0.11"/>
                <dgm:constr type="rMarg" refType="w" fact="0.11"/>
                <dgm:constr type="bMarg" refType="w" fact="0.11"/>
              </dgm:constrLst>
              <dgm:ruleLst>
                <dgm:rule type="primFontSz" val="14" fact="NaN" max="NaN"/>
              </dgm:ruleLst>
            </dgm:layoutNode>
            <dgm:layoutNode name="spacerBetweenCircleAndCallout">
              <dgm:varLst/>
              <dgm:presOf/>
              <dgm:alg type="sp"/>
              <dgm:shape xmlns:r="http://schemas.openxmlformats.org/officeDocument/2006/relationships" r:blip="">
                <dgm:adjLst/>
              </dgm:shape>
              <dgm:constrLst/>
              <dgm:ruleLst/>
            </dgm:layoutNode>
          </dgm:forEach>
          <dgm:presOf/>
          <dgm:ruleLst/>
        </dgm:layoutNode>
        <dgm:layoutNode name="nodeText" styleLbl="alignAccFollowNode1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upArrowCallout" r:blip="">
            <dgm:adjLst>
              <dgm:adj idx="1" val="0.5"/>
              <dgm:adj idx="2" val="0.2"/>
              <dgm:adj idx="3" val="0.2"/>
              <dgm:adj idx="4" val="1"/>
            </dgm:adjLst>
          </dgm:shape>
          <dgm:presOf axis="desOrSelf" ptType="node"/>
          <dgm:constrLst>
            <dgm:constr type="secFontSz" val="16"/>
            <dgm:constr type="primFontSz" val="26"/>
            <dgm:constr type="h"/>
            <dgm:constr type="tMarg" val="13"/>
            <dgm:constr type="lMarg" refType="w" fact="0.2236"/>
            <dgm:constr type="rMarg" refType="w" fact="0.2236"/>
            <dgm:constr type="bMarg" val="13"/>
          </dgm:constrLst>
          <dgm:ruleLst>
            <dgm:rule type="secFontSz" val="11" fact="NaN" max="NaN"/>
            <dgm:rule type="primFontSz" val="11" fact="NaN" max="NaN"/>
            <dgm:rule type="h" val="INF" fact="NaN" max="NaN"/>
          </dgm:ruleLst>
        </dgm:layoutNode>
      </dgm:layoutNode>
      <dgm:forEach name="sibTransForEach" axis="followSib" ptType="sibTrans" cnt="1">
        <dgm:layoutNode name="sibTransComposite" styleLbl="alignAccFollowNode1">
          <dgm:alg type="sp"/>
          <dgm:shape xmlns:r="http://schemas.openxmlformats.org/officeDocument/2006/relationships" r:blip="">
            <dgm:adjLst/>
          </dgm:shape>
          <dgm:ruleLst/>
        </dgm:layoutNode>
        <dgm:ruleLst>
          <dgm:rule type="h" val="INF" fact="NaN" max="NaN"/>
        </dgm:ruleLst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45703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AI-Powered Network Intrusion Detection via Packet Sniffing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3017522"/>
            <a:ext cx="7455989" cy="31246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100"/>
              <a:t>Ahmad Sawafta </a:t>
            </a:r>
            <a:endParaRPr lang="en-US" sz="210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100"/>
              <a:t>Instructor: Amjad Hawash</a:t>
            </a:r>
            <a:endParaRPr lang="en-US" sz="2100">
              <a:ea typeface="Calibri"/>
              <a:cs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9143998" cy="42672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00" y="457201"/>
            <a:ext cx="84582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990599"/>
            <a:ext cx="7429500" cy="685800"/>
          </a:xfrm>
        </p:spPr>
        <p:txBody>
          <a:bodyPr anchor="t">
            <a:normAutofit/>
          </a:bodyPr>
          <a:lstStyle/>
          <a:p>
            <a:r>
              <a:rPr lang="en-US" sz="3500"/>
              <a:t>Dynamic Model Reloading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DD8AB8A-C7CF-EEA6-6DB3-2108E8ED82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276649"/>
              </p:ext>
            </p:extLst>
          </p:nvPr>
        </p:nvGraphicFramePr>
        <p:xfrm>
          <a:off x="514350" y="2137228"/>
          <a:ext cx="81153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912768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73770"/>
            <a:ext cx="2415246" cy="2027227"/>
          </a:xfrm>
        </p:spPr>
        <p:txBody>
          <a:bodyPr anchor="t">
            <a:normAutofit/>
          </a:bodyPr>
          <a:lstStyle/>
          <a:p>
            <a:r>
              <a:rPr lang="en-US" sz="4300">
                <a:solidFill>
                  <a:srgbClr val="FFFFFF"/>
                </a:solidFill>
              </a:rPr>
              <a:t>Detection Workflow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0A0B44C-4C47-98D7-0FFC-4ACAF6B75D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506973"/>
              </p:ext>
            </p:extLst>
          </p:nvPr>
        </p:nvGraphicFramePr>
        <p:xfrm>
          <a:off x="4157004" y="541606"/>
          <a:ext cx="4358346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AI Models Tested</a:t>
            </a: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/>
              <a:t>Lightweight models: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Logistic Regression (fast, reliable)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SVM (high accuracy, good generalization)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Tree-based models: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- Random Forest, </a:t>
            </a:r>
            <a:r>
              <a:rPr lang="en-US" dirty="0" err="1"/>
              <a:t>XGBoost</a:t>
            </a:r>
            <a:r>
              <a:rPr lang="en-US" dirty="0"/>
              <a:t>, </a:t>
            </a:r>
            <a:r>
              <a:rPr lang="en-US" dirty="0" err="1"/>
              <a:t>CatBoost</a:t>
            </a:r>
            <a:r>
              <a:rPr lang="en-US" dirty="0"/>
              <a:t>, </a:t>
            </a:r>
            <a:r>
              <a:rPr lang="en-US" dirty="0" err="1"/>
              <a:t>LightGBM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- High accuracy but high training cost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Training Process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Dataset</a:t>
            </a:r>
            <a:r>
              <a:rPr dirty="0"/>
              <a:t> loading &amp; preprocessing</a:t>
            </a:r>
          </a:p>
          <a:p>
            <a:r>
              <a:rPr lang="en-US" dirty="0"/>
              <a:t>Feature</a:t>
            </a:r>
            <a:r>
              <a:rPr dirty="0"/>
              <a:t> normalization &amp; cleaning</a:t>
            </a:r>
            <a:endParaRPr dirty="0">
              <a:ea typeface="Calibri"/>
              <a:cs typeface="Calibri"/>
            </a:endParaRPr>
          </a:p>
          <a:p>
            <a:r>
              <a:rPr lang="en-US" dirty="0"/>
              <a:t>Model</a:t>
            </a:r>
            <a:r>
              <a:rPr dirty="0"/>
              <a:t> training (per attack type)</a:t>
            </a:r>
            <a:endParaRPr dirty="0">
              <a:ea typeface="Calibri"/>
              <a:cs typeface="Calibri"/>
            </a:endParaRPr>
          </a:p>
          <a:p>
            <a:r>
              <a:rPr lang="en-US" dirty="0"/>
              <a:t>Model</a:t>
            </a:r>
            <a:r>
              <a:rPr dirty="0"/>
              <a:t> evaluation (Accuracy, Precision, Recall, F1)</a:t>
            </a:r>
            <a:endParaRPr dirty="0">
              <a:ea typeface="Calibri"/>
              <a:cs typeface="Calibri"/>
            </a:endParaRPr>
          </a:p>
          <a:p>
            <a:r>
              <a:rPr lang="en-US" dirty="0"/>
              <a:t>Save</a:t>
            </a:r>
            <a:r>
              <a:rPr dirty="0"/>
              <a:t> as .</a:t>
            </a:r>
            <a:r>
              <a:rPr dirty="0" err="1"/>
              <a:t>pkl</a:t>
            </a:r>
            <a:endParaRPr dirty="0"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912768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73770"/>
            <a:ext cx="2415246" cy="2027227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>
                <a:solidFill>
                  <a:srgbClr val="FFFFFF"/>
                </a:solidFill>
              </a:rPr>
              <a:t>Evaluation Metrics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A1EB749-D75F-920F-838A-1CD80FDD48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071965"/>
              </p:ext>
            </p:extLst>
          </p:nvPr>
        </p:nvGraphicFramePr>
        <p:xfrm>
          <a:off x="4157004" y="541606"/>
          <a:ext cx="4358346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45703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Results – SYN Flood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3017522"/>
            <a:ext cx="7455989" cy="3124658"/>
          </a:xfrm>
        </p:spPr>
        <p:txBody>
          <a:bodyPr anchor="ctr">
            <a:normAutofit/>
          </a:bodyPr>
          <a:lstStyle/>
          <a:p>
            <a:r>
              <a:rPr lang="en-US" sz="2100"/>
              <a:t>LR: 98% Accuracy</a:t>
            </a:r>
          </a:p>
          <a:p>
            <a:r>
              <a:rPr lang="en-US" sz="2100"/>
              <a:t>SVM: 100% Accuracy</a:t>
            </a:r>
          </a:p>
          <a:p>
            <a:r>
              <a:rPr lang="en-US" sz="2100"/>
              <a:t>CatBoost/XGBoost: 100% but heavy training (hundreds of seconds)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45703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Results – Port Scan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3017522"/>
            <a:ext cx="7455989" cy="3124658"/>
          </a:xfrm>
        </p:spPr>
        <p:txBody>
          <a:bodyPr anchor="ctr">
            <a:normAutofit/>
          </a:bodyPr>
          <a:lstStyle/>
          <a:p>
            <a:r>
              <a:rPr lang="en-US" sz="2100"/>
              <a:t>LR: 96% Accuracy</a:t>
            </a:r>
          </a:p>
          <a:p>
            <a:r>
              <a:rPr lang="en-US" sz="2100"/>
              <a:t>SVM: 100% Accuracy</a:t>
            </a:r>
          </a:p>
          <a:p>
            <a:r>
              <a:rPr lang="en-US" sz="2100"/>
              <a:t>CatBoost: 100% but 564s training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45703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Results – DoS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3017522"/>
            <a:ext cx="7455989" cy="3124658"/>
          </a:xfrm>
        </p:spPr>
        <p:txBody>
          <a:bodyPr anchor="ctr">
            <a:normAutofit/>
          </a:bodyPr>
          <a:lstStyle/>
          <a:p>
            <a:r>
              <a:rPr lang="en-US" sz="2100"/>
              <a:t>LR: 91% Accuracy</a:t>
            </a:r>
          </a:p>
          <a:p>
            <a:r>
              <a:rPr lang="en-US" sz="2100"/>
              <a:t>SVM: 100% Accuracy</a:t>
            </a:r>
          </a:p>
          <a:p>
            <a:r>
              <a:rPr lang="en-US" sz="2100"/>
              <a:t>Tree-based: accurate but slower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3335867"/>
            <a:ext cx="246888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623275"/>
            <a:ext cx="8178790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930" y="1050595"/>
            <a:ext cx="6056111" cy="161848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dirty="0">
                <a:ea typeface="+mj-lt"/>
                <a:cs typeface="+mj-lt"/>
              </a:rPr>
              <a:t>Common causes of models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930" y="2969469"/>
            <a:ext cx="6056111" cy="2800395"/>
          </a:xfrm>
        </p:spPr>
        <p:txBody>
          <a:bodyPr anchor="t">
            <a:normAutofit/>
          </a:bodyPr>
          <a:lstStyle/>
          <a:p>
            <a:r>
              <a:rPr lang="en-US" sz="2100" dirty="0"/>
              <a:t>High memory usage</a:t>
            </a:r>
          </a:p>
          <a:p>
            <a:r>
              <a:rPr lang="en-US" sz="2100" dirty="0"/>
              <a:t>Data Preprocessing Issues</a:t>
            </a:r>
          </a:p>
          <a:p>
            <a:r>
              <a:rPr lang="en-US" sz="2100" dirty="0"/>
              <a:t>Feature Dimensionality</a:t>
            </a:r>
          </a:p>
          <a:p>
            <a:r>
              <a:rPr lang="en-US" sz="2100" dirty="0"/>
              <a:t>Imbalanced or Small Dataset per Attack Type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62975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Limitations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F1BBEE1-63A5-F08C-84EE-B8563176BC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514581"/>
              </p:ext>
            </p:extLst>
          </p:nvPr>
        </p:nvGraphicFramePr>
        <p:xfrm>
          <a:off x="678451" y="3017519"/>
          <a:ext cx="778383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3335867"/>
            <a:ext cx="246888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623275"/>
            <a:ext cx="8178790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930" y="1050595"/>
            <a:ext cx="6056111" cy="1618489"/>
          </a:xfrm>
        </p:spPr>
        <p:txBody>
          <a:bodyPr anchor="ctr">
            <a:normAutofit/>
          </a:bodyPr>
          <a:lstStyle/>
          <a:p>
            <a:r>
              <a:rPr lang="en-US" sz="630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930" y="2969469"/>
            <a:ext cx="6056111" cy="2800395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Background &amp; Motivation</a:t>
            </a:r>
          </a:p>
          <a:p>
            <a:pPr>
              <a:lnSpc>
                <a:spcPct val="90000"/>
              </a:lnSpc>
            </a:pPr>
            <a:r>
              <a:rPr lang="en-US" sz="1900"/>
              <a:t>Problem Statement</a:t>
            </a:r>
          </a:p>
          <a:p>
            <a:pPr>
              <a:lnSpc>
                <a:spcPct val="90000"/>
              </a:lnSpc>
            </a:pPr>
            <a:r>
              <a:rPr lang="en-US" sz="1900"/>
              <a:t>Objectives &amp; Scope</a:t>
            </a:r>
          </a:p>
          <a:p>
            <a:pPr>
              <a:lnSpc>
                <a:spcPct val="90000"/>
              </a:lnSpc>
            </a:pPr>
            <a:r>
              <a:rPr lang="en-US" sz="1900"/>
              <a:t>Methodology</a:t>
            </a:r>
          </a:p>
          <a:p>
            <a:pPr>
              <a:lnSpc>
                <a:spcPct val="90000"/>
              </a:lnSpc>
            </a:pPr>
            <a:r>
              <a:rPr lang="en-US" sz="1900"/>
              <a:t>Model Training &amp; Evaluation</a:t>
            </a:r>
          </a:p>
          <a:p>
            <a:pPr>
              <a:lnSpc>
                <a:spcPct val="90000"/>
              </a:lnSpc>
            </a:pPr>
            <a:r>
              <a:rPr lang="en-US" sz="1900"/>
              <a:t>Results &amp; Analysis</a:t>
            </a:r>
          </a:p>
          <a:p>
            <a:pPr>
              <a:lnSpc>
                <a:spcPct val="90000"/>
              </a:lnSpc>
            </a:pPr>
            <a:r>
              <a:rPr lang="en-US" sz="1900"/>
              <a:t>Challenges &amp; Limitations</a:t>
            </a:r>
          </a:p>
          <a:p>
            <a:pPr>
              <a:lnSpc>
                <a:spcPct val="90000"/>
              </a:lnSpc>
            </a:pPr>
            <a:r>
              <a:rPr lang="en-US" sz="1900"/>
              <a:t>Conclusion &amp; Future Work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45703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3017522"/>
            <a:ext cx="7455989" cy="3124658"/>
          </a:xfrm>
        </p:spPr>
        <p:txBody>
          <a:bodyPr anchor="ctr">
            <a:normAutofit/>
          </a:bodyPr>
          <a:lstStyle/>
          <a:p>
            <a:r>
              <a:rPr lang="en-US" sz="2100"/>
              <a:t>Deep learning for encrypted traffic</a:t>
            </a:r>
          </a:p>
          <a:p>
            <a:r>
              <a:rPr lang="en-US" sz="2100"/>
              <a:t>Feature selection to reduce redundancy</a:t>
            </a:r>
          </a:p>
          <a:p>
            <a:r>
              <a:rPr lang="en-US" sz="2100"/>
              <a:t>Large-scale cloud deployment tests</a:t>
            </a:r>
          </a:p>
          <a:p>
            <a:r>
              <a:rPr lang="en-US" sz="2100"/>
              <a:t>Integration with SIEM systems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16597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59" y="613954"/>
            <a:ext cx="8180615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723" y="809898"/>
            <a:ext cx="7457037" cy="1554480"/>
          </a:xfrm>
        </p:spPr>
        <p:txBody>
          <a:bodyPr anchor="ctr">
            <a:normAutofit/>
          </a:bodyPr>
          <a:lstStyle/>
          <a:p>
            <a:r>
              <a:rPr lang="en-US" sz="420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3017522"/>
            <a:ext cx="7455989" cy="3124658"/>
          </a:xfrm>
        </p:spPr>
        <p:txBody>
          <a:bodyPr anchor="ctr">
            <a:normAutofit/>
          </a:bodyPr>
          <a:lstStyle/>
          <a:p>
            <a:r>
              <a:rPr lang="en-US" sz="2100"/>
              <a:t>System achieved high accuracy with low false positives</a:t>
            </a:r>
          </a:p>
          <a:p>
            <a:r>
              <a:rPr lang="en-US" sz="2100"/>
              <a:t>Best models: Logistic Regression &amp; SVM</a:t>
            </a:r>
          </a:p>
          <a:p>
            <a:r>
              <a:rPr lang="en-US" sz="2100"/>
              <a:t>Dynamic reloading enables adaptability</a:t>
            </a:r>
          </a:p>
          <a:p>
            <a:r>
              <a:rPr lang="en-US" sz="2100"/>
              <a:t>Feasible for real-time deployment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6485313"/>
            <a:ext cx="78867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45A9F99-D9B1-4094-A2E2-B90AC1DB7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FAF607-473A-4A43-A23D-BBFF5C411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Help">
            <a:extLst>
              <a:ext uri="{FF2B5EF4-FFF2-40B4-BE49-F238E27FC236}">
                <a16:creationId xmlns:a16="http://schemas.microsoft.com/office/drawing/2014/main" id="{BAFA61EB-3733-085C-A9FE-99E5773A2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534" y="2230670"/>
            <a:ext cx="2746373" cy="274637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4ED9A-2842-EAC3-D463-0B518A32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7930" y="2421682"/>
            <a:ext cx="3733184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6600" dirty="0">
                <a:solidFill>
                  <a:schemeClr val="tx2"/>
                </a:solidFill>
              </a:rPr>
              <a:t>Thank You</a:t>
            </a:r>
            <a:br>
              <a:rPr lang="en-US" sz="1600" dirty="0"/>
            </a:br>
            <a:r>
              <a:rPr lang="en-US" sz="4000" dirty="0">
                <a:solidFill>
                  <a:schemeClr val="tx2"/>
                </a:solidFill>
              </a:rPr>
              <a:t>   Questions?</a:t>
            </a:r>
            <a:endParaRPr lang="en-US" sz="4000" dirty="0">
              <a:solidFill>
                <a:schemeClr val="tx2"/>
              </a:solidFill>
              <a:ea typeface="Calibri"/>
              <a:cs typeface="Calibri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F6476F-D303-44D3-B30F-1BA348F0F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976" y="52996"/>
            <a:ext cx="4446455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72EB4B-0539-4430-9340-8117B9D7C3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CA5348F-9FF6-485F-898D-1BED7EC727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3B89F41-1D91-447A-88C5-8A917809FE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3942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699" y="687480"/>
            <a:ext cx="5605629" cy="9941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/>
              <a:t>Background – Cybersecurity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321" y="2227943"/>
            <a:ext cx="5033221" cy="37882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100"/>
              <a:t>Modern threats:</a:t>
            </a:r>
          </a:p>
          <a:p>
            <a:r>
              <a:rPr lang="en-US" sz="2100"/>
              <a:t>Port Scanning</a:t>
            </a:r>
          </a:p>
          <a:p>
            <a:r>
              <a:rPr lang="en-US" sz="2100"/>
              <a:t> DoS Attacks</a:t>
            </a:r>
            <a:endParaRPr lang="en-US" sz="2100">
              <a:ea typeface="Calibri"/>
              <a:cs typeface="Calibri"/>
            </a:endParaRPr>
          </a:p>
          <a:p>
            <a:pPr marL="0" indent="0">
              <a:buNone/>
            </a:pPr>
            <a:endParaRPr lang="en-US" sz="2100">
              <a:ea typeface="Calibri"/>
              <a:cs typeface="Calibri"/>
            </a:endParaRPr>
          </a:p>
          <a:p>
            <a:r>
              <a:rPr lang="en-US" sz="2100"/>
              <a:t>Traditional IDS rely on signatures → can’t detect zero-day attacks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Graphic 6" descr="Lock">
            <a:extLst>
              <a:ext uri="{FF2B5EF4-FFF2-40B4-BE49-F238E27FC236}">
                <a16:creationId xmlns:a16="http://schemas.microsoft.com/office/drawing/2014/main" id="{248BCB90-79B6-9A69-B972-6468CE541A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Problem Statement</a:t>
            </a:r>
          </a:p>
        </p:txBody>
      </p:sp>
      <p:graphicFrame>
        <p:nvGraphicFramePr>
          <p:cNvPr id="26" name="Content Placeholder 2">
            <a:extLst>
              <a:ext uri="{FF2B5EF4-FFF2-40B4-BE49-F238E27FC236}">
                <a16:creationId xmlns:a16="http://schemas.microsoft.com/office/drawing/2014/main" id="{9CA971F8-4183-0C63-2A8F-A3BB244DE3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744947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3493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051" y="381935"/>
            <a:ext cx="3006438" cy="5974414"/>
          </a:xfrm>
        </p:spPr>
        <p:txBody>
          <a:bodyPr anchor="ctr">
            <a:normAutofit/>
          </a:bodyPr>
          <a:lstStyle/>
          <a:p>
            <a:r>
              <a:rPr lang="en-US" sz="7000">
                <a:solidFill>
                  <a:srgbClr val="FFFFFF"/>
                </a:solidFill>
              </a:rPr>
              <a:t>Why AI?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74DF76-993E-44DE-AFB0-C416182AC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0420" y="554152"/>
            <a:ext cx="430632" cy="1075866"/>
            <a:chOff x="613892" y="554152"/>
            <a:chExt cx="574177" cy="1075866"/>
          </a:xfrm>
          <a:solidFill>
            <a:srgbClr val="FFFFFF"/>
          </a:solidFill>
        </p:grpSpPr>
        <p:sp>
          <p:nvSpPr>
            <p:cNvPr id="13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3061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grpFill/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5643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grpFill/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3892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grpFill/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2924" y="518400"/>
            <a:ext cx="3578706" cy="5837949"/>
          </a:xfrm>
        </p:spPr>
        <p:txBody>
          <a:bodyPr anchor="ctr">
            <a:normAutofit/>
          </a:bodyPr>
          <a:lstStyle/>
          <a:p>
            <a:r>
              <a:rPr lang="en-US" sz="1700">
                <a:solidFill>
                  <a:schemeClr val="tx1">
                    <a:alpha val="80000"/>
                  </a:schemeClr>
                </a:solidFill>
              </a:rPr>
              <a:t>Learn attack patterns from data</a:t>
            </a:r>
          </a:p>
          <a:p>
            <a:r>
              <a:rPr lang="en-US" sz="1700">
                <a:solidFill>
                  <a:schemeClr val="tx1">
                    <a:alpha val="80000"/>
                  </a:schemeClr>
                </a:solidFill>
              </a:rPr>
              <a:t>Detect anomalies beyond signatures</a:t>
            </a:r>
          </a:p>
          <a:p>
            <a:r>
              <a:rPr lang="en-US" sz="1700">
                <a:solidFill>
                  <a:schemeClr val="tx1">
                    <a:alpha val="80000"/>
                  </a:schemeClr>
                </a:solidFill>
              </a:rPr>
              <a:t>Adapt to evolving threats in real time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89621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Objectives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B837A2A-7865-7C29-4E3F-D576206D64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212278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84697CDA-BDB7-4883-B48B-1D4EDB2F0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313" y="934327"/>
            <a:ext cx="6693294" cy="1058275"/>
          </a:xfrm>
        </p:spPr>
        <p:txBody>
          <a:bodyPr>
            <a:normAutofit/>
          </a:bodyPr>
          <a:lstStyle/>
          <a:p>
            <a:r>
              <a:rPr lang="en-US"/>
              <a:t>Scope &amp; Limitations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95B176-FA0E-4B6A-A190-5E2E82BEA5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0359" y="2337807"/>
            <a:ext cx="7203281" cy="3585866"/>
          </a:xfrm>
          <a:custGeom>
            <a:avLst/>
            <a:gdLst>
              <a:gd name="connsiteX0" fmla="*/ 0 w 9604374"/>
              <a:gd name="connsiteY0" fmla="*/ 0 h 3585866"/>
              <a:gd name="connsiteX1" fmla="*/ 9604374 w 9604374"/>
              <a:gd name="connsiteY1" fmla="*/ 0 h 3585866"/>
              <a:gd name="connsiteX2" fmla="*/ 9604374 w 9604374"/>
              <a:gd name="connsiteY2" fmla="*/ 3095088 h 3585866"/>
              <a:gd name="connsiteX3" fmla="*/ 9591455 w 9604374"/>
              <a:gd name="connsiteY3" fmla="*/ 3097044 h 3585866"/>
              <a:gd name="connsiteX4" fmla="*/ 9285147 w 9604374"/>
              <a:gd name="connsiteY4" fmla="*/ 3164182 h 3585866"/>
              <a:gd name="connsiteX5" fmla="*/ 9114078 w 9604374"/>
              <a:gd name="connsiteY5" fmla="*/ 3164299 h 3585866"/>
              <a:gd name="connsiteX6" fmla="*/ 8999665 w 9604374"/>
              <a:gd name="connsiteY6" fmla="*/ 3157864 h 3585866"/>
              <a:gd name="connsiteX7" fmla="*/ 8925240 w 9604374"/>
              <a:gd name="connsiteY7" fmla="*/ 3152135 h 3585866"/>
              <a:gd name="connsiteX8" fmla="*/ 8868257 w 9604374"/>
              <a:gd name="connsiteY8" fmla="*/ 3146819 h 3585866"/>
              <a:gd name="connsiteX9" fmla="*/ 8792363 w 9604374"/>
              <a:gd name="connsiteY9" fmla="*/ 3146856 h 3585866"/>
              <a:gd name="connsiteX10" fmla="*/ 8668399 w 9604374"/>
              <a:gd name="connsiteY10" fmla="*/ 3196893 h 3585866"/>
              <a:gd name="connsiteX11" fmla="*/ 8474043 w 9604374"/>
              <a:gd name="connsiteY11" fmla="*/ 3240734 h 3585866"/>
              <a:gd name="connsiteX12" fmla="*/ 8317555 w 9604374"/>
              <a:gd name="connsiteY12" fmla="*/ 3247156 h 3585866"/>
              <a:gd name="connsiteX13" fmla="*/ 8280111 w 9604374"/>
              <a:gd name="connsiteY13" fmla="*/ 3255812 h 3585866"/>
              <a:gd name="connsiteX14" fmla="*/ 8096088 w 9604374"/>
              <a:gd name="connsiteY14" fmla="*/ 3253903 h 3585866"/>
              <a:gd name="connsiteX15" fmla="*/ 7825642 w 9604374"/>
              <a:gd name="connsiteY15" fmla="*/ 3271628 h 3585866"/>
              <a:gd name="connsiteX16" fmla="*/ 7531820 w 9604374"/>
              <a:gd name="connsiteY16" fmla="*/ 3252671 h 3585866"/>
              <a:gd name="connsiteX17" fmla="*/ 7193751 w 9604374"/>
              <a:gd name="connsiteY17" fmla="*/ 3245192 h 3585866"/>
              <a:gd name="connsiteX18" fmla="*/ 6976768 w 9604374"/>
              <a:gd name="connsiteY18" fmla="*/ 3238559 h 3585866"/>
              <a:gd name="connsiteX19" fmla="*/ 6756462 w 9604374"/>
              <a:gd name="connsiteY19" fmla="*/ 3273268 h 3585866"/>
              <a:gd name="connsiteX20" fmla="*/ 6512214 w 9604374"/>
              <a:gd name="connsiteY20" fmla="*/ 3298845 h 3585866"/>
              <a:gd name="connsiteX21" fmla="*/ 6289569 w 9604374"/>
              <a:gd name="connsiteY21" fmla="*/ 3301118 h 3585866"/>
              <a:gd name="connsiteX22" fmla="*/ 6157816 w 9604374"/>
              <a:gd name="connsiteY22" fmla="*/ 3308643 h 3585866"/>
              <a:gd name="connsiteX23" fmla="*/ 6110062 w 9604374"/>
              <a:gd name="connsiteY23" fmla="*/ 3321185 h 3585866"/>
              <a:gd name="connsiteX24" fmla="*/ 6041832 w 9604374"/>
              <a:gd name="connsiteY24" fmla="*/ 3332190 h 3585866"/>
              <a:gd name="connsiteX25" fmla="*/ 5923195 w 9604374"/>
              <a:gd name="connsiteY25" fmla="*/ 3359104 h 3585866"/>
              <a:gd name="connsiteX26" fmla="*/ 5770972 w 9604374"/>
              <a:gd name="connsiteY26" fmla="*/ 3369893 h 3585866"/>
              <a:gd name="connsiteX27" fmla="*/ 5632583 w 9604374"/>
              <a:gd name="connsiteY27" fmla="*/ 3357730 h 3585866"/>
              <a:gd name="connsiteX28" fmla="*/ 5539996 w 9604374"/>
              <a:gd name="connsiteY28" fmla="*/ 3352890 h 3585866"/>
              <a:gd name="connsiteX29" fmla="*/ 5315460 w 9604374"/>
              <a:gd name="connsiteY29" fmla="*/ 3350411 h 3585866"/>
              <a:gd name="connsiteX30" fmla="*/ 5072455 w 9604374"/>
              <a:gd name="connsiteY30" fmla="*/ 3338147 h 3585866"/>
              <a:gd name="connsiteX31" fmla="*/ 5016364 w 9604374"/>
              <a:gd name="connsiteY31" fmla="*/ 3348937 h 3585866"/>
              <a:gd name="connsiteX32" fmla="*/ 4922276 w 9604374"/>
              <a:gd name="connsiteY32" fmla="*/ 3366515 h 3585866"/>
              <a:gd name="connsiteX33" fmla="*/ 4856444 w 9604374"/>
              <a:gd name="connsiteY33" fmla="*/ 3399463 h 3585866"/>
              <a:gd name="connsiteX34" fmla="*/ 4775993 w 9604374"/>
              <a:gd name="connsiteY34" fmla="*/ 3406312 h 3585866"/>
              <a:gd name="connsiteX35" fmla="*/ 4667320 w 9604374"/>
              <a:gd name="connsiteY35" fmla="*/ 3397926 h 3585866"/>
              <a:gd name="connsiteX36" fmla="*/ 4540268 w 9604374"/>
              <a:gd name="connsiteY36" fmla="*/ 3424464 h 3585866"/>
              <a:gd name="connsiteX37" fmla="*/ 4465491 w 9604374"/>
              <a:gd name="connsiteY37" fmla="*/ 3433154 h 3585866"/>
              <a:gd name="connsiteX38" fmla="*/ 4262864 w 9604374"/>
              <a:gd name="connsiteY38" fmla="*/ 3464075 h 3585866"/>
              <a:gd name="connsiteX39" fmla="*/ 4175005 w 9604374"/>
              <a:gd name="connsiteY39" fmla="*/ 3493545 h 3585866"/>
              <a:gd name="connsiteX40" fmla="*/ 4030100 w 9604374"/>
              <a:gd name="connsiteY40" fmla="*/ 3514212 h 3585866"/>
              <a:gd name="connsiteX41" fmla="*/ 3926631 w 9604374"/>
              <a:gd name="connsiteY41" fmla="*/ 3525304 h 3585866"/>
              <a:gd name="connsiteX42" fmla="*/ 3897306 w 9604374"/>
              <a:gd name="connsiteY42" fmla="*/ 3547095 h 3585866"/>
              <a:gd name="connsiteX43" fmla="*/ 3896886 w 9604374"/>
              <a:gd name="connsiteY43" fmla="*/ 3547500 h 3585866"/>
              <a:gd name="connsiteX44" fmla="*/ 3834004 w 9604374"/>
              <a:gd name="connsiteY44" fmla="*/ 3550510 h 3585866"/>
              <a:gd name="connsiteX45" fmla="*/ 3696227 w 9604374"/>
              <a:gd name="connsiteY45" fmla="*/ 3574175 h 3585866"/>
              <a:gd name="connsiteX46" fmla="*/ 3652821 w 9604374"/>
              <a:gd name="connsiteY46" fmla="*/ 3580368 h 3585866"/>
              <a:gd name="connsiteX47" fmla="*/ 3629691 w 9604374"/>
              <a:gd name="connsiteY47" fmla="*/ 3585866 h 3585866"/>
              <a:gd name="connsiteX48" fmla="*/ 3595018 w 9604374"/>
              <a:gd name="connsiteY48" fmla="*/ 3571623 h 3585866"/>
              <a:gd name="connsiteX49" fmla="*/ 3551656 w 9604374"/>
              <a:gd name="connsiteY49" fmla="*/ 3577800 h 3585866"/>
              <a:gd name="connsiteX50" fmla="*/ 3541558 w 9604374"/>
              <a:gd name="connsiteY50" fmla="*/ 3579797 h 3585866"/>
              <a:gd name="connsiteX51" fmla="*/ 3465708 w 9604374"/>
              <a:gd name="connsiteY51" fmla="*/ 3565931 h 3585866"/>
              <a:gd name="connsiteX52" fmla="*/ 3458313 w 9604374"/>
              <a:gd name="connsiteY52" fmla="*/ 3560366 h 3585866"/>
              <a:gd name="connsiteX53" fmla="*/ 3420278 w 9604374"/>
              <a:gd name="connsiteY53" fmla="*/ 3557947 h 3585866"/>
              <a:gd name="connsiteX54" fmla="*/ 3415952 w 9604374"/>
              <a:gd name="connsiteY54" fmla="*/ 3559424 h 3585866"/>
              <a:gd name="connsiteX55" fmla="*/ 3384432 w 9604374"/>
              <a:gd name="connsiteY55" fmla="*/ 3550905 h 3585866"/>
              <a:gd name="connsiteX56" fmla="*/ 3258039 w 9604374"/>
              <a:gd name="connsiteY56" fmla="*/ 3535884 h 3585866"/>
              <a:gd name="connsiteX57" fmla="*/ 3015008 w 9604374"/>
              <a:gd name="connsiteY57" fmla="*/ 3528000 h 3585866"/>
              <a:gd name="connsiteX58" fmla="*/ 2761910 w 9604374"/>
              <a:gd name="connsiteY58" fmla="*/ 3505496 h 3585866"/>
              <a:gd name="connsiteX59" fmla="*/ 2521923 w 9604374"/>
              <a:gd name="connsiteY59" fmla="*/ 3514208 h 3585866"/>
              <a:gd name="connsiteX60" fmla="*/ 2085894 w 9604374"/>
              <a:gd name="connsiteY60" fmla="*/ 3490122 h 3585866"/>
              <a:gd name="connsiteX61" fmla="*/ 1936305 w 9604374"/>
              <a:gd name="connsiteY61" fmla="*/ 3487966 h 3585866"/>
              <a:gd name="connsiteX62" fmla="*/ 1836080 w 9604374"/>
              <a:gd name="connsiteY62" fmla="*/ 3487150 h 3585866"/>
              <a:gd name="connsiteX63" fmla="*/ 1829133 w 9604374"/>
              <a:gd name="connsiteY63" fmla="*/ 3489437 h 3585866"/>
              <a:gd name="connsiteX64" fmla="*/ 1801140 w 9604374"/>
              <a:gd name="connsiteY64" fmla="*/ 3490787 h 3585866"/>
              <a:gd name="connsiteX65" fmla="*/ 1793476 w 9604374"/>
              <a:gd name="connsiteY65" fmla="*/ 3500921 h 3585866"/>
              <a:gd name="connsiteX66" fmla="*/ 1699923 w 9604374"/>
              <a:gd name="connsiteY66" fmla="*/ 3509706 h 3585866"/>
              <a:gd name="connsiteX67" fmla="*/ 1474760 w 9604374"/>
              <a:gd name="connsiteY67" fmla="*/ 3513685 h 3585866"/>
              <a:gd name="connsiteX68" fmla="*/ 1308130 w 9604374"/>
              <a:gd name="connsiteY68" fmla="*/ 3496703 h 3585866"/>
              <a:gd name="connsiteX69" fmla="*/ 1252381 w 9604374"/>
              <a:gd name="connsiteY69" fmla="*/ 3506093 h 3585866"/>
              <a:gd name="connsiteX70" fmla="*/ 1174550 w 9604374"/>
              <a:gd name="connsiteY70" fmla="*/ 3512642 h 3585866"/>
              <a:gd name="connsiteX71" fmla="*/ 924455 w 9604374"/>
              <a:gd name="connsiteY71" fmla="*/ 3507283 h 3585866"/>
              <a:gd name="connsiteX72" fmla="*/ 718373 w 9604374"/>
              <a:gd name="connsiteY72" fmla="*/ 3511753 h 3585866"/>
              <a:gd name="connsiteX73" fmla="*/ 600444 w 9604374"/>
              <a:gd name="connsiteY73" fmla="*/ 3520899 h 3585866"/>
              <a:gd name="connsiteX74" fmla="*/ 351173 w 9604374"/>
              <a:gd name="connsiteY74" fmla="*/ 3495843 h 3585866"/>
              <a:gd name="connsiteX75" fmla="*/ 108372 w 9604374"/>
              <a:gd name="connsiteY75" fmla="*/ 3484386 h 3585866"/>
              <a:gd name="connsiteX76" fmla="*/ 6467 w 9604374"/>
              <a:gd name="connsiteY76" fmla="*/ 3476532 h 3585866"/>
              <a:gd name="connsiteX77" fmla="*/ 0 w 9604374"/>
              <a:gd name="connsiteY77" fmla="*/ 3475412 h 358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9604374" h="3585866">
                <a:moveTo>
                  <a:pt x="0" y="0"/>
                </a:moveTo>
                <a:lnTo>
                  <a:pt x="9604374" y="0"/>
                </a:lnTo>
                <a:lnTo>
                  <a:pt x="9604374" y="3095088"/>
                </a:lnTo>
                <a:lnTo>
                  <a:pt x="9591455" y="3097044"/>
                </a:lnTo>
                <a:cubicBezTo>
                  <a:pt x="9496183" y="3133516"/>
                  <a:pt x="9411472" y="3121301"/>
                  <a:pt x="9285147" y="3164182"/>
                </a:cubicBezTo>
                <a:cubicBezTo>
                  <a:pt x="9222914" y="3162781"/>
                  <a:pt x="9174371" y="3173454"/>
                  <a:pt x="9114078" y="3164299"/>
                </a:cubicBezTo>
                <a:cubicBezTo>
                  <a:pt x="9087411" y="3155904"/>
                  <a:pt x="9030947" y="3180906"/>
                  <a:pt x="8999665" y="3157864"/>
                </a:cubicBezTo>
                <a:cubicBezTo>
                  <a:pt x="8997339" y="3174606"/>
                  <a:pt x="8938300" y="3159909"/>
                  <a:pt x="8925240" y="3152135"/>
                </a:cubicBezTo>
                <a:cubicBezTo>
                  <a:pt x="8910091" y="3159441"/>
                  <a:pt x="8884639" y="3146109"/>
                  <a:pt x="8868257" y="3146819"/>
                </a:cubicBezTo>
                <a:cubicBezTo>
                  <a:pt x="8835852" y="3110204"/>
                  <a:pt x="8832251" y="3167659"/>
                  <a:pt x="8792363" y="3146856"/>
                </a:cubicBezTo>
                <a:cubicBezTo>
                  <a:pt x="8774838" y="3159285"/>
                  <a:pt x="8715420" y="3185652"/>
                  <a:pt x="8668399" y="3196893"/>
                </a:cubicBezTo>
                <a:cubicBezTo>
                  <a:pt x="8575902" y="3221445"/>
                  <a:pt x="8569506" y="3250654"/>
                  <a:pt x="8474043" y="3240734"/>
                </a:cubicBezTo>
                <a:cubicBezTo>
                  <a:pt x="8460613" y="3264436"/>
                  <a:pt x="8297088" y="3204738"/>
                  <a:pt x="8317555" y="3247156"/>
                </a:cubicBezTo>
                <a:cubicBezTo>
                  <a:pt x="8285696" y="3245083"/>
                  <a:pt x="8262352" y="3228203"/>
                  <a:pt x="8280111" y="3255812"/>
                </a:cubicBezTo>
                <a:lnTo>
                  <a:pt x="8096088" y="3253903"/>
                </a:lnTo>
                <a:cubicBezTo>
                  <a:pt x="7994084" y="3261603"/>
                  <a:pt x="7930388" y="3281921"/>
                  <a:pt x="7825642" y="3271628"/>
                </a:cubicBezTo>
                <a:cubicBezTo>
                  <a:pt x="7723046" y="3270395"/>
                  <a:pt x="7671282" y="3252297"/>
                  <a:pt x="7531820" y="3252671"/>
                </a:cubicBezTo>
                <a:cubicBezTo>
                  <a:pt x="7433606" y="3250277"/>
                  <a:pt x="7293100" y="3236234"/>
                  <a:pt x="7193751" y="3245192"/>
                </a:cubicBezTo>
                <a:cubicBezTo>
                  <a:pt x="7074822" y="3223769"/>
                  <a:pt x="7104250" y="3250265"/>
                  <a:pt x="6976768" y="3238559"/>
                </a:cubicBezTo>
                <a:cubicBezTo>
                  <a:pt x="6921032" y="3284865"/>
                  <a:pt x="6823818" y="3261794"/>
                  <a:pt x="6756462" y="3273268"/>
                </a:cubicBezTo>
                <a:cubicBezTo>
                  <a:pt x="6679037" y="3283316"/>
                  <a:pt x="6590030" y="3294204"/>
                  <a:pt x="6512214" y="3298845"/>
                </a:cubicBezTo>
                <a:cubicBezTo>
                  <a:pt x="6450581" y="3277980"/>
                  <a:pt x="6366042" y="3329199"/>
                  <a:pt x="6289569" y="3301118"/>
                </a:cubicBezTo>
                <a:cubicBezTo>
                  <a:pt x="6261432" y="3294355"/>
                  <a:pt x="6174310" y="3295209"/>
                  <a:pt x="6157816" y="3308643"/>
                </a:cubicBezTo>
                <a:cubicBezTo>
                  <a:pt x="6139648" y="3311557"/>
                  <a:pt x="6118459" y="3306799"/>
                  <a:pt x="6110062" y="3321185"/>
                </a:cubicBezTo>
                <a:cubicBezTo>
                  <a:pt x="6096189" y="3338498"/>
                  <a:pt x="6032810" y="3311765"/>
                  <a:pt x="6041832" y="3332190"/>
                </a:cubicBezTo>
                <a:cubicBezTo>
                  <a:pt x="5996830" y="3313871"/>
                  <a:pt x="5961033" y="3350141"/>
                  <a:pt x="5923195" y="3359104"/>
                </a:cubicBezTo>
                <a:cubicBezTo>
                  <a:pt x="5887750" y="3340930"/>
                  <a:pt x="5853570" y="3365323"/>
                  <a:pt x="5770972" y="3369893"/>
                </a:cubicBezTo>
                <a:cubicBezTo>
                  <a:pt x="5731993" y="3348876"/>
                  <a:pt x="5705091" y="3385599"/>
                  <a:pt x="5632583" y="3357730"/>
                </a:cubicBezTo>
                <a:cubicBezTo>
                  <a:pt x="5594087" y="3357562"/>
                  <a:pt x="5606154" y="3357443"/>
                  <a:pt x="5539996" y="3352890"/>
                </a:cubicBezTo>
                <a:cubicBezTo>
                  <a:pt x="5439049" y="3348000"/>
                  <a:pt x="5408459" y="3356166"/>
                  <a:pt x="5315460" y="3350411"/>
                </a:cubicBezTo>
                <a:cubicBezTo>
                  <a:pt x="5211119" y="3348356"/>
                  <a:pt x="5208881" y="3372469"/>
                  <a:pt x="5072455" y="3338147"/>
                </a:cubicBezTo>
                <a:cubicBezTo>
                  <a:pt x="5061717" y="3354508"/>
                  <a:pt x="5045493" y="3355753"/>
                  <a:pt x="5016364" y="3348937"/>
                </a:cubicBezTo>
                <a:cubicBezTo>
                  <a:pt x="4965900" y="3349130"/>
                  <a:pt x="4977835" y="3389131"/>
                  <a:pt x="4922276" y="3366515"/>
                </a:cubicBezTo>
                <a:cubicBezTo>
                  <a:pt x="4935702" y="3387794"/>
                  <a:pt x="4828733" y="3377760"/>
                  <a:pt x="4856444" y="3399463"/>
                </a:cubicBezTo>
                <a:cubicBezTo>
                  <a:pt x="4827698" y="3420094"/>
                  <a:pt x="4805019" y="3388256"/>
                  <a:pt x="4775993" y="3406312"/>
                </a:cubicBezTo>
                <a:cubicBezTo>
                  <a:pt x="4744470" y="3406056"/>
                  <a:pt x="4706605" y="3394901"/>
                  <a:pt x="4667320" y="3397926"/>
                </a:cubicBezTo>
                <a:cubicBezTo>
                  <a:pt x="4613435" y="3387476"/>
                  <a:pt x="4608100" y="3410487"/>
                  <a:pt x="4540268" y="3424464"/>
                </a:cubicBezTo>
                <a:cubicBezTo>
                  <a:pt x="4508279" y="3412969"/>
                  <a:pt x="4485989" y="3420063"/>
                  <a:pt x="4465491" y="3433154"/>
                </a:cubicBezTo>
                <a:cubicBezTo>
                  <a:pt x="4396498" y="3432601"/>
                  <a:pt x="4338078" y="3453569"/>
                  <a:pt x="4262864" y="3464075"/>
                </a:cubicBezTo>
                <a:cubicBezTo>
                  <a:pt x="4180249" y="3483394"/>
                  <a:pt x="4225769" y="3479019"/>
                  <a:pt x="4175005" y="3493545"/>
                </a:cubicBezTo>
                <a:lnTo>
                  <a:pt x="4030100" y="3514212"/>
                </a:lnTo>
                <a:lnTo>
                  <a:pt x="3926631" y="3525304"/>
                </a:lnTo>
                <a:lnTo>
                  <a:pt x="3897306" y="3547095"/>
                </a:lnTo>
                <a:lnTo>
                  <a:pt x="3896886" y="3547500"/>
                </a:lnTo>
                <a:lnTo>
                  <a:pt x="3834004" y="3550510"/>
                </a:lnTo>
                <a:cubicBezTo>
                  <a:pt x="3800562" y="3554957"/>
                  <a:pt x="3734185" y="3568533"/>
                  <a:pt x="3696227" y="3574175"/>
                </a:cubicBezTo>
                <a:cubicBezTo>
                  <a:pt x="3661780" y="3570074"/>
                  <a:pt x="3640587" y="3551815"/>
                  <a:pt x="3652821" y="3580368"/>
                </a:cubicBezTo>
                <a:cubicBezTo>
                  <a:pt x="3641506" y="3579831"/>
                  <a:pt x="3634593" y="3582151"/>
                  <a:pt x="3629691" y="3585866"/>
                </a:cubicBezTo>
                <a:lnTo>
                  <a:pt x="3595018" y="3571623"/>
                </a:lnTo>
                <a:lnTo>
                  <a:pt x="3551656" y="3577800"/>
                </a:lnTo>
                <a:lnTo>
                  <a:pt x="3541558" y="3579797"/>
                </a:lnTo>
                <a:lnTo>
                  <a:pt x="3465708" y="3565931"/>
                </a:lnTo>
                <a:lnTo>
                  <a:pt x="3458313" y="3560366"/>
                </a:lnTo>
                <a:cubicBezTo>
                  <a:pt x="3450380" y="3556940"/>
                  <a:pt x="3439090" y="3555355"/>
                  <a:pt x="3420278" y="3557947"/>
                </a:cubicBezTo>
                <a:lnTo>
                  <a:pt x="3415952" y="3559424"/>
                </a:lnTo>
                <a:lnTo>
                  <a:pt x="3384432" y="3550905"/>
                </a:lnTo>
                <a:cubicBezTo>
                  <a:pt x="3374259" y="3547029"/>
                  <a:pt x="3265415" y="3542149"/>
                  <a:pt x="3258039" y="3535884"/>
                </a:cubicBezTo>
                <a:cubicBezTo>
                  <a:pt x="3138852" y="3551394"/>
                  <a:pt x="3130647" y="3523871"/>
                  <a:pt x="3015008" y="3528000"/>
                </a:cubicBezTo>
                <a:cubicBezTo>
                  <a:pt x="2914857" y="3486061"/>
                  <a:pt x="2851687" y="3511605"/>
                  <a:pt x="2761910" y="3505496"/>
                </a:cubicBezTo>
                <a:cubicBezTo>
                  <a:pt x="2676401" y="3501198"/>
                  <a:pt x="2636809" y="3514769"/>
                  <a:pt x="2521923" y="3514208"/>
                </a:cubicBezTo>
                <a:cubicBezTo>
                  <a:pt x="2400197" y="3505062"/>
                  <a:pt x="2222818" y="3509922"/>
                  <a:pt x="2085894" y="3490122"/>
                </a:cubicBezTo>
                <a:cubicBezTo>
                  <a:pt x="1978312" y="3483748"/>
                  <a:pt x="1977940" y="3488460"/>
                  <a:pt x="1936305" y="3487966"/>
                </a:cubicBezTo>
                <a:cubicBezTo>
                  <a:pt x="1922459" y="3490683"/>
                  <a:pt x="1849334" y="3482739"/>
                  <a:pt x="1836080" y="3487150"/>
                </a:cubicBezTo>
                <a:lnTo>
                  <a:pt x="1829133" y="3489437"/>
                </a:lnTo>
                <a:lnTo>
                  <a:pt x="1801140" y="3490787"/>
                </a:lnTo>
                <a:lnTo>
                  <a:pt x="1793476" y="3500921"/>
                </a:lnTo>
                <a:lnTo>
                  <a:pt x="1699923" y="3509706"/>
                </a:lnTo>
                <a:cubicBezTo>
                  <a:pt x="1637728" y="3485036"/>
                  <a:pt x="1584624" y="3514467"/>
                  <a:pt x="1474760" y="3513685"/>
                </a:cubicBezTo>
                <a:cubicBezTo>
                  <a:pt x="1445646" y="3505164"/>
                  <a:pt x="1329781" y="3484421"/>
                  <a:pt x="1308130" y="3496703"/>
                </a:cubicBezTo>
                <a:cubicBezTo>
                  <a:pt x="1287409" y="3498430"/>
                  <a:pt x="1265391" y="3492347"/>
                  <a:pt x="1252381" y="3506093"/>
                </a:cubicBezTo>
                <a:cubicBezTo>
                  <a:pt x="1232588" y="3522393"/>
                  <a:pt x="1170020" y="3491785"/>
                  <a:pt x="1174550" y="3512642"/>
                </a:cubicBezTo>
                <a:cubicBezTo>
                  <a:pt x="1119896" y="3512841"/>
                  <a:pt x="1000484" y="3507431"/>
                  <a:pt x="924455" y="3507283"/>
                </a:cubicBezTo>
                <a:cubicBezTo>
                  <a:pt x="887180" y="3483915"/>
                  <a:pt x="777361" y="3516071"/>
                  <a:pt x="718373" y="3511753"/>
                </a:cubicBezTo>
                <a:cubicBezTo>
                  <a:pt x="666588" y="3513355"/>
                  <a:pt x="661645" y="3525551"/>
                  <a:pt x="600444" y="3520899"/>
                </a:cubicBezTo>
                <a:cubicBezTo>
                  <a:pt x="491334" y="3516943"/>
                  <a:pt x="451794" y="3507522"/>
                  <a:pt x="351173" y="3495843"/>
                </a:cubicBezTo>
                <a:cubicBezTo>
                  <a:pt x="237121" y="3487112"/>
                  <a:pt x="235857" y="3499212"/>
                  <a:pt x="108372" y="3484386"/>
                </a:cubicBezTo>
                <a:cubicBezTo>
                  <a:pt x="86318" y="3481054"/>
                  <a:pt x="40657" y="3480329"/>
                  <a:pt x="6467" y="3476532"/>
                </a:cubicBezTo>
                <a:lnTo>
                  <a:pt x="0" y="3475412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 6">
            <a:extLst>
              <a:ext uri="{FF2B5EF4-FFF2-40B4-BE49-F238E27FC236}">
                <a16:creationId xmlns:a16="http://schemas.microsoft.com/office/drawing/2014/main" id="{48F779DE-4744-42D6-9C74-33EC94460C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6295" y="2190741"/>
            <a:ext cx="1011410" cy="40780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cubicBezTo>
                  <a:pt x="781874" y="4129"/>
                  <a:pt x="1607589" y="24681"/>
                  <a:pt x="2170127" y="33245"/>
                </a:cubicBezTo>
                <a:cubicBezTo>
                  <a:pt x="2169852" y="63908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35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1455905" y="2752316"/>
            <a:ext cx="6232189" cy="2756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/>
              <a:t>In Scope:</a:t>
            </a:r>
          </a:p>
          <a:p>
            <a:r>
              <a:rPr lang="en-US" sz="1700" dirty="0"/>
              <a:t>DoS, DDoS, Port Scan</a:t>
            </a:r>
          </a:p>
          <a:p>
            <a:r>
              <a:rPr lang="en-US" sz="1700"/>
              <a:t>Training </a:t>
            </a:r>
            <a:r>
              <a:rPr lang="en-US" sz="1700" dirty="0"/>
              <a:t>with public datasets</a:t>
            </a:r>
          </a:p>
          <a:p>
            <a:r>
              <a:rPr lang="en-US" sz="1700" dirty="0"/>
              <a:t>Real-time deployment</a:t>
            </a:r>
          </a:p>
          <a:p>
            <a:endParaRPr lang="en-US" sz="1700" dirty="0"/>
          </a:p>
          <a:p>
            <a:pPr marL="0" indent="0">
              <a:buNone/>
            </a:pPr>
            <a:r>
              <a:rPr lang="en-US" sz="1700" dirty="0"/>
              <a:t>Not in Scope:</a:t>
            </a:r>
            <a:endParaRPr lang="en-US" sz="1700" dirty="0">
              <a:ea typeface="Calibri"/>
              <a:cs typeface="Calibri"/>
            </a:endParaRPr>
          </a:p>
          <a:p>
            <a:r>
              <a:rPr lang="en-US" sz="1700" dirty="0"/>
              <a:t>Encrypted payloads (HTTPS/TLS)</a:t>
            </a:r>
          </a:p>
          <a:p>
            <a:r>
              <a:rPr lang="en-US" sz="1700" dirty="0"/>
              <a:t>Physical layer exploits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9143998" cy="42672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00" y="457201"/>
            <a:ext cx="84582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990599"/>
            <a:ext cx="7429500" cy="685800"/>
          </a:xfrm>
        </p:spPr>
        <p:txBody>
          <a:bodyPr anchor="t">
            <a:normAutofit/>
          </a:bodyPr>
          <a:lstStyle/>
          <a:p>
            <a:r>
              <a:rPr lang="en-US" sz="3500"/>
              <a:t>System Architecture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CBA4F3B-9E23-72B5-B4A8-BA4C15D032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000873"/>
              </p:ext>
            </p:extLst>
          </p:nvPr>
        </p:nvGraphicFramePr>
        <p:xfrm>
          <a:off x="514350" y="2137228"/>
          <a:ext cx="81153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9143998" cy="42672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00" y="457201"/>
            <a:ext cx="84582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990599"/>
            <a:ext cx="7429500" cy="685800"/>
          </a:xfrm>
        </p:spPr>
        <p:txBody>
          <a:bodyPr anchor="t">
            <a:normAutofit/>
          </a:bodyPr>
          <a:lstStyle/>
          <a:p>
            <a:r>
              <a:rPr lang="en-US" sz="3500"/>
              <a:t>Packet Sniffing &amp; Feature Extraction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FA93027-83EF-3F6A-1C1A-66ABB748EF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099509"/>
              </p:ext>
            </p:extLst>
          </p:nvPr>
        </p:nvGraphicFramePr>
        <p:xfrm>
          <a:off x="514350" y="2137228"/>
          <a:ext cx="81153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516</Words>
  <Application>Microsoft Office PowerPoint</Application>
  <PresentationFormat>On-screen Show (4:3)</PresentationFormat>
  <Paragraphs>122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AI-Powered Network Intrusion Detection via Packet Sniffing</vt:lpstr>
      <vt:lpstr>Agenda</vt:lpstr>
      <vt:lpstr>Background – Cybersecurity Challenges</vt:lpstr>
      <vt:lpstr>Problem Statement</vt:lpstr>
      <vt:lpstr>Why AI?</vt:lpstr>
      <vt:lpstr>Objectives</vt:lpstr>
      <vt:lpstr>Scope &amp; Limitations</vt:lpstr>
      <vt:lpstr>System Architecture</vt:lpstr>
      <vt:lpstr>Packet Sniffing &amp; Feature Extraction</vt:lpstr>
      <vt:lpstr>Dynamic Model Reloading</vt:lpstr>
      <vt:lpstr>Detection Workflow</vt:lpstr>
      <vt:lpstr>AI Models Tested</vt:lpstr>
      <vt:lpstr>Training Process</vt:lpstr>
      <vt:lpstr>Evaluation Metrics</vt:lpstr>
      <vt:lpstr>Results – SYN Flood</vt:lpstr>
      <vt:lpstr>Results – Port Scan</vt:lpstr>
      <vt:lpstr>Results – DoS</vt:lpstr>
      <vt:lpstr>Common causes of models failure</vt:lpstr>
      <vt:lpstr>Limitations</vt:lpstr>
      <vt:lpstr>Future Work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Ahmad Altaj</dc:creator>
  <cp:keywords/>
  <dc:description>generated using python-pptx</dc:description>
  <cp:lastModifiedBy>Ahmad Altaj</cp:lastModifiedBy>
  <cp:revision>57</cp:revision>
  <cp:lastPrinted>2025-09-06T18:49:41Z</cp:lastPrinted>
  <dcterms:created xsi:type="dcterms:W3CDTF">2013-01-27T09:14:16Z</dcterms:created>
  <dcterms:modified xsi:type="dcterms:W3CDTF">2025-09-07T05:35:25Z</dcterms:modified>
  <cp:category/>
</cp:coreProperties>
</file>