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media/image18.jpg" ContentType="image/jpeg"/>
  <Override PartName="/ppt/media/image19.jpg" ContentType="image/jpeg"/>
  <Override PartName="/ppt/media/image20.jpg" ContentType="image/jpeg"/>
  <Override PartName="/ppt/media/image21.jpg" ContentType="image/jpeg"/>
  <Override PartName="/ppt/media/image23.jpg" ContentType="image/jpeg"/>
  <Override PartName="/ppt/media/image24.jpg" ContentType="image/jpeg"/>
  <Override PartName="/ppt/media/image27.jpg" ContentType="image/jpeg"/>
  <Override PartName="/ppt/media/image29.jpg" ContentType="image/jpeg"/>
  <Override PartName="/ppt/media/image30.jpg" ContentType="image/jpeg"/>
  <Override PartName="/ppt/media/image31.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91" r:id="rId4"/>
    <p:sldId id="290" r:id="rId5"/>
    <p:sldId id="258" r:id="rId6"/>
    <p:sldId id="259" r:id="rId7"/>
    <p:sldId id="260" r:id="rId8"/>
    <p:sldId id="263" r:id="rId9"/>
    <p:sldId id="264" r:id="rId10"/>
    <p:sldId id="269" r:id="rId11"/>
    <p:sldId id="282" r:id="rId12"/>
    <p:sldId id="273" r:id="rId13"/>
    <p:sldId id="270" r:id="rId14"/>
    <p:sldId id="278" r:id="rId15"/>
    <p:sldId id="281" r:id="rId16"/>
    <p:sldId id="274" r:id="rId17"/>
    <p:sldId id="289" r:id="rId18"/>
    <p:sldId id="292" r:id="rId19"/>
    <p:sldId id="286" r:id="rId20"/>
    <p:sldId id="287" r:id="rId21"/>
  </p:sldIdLst>
  <p:sldSz cx="18288000" cy="10287000"/>
  <p:notesSz cx="18288000" cy="10287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754" y="43"/>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371600" y="3188970"/>
            <a:ext cx="15544800" cy="2160270"/>
          </a:xfrm>
          <a:prstGeom prst="rect">
            <a:avLst/>
          </a:prstGeom>
        </p:spPr>
        <p:txBody>
          <a:bodyPr wrap="square" lIns="0" tIns="0" rIns="0" bIns="0">
            <a:spAutoFit/>
          </a:bodyPr>
          <a:lstStyle>
            <a:lvl1pPr>
              <a:defRPr sz="7050" b="1" i="0">
                <a:solidFill>
                  <a:srgbClr val="2D789C"/>
                </a:solidFill>
                <a:latin typeface="Trebuchet MS"/>
                <a:cs typeface="Trebuchet MS"/>
              </a:defRPr>
            </a:lvl1pPr>
          </a:lstStyle>
          <a:p>
            <a:endParaRPr/>
          </a:p>
        </p:txBody>
      </p:sp>
      <p:sp>
        <p:nvSpPr>
          <p:cNvPr id="3" name="Holder 3"/>
          <p:cNvSpPr>
            <a:spLocks noGrp="1"/>
          </p:cNvSpPr>
          <p:nvPr>
            <p:ph type="subTitle" idx="4"/>
          </p:nvPr>
        </p:nvSpPr>
        <p:spPr>
          <a:xfrm>
            <a:off x="2743200" y="5760720"/>
            <a:ext cx="12801600" cy="2571750"/>
          </a:xfrm>
          <a:prstGeom prst="rect">
            <a:avLst/>
          </a:prstGeom>
        </p:spPr>
        <p:txBody>
          <a:bodyPr wrap="square" lIns="0" tIns="0" rIns="0" bIns="0">
            <a:spAutoFit/>
          </a:bodyPr>
          <a:lstStyle>
            <a:lvl1pPr>
              <a:defRPr sz="7050" b="1" i="0">
                <a:solidFill>
                  <a:srgbClr val="2D1A0D"/>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6/30/2026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7050" b="1" i="0">
                <a:solidFill>
                  <a:srgbClr val="2D789C"/>
                </a:solidFill>
                <a:latin typeface="Trebuchet MS"/>
                <a:cs typeface="Trebuchet MS"/>
              </a:defRPr>
            </a:lvl1pPr>
          </a:lstStyle>
          <a:p>
            <a:endParaRPr/>
          </a:p>
        </p:txBody>
      </p:sp>
      <p:sp>
        <p:nvSpPr>
          <p:cNvPr id="3" name="Holder 3"/>
          <p:cNvSpPr>
            <a:spLocks noGrp="1"/>
          </p:cNvSpPr>
          <p:nvPr>
            <p:ph type="body" idx="1"/>
          </p:nvPr>
        </p:nvSpPr>
        <p:spPr/>
        <p:txBody>
          <a:bodyPr lIns="0" tIns="0" rIns="0" bIns="0"/>
          <a:lstStyle>
            <a:lvl1pPr>
              <a:defRPr sz="7050" b="1" i="0">
                <a:solidFill>
                  <a:srgbClr val="2D1A0D"/>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6/30/2026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7050" b="1" i="0">
                <a:solidFill>
                  <a:srgbClr val="2D789C"/>
                </a:solidFill>
                <a:latin typeface="Trebuchet MS"/>
                <a:cs typeface="Trebuchet MS"/>
              </a:defRPr>
            </a:lvl1pPr>
          </a:lstStyle>
          <a:p>
            <a:endParaRPr/>
          </a:p>
        </p:txBody>
      </p:sp>
      <p:sp>
        <p:nvSpPr>
          <p:cNvPr id="3" name="Holder 3"/>
          <p:cNvSpPr>
            <a:spLocks noGrp="1"/>
          </p:cNvSpPr>
          <p:nvPr>
            <p:ph sz="half" idx="2"/>
          </p:nvPr>
        </p:nvSpPr>
        <p:spPr>
          <a:xfrm>
            <a:off x="914400" y="2366010"/>
            <a:ext cx="7955280" cy="678942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418320" y="2366010"/>
            <a:ext cx="7955280" cy="678942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6/30/2026</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7050" b="1" i="0">
                <a:solidFill>
                  <a:srgbClr val="2D789C"/>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6/30/2026</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8288000" cy="10287000"/>
          </a:xfrm>
          <a:custGeom>
            <a:avLst/>
            <a:gdLst/>
            <a:ahLst/>
            <a:cxnLst/>
            <a:rect l="l" t="t" r="r" b="b"/>
            <a:pathLst>
              <a:path w="18288000" h="10287000">
                <a:moveTo>
                  <a:pt x="18287998" y="10286999"/>
                </a:moveTo>
                <a:lnTo>
                  <a:pt x="0" y="10286999"/>
                </a:lnTo>
                <a:lnTo>
                  <a:pt x="0" y="0"/>
                </a:lnTo>
                <a:lnTo>
                  <a:pt x="18287998" y="0"/>
                </a:lnTo>
                <a:lnTo>
                  <a:pt x="18287998" y="10286999"/>
                </a:lnTo>
                <a:close/>
              </a:path>
            </a:pathLst>
          </a:custGeom>
          <a:solidFill>
            <a:srgbClr val="FBECE8"/>
          </a:solidFill>
        </p:spPr>
        <p:txBody>
          <a:bodyPr wrap="square" lIns="0" tIns="0" rIns="0" bIns="0" rtlCol="0"/>
          <a:lstStyle/>
          <a:p>
            <a:endParaRPr/>
          </a:p>
        </p:txBody>
      </p:sp>
      <p:sp>
        <p:nvSpPr>
          <p:cNvPr id="17" name="bg object 17"/>
          <p:cNvSpPr/>
          <p:nvPr/>
        </p:nvSpPr>
        <p:spPr>
          <a:xfrm>
            <a:off x="0" y="0"/>
            <a:ext cx="4201795" cy="2874010"/>
          </a:xfrm>
          <a:custGeom>
            <a:avLst/>
            <a:gdLst/>
            <a:ahLst/>
            <a:cxnLst/>
            <a:rect l="l" t="t" r="r" b="b"/>
            <a:pathLst>
              <a:path w="4201795" h="2874010">
                <a:moveTo>
                  <a:pt x="176349" y="2482648"/>
                </a:moveTo>
                <a:lnTo>
                  <a:pt x="154779" y="2535278"/>
                </a:lnTo>
                <a:lnTo>
                  <a:pt x="133248" y="2586909"/>
                </a:lnTo>
                <a:lnTo>
                  <a:pt x="136123" y="2579893"/>
                </a:lnTo>
                <a:lnTo>
                  <a:pt x="99028" y="2665731"/>
                </a:lnTo>
                <a:lnTo>
                  <a:pt x="78710" y="2710960"/>
                </a:lnTo>
                <a:lnTo>
                  <a:pt x="57917" y="2755909"/>
                </a:lnTo>
                <a:lnTo>
                  <a:pt x="36607" y="2800546"/>
                </a:lnTo>
                <a:lnTo>
                  <a:pt x="14740" y="2844838"/>
                </a:lnTo>
                <a:lnTo>
                  <a:pt x="0" y="2873656"/>
                </a:lnTo>
                <a:lnTo>
                  <a:pt x="0" y="0"/>
                </a:lnTo>
                <a:lnTo>
                  <a:pt x="1183786" y="0"/>
                </a:lnTo>
                <a:lnTo>
                  <a:pt x="393500" y="1928275"/>
                </a:lnTo>
                <a:lnTo>
                  <a:pt x="376441" y="1970290"/>
                </a:lnTo>
                <a:lnTo>
                  <a:pt x="359420" y="2012890"/>
                </a:lnTo>
                <a:lnTo>
                  <a:pt x="213846" y="2388613"/>
                </a:lnTo>
                <a:lnTo>
                  <a:pt x="214072" y="2388061"/>
                </a:lnTo>
                <a:lnTo>
                  <a:pt x="176349" y="2482648"/>
                </a:lnTo>
                <a:close/>
              </a:path>
              <a:path w="4201795" h="2874010">
                <a:moveTo>
                  <a:pt x="4201625" y="0"/>
                </a:moveTo>
                <a:lnTo>
                  <a:pt x="4138607" y="34862"/>
                </a:lnTo>
                <a:lnTo>
                  <a:pt x="4094763" y="57315"/>
                </a:lnTo>
                <a:lnTo>
                  <a:pt x="4050219" y="78765"/>
                </a:lnTo>
                <a:lnTo>
                  <a:pt x="4007263" y="98214"/>
                </a:lnTo>
                <a:lnTo>
                  <a:pt x="3963890" y="116706"/>
                </a:lnTo>
                <a:lnTo>
                  <a:pt x="3920115" y="134274"/>
                </a:lnTo>
                <a:lnTo>
                  <a:pt x="3875956" y="150955"/>
                </a:lnTo>
                <a:lnTo>
                  <a:pt x="3831427" y="166783"/>
                </a:lnTo>
                <a:lnTo>
                  <a:pt x="3786545" y="181792"/>
                </a:lnTo>
                <a:lnTo>
                  <a:pt x="3741327" y="196018"/>
                </a:lnTo>
                <a:lnTo>
                  <a:pt x="3695789" y="209495"/>
                </a:lnTo>
                <a:lnTo>
                  <a:pt x="3649947" y="222257"/>
                </a:lnTo>
                <a:lnTo>
                  <a:pt x="3603817" y="234341"/>
                </a:lnTo>
                <a:lnTo>
                  <a:pt x="3557415" y="245779"/>
                </a:lnTo>
                <a:lnTo>
                  <a:pt x="3510757" y="256608"/>
                </a:lnTo>
                <a:lnTo>
                  <a:pt x="3463861" y="266862"/>
                </a:lnTo>
                <a:lnTo>
                  <a:pt x="3416741" y="276576"/>
                </a:lnTo>
                <a:lnTo>
                  <a:pt x="3369415" y="285785"/>
                </a:lnTo>
                <a:lnTo>
                  <a:pt x="3321898" y="294523"/>
                </a:lnTo>
                <a:lnTo>
                  <a:pt x="3274206" y="302824"/>
                </a:lnTo>
                <a:lnTo>
                  <a:pt x="3226357" y="310725"/>
                </a:lnTo>
                <a:lnTo>
                  <a:pt x="3178365" y="318260"/>
                </a:lnTo>
                <a:lnTo>
                  <a:pt x="3130248" y="325463"/>
                </a:lnTo>
                <a:lnTo>
                  <a:pt x="3082021" y="332369"/>
                </a:lnTo>
                <a:lnTo>
                  <a:pt x="3033701" y="339014"/>
                </a:lnTo>
                <a:lnTo>
                  <a:pt x="2985303" y="345431"/>
                </a:lnTo>
                <a:lnTo>
                  <a:pt x="2936845" y="351655"/>
                </a:lnTo>
                <a:lnTo>
                  <a:pt x="2888342" y="357723"/>
                </a:lnTo>
                <a:lnTo>
                  <a:pt x="2548931" y="398700"/>
                </a:lnTo>
                <a:lnTo>
                  <a:pt x="2500654" y="404759"/>
                </a:lnTo>
                <a:lnTo>
                  <a:pt x="2452478" y="410972"/>
                </a:lnTo>
                <a:lnTo>
                  <a:pt x="2404420" y="417376"/>
                </a:lnTo>
                <a:lnTo>
                  <a:pt x="2356495" y="424005"/>
                </a:lnTo>
                <a:lnTo>
                  <a:pt x="2308720" y="430893"/>
                </a:lnTo>
                <a:lnTo>
                  <a:pt x="2261111" y="438076"/>
                </a:lnTo>
                <a:lnTo>
                  <a:pt x="2213684" y="445588"/>
                </a:lnTo>
                <a:lnTo>
                  <a:pt x="2166455" y="453465"/>
                </a:lnTo>
                <a:lnTo>
                  <a:pt x="2119442" y="461740"/>
                </a:lnTo>
                <a:lnTo>
                  <a:pt x="2072659" y="470448"/>
                </a:lnTo>
                <a:lnTo>
                  <a:pt x="2026123" y="479626"/>
                </a:lnTo>
                <a:lnTo>
                  <a:pt x="1979851" y="489306"/>
                </a:lnTo>
                <a:lnTo>
                  <a:pt x="1933858" y="499524"/>
                </a:lnTo>
                <a:lnTo>
                  <a:pt x="1888161" y="510315"/>
                </a:lnTo>
                <a:lnTo>
                  <a:pt x="1842775" y="521714"/>
                </a:lnTo>
                <a:lnTo>
                  <a:pt x="1797718" y="533755"/>
                </a:lnTo>
                <a:lnTo>
                  <a:pt x="1753006" y="546473"/>
                </a:lnTo>
                <a:lnTo>
                  <a:pt x="1708653" y="559903"/>
                </a:lnTo>
                <a:lnTo>
                  <a:pt x="1664678" y="574079"/>
                </a:lnTo>
                <a:lnTo>
                  <a:pt x="1621095" y="589037"/>
                </a:lnTo>
                <a:lnTo>
                  <a:pt x="1577922" y="604811"/>
                </a:lnTo>
                <a:lnTo>
                  <a:pt x="1535174" y="621436"/>
                </a:lnTo>
                <a:lnTo>
                  <a:pt x="1492868" y="638947"/>
                </a:lnTo>
                <a:lnTo>
                  <a:pt x="1451019" y="657379"/>
                </a:lnTo>
                <a:lnTo>
                  <a:pt x="1409645" y="676765"/>
                </a:lnTo>
                <a:lnTo>
                  <a:pt x="1368761" y="697142"/>
                </a:lnTo>
                <a:lnTo>
                  <a:pt x="1328383" y="718544"/>
                </a:lnTo>
                <a:lnTo>
                  <a:pt x="1288528" y="741005"/>
                </a:lnTo>
                <a:lnTo>
                  <a:pt x="1249212" y="764561"/>
                </a:lnTo>
                <a:lnTo>
                  <a:pt x="1210451" y="789246"/>
                </a:lnTo>
                <a:lnTo>
                  <a:pt x="1172261" y="815095"/>
                </a:lnTo>
                <a:lnTo>
                  <a:pt x="1134659" y="842143"/>
                </a:lnTo>
                <a:lnTo>
                  <a:pt x="1097660" y="870424"/>
                </a:lnTo>
                <a:lnTo>
                  <a:pt x="1059096" y="901831"/>
                </a:lnTo>
                <a:lnTo>
                  <a:pt x="1021724" y="934295"/>
                </a:lnTo>
                <a:lnTo>
                  <a:pt x="985510" y="967777"/>
                </a:lnTo>
                <a:lnTo>
                  <a:pt x="950420" y="1002238"/>
                </a:lnTo>
                <a:lnTo>
                  <a:pt x="916420" y="1037638"/>
                </a:lnTo>
                <a:lnTo>
                  <a:pt x="883474" y="1073939"/>
                </a:lnTo>
                <a:lnTo>
                  <a:pt x="851550" y="1111100"/>
                </a:lnTo>
                <a:lnTo>
                  <a:pt x="820613" y="1149082"/>
                </a:lnTo>
                <a:lnTo>
                  <a:pt x="790629" y="1187846"/>
                </a:lnTo>
                <a:lnTo>
                  <a:pt x="761563" y="1227352"/>
                </a:lnTo>
                <a:lnTo>
                  <a:pt x="733381" y="1267562"/>
                </a:lnTo>
                <a:lnTo>
                  <a:pt x="706050" y="1308435"/>
                </a:lnTo>
                <a:lnTo>
                  <a:pt x="679534" y="1349932"/>
                </a:lnTo>
                <a:lnTo>
                  <a:pt x="653800" y="1392014"/>
                </a:lnTo>
                <a:lnTo>
                  <a:pt x="628813" y="1434642"/>
                </a:lnTo>
                <a:lnTo>
                  <a:pt x="604540" y="1477775"/>
                </a:lnTo>
                <a:lnTo>
                  <a:pt x="580945" y="1521375"/>
                </a:lnTo>
                <a:lnTo>
                  <a:pt x="557995" y="1565403"/>
                </a:lnTo>
                <a:lnTo>
                  <a:pt x="535656" y="1609818"/>
                </a:lnTo>
                <a:lnTo>
                  <a:pt x="513655" y="1655070"/>
                </a:lnTo>
                <a:lnTo>
                  <a:pt x="492672" y="1699654"/>
                </a:lnTo>
                <a:lnTo>
                  <a:pt x="471959" y="1744996"/>
                </a:lnTo>
                <a:lnTo>
                  <a:pt x="429295" y="1842398"/>
                </a:lnTo>
                <a:lnTo>
                  <a:pt x="393500" y="1928275"/>
                </a:lnTo>
                <a:lnTo>
                  <a:pt x="1183786" y="0"/>
                </a:lnTo>
                <a:lnTo>
                  <a:pt x="4201625" y="0"/>
                </a:lnTo>
                <a:close/>
              </a:path>
            </a:pathLst>
          </a:custGeom>
          <a:solidFill>
            <a:srgbClr val="2D789C"/>
          </a:solidFill>
        </p:spPr>
        <p:txBody>
          <a:bodyPr wrap="square" lIns="0" tIns="0" rIns="0" bIns="0" rtlCol="0"/>
          <a:lstStyle/>
          <a:p>
            <a:endParaRPr/>
          </a:p>
        </p:txBody>
      </p:sp>
      <p:sp>
        <p:nvSpPr>
          <p:cNvPr id="18" name="bg object 18"/>
          <p:cNvSpPr/>
          <p:nvPr/>
        </p:nvSpPr>
        <p:spPr>
          <a:xfrm>
            <a:off x="0" y="0"/>
            <a:ext cx="2869565" cy="1572260"/>
          </a:xfrm>
          <a:custGeom>
            <a:avLst/>
            <a:gdLst/>
            <a:ahLst/>
            <a:cxnLst/>
            <a:rect l="l" t="t" r="r" b="b"/>
            <a:pathLst>
              <a:path w="2869565" h="1572260">
                <a:moveTo>
                  <a:pt x="2869434" y="0"/>
                </a:moveTo>
                <a:lnTo>
                  <a:pt x="2814811" y="14024"/>
                </a:lnTo>
                <a:lnTo>
                  <a:pt x="2767977" y="25041"/>
                </a:lnTo>
                <a:lnTo>
                  <a:pt x="2721356" y="35180"/>
                </a:lnTo>
                <a:lnTo>
                  <a:pt x="2675039" y="44468"/>
                </a:lnTo>
                <a:lnTo>
                  <a:pt x="2629115" y="52935"/>
                </a:lnTo>
                <a:lnTo>
                  <a:pt x="2583673" y="60611"/>
                </a:lnTo>
                <a:lnTo>
                  <a:pt x="2534476" y="68216"/>
                </a:lnTo>
                <a:lnTo>
                  <a:pt x="2485137" y="75408"/>
                </a:lnTo>
                <a:lnTo>
                  <a:pt x="2435680" y="82258"/>
                </a:lnTo>
                <a:lnTo>
                  <a:pt x="2386126" y="88834"/>
                </a:lnTo>
                <a:lnTo>
                  <a:pt x="2336499" y="95206"/>
                </a:lnTo>
                <a:lnTo>
                  <a:pt x="2286820" y="101444"/>
                </a:lnTo>
                <a:lnTo>
                  <a:pt x="2187399" y="113794"/>
                </a:lnTo>
                <a:lnTo>
                  <a:pt x="2137702" y="120046"/>
                </a:lnTo>
                <a:lnTo>
                  <a:pt x="2088043" y="126441"/>
                </a:lnTo>
                <a:lnTo>
                  <a:pt x="2038446" y="133050"/>
                </a:lnTo>
                <a:lnTo>
                  <a:pt x="1988933" y="139941"/>
                </a:lnTo>
                <a:lnTo>
                  <a:pt x="1939526" y="147184"/>
                </a:lnTo>
                <a:lnTo>
                  <a:pt x="1890248" y="154849"/>
                </a:lnTo>
                <a:lnTo>
                  <a:pt x="1841121" y="163006"/>
                </a:lnTo>
                <a:lnTo>
                  <a:pt x="1792168" y="171723"/>
                </a:lnTo>
                <a:lnTo>
                  <a:pt x="1743412" y="181070"/>
                </a:lnTo>
                <a:lnTo>
                  <a:pt x="1694874" y="191117"/>
                </a:lnTo>
                <a:lnTo>
                  <a:pt x="1646578" y="201933"/>
                </a:lnTo>
                <a:lnTo>
                  <a:pt x="1598545" y="213588"/>
                </a:lnTo>
                <a:lnTo>
                  <a:pt x="1550800" y="226151"/>
                </a:lnTo>
                <a:lnTo>
                  <a:pt x="1503362" y="239693"/>
                </a:lnTo>
                <a:lnTo>
                  <a:pt x="1456257" y="254281"/>
                </a:lnTo>
                <a:lnTo>
                  <a:pt x="1409505" y="269986"/>
                </a:lnTo>
                <a:lnTo>
                  <a:pt x="1363130" y="286878"/>
                </a:lnTo>
                <a:lnTo>
                  <a:pt x="1317154" y="305025"/>
                </a:lnTo>
                <a:lnTo>
                  <a:pt x="1271599" y="324498"/>
                </a:lnTo>
                <a:lnTo>
                  <a:pt x="1226488" y="345365"/>
                </a:lnTo>
                <a:lnTo>
                  <a:pt x="1182496" y="367398"/>
                </a:lnTo>
                <a:lnTo>
                  <a:pt x="1139320" y="390646"/>
                </a:lnTo>
                <a:lnTo>
                  <a:pt x="1096938" y="415065"/>
                </a:lnTo>
                <a:lnTo>
                  <a:pt x="1055325" y="440611"/>
                </a:lnTo>
                <a:lnTo>
                  <a:pt x="1014458" y="467240"/>
                </a:lnTo>
                <a:lnTo>
                  <a:pt x="974314" y="494907"/>
                </a:lnTo>
                <a:lnTo>
                  <a:pt x="934868" y="523569"/>
                </a:lnTo>
                <a:lnTo>
                  <a:pt x="896097" y="553181"/>
                </a:lnTo>
                <a:lnTo>
                  <a:pt x="857978" y="583699"/>
                </a:lnTo>
                <a:lnTo>
                  <a:pt x="820486" y="615078"/>
                </a:lnTo>
                <a:lnTo>
                  <a:pt x="783599" y="647275"/>
                </a:lnTo>
                <a:lnTo>
                  <a:pt x="747292" y="680245"/>
                </a:lnTo>
                <a:lnTo>
                  <a:pt x="711542" y="713944"/>
                </a:lnTo>
                <a:lnTo>
                  <a:pt x="676325" y="748328"/>
                </a:lnTo>
                <a:lnTo>
                  <a:pt x="641618" y="783352"/>
                </a:lnTo>
                <a:lnTo>
                  <a:pt x="607397" y="818973"/>
                </a:lnTo>
                <a:lnTo>
                  <a:pt x="573638" y="855145"/>
                </a:lnTo>
                <a:lnTo>
                  <a:pt x="540317" y="891826"/>
                </a:lnTo>
                <a:lnTo>
                  <a:pt x="507412" y="928970"/>
                </a:lnTo>
                <a:lnTo>
                  <a:pt x="474898" y="966534"/>
                </a:lnTo>
                <a:lnTo>
                  <a:pt x="442752" y="1004472"/>
                </a:lnTo>
                <a:lnTo>
                  <a:pt x="410950" y="1042742"/>
                </a:lnTo>
                <a:lnTo>
                  <a:pt x="379469" y="1081298"/>
                </a:lnTo>
                <a:lnTo>
                  <a:pt x="348284" y="1120097"/>
                </a:lnTo>
                <a:lnTo>
                  <a:pt x="317373" y="1159094"/>
                </a:lnTo>
                <a:lnTo>
                  <a:pt x="256275" y="1237506"/>
                </a:lnTo>
                <a:lnTo>
                  <a:pt x="76165" y="1473665"/>
                </a:lnTo>
                <a:lnTo>
                  <a:pt x="0" y="1572257"/>
                </a:lnTo>
                <a:lnTo>
                  <a:pt x="0" y="0"/>
                </a:lnTo>
                <a:lnTo>
                  <a:pt x="2869434" y="0"/>
                </a:lnTo>
                <a:close/>
              </a:path>
            </a:pathLst>
          </a:custGeom>
          <a:solidFill>
            <a:srgbClr val="FFC8B3"/>
          </a:solidFill>
        </p:spPr>
        <p:txBody>
          <a:bodyPr wrap="square" lIns="0" tIns="0" rIns="0" bIns="0" rtlCol="0"/>
          <a:lstStyle/>
          <a:p>
            <a:endParaRPr/>
          </a:p>
        </p:txBody>
      </p:sp>
      <p:sp>
        <p:nvSpPr>
          <p:cNvPr id="19" name="bg object 19"/>
          <p:cNvSpPr/>
          <p:nvPr/>
        </p:nvSpPr>
        <p:spPr>
          <a:xfrm>
            <a:off x="14300257" y="7532809"/>
            <a:ext cx="3987800" cy="2754630"/>
          </a:xfrm>
          <a:custGeom>
            <a:avLst/>
            <a:gdLst/>
            <a:ahLst/>
            <a:cxnLst/>
            <a:rect l="l" t="t" r="r" b="b"/>
            <a:pathLst>
              <a:path w="3987800" h="2754629">
                <a:moveTo>
                  <a:pt x="3955242" y="90046"/>
                </a:moveTo>
                <a:lnTo>
                  <a:pt x="3987741" y="0"/>
                </a:lnTo>
                <a:lnTo>
                  <a:pt x="3987741" y="2754190"/>
                </a:lnTo>
                <a:lnTo>
                  <a:pt x="3003485" y="2754190"/>
                </a:lnTo>
                <a:lnTo>
                  <a:pt x="3767987" y="635921"/>
                </a:lnTo>
                <a:lnTo>
                  <a:pt x="3783242" y="593217"/>
                </a:lnTo>
                <a:lnTo>
                  <a:pt x="3944770" y="119703"/>
                </a:lnTo>
                <a:lnTo>
                  <a:pt x="3955242" y="90046"/>
                </a:lnTo>
                <a:close/>
              </a:path>
              <a:path w="3987800" h="2754629">
                <a:moveTo>
                  <a:pt x="0" y="2754190"/>
                </a:moveTo>
                <a:lnTo>
                  <a:pt x="64808" y="2712365"/>
                </a:lnTo>
                <a:lnTo>
                  <a:pt x="106914" y="2687112"/>
                </a:lnTo>
                <a:lnTo>
                  <a:pt x="149762" y="2662812"/>
                </a:lnTo>
                <a:lnTo>
                  <a:pt x="193352" y="2639485"/>
                </a:lnTo>
                <a:lnTo>
                  <a:pt x="235441" y="2618224"/>
                </a:lnTo>
                <a:lnTo>
                  <a:pt x="277987" y="2597902"/>
                </a:lnTo>
                <a:lnTo>
                  <a:pt x="320974" y="2578485"/>
                </a:lnTo>
                <a:lnTo>
                  <a:pt x="364383" y="2559938"/>
                </a:lnTo>
                <a:lnTo>
                  <a:pt x="408198" y="2542229"/>
                </a:lnTo>
                <a:lnTo>
                  <a:pt x="452399" y="2525322"/>
                </a:lnTo>
                <a:lnTo>
                  <a:pt x="496970" y="2509183"/>
                </a:lnTo>
                <a:lnTo>
                  <a:pt x="541893" y="2493779"/>
                </a:lnTo>
                <a:lnTo>
                  <a:pt x="587150" y="2479076"/>
                </a:lnTo>
                <a:lnTo>
                  <a:pt x="632724" y="2465039"/>
                </a:lnTo>
                <a:lnTo>
                  <a:pt x="678597" y="2451634"/>
                </a:lnTo>
                <a:lnTo>
                  <a:pt x="724751" y="2438828"/>
                </a:lnTo>
                <a:lnTo>
                  <a:pt x="771168" y="2426586"/>
                </a:lnTo>
                <a:lnTo>
                  <a:pt x="817831" y="2414875"/>
                </a:lnTo>
                <a:lnTo>
                  <a:pt x="864722" y="2403659"/>
                </a:lnTo>
                <a:lnTo>
                  <a:pt x="911824" y="2392905"/>
                </a:lnTo>
                <a:lnTo>
                  <a:pt x="959119" y="2382580"/>
                </a:lnTo>
                <a:lnTo>
                  <a:pt x="1006588" y="2372648"/>
                </a:lnTo>
                <a:lnTo>
                  <a:pt x="1054216" y="2363077"/>
                </a:lnTo>
                <a:lnTo>
                  <a:pt x="1101982" y="2353831"/>
                </a:lnTo>
                <a:lnTo>
                  <a:pt x="1149871" y="2344877"/>
                </a:lnTo>
                <a:lnTo>
                  <a:pt x="1197865" y="2336181"/>
                </a:lnTo>
                <a:lnTo>
                  <a:pt x="1245945" y="2327709"/>
                </a:lnTo>
                <a:lnTo>
                  <a:pt x="1294094" y="2319426"/>
                </a:lnTo>
                <a:lnTo>
                  <a:pt x="1342295" y="2311298"/>
                </a:lnTo>
                <a:lnTo>
                  <a:pt x="1679653" y="2255903"/>
                </a:lnTo>
                <a:lnTo>
                  <a:pt x="1727628" y="2247794"/>
                </a:lnTo>
                <a:lnTo>
                  <a:pt x="1775496" y="2239535"/>
                </a:lnTo>
                <a:lnTo>
                  <a:pt x="1823238" y="2231090"/>
                </a:lnTo>
                <a:lnTo>
                  <a:pt x="1870837" y="2222426"/>
                </a:lnTo>
                <a:lnTo>
                  <a:pt x="1918275" y="2213509"/>
                </a:lnTo>
                <a:lnTo>
                  <a:pt x="1965535" y="2204305"/>
                </a:lnTo>
                <a:lnTo>
                  <a:pt x="2012599" y="2194780"/>
                </a:lnTo>
                <a:lnTo>
                  <a:pt x="2059449" y="2184900"/>
                </a:lnTo>
                <a:lnTo>
                  <a:pt x="2106068" y="2174630"/>
                </a:lnTo>
                <a:lnTo>
                  <a:pt x="2152437" y="2163937"/>
                </a:lnTo>
                <a:lnTo>
                  <a:pt x="2198540" y="2152786"/>
                </a:lnTo>
                <a:lnTo>
                  <a:pt x="2244358" y="2141144"/>
                </a:lnTo>
                <a:lnTo>
                  <a:pt x="2289874" y="2128976"/>
                </a:lnTo>
                <a:lnTo>
                  <a:pt x="2335070" y="2116248"/>
                </a:lnTo>
                <a:lnTo>
                  <a:pt x="2379929" y="2102927"/>
                </a:lnTo>
                <a:lnTo>
                  <a:pt x="2424432" y="2088978"/>
                </a:lnTo>
                <a:lnTo>
                  <a:pt x="2468563" y="2074368"/>
                </a:lnTo>
                <a:lnTo>
                  <a:pt x="2512303" y="2059061"/>
                </a:lnTo>
                <a:lnTo>
                  <a:pt x="2555635" y="2043025"/>
                </a:lnTo>
                <a:lnTo>
                  <a:pt x="2598541" y="2026224"/>
                </a:lnTo>
                <a:lnTo>
                  <a:pt x="2641003" y="2008626"/>
                </a:lnTo>
                <a:lnTo>
                  <a:pt x="2683004" y="1990195"/>
                </a:lnTo>
                <a:lnTo>
                  <a:pt x="2724526" y="1970899"/>
                </a:lnTo>
                <a:lnTo>
                  <a:pt x="2765552" y="1950702"/>
                </a:lnTo>
                <a:lnTo>
                  <a:pt x="2806063" y="1929571"/>
                </a:lnTo>
                <a:lnTo>
                  <a:pt x="2846042" y="1907471"/>
                </a:lnTo>
                <a:lnTo>
                  <a:pt x="2885472" y="1884369"/>
                </a:lnTo>
                <a:lnTo>
                  <a:pt x="2924334" y="1860231"/>
                </a:lnTo>
                <a:lnTo>
                  <a:pt x="2962612" y="1835022"/>
                </a:lnTo>
                <a:lnTo>
                  <a:pt x="3000286" y="1808709"/>
                </a:lnTo>
                <a:lnTo>
                  <a:pt x="3037340" y="1781257"/>
                </a:lnTo>
                <a:lnTo>
                  <a:pt x="3073757" y="1752632"/>
                </a:lnTo>
                <a:lnTo>
                  <a:pt x="3109517" y="1722801"/>
                </a:lnTo>
                <a:lnTo>
                  <a:pt x="3146709" y="1689780"/>
                </a:lnTo>
                <a:lnTo>
                  <a:pt x="3182664" y="1655754"/>
                </a:lnTo>
                <a:lnTo>
                  <a:pt x="3217420" y="1620760"/>
                </a:lnTo>
                <a:lnTo>
                  <a:pt x="3251010" y="1584836"/>
                </a:lnTo>
                <a:lnTo>
                  <a:pt x="3283472" y="1548019"/>
                </a:lnTo>
                <a:lnTo>
                  <a:pt x="3314842" y="1510349"/>
                </a:lnTo>
                <a:lnTo>
                  <a:pt x="3345154" y="1471862"/>
                </a:lnTo>
                <a:lnTo>
                  <a:pt x="3374446" y="1432597"/>
                </a:lnTo>
                <a:lnTo>
                  <a:pt x="3402752" y="1392591"/>
                </a:lnTo>
                <a:lnTo>
                  <a:pt x="3430109" y="1351883"/>
                </a:lnTo>
                <a:lnTo>
                  <a:pt x="3456552" y="1310509"/>
                </a:lnTo>
                <a:lnTo>
                  <a:pt x="3482119" y="1268510"/>
                </a:lnTo>
                <a:lnTo>
                  <a:pt x="3506843" y="1225921"/>
                </a:lnTo>
                <a:lnTo>
                  <a:pt x="3530762" y="1182781"/>
                </a:lnTo>
                <a:lnTo>
                  <a:pt x="3553910" y="1139128"/>
                </a:lnTo>
                <a:lnTo>
                  <a:pt x="3576325" y="1095000"/>
                </a:lnTo>
                <a:lnTo>
                  <a:pt x="3598041" y="1050434"/>
                </a:lnTo>
                <a:lnTo>
                  <a:pt x="3619095" y="1005470"/>
                </a:lnTo>
                <a:lnTo>
                  <a:pt x="3639523" y="960143"/>
                </a:lnTo>
                <a:lnTo>
                  <a:pt x="3659576" y="913995"/>
                </a:lnTo>
                <a:lnTo>
                  <a:pt x="3678642" y="868558"/>
                </a:lnTo>
                <a:lnTo>
                  <a:pt x="3697405" y="822375"/>
                </a:lnTo>
                <a:lnTo>
                  <a:pt x="3733659" y="729050"/>
                </a:lnTo>
                <a:lnTo>
                  <a:pt x="3767987" y="635921"/>
                </a:lnTo>
                <a:lnTo>
                  <a:pt x="3003485" y="2754190"/>
                </a:lnTo>
                <a:lnTo>
                  <a:pt x="0" y="2754190"/>
                </a:lnTo>
                <a:close/>
              </a:path>
            </a:pathLst>
          </a:custGeom>
          <a:solidFill>
            <a:srgbClr val="2D789C"/>
          </a:solidFill>
        </p:spPr>
        <p:txBody>
          <a:bodyPr wrap="square" lIns="0" tIns="0" rIns="0" bIns="0" rtlCol="0"/>
          <a:lstStyle/>
          <a:p>
            <a:endParaRPr/>
          </a:p>
        </p:txBody>
      </p:sp>
      <p:sp>
        <p:nvSpPr>
          <p:cNvPr id="20" name="bg object 20"/>
          <p:cNvSpPr/>
          <p:nvPr/>
        </p:nvSpPr>
        <p:spPr>
          <a:xfrm>
            <a:off x="15139526" y="9228588"/>
            <a:ext cx="3148965" cy="1058545"/>
          </a:xfrm>
          <a:custGeom>
            <a:avLst/>
            <a:gdLst/>
            <a:ahLst/>
            <a:cxnLst/>
            <a:rect l="l" t="t" r="r" b="b"/>
            <a:pathLst>
              <a:path w="3148965" h="1058545">
                <a:moveTo>
                  <a:pt x="3148474" y="0"/>
                </a:moveTo>
                <a:lnTo>
                  <a:pt x="3148474" y="1058411"/>
                </a:lnTo>
                <a:lnTo>
                  <a:pt x="0" y="1058411"/>
                </a:lnTo>
                <a:lnTo>
                  <a:pt x="27590" y="1042573"/>
                </a:lnTo>
                <a:lnTo>
                  <a:pt x="70266" y="1019609"/>
                </a:lnTo>
                <a:lnTo>
                  <a:pt x="113603" y="997762"/>
                </a:lnTo>
                <a:lnTo>
                  <a:pt x="157569" y="977011"/>
                </a:lnTo>
                <a:lnTo>
                  <a:pt x="202132" y="957339"/>
                </a:lnTo>
                <a:lnTo>
                  <a:pt x="247259" y="938725"/>
                </a:lnTo>
                <a:lnTo>
                  <a:pt x="292917" y="921150"/>
                </a:lnTo>
                <a:lnTo>
                  <a:pt x="339075" y="904594"/>
                </a:lnTo>
                <a:lnTo>
                  <a:pt x="385701" y="889038"/>
                </a:lnTo>
                <a:lnTo>
                  <a:pt x="432762" y="874462"/>
                </a:lnTo>
                <a:lnTo>
                  <a:pt x="480225" y="860847"/>
                </a:lnTo>
                <a:lnTo>
                  <a:pt x="528058" y="848174"/>
                </a:lnTo>
                <a:lnTo>
                  <a:pt x="576230" y="836422"/>
                </a:lnTo>
                <a:lnTo>
                  <a:pt x="624708" y="825573"/>
                </a:lnTo>
                <a:lnTo>
                  <a:pt x="673459" y="815607"/>
                </a:lnTo>
                <a:lnTo>
                  <a:pt x="722451" y="806504"/>
                </a:lnTo>
                <a:lnTo>
                  <a:pt x="771652" y="798245"/>
                </a:lnTo>
                <a:lnTo>
                  <a:pt x="821029" y="790811"/>
                </a:lnTo>
                <a:lnTo>
                  <a:pt x="870551" y="784182"/>
                </a:lnTo>
                <a:lnTo>
                  <a:pt x="920185" y="778338"/>
                </a:lnTo>
                <a:lnTo>
                  <a:pt x="969899" y="773261"/>
                </a:lnTo>
                <a:lnTo>
                  <a:pt x="1019659" y="768930"/>
                </a:lnTo>
                <a:lnTo>
                  <a:pt x="1069435" y="765326"/>
                </a:lnTo>
                <a:lnTo>
                  <a:pt x="1119194" y="762430"/>
                </a:lnTo>
                <a:lnTo>
                  <a:pt x="1168903" y="760222"/>
                </a:lnTo>
                <a:lnTo>
                  <a:pt x="1218530" y="758682"/>
                </a:lnTo>
                <a:lnTo>
                  <a:pt x="1268043" y="757792"/>
                </a:lnTo>
                <a:lnTo>
                  <a:pt x="1317410" y="757532"/>
                </a:lnTo>
                <a:lnTo>
                  <a:pt x="1367227" y="757734"/>
                </a:lnTo>
                <a:lnTo>
                  <a:pt x="1417225" y="758305"/>
                </a:lnTo>
                <a:lnTo>
                  <a:pt x="1467372" y="759138"/>
                </a:lnTo>
                <a:lnTo>
                  <a:pt x="1618374" y="762135"/>
                </a:lnTo>
                <a:lnTo>
                  <a:pt x="1668785" y="762944"/>
                </a:lnTo>
                <a:lnTo>
                  <a:pt x="1719179" y="763477"/>
                </a:lnTo>
                <a:lnTo>
                  <a:pt x="1769523" y="763630"/>
                </a:lnTo>
                <a:lnTo>
                  <a:pt x="1819784" y="763294"/>
                </a:lnTo>
                <a:lnTo>
                  <a:pt x="1869929" y="762363"/>
                </a:lnTo>
                <a:lnTo>
                  <a:pt x="1919925" y="760729"/>
                </a:lnTo>
                <a:lnTo>
                  <a:pt x="1969738" y="758284"/>
                </a:lnTo>
                <a:lnTo>
                  <a:pt x="2019336" y="754923"/>
                </a:lnTo>
                <a:lnTo>
                  <a:pt x="2068685" y="750538"/>
                </a:lnTo>
                <a:lnTo>
                  <a:pt x="2117753" y="745020"/>
                </a:lnTo>
                <a:lnTo>
                  <a:pt x="2166506" y="738265"/>
                </a:lnTo>
                <a:lnTo>
                  <a:pt x="2214911" y="730163"/>
                </a:lnTo>
                <a:lnTo>
                  <a:pt x="2262935" y="720609"/>
                </a:lnTo>
                <a:lnTo>
                  <a:pt x="2310545" y="709494"/>
                </a:lnTo>
                <a:lnTo>
                  <a:pt x="2357707" y="696712"/>
                </a:lnTo>
                <a:lnTo>
                  <a:pt x="2404389" y="682156"/>
                </a:lnTo>
                <a:lnTo>
                  <a:pt x="2450558" y="665718"/>
                </a:lnTo>
                <a:lnTo>
                  <a:pt x="2496181" y="647291"/>
                </a:lnTo>
                <a:lnTo>
                  <a:pt x="2541223" y="626768"/>
                </a:lnTo>
                <a:lnTo>
                  <a:pt x="2584666" y="604522"/>
                </a:lnTo>
                <a:lnTo>
                  <a:pt x="2626802" y="580522"/>
                </a:lnTo>
                <a:lnTo>
                  <a:pt x="2667655" y="554834"/>
                </a:lnTo>
                <a:lnTo>
                  <a:pt x="2707247" y="527522"/>
                </a:lnTo>
                <a:lnTo>
                  <a:pt x="2745603" y="498653"/>
                </a:lnTo>
                <a:lnTo>
                  <a:pt x="2782746" y="468291"/>
                </a:lnTo>
                <a:lnTo>
                  <a:pt x="2818698" y="436503"/>
                </a:lnTo>
                <a:lnTo>
                  <a:pt x="2853485" y="403354"/>
                </a:lnTo>
                <a:lnTo>
                  <a:pt x="2887128" y="368909"/>
                </a:lnTo>
                <a:lnTo>
                  <a:pt x="2919652" y="333234"/>
                </a:lnTo>
                <a:lnTo>
                  <a:pt x="2951079" y="296394"/>
                </a:lnTo>
                <a:lnTo>
                  <a:pt x="2981434" y="258456"/>
                </a:lnTo>
                <a:lnTo>
                  <a:pt x="3010740" y="219484"/>
                </a:lnTo>
                <a:lnTo>
                  <a:pt x="3039020" y="179543"/>
                </a:lnTo>
                <a:lnTo>
                  <a:pt x="3066297" y="138700"/>
                </a:lnTo>
                <a:lnTo>
                  <a:pt x="3092596" y="97021"/>
                </a:lnTo>
                <a:lnTo>
                  <a:pt x="3117939" y="54569"/>
                </a:lnTo>
                <a:lnTo>
                  <a:pt x="3142350" y="11412"/>
                </a:lnTo>
                <a:lnTo>
                  <a:pt x="3148474" y="0"/>
                </a:lnTo>
                <a:close/>
              </a:path>
            </a:pathLst>
          </a:custGeom>
          <a:solidFill>
            <a:srgbClr val="FFC8B3"/>
          </a:solidFill>
        </p:spPr>
        <p:txBody>
          <a:bodyPr wrap="square" lIns="0" tIns="0" rIns="0" bIns="0" rtlCol="0"/>
          <a:lstStyle/>
          <a:p>
            <a:endParaRPr/>
          </a:p>
        </p:txBody>
      </p:sp>
      <p:pic>
        <p:nvPicPr>
          <p:cNvPr id="21" name="bg object 21"/>
          <p:cNvPicPr/>
          <p:nvPr/>
        </p:nvPicPr>
        <p:blipFill>
          <a:blip r:embed="rId2" cstate="print"/>
          <a:stretch>
            <a:fillRect/>
          </a:stretch>
        </p:blipFill>
        <p:spPr>
          <a:xfrm>
            <a:off x="5658913" y="1398609"/>
            <a:ext cx="3895724" cy="3895724"/>
          </a:xfrm>
          <a:prstGeom prst="rect">
            <a:avLst/>
          </a:prstGeom>
        </p:spPr>
      </p:pic>
      <p:pic>
        <p:nvPicPr>
          <p:cNvPr id="22" name="bg object 22"/>
          <p:cNvPicPr/>
          <p:nvPr/>
        </p:nvPicPr>
        <p:blipFill>
          <a:blip r:embed="rId3" cstate="print"/>
          <a:stretch>
            <a:fillRect/>
          </a:stretch>
        </p:blipFill>
        <p:spPr>
          <a:xfrm>
            <a:off x="10224847" y="1204088"/>
            <a:ext cx="4352924" cy="3943349"/>
          </a:xfrm>
          <a:prstGeom prst="rect">
            <a:avLst/>
          </a:prstGeom>
        </p:spPr>
      </p:pic>
      <p:pic>
        <p:nvPicPr>
          <p:cNvPr id="23" name="bg object 23"/>
          <p:cNvPicPr/>
          <p:nvPr/>
        </p:nvPicPr>
        <p:blipFill>
          <a:blip r:embed="rId4" cstate="print"/>
          <a:stretch>
            <a:fillRect/>
          </a:stretch>
        </p:blipFill>
        <p:spPr>
          <a:xfrm>
            <a:off x="0" y="5588218"/>
            <a:ext cx="5693730" cy="4343399"/>
          </a:xfrm>
          <a:prstGeom prst="rect">
            <a:avLst/>
          </a:prstGeom>
        </p:spPr>
      </p:pic>
      <p:pic>
        <p:nvPicPr>
          <p:cNvPr id="24" name="bg object 24"/>
          <p:cNvPicPr/>
          <p:nvPr/>
        </p:nvPicPr>
        <p:blipFill>
          <a:blip r:embed="rId5" cstate="print"/>
          <a:stretch>
            <a:fillRect/>
          </a:stretch>
        </p:blipFill>
        <p:spPr>
          <a:xfrm>
            <a:off x="13020490" y="5588218"/>
            <a:ext cx="4457699" cy="4457699"/>
          </a:xfrm>
          <a:prstGeom prst="rect">
            <a:avLst/>
          </a:prstGeom>
        </p:spPr>
      </p:pic>
      <p:pic>
        <p:nvPicPr>
          <p:cNvPr id="25" name="bg object 25"/>
          <p:cNvPicPr/>
          <p:nvPr/>
        </p:nvPicPr>
        <p:blipFill>
          <a:blip r:embed="rId6" cstate="print"/>
          <a:stretch>
            <a:fillRect/>
          </a:stretch>
        </p:blipFill>
        <p:spPr>
          <a:xfrm>
            <a:off x="6428347" y="5595248"/>
            <a:ext cx="5857874" cy="4391024"/>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6/30/2026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8288000" cy="10287000"/>
          </a:xfrm>
          <a:custGeom>
            <a:avLst/>
            <a:gdLst/>
            <a:ahLst/>
            <a:cxnLst/>
            <a:rect l="l" t="t" r="r" b="b"/>
            <a:pathLst>
              <a:path w="18288000" h="10287000">
                <a:moveTo>
                  <a:pt x="18287998" y="10286999"/>
                </a:moveTo>
                <a:lnTo>
                  <a:pt x="0" y="10286999"/>
                </a:lnTo>
                <a:lnTo>
                  <a:pt x="0" y="0"/>
                </a:lnTo>
                <a:lnTo>
                  <a:pt x="18287998" y="0"/>
                </a:lnTo>
                <a:lnTo>
                  <a:pt x="18287998" y="10286999"/>
                </a:lnTo>
                <a:close/>
              </a:path>
            </a:pathLst>
          </a:custGeom>
          <a:solidFill>
            <a:srgbClr val="FBECE8"/>
          </a:solidFill>
        </p:spPr>
        <p:txBody>
          <a:bodyPr wrap="square" lIns="0" tIns="0" rIns="0" bIns="0" rtlCol="0"/>
          <a:lstStyle/>
          <a:p>
            <a:endParaRPr/>
          </a:p>
        </p:txBody>
      </p:sp>
      <p:sp>
        <p:nvSpPr>
          <p:cNvPr id="17" name="bg object 17"/>
          <p:cNvSpPr/>
          <p:nvPr/>
        </p:nvSpPr>
        <p:spPr>
          <a:xfrm>
            <a:off x="0" y="0"/>
            <a:ext cx="4201795" cy="2874010"/>
          </a:xfrm>
          <a:custGeom>
            <a:avLst/>
            <a:gdLst/>
            <a:ahLst/>
            <a:cxnLst/>
            <a:rect l="l" t="t" r="r" b="b"/>
            <a:pathLst>
              <a:path w="4201795" h="2874010">
                <a:moveTo>
                  <a:pt x="176349" y="2482648"/>
                </a:moveTo>
                <a:lnTo>
                  <a:pt x="154779" y="2535278"/>
                </a:lnTo>
                <a:lnTo>
                  <a:pt x="133248" y="2586909"/>
                </a:lnTo>
                <a:lnTo>
                  <a:pt x="136123" y="2579893"/>
                </a:lnTo>
                <a:lnTo>
                  <a:pt x="99028" y="2665731"/>
                </a:lnTo>
                <a:lnTo>
                  <a:pt x="78710" y="2710960"/>
                </a:lnTo>
                <a:lnTo>
                  <a:pt x="57917" y="2755909"/>
                </a:lnTo>
                <a:lnTo>
                  <a:pt x="36607" y="2800546"/>
                </a:lnTo>
                <a:lnTo>
                  <a:pt x="14740" y="2844838"/>
                </a:lnTo>
                <a:lnTo>
                  <a:pt x="0" y="2873656"/>
                </a:lnTo>
                <a:lnTo>
                  <a:pt x="0" y="0"/>
                </a:lnTo>
                <a:lnTo>
                  <a:pt x="1183786" y="0"/>
                </a:lnTo>
                <a:lnTo>
                  <a:pt x="393500" y="1928275"/>
                </a:lnTo>
                <a:lnTo>
                  <a:pt x="376441" y="1970290"/>
                </a:lnTo>
                <a:lnTo>
                  <a:pt x="359420" y="2012890"/>
                </a:lnTo>
                <a:lnTo>
                  <a:pt x="213846" y="2388613"/>
                </a:lnTo>
                <a:lnTo>
                  <a:pt x="214072" y="2388061"/>
                </a:lnTo>
                <a:lnTo>
                  <a:pt x="176349" y="2482648"/>
                </a:lnTo>
                <a:close/>
              </a:path>
              <a:path w="4201795" h="2874010">
                <a:moveTo>
                  <a:pt x="4201625" y="0"/>
                </a:moveTo>
                <a:lnTo>
                  <a:pt x="4138607" y="34862"/>
                </a:lnTo>
                <a:lnTo>
                  <a:pt x="4094763" y="57315"/>
                </a:lnTo>
                <a:lnTo>
                  <a:pt x="4050219" y="78765"/>
                </a:lnTo>
                <a:lnTo>
                  <a:pt x="4007263" y="98214"/>
                </a:lnTo>
                <a:lnTo>
                  <a:pt x="3963890" y="116706"/>
                </a:lnTo>
                <a:lnTo>
                  <a:pt x="3920115" y="134274"/>
                </a:lnTo>
                <a:lnTo>
                  <a:pt x="3875956" y="150955"/>
                </a:lnTo>
                <a:lnTo>
                  <a:pt x="3831427" y="166783"/>
                </a:lnTo>
                <a:lnTo>
                  <a:pt x="3786545" y="181792"/>
                </a:lnTo>
                <a:lnTo>
                  <a:pt x="3741327" y="196018"/>
                </a:lnTo>
                <a:lnTo>
                  <a:pt x="3695789" y="209495"/>
                </a:lnTo>
                <a:lnTo>
                  <a:pt x="3649947" y="222257"/>
                </a:lnTo>
                <a:lnTo>
                  <a:pt x="3603817" y="234341"/>
                </a:lnTo>
                <a:lnTo>
                  <a:pt x="3557415" y="245779"/>
                </a:lnTo>
                <a:lnTo>
                  <a:pt x="3510757" y="256608"/>
                </a:lnTo>
                <a:lnTo>
                  <a:pt x="3463861" y="266862"/>
                </a:lnTo>
                <a:lnTo>
                  <a:pt x="3416741" y="276576"/>
                </a:lnTo>
                <a:lnTo>
                  <a:pt x="3369415" y="285785"/>
                </a:lnTo>
                <a:lnTo>
                  <a:pt x="3321898" y="294523"/>
                </a:lnTo>
                <a:lnTo>
                  <a:pt x="3274206" y="302824"/>
                </a:lnTo>
                <a:lnTo>
                  <a:pt x="3226357" y="310725"/>
                </a:lnTo>
                <a:lnTo>
                  <a:pt x="3178365" y="318260"/>
                </a:lnTo>
                <a:lnTo>
                  <a:pt x="3130248" y="325463"/>
                </a:lnTo>
                <a:lnTo>
                  <a:pt x="3082021" y="332369"/>
                </a:lnTo>
                <a:lnTo>
                  <a:pt x="3033701" y="339014"/>
                </a:lnTo>
                <a:lnTo>
                  <a:pt x="2985303" y="345431"/>
                </a:lnTo>
                <a:lnTo>
                  <a:pt x="2936845" y="351655"/>
                </a:lnTo>
                <a:lnTo>
                  <a:pt x="2888342" y="357723"/>
                </a:lnTo>
                <a:lnTo>
                  <a:pt x="2548931" y="398700"/>
                </a:lnTo>
                <a:lnTo>
                  <a:pt x="2500654" y="404759"/>
                </a:lnTo>
                <a:lnTo>
                  <a:pt x="2452478" y="410972"/>
                </a:lnTo>
                <a:lnTo>
                  <a:pt x="2404420" y="417376"/>
                </a:lnTo>
                <a:lnTo>
                  <a:pt x="2356495" y="424005"/>
                </a:lnTo>
                <a:lnTo>
                  <a:pt x="2308720" y="430893"/>
                </a:lnTo>
                <a:lnTo>
                  <a:pt x="2261111" y="438076"/>
                </a:lnTo>
                <a:lnTo>
                  <a:pt x="2213684" y="445588"/>
                </a:lnTo>
                <a:lnTo>
                  <a:pt x="2166455" y="453465"/>
                </a:lnTo>
                <a:lnTo>
                  <a:pt x="2119442" y="461740"/>
                </a:lnTo>
                <a:lnTo>
                  <a:pt x="2072659" y="470448"/>
                </a:lnTo>
                <a:lnTo>
                  <a:pt x="2026123" y="479626"/>
                </a:lnTo>
                <a:lnTo>
                  <a:pt x="1979851" y="489306"/>
                </a:lnTo>
                <a:lnTo>
                  <a:pt x="1933858" y="499524"/>
                </a:lnTo>
                <a:lnTo>
                  <a:pt x="1888161" y="510315"/>
                </a:lnTo>
                <a:lnTo>
                  <a:pt x="1842775" y="521714"/>
                </a:lnTo>
                <a:lnTo>
                  <a:pt x="1797718" y="533755"/>
                </a:lnTo>
                <a:lnTo>
                  <a:pt x="1753006" y="546473"/>
                </a:lnTo>
                <a:lnTo>
                  <a:pt x="1708653" y="559903"/>
                </a:lnTo>
                <a:lnTo>
                  <a:pt x="1664678" y="574079"/>
                </a:lnTo>
                <a:lnTo>
                  <a:pt x="1621095" y="589037"/>
                </a:lnTo>
                <a:lnTo>
                  <a:pt x="1577922" y="604811"/>
                </a:lnTo>
                <a:lnTo>
                  <a:pt x="1535174" y="621436"/>
                </a:lnTo>
                <a:lnTo>
                  <a:pt x="1492868" y="638947"/>
                </a:lnTo>
                <a:lnTo>
                  <a:pt x="1451019" y="657379"/>
                </a:lnTo>
                <a:lnTo>
                  <a:pt x="1409645" y="676765"/>
                </a:lnTo>
                <a:lnTo>
                  <a:pt x="1368761" y="697142"/>
                </a:lnTo>
                <a:lnTo>
                  <a:pt x="1328383" y="718544"/>
                </a:lnTo>
                <a:lnTo>
                  <a:pt x="1288528" y="741005"/>
                </a:lnTo>
                <a:lnTo>
                  <a:pt x="1249212" y="764561"/>
                </a:lnTo>
                <a:lnTo>
                  <a:pt x="1210451" y="789246"/>
                </a:lnTo>
                <a:lnTo>
                  <a:pt x="1172261" y="815095"/>
                </a:lnTo>
                <a:lnTo>
                  <a:pt x="1134659" y="842143"/>
                </a:lnTo>
                <a:lnTo>
                  <a:pt x="1097660" y="870424"/>
                </a:lnTo>
                <a:lnTo>
                  <a:pt x="1059096" y="901831"/>
                </a:lnTo>
                <a:lnTo>
                  <a:pt x="1021724" y="934295"/>
                </a:lnTo>
                <a:lnTo>
                  <a:pt x="985510" y="967777"/>
                </a:lnTo>
                <a:lnTo>
                  <a:pt x="950420" y="1002238"/>
                </a:lnTo>
                <a:lnTo>
                  <a:pt x="916420" y="1037638"/>
                </a:lnTo>
                <a:lnTo>
                  <a:pt x="883474" y="1073939"/>
                </a:lnTo>
                <a:lnTo>
                  <a:pt x="851550" y="1111100"/>
                </a:lnTo>
                <a:lnTo>
                  <a:pt x="820613" y="1149082"/>
                </a:lnTo>
                <a:lnTo>
                  <a:pt x="790629" y="1187846"/>
                </a:lnTo>
                <a:lnTo>
                  <a:pt x="761563" y="1227352"/>
                </a:lnTo>
                <a:lnTo>
                  <a:pt x="733381" y="1267562"/>
                </a:lnTo>
                <a:lnTo>
                  <a:pt x="706050" y="1308435"/>
                </a:lnTo>
                <a:lnTo>
                  <a:pt x="679534" y="1349932"/>
                </a:lnTo>
                <a:lnTo>
                  <a:pt x="653800" y="1392014"/>
                </a:lnTo>
                <a:lnTo>
                  <a:pt x="628813" y="1434642"/>
                </a:lnTo>
                <a:lnTo>
                  <a:pt x="604540" y="1477775"/>
                </a:lnTo>
                <a:lnTo>
                  <a:pt x="580945" y="1521375"/>
                </a:lnTo>
                <a:lnTo>
                  <a:pt x="557995" y="1565403"/>
                </a:lnTo>
                <a:lnTo>
                  <a:pt x="535656" y="1609818"/>
                </a:lnTo>
                <a:lnTo>
                  <a:pt x="513655" y="1655070"/>
                </a:lnTo>
                <a:lnTo>
                  <a:pt x="492672" y="1699654"/>
                </a:lnTo>
                <a:lnTo>
                  <a:pt x="471959" y="1744996"/>
                </a:lnTo>
                <a:lnTo>
                  <a:pt x="429295" y="1842398"/>
                </a:lnTo>
                <a:lnTo>
                  <a:pt x="393500" y="1928275"/>
                </a:lnTo>
                <a:lnTo>
                  <a:pt x="1183786" y="0"/>
                </a:lnTo>
                <a:lnTo>
                  <a:pt x="4201625" y="0"/>
                </a:lnTo>
                <a:close/>
              </a:path>
            </a:pathLst>
          </a:custGeom>
          <a:solidFill>
            <a:srgbClr val="2D789C"/>
          </a:solidFill>
        </p:spPr>
        <p:txBody>
          <a:bodyPr wrap="square" lIns="0" tIns="0" rIns="0" bIns="0" rtlCol="0"/>
          <a:lstStyle/>
          <a:p>
            <a:endParaRPr/>
          </a:p>
        </p:txBody>
      </p:sp>
      <p:sp>
        <p:nvSpPr>
          <p:cNvPr id="18" name="bg object 18"/>
          <p:cNvSpPr/>
          <p:nvPr/>
        </p:nvSpPr>
        <p:spPr>
          <a:xfrm>
            <a:off x="0" y="0"/>
            <a:ext cx="2869565" cy="1572260"/>
          </a:xfrm>
          <a:custGeom>
            <a:avLst/>
            <a:gdLst/>
            <a:ahLst/>
            <a:cxnLst/>
            <a:rect l="l" t="t" r="r" b="b"/>
            <a:pathLst>
              <a:path w="2869565" h="1572260">
                <a:moveTo>
                  <a:pt x="2869434" y="0"/>
                </a:moveTo>
                <a:lnTo>
                  <a:pt x="2814811" y="14024"/>
                </a:lnTo>
                <a:lnTo>
                  <a:pt x="2767977" y="25041"/>
                </a:lnTo>
                <a:lnTo>
                  <a:pt x="2721356" y="35180"/>
                </a:lnTo>
                <a:lnTo>
                  <a:pt x="2675039" y="44468"/>
                </a:lnTo>
                <a:lnTo>
                  <a:pt x="2629115" y="52935"/>
                </a:lnTo>
                <a:lnTo>
                  <a:pt x="2583673" y="60611"/>
                </a:lnTo>
                <a:lnTo>
                  <a:pt x="2534476" y="68216"/>
                </a:lnTo>
                <a:lnTo>
                  <a:pt x="2485137" y="75408"/>
                </a:lnTo>
                <a:lnTo>
                  <a:pt x="2435680" y="82258"/>
                </a:lnTo>
                <a:lnTo>
                  <a:pt x="2386126" y="88834"/>
                </a:lnTo>
                <a:lnTo>
                  <a:pt x="2336499" y="95206"/>
                </a:lnTo>
                <a:lnTo>
                  <a:pt x="2286820" y="101444"/>
                </a:lnTo>
                <a:lnTo>
                  <a:pt x="2187399" y="113794"/>
                </a:lnTo>
                <a:lnTo>
                  <a:pt x="2137702" y="120046"/>
                </a:lnTo>
                <a:lnTo>
                  <a:pt x="2088043" y="126441"/>
                </a:lnTo>
                <a:lnTo>
                  <a:pt x="2038446" y="133050"/>
                </a:lnTo>
                <a:lnTo>
                  <a:pt x="1988933" y="139941"/>
                </a:lnTo>
                <a:lnTo>
                  <a:pt x="1939526" y="147184"/>
                </a:lnTo>
                <a:lnTo>
                  <a:pt x="1890248" y="154849"/>
                </a:lnTo>
                <a:lnTo>
                  <a:pt x="1841121" y="163006"/>
                </a:lnTo>
                <a:lnTo>
                  <a:pt x="1792168" y="171723"/>
                </a:lnTo>
                <a:lnTo>
                  <a:pt x="1743412" y="181070"/>
                </a:lnTo>
                <a:lnTo>
                  <a:pt x="1694874" y="191117"/>
                </a:lnTo>
                <a:lnTo>
                  <a:pt x="1646578" y="201933"/>
                </a:lnTo>
                <a:lnTo>
                  <a:pt x="1598545" y="213588"/>
                </a:lnTo>
                <a:lnTo>
                  <a:pt x="1550800" y="226151"/>
                </a:lnTo>
                <a:lnTo>
                  <a:pt x="1503362" y="239693"/>
                </a:lnTo>
                <a:lnTo>
                  <a:pt x="1456257" y="254281"/>
                </a:lnTo>
                <a:lnTo>
                  <a:pt x="1409505" y="269986"/>
                </a:lnTo>
                <a:lnTo>
                  <a:pt x="1363130" y="286878"/>
                </a:lnTo>
                <a:lnTo>
                  <a:pt x="1317154" y="305025"/>
                </a:lnTo>
                <a:lnTo>
                  <a:pt x="1271599" y="324498"/>
                </a:lnTo>
                <a:lnTo>
                  <a:pt x="1226488" y="345365"/>
                </a:lnTo>
                <a:lnTo>
                  <a:pt x="1182496" y="367398"/>
                </a:lnTo>
                <a:lnTo>
                  <a:pt x="1139320" y="390646"/>
                </a:lnTo>
                <a:lnTo>
                  <a:pt x="1096938" y="415065"/>
                </a:lnTo>
                <a:lnTo>
                  <a:pt x="1055325" y="440611"/>
                </a:lnTo>
                <a:lnTo>
                  <a:pt x="1014458" y="467240"/>
                </a:lnTo>
                <a:lnTo>
                  <a:pt x="974314" y="494907"/>
                </a:lnTo>
                <a:lnTo>
                  <a:pt x="934868" y="523569"/>
                </a:lnTo>
                <a:lnTo>
                  <a:pt x="896097" y="553181"/>
                </a:lnTo>
                <a:lnTo>
                  <a:pt x="857978" y="583699"/>
                </a:lnTo>
                <a:lnTo>
                  <a:pt x="820486" y="615078"/>
                </a:lnTo>
                <a:lnTo>
                  <a:pt x="783599" y="647275"/>
                </a:lnTo>
                <a:lnTo>
                  <a:pt x="747292" y="680245"/>
                </a:lnTo>
                <a:lnTo>
                  <a:pt x="711542" y="713944"/>
                </a:lnTo>
                <a:lnTo>
                  <a:pt x="676325" y="748328"/>
                </a:lnTo>
                <a:lnTo>
                  <a:pt x="641618" y="783352"/>
                </a:lnTo>
                <a:lnTo>
                  <a:pt x="607397" y="818973"/>
                </a:lnTo>
                <a:lnTo>
                  <a:pt x="573638" y="855145"/>
                </a:lnTo>
                <a:lnTo>
                  <a:pt x="540317" y="891826"/>
                </a:lnTo>
                <a:lnTo>
                  <a:pt x="507412" y="928970"/>
                </a:lnTo>
                <a:lnTo>
                  <a:pt x="474898" y="966534"/>
                </a:lnTo>
                <a:lnTo>
                  <a:pt x="442752" y="1004472"/>
                </a:lnTo>
                <a:lnTo>
                  <a:pt x="410950" y="1042742"/>
                </a:lnTo>
                <a:lnTo>
                  <a:pt x="379469" y="1081298"/>
                </a:lnTo>
                <a:lnTo>
                  <a:pt x="348284" y="1120097"/>
                </a:lnTo>
                <a:lnTo>
                  <a:pt x="317373" y="1159094"/>
                </a:lnTo>
                <a:lnTo>
                  <a:pt x="256275" y="1237506"/>
                </a:lnTo>
                <a:lnTo>
                  <a:pt x="76165" y="1473665"/>
                </a:lnTo>
                <a:lnTo>
                  <a:pt x="0" y="1572257"/>
                </a:lnTo>
                <a:lnTo>
                  <a:pt x="0" y="0"/>
                </a:lnTo>
                <a:lnTo>
                  <a:pt x="2869434" y="0"/>
                </a:lnTo>
                <a:close/>
              </a:path>
            </a:pathLst>
          </a:custGeom>
          <a:solidFill>
            <a:srgbClr val="FFC8B3"/>
          </a:solidFill>
        </p:spPr>
        <p:txBody>
          <a:bodyPr wrap="square" lIns="0" tIns="0" rIns="0" bIns="0" rtlCol="0"/>
          <a:lstStyle/>
          <a:p>
            <a:endParaRPr/>
          </a:p>
        </p:txBody>
      </p:sp>
      <p:sp>
        <p:nvSpPr>
          <p:cNvPr id="19" name="bg object 19"/>
          <p:cNvSpPr/>
          <p:nvPr/>
        </p:nvSpPr>
        <p:spPr>
          <a:xfrm>
            <a:off x="14300257" y="7532809"/>
            <a:ext cx="3987800" cy="2754630"/>
          </a:xfrm>
          <a:custGeom>
            <a:avLst/>
            <a:gdLst/>
            <a:ahLst/>
            <a:cxnLst/>
            <a:rect l="l" t="t" r="r" b="b"/>
            <a:pathLst>
              <a:path w="3987800" h="2754629">
                <a:moveTo>
                  <a:pt x="3955242" y="90046"/>
                </a:moveTo>
                <a:lnTo>
                  <a:pt x="3987741" y="0"/>
                </a:lnTo>
                <a:lnTo>
                  <a:pt x="3987741" y="2754190"/>
                </a:lnTo>
                <a:lnTo>
                  <a:pt x="3003485" y="2754190"/>
                </a:lnTo>
                <a:lnTo>
                  <a:pt x="3767987" y="635921"/>
                </a:lnTo>
                <a:lnTo>
                  <a:pt x="3783242" y="593217"/>
                </a:lnTo>
                <a:lnTo>
                  <a:pt x="3944770" y="119703"/>
                </a:lnTo>
                <a:lnTo>
                  <a:pt x="3955242" y="90046"/>
                </a:lnTo>
                <a:close/>
              </a:path>
              <a:path w="3987800" h="2754629">
                <a:moveTo>
                  <a:pt x="0" y="2754190"/>
                </a:moveTo>
                <a:lnTo>
                  <a:pt x="64808" y="2712365"/>
                </a:lnTo>
                <a:lnTo>
                  <a:pt x="106914" y="2687112"/>
                </a:lnTo>
                <a:lnTo>
                  <a:pt x="149762" y="2662812"/>
                </a:lnTo>
                <a:lnTo>
                  <a:pt x="193352" y="2639485"/>
                </a:lnTo>
                <a:lnTo>
                  <a:pt x="235441" y="2618224"/>
                </a:lnTo>
                <a:lnTo>
                  <a:pt x="277987" y="2597902"/>
                </a:lnTo>
                <a:lnTo>
                  <a:pt x="320974" y="2578485"/>
                </a:lnTo>
                <a:lnTo>
                  <a:pt x="364383" y="2559938"/>
                </a:lnTo>
                <a:lnTo>
                  <a:pt x="408198" y="2542229"/>
                </a:lnTo>
                <a:lnTo>
                  <a:pt x="452399" y="2525322"/>
                </a:lnTo>
                <a:lnTo>
                  <a:pt x="496970" y="2509183"/>
                </a:lnTo>
                <a:lnTo>
                  <a:pt x="541893" y="2493779"/>
                </a:lnTo>
                <a:lnTo>
                  <a:pt x="587150" y="2479076"/>
                </a:lnTo>
                <a:lnTo>
                  <a:pt x="632724" y="2465039"/>
                </a:lnTo>
                <a:lnTo>
                  <a:pt x="678597" y="2451634"/>
                </a:lnTo>
                <a:lnTo>
                  <a:pt x="724751" y="2438828"/>
                </a:lnTo>
                <a:lnTo>
                  <a:pt x="771168" y="2426586"/>
                </a:lnTo>
                <a:lnTo>
                  <a:pt x="817831" y="2414875"/>
                </a:lnTo>
                <a:lnTo>
                  <a:pt x="864722" y="2403659"/>
                </a:lnTo>
                <a:lnTo>
                  <a:pt x="911824" y="2392905"/>
                </a:lnTo>
                <a:lnTo>
                  <a:pt x="959119" y="2382580"/>
                </a:lnTo>
                <a:lnTo>
                  <a:pt x="1006588" y="2372648"/>
                </a:lnTo>
                <a:lnTo>
                  <a:pt x="1054216" y="2363077"/>
                </a:lnTo>
                <a:lnTo>
                  <a:pt x="1101982" y="2353831"/>
                </a:lnTo>
                <a:lnTo>
                  <a:pt x="1149871" y="2344877"/>
                </a:lnTo>
                <a:lnTo>
                  <a:pt x="1197865" y="2336181"/>
                </a:lnTo>
                <a:lnTo>
                  <a:pt x="1245945" y="2327709"/>
                </a:lnTo>
                <a:lnTo>
                  <a:pt x="1294094" y="2319426"/>
                </a:lnTo>
                <a:lnTo>
                  <a:pt x="1342295" y="2311298"/>
                </a:lnTo>
                <a:lnTo>
                  <a:pt x="1679653" y="2255903"/>
                </a:lnTo>
                <a:lnTo>
                  <a:pt x="1727628" y="2247794"/>
                </a:lnTo>
                <a:lnTo>
                  <a:pt x="1775496" y="2239535"/>
                </a:lnTo>
                <a:lnTo>
                  <a:pt x="1823238" y="2231090"/>
                </a:lnTo>
                <a:lnTo>
                  <a:pt x="1870837" y="2222426"/>
                </a:lnTo>
                <a:lnTo>
                  <a:pt x="1918275" y="2213509"/>
                </a:lnTo>
                <a:lnTo>
                  <a:pt x="1965535" y="2204305"/>
                </a:lnTo>
                <a:lnTo>
                  <a:pt x="2012599" y="2194780"/>
                </a:lnTo>
                <a:lnTo>
                  <a:pt x="2059449" y="2184900"/>
                </a:lnTo>
                <a:lnTo>
                  <a:pt x="2106068" y="2174630"/>
                </a:lnTo>
                <a:lnTo>
                  <a:pt x="2152437" y="2163937"/>
                </a:lnTo>
                <a:lnTo>
                  <a:pt x="2198540" y="2152786"/>
                </a:lnTo>
                <a:lnTo>
                  <a:pt x="2244358" y="2141144"/>
                </a:lnTo>
                <a:lnTo>
                  <a:pt x="2289874" y="2128976"/>
                </a:lnTo>
                <a:lnTo>
                  <a:pt x="2335070" y="2116248"/>
                </a:lnTo>
                <a:lnTo>
                  <a:pt x="2379929" y="2102927"/>
                </a:lnTo>
                <a:lnTo>
                  <a:pt x="2424432" y="2088978"/>
                </a:lnTo>
                <a:lnTo>
                  <a:pt x="2468563" y="2074368"/>
                </a:lnTo>
                <a:lnTo>
                  <a:pt x="2512303" y="2059061"/>
                </a:lnTo>
                <a:lnTo>
                  <a:pt x="2555635" y="2043025"/>
                </a:lnTo>
                <a:lnTo>
                  <a:pt x="2598541" y="2026224"/>
                </a:lnTo>
                <a:lnTo>
                  <a:pt x="2641003" y="2008626"/>
                </a:lnTo>
                <a:lnTo>
                  <a:pt x="2683004" y="1990195"/>
                </a:lnTo>
                <a:lnTo>
                  <a:pt x="2724526" y="1970899"/>
                </a:lnTo>
                <a:lnTo>
                  <a:pt x="2765552" y="1950702"/>
                </a:lnTo>
                <a:lnTo>
                  <a:pt x="2806063" y="1929571"/>
                </a:lnTo>
                <a:lnTo>
                  <a:pt x="2846042" y="1907471"/>
                </a:lnTo>
                <a:lnTo>
                  <a:pt x="2885472" y="1884369"/>
                </a:lnTo>
                <a:lnTo>
                  <a:pt x="2924334" y="1860231"/>
                </a:lnTo>
                <a:lnTo>
                  <a:pt x="2962612" y="1835022"/>
                </a:lnTo>
                <a:lnTo>
                  <a:pt x="3000286" y="1808709"/>
                </a:lnTo>
                <a:lnTo>
                  <a:pt x="3037340" y="1781257"/>
                </a:lnTo>
                <a:lnTo>
                  <a:pt x="3073757" y="1752632"/>
                </a:lnTo>
                <a:lnTo>
                  <a:pt x="3109517" y="1722801"/>
                </a:lnTo>
                <a:lnTo>
                  <a:pt x="3146709" y="1689780"/>
                </a:lnTo>
                <a:lnTo>
                  <a:pt x="3182664" y="1655754"/>
                </a:lnTo>
                <a:lnTo>
                  <a:pt x="3217420" y="1620760"/>
                </a:lnTo>
                <a:lnTo>
                  <a:pt x="3251010" y="1584836"/>
                </a:lnTo>
                <a:lnTo>
                  <a:pt x="3283472" y="1548019"/>
                </a:lnTo>
                <a:lnTo>
                  <a:pt x="3314842" y="1510349"/>
                </a:lnTo>
                <a:lnTo>
                  <a:pt x="3345154" y="1471862"/>
                </a:lnTo>
                <a:lnTo>
                  <a:pt x="3374446" y="1432597"/>
                </a:lnTo>
                <a:lnTo>
                  <a:pt x="3402752" y="1392591"/>
                </a:lnTo>
                <a:lnTo>
                  <a:pt x="3430109" y="1351883"/>
                </a:lnTo>
                <a:lnTo>
                  <a:pt x="3456552" y="1310509"/>
                </a:lnTo>
                <a:lnTo>
                  <a:pt x="3482119" y="1268510"/>
                </a:lnTo>
                <a:lnTo>
                  <a:pt x="3506843" y="1225921"/>
                </a:lnTo>
                <a:lnTo>
                  <a:pt x="3530762" y="1182781"/>
                </a:lnTo>
                <a:lnTo>
                  <a:pt x="3553910" y="1139128"/>
                </a:lnTo>
                <a:lnTo>
                  <a:pt x="3576325" y="1095000"/>
                </a:lnTo>
                <a:lnTo>
                  <a:pt x="3598041" y="1050434"/>
                </a:lnTo>
                <a:lnTo>
                  <a:pt x="3619095" y="1005470"/>
                </a:lnTo>
                <a:lnTo>
                  <a:pt x="3639523" y="960143"/>
                </a:lnTo>
                <a:lnTo>
                  <a:pt x="3659576" y="913995"/>
                </a:lnTo>
                <a:lnTo>
                  <a:pt x="3678642" y="868558"/>
                </a:lnTo>
                <a:lnTo>
                  <a:pt x="3697405" y="822375"/>
                </a:lnTo>
                <a:lnTo>
                  <a:pt x="3733659" y="729050"/>
                </a:lnTo>
                <a:lnTo>
                  <a:pt x="3767987" y="635921"/>
                </a:lnTo>
                <a:lnTo>
                  <a:pt x="3003485" y="2754190"/>
                </a:lnTo>
                <a:lnTo>
                  <a:pt x="0" y="2754190"/>
                </a:lnTo>
                <a:close/>
              </a:path>
            </a:pathLst>
          </a:custGeom>
          <a:solidFill>
            <a:srgbClr val="2D789C"/>
          </a:solidFill>
        </p:spPr>
        <p:txBody>
          <a:bodyPr wrap="square" lIns="0" tIns="0" rIns="0" bIns="0" rtlCol="0"/>
          <a:lstStyle/>
          <a:p>
            <a:endParaRPr/>
          </a:p>
        </p:txBody>
      </p:sp>
      <p:sp>
        <p:nvSpPr>
          <p:cNvPr id="20" name="bg object 20"/>
          <p:cNvSpPr/>
          <p:nvPr/>
        </p:nvSpPr>
        <p:spPr>
          <a:xfrm>
            <a:off x="15139526" y="9228587"/>
            <a:ext cx="3148965" cy="1058545"/>
          </a:xfrm>
          <a:custGeom>
            <a:avLst/>
            <a:gdLst/>
            <a:ahLst/>
            <a:cxnLst/>
            <a:rect l="l" t="t" r="r" b="b"/>
            <a:pathLst>
              <a:path w="3148965" h="1058545">
                <a:moveTo>
                  <a:pt x="3148474" y="0"/>
                </a:moveTo>
                <a:lnTo>
                  <a:pt x="3148474" y="1058411"/>
                </a:lnTo>
                <a:lnTo>
                  <a:pt x="0" y="1058411"/>
                </a:lnTo>
                <a:lnTo>
                  <a:pt x="27590" y="1042573"/>
                </a:lnTo>
                <a:lnTo>
                  <a:pt x="70266" y="1019609"/>
                </a:lnTo>
                <a:lnTo>
                  <a:pt x="113603" y="997762"/>
                </a:lnTo>
                <a:lnTo>
                  <a:pt x="157569" y="977011"/>
                </a:lnTo>
                <a:lnTo>
                  <a:pt x="202132" y="957339"/>
                </a:lnTo>
                <a:lnTo>
                  <a:pt x="247259" y="938725"/>
                </a:lnTo>
                <a:lnTo>
                  <a:pt x="292917" y="921150"/>
                </a:lnTo>
                <a:lnTo>
                  <a:pt x="339075" y="904594"/>
                </a:lnTo>
                <a:lnTo>
                  <a:pt x="385701" y="889038"/>
                </a:lnTo>
                <a:lnTo>
                  <a:pt x="432762" y="874462"/>
                </a:lnTo>
                <a:lnTo>
                  <a:pt x="480225" y="860847"/>
                </a:lnTo>
                <a:lnTo>
                  <a:pt x="528058" y="848174"/>
                </a:lnTo>
                <a:lnTo>
                  <a:pt x="576230" y="836422"/>
                </a:lnTo>
                <a:lnTo>
                  <a:pt x="624708" y="825573"/>
                </a:lnTo>
                <a:lnTo>
                  <a:pt x="673459" y="815607"/>
                </a:lnTo>
                <a:lnTo>
                  <a:pt x="722451" y="806504"/>
                </a:lnTo>
                <a:lnTo>
                  <a:pt x="771652" y="798245"/>
                </a:lnTo>
                <a:lnTo>
                  <a:pt x="821029" y="790811"/>
                </a:lnTo>
                <a:lnTo>
                  <a:pt x="870551" y="784182"/>
                </a:lnTo>
                <a:lnTo>
                  <a:pt x="920185" y="778338"/>
                </a:lnTo>
                <a:lnTo>
                  <a:pt x="969899" y="773261"/>
                </a:lnTo>
                <a:lnTo>
                  <a:pt x="1019659" y="768930"/>
                </a:lnTo>
                <a:lnTo>
                  <a:pt x="1069435" y="765326"/>
                </a:lnTo>
                <a:lnTo>
                  <a:pt x="1119194" y="762430"/>
                </a:lnTo>
                <a:lnTo>
                  <a:pt x="1168903" y="760222"/>
                </a:lnTo>
                <a:lnTo>
                  <a:pt x="1218530" y="758682"/>
                </a:lnTo>
                <a:lnTo>
                  <a:pt x="1268043" y="757792"/>
                </a:lnTo>
                <a:lnTo>
                  <a:pt x="1317410" y="757532"/>
                </a:lnTo>
                <a:lnTo>
                  <a:pt x="1367227" y="757734"/>
                </a:lnTo>
                <a:lnTo>
                  <a:pt x="1417225" y="758305"/>
                </a:lnTo>
                <a:lnTo>
                  <a:pt x="1467372" y="759138"/>
                </a:lnTo>
                <a:lnTo>
                  <a:pt x="1618374" y="762135"/>
                </a:lnTo>
                <a:lnTo>
                  <a:pt x="1668785" y="762944"/>
                </a:lnTo>
                <a:lnTo>
                  <a:pt x="1719179" y="763477"/>
                </a:lnTo>
                <a:lnTo>
                  <a:pt x="1769523" y="763630"/>
                </a:lnTo>
                <a:lnTo>
                  <a:pt x="1819784" y="763294"/>
                </a:lnTo>
                <a:lnTo>
                  <a:pt x="1869929" y="762363"/>
                </a:lnTo>
                <a:lnTo>
                  <a:pt x="1919925" y="760729"/>
                </a:lnTo>
                <a:lnTo>
                  <a:pt x="1969738" y="758284"/>
                </a:lnTo>
                <a:lnTo>
                  <a:pt x="2019336" y="754923"/>
                </a:lnTo>
                <a:lnTo>
                  <a:pt x="2068685" y="750538"/>
                </a:lnTo>
                <a:lnTo>
                  <a:pt x="2117753" y="745020"/>
                </a:lnTo>
                <a:lnTo>
                  <a:pt x="2166506" y="738265"/>
                </a:lnTo>
                <a:lnTo>
                  <a:pt x="2214911" y="730163"/>
                </a:lnTo>
                <a:lnTo>
                  <a:pt x="2262935" y="720609"/>
                </a:lnTo>
                <a:lnTo>
                  <a:pt x="2310545" y="709494"/>
                </a:lnTo>
                <a:lnTo>
                  <a:pt x="2357707" y="696712"/>
                </a:lnTo>
                <a:lnTo>
                  <a:pt x="2404389" y="682156"/>
                </a:lnTo>
                <a:lnTo>
                  <a:pt x="2450558" y="665718"/>
                </a:lnTo>
                <a:lnTo>
                  <a:pt x="2496181" y="647291"/>
                </a:lnTo>
                <a:lnTo>
                  <a:pt x="2541223" y="626768"/>
                </a:lnTo>
                <a:lnTo>
                  <a:pt x="2584666" y="604522"/>
                </a:lnTo>
                <a:lnTo>
                  <a:pt x="2626802" y="580522"/>
                </a:lnTo>
                <a:lnTo>
                  <a:pt x="2667655" y="554834"/>
                </a:lnTo>
                <a:lnTo>
                  <a:pt x="2707247" y="527522"/>
                </a:lnTo>
                <a:lnTo>
                  <a:pt x="2745603" y="498653"/>
                </a:lnTo>
                <a:lnTo>
                  <a:pt x="2782746" y="468291"/>
                </a:lnTo>
                <a:lnTo>
                  <a:pt x="2818698" y="436503"/>
                </a:lnTo>
                <a:lnTo>
                  <a:pt x="2853485" y="403354"/>
                </a:lnTo>
                <a:lnTo>
                  <a:pt x="2887128" y="368909"/>
                </a:lnTo>
                <a:lnTo>
                  <a:pt x="2919652" y="333234"/>
                </a:lnTo>
                <a:lnTo>
                  <a:pt x="2951079" y="296394"/>
                </a:lnTo>
                <a:lnTo>
                  <a:pt x="2981434" y="258456"/>
                </a:lnTo>
                <a:lnTo>
                  <a:pt x="3010740" y="219484"/>
                </a:lnTo>
                <a:lnTo>
                  <a:pt x="3039020" y="179543"/>
                </a:lnTo>
                <a:lnTo>
                  <a:pt x="3066297" y="138700"/>
                </a:lnTo>
                <a:lnTo>
                  <a:pt x="3092596" y="97021"/>
                </a:lnTo>
                <a:lnTo>
                  <a:pt x="3117939" y="54569"/>
                </a:lnTo>
                <a:lnTo>
                  <a:pt x="3142350" y="11412"/>
                </a:lnTo>
                <a:lnTo>
                  <a:pt x="3148474" y="0"/>
                </a:lnTo>
                <a:close/>
              </a:path>
            </a:pathLst>
          </a:custGeom>
          <a:solidFill>
            <a:srgbClr val="FFC8B3"/>
          </a:solidFill>
        </p:spPr>
        <p:txBody>
          <a:bodyPr wrap="square" lIns="0" tIns="0" rIns="0" bIns="0" rtlCol="0"/>
          <a:lstStyle/>
          <a:p>
            <a:endParaRPr/>
          </a:p>
        </p:txBody>
      </p:sp>
      <p:sp>
        <p:nvSpPr>
          <p:cNvPr id="2" name="Holder 2"/>
          <p:cNvSpPr>
            <a:spLocks noGrp="1"/>
          </p:cNvSpPr>
          <p:nvPr>
            <p:ph type="title"/>
          </p:nvPr>
        </p:nvSpPr>
        <p:spPr>
          <a:xfrm>
            <a:off x="2065527" y="-183673"/>
            <a:ext cx="14996160" cy="2696076"/>
          </a:xfrm>
          <a:prstGeom prst="rect">
            <a:avLst/>
          </a:prstGeom>
        </p:spPr>
        <p:txBody>
          <a:bodyPr wrap="square" lIns="0" tIns="0" rIns="0" bIns="0">
            <a:spAutoFit/>
          </a:bodyPr>
          <a:lstStyle>
            <a:lvl1pPr>
              <a:defRPr sz="7050" b="1" i="0">
                <a:solidFill>
                  <a:srgbClr val="2D789C"/>
                </a:solidFill>
                <a:latin typeface="Trebuchet MS"/>
                <a:cs typeface="Trebuchet MS"/>
              </a:defRPr>
            </a:lvl1pPr>
          </a:lstStyle>
          <a:p>
            <a:endParaRPr/>
          </a:p>
        </p:txBody>
      </p:sp>
      <p:sp>
        <p:nvSpPr>
          <p:cNvPr id="3" name="Holder 3"/>
          <p:cNvSpPr>
            <a:spLocks noGrp="1"/>
          </p:cNvSpPr>
          <p:nvPr>
            <p:ph type="body" idx="1"/>
          </p:nvPr>
        </p:nvSpPr>
        <p:spPr>
          <a:xfrm>
            <a:off x="206523" y="3032888"/>
            <a:ext cx="9841230" cy="2109470"/>
          </a:xfrm>
          <a:prstGeom prst="rect">
            <a:avLst/>
          </a:prstGeom>
        </p:spPr>
        <p:txBody>
          <a:bodyPr wrap="square" lIns="0" tIns="0" rIns="0" bIns="0">
            <a:spAutoFit/>
          </a:bodyPr>
          <a:lstStyle>
            <a:lvl1pPr>
              <a:defRPr sz="7050" b="1" i="0">
                <a:solidFill>
                  <a:srgbClr val="2D1A0D"/>
                </a:solidFill>
                <a:latin typeface="Trebuchet MS"/>
                <a:cs typeface="Trebuchet MS"/>
              </a:defRPr>
            </a:lvl1pPr>
          </a:lstStyle>
          <a:p>
            <a:endParaRPr/>
          </a:p>
        </p:txBody>
      </p:sp>
      <p:sp>
        <p:nvSpPr>
          <p:cNvPr id="4" name="Holder 4"/>
          <p:cNvSpPr>
            <a:spLocks noGrp="1"/>
          </p:cNvSpPr>
          <p:nvPr>
            <p:ph type="ftr" sz="quarter" idx="5"/>
          </p:nvPr>
        </p:nvSpPr>
        <p:spPr>
          <a:xfrm>
            <a:off x="6217920" y="9566910"/>
            <a:ext cx="5852160" cy="51435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14400" y="9566910"/>
            <a:ext cx="4206240" cy="51435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6/30/2026</a:t>
            </a:fld>
            <a:endParaRPr lang="en-US"/>
          </a:p>
        </p:txBody>
      </p:sp>
      <p:sp>
        <p:nvSpPr>
          <p:cNvPr id="6" name="Holder 6"/>
          <p:cNvSpPr>
            <a:spLocks noGrp="1"/>
          </p:cNvSpPr>
          <p:nvPr>
            <p:ph type="sldNum" sz="quarter" idx="7"/>
          </p:nvPr>
        </p:nvSpPr>
        <p:spPr>
          <a:xfrm>
            <a:off x="13167361" y="9566910"/>
            <a:ext cx="4206240" cy="51435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8288000" cy="10287000"/>
          </a:xfrm>
          <a:custGeom>
            <a:avLst/>
            <a:gdLst/>
            <a:ahLst/>
            <a:cxnLst/>
            <a:rect l="l" t="t" r="r" b="b"/>
            <a:pathLst>
              <a:path w="18288000" h="10287000">
                <a:moveTo>
                  <a:pt x="18287998" y="10286999"/>
                </a:moveTo>
                <a:lnTo>
                  <a:pt x="0" y="10286999"/>
                </a:lnTo>
                <a:lnTo>
                  <a:pt x="0" y="0"/>
                </a:lnTo>
                <a:lnTo>
                  <a:pt x="18287998" y="0"/>
                </a:lnTo>
                <a:lnTo>
                  <a:pt x="18287998" y="10286999"/>
                </a:lnTo>
                <a:close/>
              </a:path>
            </a:pathLst>
          </a:custGeom>
          <a:solidFill>
            <a:srgbClr val="FBECE8"/>
          </a:solidFill>
        </p:spPr>
        <p:txBody>
          <a:bodyPr wrap="square" lIns="0" tIns="0" rIns="0" bIns="0" rtlCol="0"/>
          <a:lstStyle/>
          <a:p>
            <a:endParaRPr dirty="0"/>
          </a:p>
        </p:txBody>
      </p:sp>
      <p:sp>
        <p:nvSpPr>
          <p:cNvPr id="3" name="object 3"/>
          <p:cNvSpPr/>
          <p:nvPr/>
        </p:nvSpPr>
        <p:spPr>
          <a:xfrm>
            <a:off x="11187900" y="0"/>
            <a:ext cx="7100570" cy="5258435"/>
          </a:xfrm>
          <a:custGeom>
            <a:avLst/>
            <a:gdLst/>
            <a:ahLst/>
            <a:cxnLst/>
            <a:rect l="l" t="t" r="r" b="b"/>
            <a:pathLst>
              <a:path w="7100569" h="5258435">
                <a:moveTo>
                  <a:pt x="7100100" y="5258325"/>
                </a:moveTo>
                <a:lnTo>
                  <a:pt x="7100099" y="0"/>
                </a:lnTo>
                <a:lnTo>
                  <a:pt x="0" y="0"/>
                </a:lnTo>
                <a:lnTo>
                  <a:pt x="5635" y="39894"/>
                </a:lnTo>
                <a:lnTo>
                  <a:pt x="13494" y="88252"/>
                </a:lnTo>
                <a:lnTo>
                  <a:pt x="22355" y="136433"/>
                </a:lnTo>
                <a:lnTo>
                  <a:pt x="32213" y="184417"/>
                </a:lnTo>
                <a:lnTo>
                  <a:pt x="43063" y="232181"/>
                </a:lnTo>
                <a:lnTo>
                  <a:pt x="54899" y="279702"/>
                </a:lnTo>
                <a:lnTo>
                  <a:pt x="67717" y="326959"/>
                </a:lnTo>
                <a:lnTo>
                  <a:pt x="81512" y="373930"/>
                </a:lnTo>
                <a:lnTo>
                  <a:pt x="96278" y="420593"/>
                </a:lnTo>
                <a:lnTo>
                  <a:pt x="112011" y="466925"/>
                </a:lnTo>
                <a:lnTo>
                  <a:pt x="128705" y="512905"/>
                </a:lnTo>
                <a:lnTo>
                  <a:pt x="146356" y="558510"/>
                </a:lnTo>
                <a:lnTo>
                  <a:pt x="164958" y="603718"/>
                </a:lnTo>
                <a:lnTo>
                  <a:pt x="184506" y="648507"/>
                </a:lnTo>
                <a:lnTo>
                  <a:pt x="204995" y="692856"/>
                </a:lnTo>
                <a:lnTo>
                  <a:pt x="226420" y="736742"/>
                </a:lnTo>
                <a:lnTo>
                  <a:pt x="248776" y="780143"/>
                </a:lnTo>
                <a:lnTo>
                  <a:pt x="272058" y="823036"/>
                </a:lnTo>
                <a:lnTo>
                  <a:pt x="296261" y="865401"/>
                </a:lnTo>
                <a:lnTo>
                  <a:pt x="321380" y="907214"/>
                </a:lnTo>
                <a:lnTo>
                  <a:pt x="347410" y="948454"/>
                </a:lnTo>
                <a:lnTo>
                  <a:pt x="374345" y="989098"/>
                </a:lnTo>
                <a:lnTo>
                  <a:pt x="402180" y="1029125"/>
                </a:lnTo>
                <a:lnTo>
                  <a:pt x="430912" y="1068513"/>
                </a:lnTo>
                <a:lnTo>
                  <a:pt x="460533" y="1107238"/>
                </a:lnTo>
                <a:lnTo>
                  <a:pt x="491040" y="1145280"/>
                </a:lnTo>
                <a:lnTo>
                  <a:pt x="522428" y="1182617"/>
                </a:lnTo>
                <a:lnTo>
                  <a:pt x="554690" y="1219225"/>
                </a:lnTo>
                <a:lnTo>
                  <a:pt x="587823" y="1255083"/>
                </a:lnTo>
                <a:lnTo>
                  <a:pt x="621821" y="1290170"/>
                </a:lnTo>
                <a:lnTo>
                  <a:pt x="656679" y="1324462"/>
                </a:lnTo>
                <a:lnTo>
                  <a:pt x="692392" y="1357938"/>
                </a:lnTo>
                <a:lnTo>
                  <a:pt x="728983" y="1390605"/>
                </a:lnTo>
                <a:lnTo>
                  <a:pt x="766172" y="1422340"/>
                </a:lnTo>
                <a:lnTo>
                  <a:pt x="803947" y="1453154"/>
                </a:lnTo>
                <a:lnTo>
                  <a:pt x="842293" y="1483055"/>
                </a:lnTo>
                <a:lnTo>
                  <a:pt x="881197" y="1512054"/>
                </a:lnTo>
                <a:lnTo>
                  <a:pt x="920644" y="1540160"/>
                </a:lnTo>
                <a:lnTo>
                  <a:pt x="960621" y="1567384"/>
                </a:lnTo>
                <a:lnTo>
                  <a:pt x="1001113" y="1593735"/>
                </a:lnTo>
                <a:lnTo>
                  <a:pt x="1042108" y="1619224"/>
                </a:lnTo>
                <a:lnTo>
                  <a:pt x="1083590" y="1643860"/>
                </a:lnTo>
                <a:lnTo>
                  <a:pt x="1125547" y="1667652"/>
                </a:lnTo>
                <a:lnTo>
                  <a:pt x="1167964" y="1690611"/>
                </a:lnTo>
                <a:lnTo>
                  <a:pt x="1210827" y="1712747"/>
                </a:lnTo>
                <a:lnTo>
                  <a:pt x="1254123" y="1734070"/>
                </a:lnTo>
                <a:lnTo>
                  <a:pt x="1297837" y="1754589"/>
                </a:lnTo>
                <a:lnTo>
                  <a:pt x="1341957" y="1774314"/>
                </a:lnTo>
                <a:lnTo>
                  <a:pt x="1386467" y="1793255"/>
                </a:lnTo>
                <a:lnTo>
                  <a:pt x="1431354" y="1811422"/>
                </a:lnTo>
                <a:lnTo>
                  <a:pt x="1476604" y="1828825"/>
                </a:lnTo>
                <a:lnTo>
                  <a:pt x="1522204" y="1845474"/>
                </a:lnTo>
                <a:lnTo>
                  <a:pt x="1568139" y="1861378"/>
                </a:lnTo>
                <a:lnTo>
                  <a:pt x="1614395" y="1876547"/>
                </a:lnTo>
                <a:lnTo>
                  <a:pt x="1660959" y="1890992"/>
                </a:lnTo>
                <a:lnTo>
                  <a:pt x="1707817" y="1904722"/>
                </a:lnTo>
                <a:lnTo>
                  <a:pt x="1754955" y="1917747"/>
                </a:lnTo>
                <a:lnTo>
                  <a:pt x="1802358" y="1930077"/>
                </a:lnTo>
                <a:lnTo>
                  <a:pt x="1850014" y="1941722"/>
                </a:lnTo>
                <a:lnTo>
                  <a:pt x="1897908" y="1952691"/>
                </a:lnTo>
                <a:lnTo>
                  <a:pt x="1946027" y="1962995"/>
                </a:lnTo>
                <a:lnTo>
                  <a:pt x="1994355" y="1972643"/>
                </a:lnTo>
                <a:lnTo>
                  <a:pt x="2042881" y="1981645"/>
                </a:lnTo>
                <a:lnTo>
                  <a:pt x="2091589" y="1990012"/>
                </a:lnTo>
                <a:lnTo>
                  <a:pt x="2140466" y="1997752"/>
                </a:lnTo>
                <a:lnTo>
                  <a:pt x="2189498" y="2004876"/>
                </a:lnTo>
                <a:lnTo>
                  <a:pt x="2238671" y="2011393"/>
                </a:lnTo>
                <a:lnTo>
                  <a:pt x="2287971" y="2017314"/>
                </a:lnTo>
                <a:lnTo>
                  <a:pt x="2337385" y="2022649"/>
                </a:lnTo>
                <a:lnTo>
                  <a:pt x="2386898" y="2027407"/>
                </a:lnTo>
                <a:lnTo>
                  <a:pt x="2436496" y="2031597"/>
                </a:lnTo>
                <a:lnTo>
                  <a:pt x="2486167" y="2035231"/>
                </a:lnTo>
                <a:lnTo>
                  <a:pt x="2535895" y="2038318"/>
                </a:lnTo>
                <a:lnTo>
                  <a:pt x="2585667" y="2040867"/>
                </a:lnTo>
                <a:lnTo>
                  <a:pt x="2635469" y="2042889"/>
                </a:lnTo>
                <a:lnTo>
                  <a:pt x="2685287" y="2044393"/>
                </a:lnTo>
                <a:lnTo>
                  <a:pt x="2735108" y="2045389"/>
                </a:lnTo>
                <a:lnTo>
                  <a:pt x="2784917" y="2045888"/>
                </a:lnTo>
                <a:lnTo>
                  <a:pt x="2834701" y="2045898"/>
                </a:lnTo>
                <a:lnTo>
                  <a:pt x="2884445" y="2045431"/>
                </a:lnTo>
                <a:lnTo>
                  <a:pt x="2934136" y="2044495"/>
                </a:lnTo>
                <a:lnTo>
                  <a:pt x="2983760" y="2043100"/>
                </a:lnTo>
                <a:lnTo>
                  <a:pt x="3033303" y="2041258"/>
                </a:lnTo>
                <a:lnTo>
                  <a:pt x="3082752" y="2038976"/>
                </a:lnTo>
                <a:lnTo>
                  <a:pt x="3132091" y="2036266"/>
                </a:lnTo>
                <a:lnTo>
                  <a:pt x="3181308" y="2033136"/>
                </a:lnTo>
                <a:lnTo>
                  <a:pt x="3230389" y="2029598"/>
                </a:lnTo>
                <a:lnTo>
                  <a:pt x="3280106" y="2025717"/>
                </a:lnTo>
                <a:lnTo>
                  <a:pt x="3329932" y="2021554"/>
                </a:lnTo>
                <a:lnTo>
                  <a:pt x="3379857" y="2017159"/>
                </a:lnTo>
                <a:lnTo>
                  <a:pt x="3429868" y="2012581"/>
                </a:lnTo>
                <a:lnTo>
                  <a:pt x="3479955" y="2007872"/>
                </a:lnTo>
                <a:lnTo>
                  <a:pt x="3680824" y="1988712"/>
                </a:lnTo>
                <a:lnTo>
                  <a:pt x="3731116" y="1984091"/>
                </a:lnTo>
                <a:lnTo>
                  <a:pt x="3781414" y="1979639"/>
                </a:lnTo>
                <a:lnTo>
                  <a:pt x="3831707" y="1975404"/>
                </a:lnTo>
                <a:lnTo>
                  <a:pt x="3881984" y="1971438"/>
                </a:lnTo>
                <a:lnTo>
                  <a:pt x="3932233" y="1967789"/>
                </a:lnTo>
                <a:lnTo>
                  <a:pt x="3982444" y="1964508"/>
                </a:lnTo>
                <a:lnTo>
                  <a:pt x="4032604" y="1961645"/>
                </a:lnTo>
                <a:lnTo>
                  <a:pt x="4082703" y="1959249"/>
                </a:lnTo>
                <a:lnTo>
                  <a:pt x="4132728" y="1957372"/>
                </a:lnTo>
                <a:lnTo>
                  <a:pt x="4182668" y="1956063"/>
                </a:lnTo>
                <a:lnTo>
                  <a:pt x="4232513" y="1955371"/>
                </a:lnTo>
                <a:lnTo>
                  <a:pt x="4282250" y="1955348"/>
                </a:lnTo>
                <a:lnTo>
                  <a:pt x="4331868" y="1956042"/>
                </a:lnTo>
                <a:lnTo>
                  <a:pt x="4381356" y="1957504"/>
                </a:lnTo>
                <a:lnTo>
                  <a:pt x="4430702" y="1959785"/>
                </a:lnTo>
                <a:lnTo>
                  <a:pt x="4479895" y="1962933"/>
                </a:lnTo>
                <a:lnTo>
                  <a:pt x="4528923" y="1966999"/>
                </a:lnTo>
                <a:lnTo>
                  <a:pt x="4577776" y="1972033"/>
                </a:lnTo>
                <a:lnTo>
                  <a:pt x="4626441" y="1978086"/>
                </a:lnTo>
                <a:lnTo>
                  <a:pt x="4674907" y="1985206"/>
                </a:lnTo>
                <a:lnTo>
                  <a:pt x="4723163" y="1993444"/>
                </a:lnTo>
                <a:lnTo>
                  <a:pt x="4771198" y="2002850"/>
                </a:lnTo>
                <a:lnTo>
                  <a:pt x="4818999" y="2013474"/>
                </a:lnTo>
                <a:lnTo>
                  <a:pt x="4866556" y="2025366"/>
                </a:lnTo>
                <a:lnTo>
                  <a:pt x="4913857" y="2038577"/>
                </a:lnTo>
                <a:lnTo>
                  <a:pt x="4960891" y="2053155"/>
                </a:lnTo>
                <a:lnTo>
                  <a:pt x="5007646" y="2069151"/>
                </a:lnTo>
                <a:lnTo>
                  <a:pt x="5054111" y="2086615"/>
                </a:lnTo>
                <a:lnTo>
                  <a:pt x="5099287" y="2105226"/>
                </a:lnTo>
                <a:lnTo>
                  <a:pt x="5143668" y="2125097"/>
                </a:lnTo>
                <a:lnTo>
                  <a:pt x="5187263" y="2146198"/>
                </a:lnTo>
                <a:lnTo>
                  <a:pt x="5230082" y="2168498"/>
                </a:lnTo>
                <a:lnTo>
                  <a:pt x="5272131" y="2191967"/>
                </a:lnTo>
                <a:lnTo>
                  <a:pt x="5313420" y="2216575"/>
                </a:lnTo>
                <a:lnTo>
                  <a:pt x="5353957" y="2242290"/>
                </a:lnTo>
                <a:lnTo>
                  <a:pt x="5393751" y="2269083"/>
                </a:lnTo>
                <a:lnTo>
                  <a:pt x="5432809" y="2296922"/>
                </a:lnTo>
                <a:lnTo>
                  <a:pt x="5471140" y="2325778"/>
                </a:lnTo>
                <a:lnTo>
                  <a:pt x="5508753" y="2355620"/>
                </a:lnTo>
                <a:lnTo>
                  <a:pt x="5545655" y="2386417"/>
                </a:lnTo>
                <a:lnTo>
                  <a:pt x="5581856" y="2418139"/>
                </a:lnTo>
                <a:lnTo>
                  <a:pt x="5617364" y="2450756"/>
                </a:lnTo>
                <a:lnTo>
                  <a:pt x="5652186" y="2484236"/>
                </a:lnTo>
                <a:lnTo>
                  <a:pt x="5686332" y="2518549"/>
                </a:lnTo>
                <a:lnTo>
                  <a:pt x="5719810" y="2553665"/>
                </a:lnTo>
                <a:lnTo>
                  <a:pt x="5752628" y="2589554"/>
                </a:lnTo>
                <a:lnTo>
                  <a:pt x="5784794" y="2626184"/>
                </a:lnTo>
                <a:lnTo>
                  <a:pt x="5816318" y="2663526"/>
                </a:lnTo>
                <a:lnTo>
                  <a:pt x="5847207" y="2701549"/>
                </a:lnTo>
                <a:lnTo>
                  <a:pt x="5877469" y="2740221"/>
                </a:lnTo>
                <a:lnTo>
                  <a:pt x="5907114" y="2779514"/>
                </a:lnTo>
                <a:lnTo>
                  <a:pt x="5936149" y="2819396"/>
                </a:lnTo>
                <a:lnTo>
                  <a:pt x="5964583" y="2859836"/>
                </a:lnTo>
                <a:lnTo>
                  <a:pt x="5992425" y="2900805"/>
                </a:lnTo>
                <a:lnTo>
                  <a:pt x="6019682" y="2942272"/>
                </a:lnTo>
                <a:lnTo>
                  <a:pt x="6046363" y="2984206"/>
                </a:lnTo>
                <a:lnTo>
                  <a:pt x="6072477" y="3026576"/>
                </a:lnTo>
                <a:lnTo>
                  <a:pt x="6098032" y="3069353"/>
                </a:lnTo>
                <a:lnTo>
                  <a:pt x="6123035" y="3112506"/>
                </a:lnTo>
                <a:lnTo>
                  <a:pt x="6147497" y="3156003"/>
                </a:lnTo>
                <a:lnTo>
                  <a:pt x="6171424" y="3199816"/>
                </a:lnTo>
                <a:lnTo>
                  <a:pt x="6194826" y="3243913"/>
                </a:lnTo>
                <a:lnTo>
                  <a:pt x="6217711" y="3288263"/>
                </a:lnTo>
                <a:lnTo>
                  <a:pt x="6240087" y="3332837"/>
                </a:lnTo>
                <a:lnTo>
                  <a:pt x="6261962" y="3377603"/>
                </a:lnTo>
                <a:lnTo>
                  <a:pt x="6283346" y="3422531"/>
                </a:lnTo>
                <a:lnTo>
                  <a:pt x="6304245" y="3467592"/>
                </a:lnTo>
                <a:lnTo>
                  <a:pt x="6324670" y="3512753"/>
                </a:lnTo>
                <a:lnTo>
                  <a:pt x="6344627" y="3557985"/>
                </a:lnTo>
                <a:lnTo>
                  <a:pt x="6364126" y="3603257"/>
                </a:lnTo>
                <a:lnTo>
                  <a:pt x="6383175" y="3648539"/>
                </a:lnTo>
                <a:lnTo>
                  <a:pt x="6646127" y="4297136"/>
                </a:lnTo>
                <a:lnTo>
                  <a:pt x="6700639" y="4428324"/>
                </a:lnTo>
                <a:lnTo>
                  <a:pt x="6756440" y="4559155"/>
                </a:lnTo>
                <a:lnTo>
                  <a:pt x="6794493" y="4645998"/>
                </a:lnTo>
                <a:lnTo>
                  <a:pt x="6833324" y="4732413"/>
                </a:lnTo>
                <a:lnTo>
                  <a:pt x="6853057" y="4775427"/>
                </a:lnTo>
                <a:lnTo>
                  <a:pt x="6873016" y="4818293"/>
                </a:lnTo>
                <a:lnTo>
                  <a:pt x="6893210" y="4860999"/>
                </a:lnTo>
                <a:lnTo>
                  <a:pt x="6913650" y="4903531"/>
                </a:lnTo>
                <a:lnTo>
                  <a:pt x="6934347" y="4945875"/>
                </a:lnTo>
                <a:lnTo>
                  <a:pt x="6955309" y="4988018"/>
                </a:lnTo>
                <a:lnTo>
                  <a:pt x="6976549" y="5029947"/>
                </a:lnTo>
                <a:lnTo>
                  <a:pt x="6998076" y="5071648"/>
                </a:lnTo>
                <a:lnTo>
                  <a:pt x="7019900" y="5113108"/>
                </a:lnTo>
                <a:lnTo>
                  <a:pt x="7042031" y="5154313"/>
                </a:lnTo>
                <a:lnTo>
                  <a:pt x="7064481" y="5195249"/>
                </a:lnTo>
                <a:lnTo>
                  <a:pt x="7087258" y="5235904"/>
                </a:lnTo>
                <a:lnTo>
                  <a:pt x="7100100" y="5258325"/>
                </a:lnTo>
                <a:close/>
              </a:path>
            </a:pathLst>
          </a:custGeom>
          <a:solidFill>
            <a:srgbClr val="2D789C"/>
          </a:solidFill>
        </p:spPr>
        <p:txBody>
          <a:bodyPr wrap="square" lIns="0" tIns="0" rIns="0" bIns="0" rtlCol="0"/>
          <a:lstStyle/>
          <a:p>
            <a:endParaRPr/>
          </a:p>
        </p:txBody>
      </p:sp>
      <p:pic>
        <p:nvPicPr>
          <p:cNvPr id="4" name="object 4"/>
          <p:cNvPicPr/>
          <p:nvPr/>
        </p:nvPicPr>
        <p:blipFill>
          <a:blip r:embed="rId2" cstate="print"/>
          <a:stretch>
            <a:fillRect/>
          </a:stretch>
        </p:blipFill>
        <p:spPr>
          <a:xfrm>
            <a:off x="-470" y="3761833"/>
            <a:ext cx="8731414" cy="6721823"/>
          </a:xfrm>
          <a:prstGeom prst="rect">
            <a:avLst/>
          </a:prstGeom>
        </p:spPr>
      </p:pic>
      <p:sp>
        <p:nvSpPr>
          <p:cNvPr id="5" name="object 5"/>
          <p:cNvSpPr txBox="1">
            <a:spLocks noGrp="1"/>
          </p:cNvSpPr>
          <p:nvPr>
            <p:ph type="title"/>
          </p:nvPr>
        </p:nvSpPr>
        <p:spPr>
          <a:xfrm>
            <a:off x="1295400" y="1725388"/>
            <a:ext cx="10467499" cy="1051570"/>
          </a:xfrm>
          <a:prstGeom prst="rect">
            <a:avLst/>
          </a:prstGeom>
        </p:spPr>
        <p:txBody>
          <a:bodyPr vert="horz" wrap="square" lIns="0" tIns="0" rIns="0" bIns="0" rtlCol="0">
            <a:spAutoFit/>
          </a:bodyPr>
          <a:lstStyle/>
          <a:p>
            <a:pPr marL="339090" marR="5080" indent="-327025">
              <a:lnSpc>
                <a:spcPts val="8230"/>
              </a:lnSpc>
            </a:pPr>
            <a:r>
              <a:rPr lang="en-US" sz="8000" spc="114" dirty="0">
                <a:latin typeface="Arial"/>
                <a:cs typeface="Arial"/>
              </a:rPr>
              <a:t>Smart </a:t>
            </a:r>
            <a:r>
              <a:rPr lang="en-US" sz="8000" spc="114" dirty="0" err="1">
                <a:latin typeface="Arial"/>
                <a:cs typeface="Arial"/>
              </a:rPr>
              <a:t>HealthMed</a:t>
            </a:r>
            <a:endParaRPr sz="8000" dirty="0">
              <a:latin typeface="Arial"/>
              <a:cs typeface="Arial"/>
            </a:endParaRPr>
          </a:p>
        </p:txBody>
      </p:sp>
      <p:sp>
        <p:nvSpPr>
          <p:cNvPr id="6" name="object 6"/>
          <p:cNvSpPr txBox="1"/>
          <p:nvPr/>
        </p:nvSpPr>
        <p:spPr>
          <a:xfrm>
            <a:off x="281006" y="9159123"/>
            <a:ext cx="15187593" cy="751488"/>
          </a:xfrm>
          <a:prstGeom prst="rect">
            <a:avLst/>
          </a:prstGeom>
        </p:spPr>
        <p:txBody>
          <a:bodyPr vert="horz" wrap="square" lIns="0" tIns="12700" rIns="0" bIns="0" rtlCol="0">
            <a:spAutoFit/>
          </a:bodyPr>
          <a:lstStyle/>
          <a:p>
            <a:pPr marL="12700">
              <a:lnSpc>
                <a:spcPct val="100000"/>
              </a:lnSpc>
              <a:spcBef>
                <a:spcPts val="100"/>
              </a:spcBef>
            </a:pPr>
            <a:r>
              <a:rPr sz="4800" spc="65" dirty="0">
                <a:solidFill>
                  <a:srgbClr val="0070C0"/>
                </a:solidFill>
                <a:latin typeface="Tahoma"/>
                <a:cs typeface="Tahoma"/>
              </a:rPr>
              <a:t>Created</a:t>
            </a:r>
            <a:r>
              <a:rPr sz="4800" spc="-280" dirty="0">
                <a:solidFill>
                  <a:srgbClr val="0070C0"/>
                </a:solidFill>
                <a:latin typeface="Tahoma"/>
                <a:cs typeface="Tahoma"/>
              </a:rPr>
              <a:t> </a:t>
            </a:r>
            <a:r>
              <a:rPr sz="4800" spc="-140" dirty="0">
                <a:solidFill>
                  <a:srgbClr val="0070C0"/>
                </a:solidFill>
                <a:latin typeface="Tahoma"/>
                <a:cs typeface="Tahoma"/>
              </a:rPr>
              <a:t>by:</a:t>
            </a:r>
            <a:r>
              <a:rPr sz="4800" spc="-265" dirty="0">
                <a:solidFill>
                  <a:srgbClr val="0070C0"/>
                </a:solidFill>
                <a:latin typeface="Tahoma"/>
                <a:cs typeface="Tahoma"/>
              </a:rPr>
              <a:t> </a:t>
            </a:r>
            <a:r>
              <a:rPr lang="en-US" sz="4800" spc="-265" dirty="0">
                <a:solidFill>
                  <a:srgbClr val="0070C0"/>
                </a:solidFill>
                <a:latin typeface="Tahoma"/>
                <a:cs typeface="Tahoma"/>
              </a:rPr>
              <a:t>Ahmad Abu Shams</a:t>
            </a:r>
            <a:r>
              <a:rPr lang="ar-SA" sz="4800" spc="-265" dirty="0">
                <a:solidFill>
                  <a:srgbClr val="0070C0"/>
                </a:solidFill>
                <a:latin typeface="Tahoma"/>
                <a:cs typeface="Tahoma"/>
              </a:rPr>
              <a:t> </a:t>
            </a:r>
            <a:r>
              <a:rPr sz="4800" dirty="0">
                <a:solidFill>
                  <a:srgbClr val="0070C0"/>
                </a:solidFill>
                <a:latin typeface="Tahoma"/>
                <a:cs typeface="Tahoma"/>
              </a:rPr>
              <a:t>&amp;</a:t>
            </a:r>
            <a:r>
              <a:rPr sz="4800" spc="-270" dirty="0">
                <a:solidFill>
                  <a:srgbClr val="0070C0"/>
                </a:solidFill>
                <a:latin typeface="Tahoma"/>
                <a:cs typeface="Tahoma"/>
              </a:rPr>
              <a:t> </a:t>
            </a:r>
            <a:r>
              <a:rPr lang="en-US" sz="4800" spc="225" dirty="0">
                <a:solidFill>
                  <a:srgbClr val="0070C0"/>
                </a:solidFill>
                <a:latin typeface="Tahoma"/>
                <a:cs typeface="Tahoma"/>
              </a:rPr>
              <a:t>Abdul Rahman Yahya</a:t>
            </a:r>
            <a:endParaRPr sz="4800" dirty="0">
              <a:solidFill>
                <a:srgbClr val="0070C0"/>
              </a:solidFill>
              <a:latin typeface="Tahoma"/>
              <a:cs typeface="Tahoma"/>
            </a:endParaRPr>
          </a:p>
        </p:txBody>
      </p:sp>
      <p:pic>
        <p:nvPicPr>
          <p:cNvPr id="12" name="صورة 11">
            <a:extLst>
              <a:ext uri="{FF2B5EF4-FFF2-40B4-BE49-F238E27FC236}">
                <a16:creationId xmlns:a16="http://schemas.microsoft.com/office/drawing/2014/main" id="{1176697D-EA42-A373-A7AA-DDB7940F2F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9600" y="2792699"/>
            <a:ext cx="8763000" cy="6350683"/>
          </a:xfrm>
          <a:prstGeom prst="rect">
            <a:avLst/>
          </a:prstGeom>
        </p:spPr>
      </p:pic>
      <p:pic>
        <p:nvPicPr>
          <p:cNvPr id="7" name="object 4">
            <a:extLst>
              <a:ext uri="{FF2B5EF4-FFF2-40B4-BE49-F238E27FC236}">
                <a16:creationId xmlns:a16="http://schemas.microsoft.com/office/drawing/2014/main" id="{794C5E29-44C9-CC57-21B4-EC13851F60AD}"/>
              </a:ext>
            </a:extLst>
          </p:cNvPr>
          <p:cNvPicPr/>
          <p:nvPr/>
        </p:nvPicPr>
        <p:blipFill>
          <a:blip r:embed="rId4" cstate="print"/>
          <a:stretch>
            <a:fillRect/>
          </a:stretch>
        </p:blipFill>
        <p:spPr>
          <a:xfrm>
            <a:off x="15925801" y="5188198"/>
            <a:ext cx="2362200" cy="511454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685800" y="2247900"/>
            <a:ext cx="7820024" cy="5075796"/>
          </a:xfrm>
          <a:prstGeom prst="rect">
            <a:avLst/>
          </a:prstGeom>
        </p:spPr>
      </p:pic>
      <p:sp>
        <p:nvSpPr>
          <p:cNvPr id="3" name="object 3"/>
          <p:cNvSpPr txBox="1">
            <a:spLocks noGrp="1"/>
          </p:cNvSpPr>
          <p:nvPr>
            <p:ph type="title"/>
          </p:nvPr>
        </p:nvSpPr>
        <p:spPr>
          <a:prstGeom prst="rect">
            <a:avLst/>
          </a:prstGeom>
        </p:spPr>
        <p:txBody>
          <a:bodyPr vert="horz" wrap="square" lIns="0" tIns="12065" rIns="0" bIns="0" rtlCol="0">
            <a:spAutoFit/>
          </a:bodyPr>
          <a:lstStyle/>
          <a:p>
            <a:pPr marL="2489835">
              <a:lnSpc>
                <a:spcPct val="100000"/>
              </a:lnSpc>
              <a:spcBef>
                <a:spcPts val="95"/>
              </a:spcBef>
            </a:pPr>
            <a:r>
              <a:rPr spc="-325" dirty="0"/>
              <a:t>HARDWARE</a:t>
            </a:r>
            <a:r>
              <a:rPr spc="-350" dirty="0"/>
              <a:t> </a:t>
            </a:r>
            <a:r>
              <a:rPr spc="-285" dirty="0"/>
              <a:t>COMPONENT</a:t>
            </a:r>
          </a:p>
        </p:txBody>
      </p:sp>
      <p:sp>
        <p:nvSpPr>
          <p:cNvPr id="4" name="object 4"/>
          <p:cNvSpPr txBox="1">
            <a:spLocks noGrp="1"/>
          </p:cNvSpPr>
          <p:nvPr>
            <p:ph type="body" idx="1"/>
          </p:nvPr>
        </p:nvSpPr>
        <p:spPr>
          <a:xfrm>
            <a:off x="1371600" y="7835082"/>
            <a:ext cx="9841230" cy="1097095"/>
          </a:xfrm>
          <a:prstGeom prst="rect">
            <a:avLst/>
          </a:prstGeom>
        </p:spPr>
        <p:txBody>
          <a:bodyPr vert="horz" wrap="square" lIns="0" tIns="12065" rIns="0" bIns="0" rtlCol="0">
            <a:spAutoFit/>
          </a:bodyPr>
          <a:lstStyle/>
          <a:p>
            <a:pPr marL="12700">
              <a:lnSpc>
                <a:spcPct val="100000"/>
              </a:lnSpc>
              <a:spcBef>
                <a:spcPts val="95"/>
              </a:spcBef>
            </a:pPr>
            <a:r>
              <a:rPr spc="-275" dirty="0"/>
              <a:t>ARDUINO</a:t>
            </a:r>
            <a:r>
              <a:rPr spc="-365" dirty="0"/>
              <a:t> </a:t>
            </a:r>
            <a:r>
              <a:rPr spc="-295" dirty="0"/>
              <a:t>MEGA</a:t>
            </a:r>
          </a:p>
        </p:txBody>
      </p:sp>
      <p:pic>
        <p:nvPicPr>
          <p:cNvPr id="5" name="صورة 4">
            <a:extLst>
              <a:ext uri="{FF2B5EF4-FFF2-40B4-BE49-F238E27FC236}">
                <a16:creationId xmlns:a16="http://schemas.microsoft.com/office/drawing/2014/main" id="{001809A2-489F-2E6D-3364-8D6788DCD6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7060" y="2324100"/>
            <a:ext cx="6966689" cy="5151613"/>
          </a:xfrm>
          <a:prstGeom prst="rect">
            <a:avLst/>
          </a:prstGeom>
        </p:spPr>
      </p:pic>
      <p:sp>
        <p:nvSpPr>
          <p:cNvPr id="7" name="مربع نص 6">
            <a:extLst>
              <a:ext uri="{FF2B5EF4-FFF2-40B4-BE49-F238E27FC236}">
                <a16:creationId xmlns:a16="http://schemas.microsoft.com/office/drawing/2014/main" id="{6335FCA3-FBD5-E279-AE57-08D596CF8855}"/>
              </a:ext>
            </a:extLst>
          </p:cNvPr>
          <p:cNvSpPr txBox="1"/>
          <p:nvPr/>
        </p:nvSpPr>
        <p:spPr>
          <a:xfrm>
            <a:off x="8430491" y="7783466"/>
            <a:ext cx="9144000" cy="1200329"/>
          </a:xfrm>
          <a:prstGeom prst="rect">
            <a:avLst/>
          </a:prstGeom>
          <a:noFill/>
        </p:spPr>
        <p:txBody>
          <a:bodyPr wrap="square">
            <a:spAutoFit/>
          </a:bodyPr>
          <a:lstStyle/>
          <a:p>
            <a:pPr marL="956310" algn="ctr">
              <a:lnSpc>
                <a:spcPct val="100000"/>
              </a:lnSpc>
              <a:spcBef>
                <a:spcPts val="95"/>
              </a:spcBef>
            </a:pPr>
            <a:r>
              <a:rPr lang="en-US" sz="7200" b="1" spc="-375" dirty="0">
                <a:solidFill>
                  <a:srgbClr val="2D1A0D"/>
                </a:solidFill>
                <a:latin typeface="Trebuchet MS"/>
                <a:cs typeface="Trebuchet MS"/>
              </a:rPr>
              <a:t>ESP8266</a:t>
            </a:r>
            <a:endParaRPr lang="en-US" sz="7200" dirty="0">
              <a:latin typeface="Trebuchet MS"/>
              <a:cs typeface="Trebuchet M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a:xfrm>
            <a:off x="4543205" y="-150624"/>
            <a:ext cx="9629140" cy="1099820"/>
          </a:xfrm>
          <a:prstGeom prst="rect">
            <a:avLst/>
          </a:prstGeom>
        </p:spPr>
        <p:txBody>
          <a:bodyPr vert="horz" wrap="square" lIns="0" tIns="12065" rIns="0" bIns="0" rtlCol="0">
            <a:spAutoFit/>
          </a:bodyPr>
          <a:lstStyle/>
          <a:p>
            <a:pPr marL="12700">
              <a:lnSpc>
                <a:spcPct val="100000"/>
              </a:lnSpc>
              <a:spcBef>
                <a:spcPts val="95"/>
              </a:spcBef>
            </a:pPr>
            <a:r>
              <a:rPr spc="-325" dirty="0"/>
              <a:t>HARDWARE</a:t>
            </a:r>
            <a:r>
              <a:rPr spc="-350" dirty="0"/>
              <a:t> </a:t>
            </a:r>
            <a:r>
              <a:rPr spc="-285" dirty="0"/>
              <a:t>COMPONENT</a:t>
            </a:r>
          </a:p>
        </p:txBody>
      </p:sp>
      <p:sp>
        <p:nvSpPr>
          <p:cNvPr id="5" name="object 5"/>
          <p:cNvSpPr txBox="1"/>
          <p:nvPr/>
        </p:nvSpPr>
        <p:spPr>
          <a:xfrm>
            <a:off x="2408652" y="7468465"/>
            <a:ext cx="4269105" cy="1099820"/>
          </a:xfrm>
          <a:prstGeom prst="rect">
            <a:avLst/>
          </a:prstGeom>
        </p:spPr>
        <p:txBody>
          <a:bodyPr vert="horz" wrap="square" lIns="0" tIns="12065" rIns="0" bIns="0" rtlCol="0">
            <a:spAutoFit/>
          </a:bodyPr>
          <a:lstStyle/>
          <a:p>
            <a:pPr marL="12700">
              <a:lnSpc>
                <a:spcPct val="100000"/>
              </a:lnSpc>
              <a:spcBef>
                <a:spcPts val="95"/>
              </a:spcBef>
            </a:pPr>
            <a:r>
              <a:rPr sz="7050" b="1" dirty="0">
                <a:solidFill>
                  <a:srgbClr val="2D1A0D"/>
                </a:solidFill>
                <a:latin typeface="Trebuchet MS"/>
                <a:cs typeface="Trebuchet MS"/>
              </a:rPr>
              <a:t>DC</a:t>
            </a:r>
            <a:r>
              <a:rPr sz="7050" b="1" spc="-475" dirty="0">
                <a:solidFill>
                  <a:srgbClr val="2D1A0D"/>
                </a:solidFill>
                <a:latin typeface="Trebuchet MS"/>
                <a:cs typeface="Trebuchet MS"/>
              </a:rPr>
              <a:t> </a:t>
            </a:r>
            <a:r>
              <a:rPr sz="7050" b="1" spc="-170" dirty="0">
                <a:solidFill>
                  <a:srgbClr val="2D1A0D"/>
                </a:solidFill>
                <a:latin typeface="Trebuchet MS"/>
                <a:cs typeface="Trebuchet MS"/>
              </a:rPr>
              <a:t>MOTOR</a:t>
            </a:r>
            <a:endParaRPr sz="7050" dirty="0">
              <a:latin typeface="Trebuchet MS"/>
              <a:cs typeface="Trebuchet MS"/>
            </a:endParaRPr>
          </a:p>
        </p:txBody>
      </p:sp>
      <p:pic>
        <p:nvPicPr>
          <p:cNvPr id="11" name="صورة 10">
            <a:extLst>
              <a:ext uri="{FF2B5EF4-FFF2-40B4-BE49-F238E27FC236}">
                <a16:creationId xmlns:a16="http://schemas.microsoft.com/office/drawing/2014/main" id="{C639A71E-AC2F-25DF-A003-CE139C3A70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2904" y="2247900"/>
            <a:ext cx="4800600" cy="4629149"/>
          </a:xfrm>
          <a:prstGeom prst="rect">
            <a:avLst/>
          </a:prstGeom>
        </p:spPr>
      </p:pic>
      <p:pic>
        <p:nvPicPr>
          <p:cNvPr id="2" name="صورة 1">
            <a:extLst>
              <a:ext uri="{FF2B5EF4-FFF2-40B4-BE49-F238E27FC236}">
                <a16:creationId xmlns:a16="http://schemas.microsoft.com/office/drawing/2014/main" id="{C26E5CFA-06A1-E6E6-B6F9-8F446BA0D7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20200" y="2247900"/>
            <a:ext cx="4800600" cy="4632613"/>
          </a:xfrm>
          <a:prstGeom prst="rect">
            <a:avLst/>
          </a:prstGeom>
        </p:spPr>
      </p:pic>
      <p:sp>
        <p:nvSpPr>
          <p:cNvPr id="6" name="مربع نص 5">
            <a:extLst>
              <a:ext uri="{FF2B5EF4-FFF2-40B4-BE49-F238E27FC236}">
                <a16:creationId xmlns:a16="http://schemas.microsoft.com/office/drawing/2014/main" id="{4D0D9EBB-1C8C-471A-0EE9-D93E78FA6844}"/>
              </a:ext>
            </a:extLst>
          </p:cNvPr>
          <p:cNvSpPr txBox="1"/>
          <p:nvPr/>
        </p:nvSpPr>
        <p:spPr>
          <a:xfrm>
            <a:off x="8382000" y="7367956"/>
            <a:ext cx="9144000" cy="1200329"/>
          </a:xfrm>
          <a:prstGeom prst="rect">
            <a:avLst/>
          </a:prstGeom>
          <a:noFill/>
        </p:spPr>
        <p:txBody>
          <a:bodyPr wrap="square">
            <a:spAutoFit/>
          </a:bodyPr>
          <a:lstStyle/>
          <a:p>
            <a:pPr marL="473709" marR="5080" indent="-461645">
              <a:lnSpc>
                <a:spcPct val="100499"/>
              </a:lnSpc>
              <a:spcBef>
                <a:spcPts val="80"/>
              </a:spcBef>
            </a:pPr>
            <a:r>
              <a:rPr lang="en-US" sz="7200" b="1" spc="-484" dirty="0">
                <a:solidFill>
                  <a:srgbClr val="2D1A0D"/>
                </a:solidFill>
                <a:latin typeface="Trebuchet MS"/>
                <a:cs typeface="Trebuchet MS"/>
              </a:rPr>
              <a:t>H-</a:t>
            </a:r>
            <a:r>
              <a:rPr lang="en-US" sz="7200" b="1" spc="-290" dirty="0">
                <a:solidFill>
                  <a:srgbClr val="2D1A0D"/>
                </a:solidFill>
                <a:latin typeface="Trebuchet MS"/>
                <a:cs typeface="Trebuchet MS"/>
              </a:rPr>
              <a:t>BRIDGE </a:t>
            </a:r>
            <a:r>
              <a:rPr lang="en-US" sz="7200" b="1" spc="-380" dirty="0">
                <a:solidFill>
                  <a:srgbClr val="2D1A0D"/>
                </a:solidFill>
                <a:latin typeface="Trebuchet MS"/>
                <a:cs typeface="Trebuchet MS"/>
              </a:rPr>
              <a:t>L298N</a:t>
            </a:r>
            <a:endParaRPr lang="en-US" sz="7200" dirty="0">
              <a:latin typeface="Trebuchet MS"/>
              <a:cs typeface="Trebuchet M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2065" rIns="0" bIns="0" rtlCol="0">
            <a:spAutoFit/>
          </a:bodyPr>
          <a:lstStyle/>
          <a:p>
            <a:pPr marL="2489835">
              <a:lnSpc>
                <a:spcPct val="100000"/>
              </a:lnSpc>
              <a:spcBef>
                <a:spcPts val="95"/>
              </a:spcBef>
            </a:pPr>
            <a:r>
              <a:rPr spc="-325" dirty="0"/>
              <a:t>HARDWARE</a:t>
            </a:r>
            <a:r>
              <a:rPr spc="-350" dirty="0"/>
              <a:t> </a:t>
            </a:r>
            <a:r>
              <a:rPr spc="-285" dirty="0"/>
              <a:t>COMPONENT</a:t>
            </a:r>
          </a:p>
        </p:txBody>
      </p:sp>
      <p:sp>
        <p:nvSpPr>
          <p:cNvPr id="4" name="object 4"/>
          <p:cNvSpPr txBox="1"/>
          <p:nvPr/>
        </p:nvSpPr>
        <p:spPr>
          <a:xfrm>
            <a:off x="1752600" y="7674201"/>
            <a:ext cx="8663699" cy="1355499"/>
          </a:xfrm>
          <a:prstGeom prst="rect">
            <a:avLst/>
          </a:prstGeom>
        </p:spPr>
        <p:txBody>
          <a:bodyPr vert="horz" wrap="square" lIns="0" tIns="267970" rIns="0" bIns="0" rtlCol="0">
            <a:spAutoFit/>
          </a:bodyPr>
          <a:lstStyle/>
          <a:p>
            <a:pPr marL="12700">
              <a:lnSpc>
                <a:spcPct val="100000"/>
              </a:lnSpc>
              <a:spcBef>
                <a:spcPts val="2110"/>
              </a:spcBef>
            </a:pPr>
            <a:r>
              <a:rPr lang="ar-SA" sz="7050" b="1" spc="-390" dirty="0">
                <a:solidFill>
                  <a:srgbClr val="2D1A0D"/>
                </a:solidFill>
                <a:latin typeface="Trebuchet MS"/>
                <a:cs typeface="Trebuchet MS"/>
              </a:rPr>
              <a:t>  </a:t>
            </a:r>
            <a:r>
              <a:rPr sz="7050" b="1" spc="-390" dirty="0">
                <a:solidFill>
                  <a:srgbClr val="2D1A0D"/>
                </a:solidFill>
                <a:latin typeface="Trebuchet MS"/>
                <a:cs typeface="Trebuchet MS"/>
              </a:rPr>
              <a:t>IR</a:t>
            </a:r>
            <a:r>
              <a:rPr sz="7050" b="1" spc="-380" dirty="0">
                <a:solidFill>
                  <a:srgbClr val="2D1A0D"/>
                </a:solidFill>
                <a:latin typeface="Trebuchet MS"/>
                <a:cs typeface="Trebuchet MS"/>
              </a:rPr>
              <a:t> </a:t>
            </a:r>
            <a:r>
              <a:rPr sz="7050" b="1" spc="-30" dirty="0">
                <a:solidFill>
                  <a:srgbClr val="2D1A0D"/>
                </a:solidFill>
                <a:latin typeface="Trebuchet MS"/>
                <a:cs typeface="Trebuchet MS"/>
              </a:rPr>
              <a:t>SENSOR</a:t>
            </a:r>
            <a:endParaRPr sz="7050" dirty="0">
              <a:latin typeface="Trebuchet MS"/>
              <a:cs typeface="Trebuchet MS"/>
            </a:endParaRPr>
          </a:p>
        </p:txBody>
      </p:sp>
      <p:pic>
        <p:nvPicPr>
          <p:cNvPr id="6" name="صورة 5">
            <a:extLst>
              <a:ext uri="{FF2B5EF4-FFF2-40B4-BE49-F238E27FC236}">
                <a16:creationId xmlns:a16="http://schemas.microsoft.com/office/drawing/2014/main" id="{1688932A-7370-5D98-EC04-ECE1471912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1497238"/>
            <a:ext cx="5498276" cy="6176963"/>
          </a:xfrm>
          <a:prstGeom prst="rect">
            <a:avLst/>
          </a:prstGeom>
        </p:spPr>
      </p:pic>
      <p:pic>
        <p:nvPicPr>
          <p:cNvPr id="2" name="object 2">
            <a:extLst>
              <a:ext uri="{FF2B5EF4-FFF2-40B4-BE49-F238E27FC236}">
                <a16:creationId xmlns:a16="http://schemas.microsoft.com/office/drawing/2014/main" id="{2F2DE282-C832-825F-487E-46F9E2FCB224}"/>
              </a:ext>
            </a:extLst>
          </p:cNvPr>
          <p:cNvPicPr/>
          <p:nvPr/>
        </p:nvPicPr>
        <p:blipFill>
          <a:blip r:embed="rId3" cstate="print"/>
          <a:stretch>
            <a:fillRect/>
          </a:stretch>
        </p:blipFill>
        <p:spPr>
          <a:xfrm>
            <a:off x="9563607" y="1497238"/>
            <a:ext cx="5791200" cy="6176963"/>
          </a:xfrm>
          <a:prstGeom prst="rect">
            <a:avLst/>
          </a:prstGeom>
        </p:spPr>
      </p:pic>
      <p:sp>
        <p:nvSpPr>
          <p:cNvPr id="7" name="مربع نص 6">
            <a:extLst>
              <a:ext uri="{FF2B5EF4-FFF2-40B4-BE49-F238E27FC236}">
                <a16:creationId xmlns:a16="http://schemas.microsoft.com/office/drawing/2014/main" id="{D6D5168C-6A34-B22C-D82F-55AF7B7F48C3}"/>
              </a:ext>
            </a:extLst>
          </p:cNvPr>
          <p:cNvSpPr txBox="1"/>
          <p:nvPr/>
        </p:nvSpPr>
        <p:spPr>
          <a:xfrm>
            <a:off x="11506200" y="7829371"/>
            <a:ext cx="9144000" cy="1200329"/>
          </a:xfrm>
          <a:prstGeom prst="rect">
            <a:avLst/>
          </a:prstGeom>
          <a:noFill/>
        </p:spPr>
        <p:txBody>
          <a:bodyPr wrap="square">
            <a:spAutoFit/>
          </a:bodyPr>
          <a:lstStyle/>
          <a:p>
            <a:r>
              <a:rPr lang="en-US" sz="7200" b="1" spc="-520" dirty="0">
                <a:solidFill>
                  <a:srgbClr val="2D1A0D"/>
                </a:solidFill>
                <a:latin typeface="Trebuchet MS"/>
                <a:cs typeface="Trebuchet MS"/>
              </a:rPr>
              <a:t>RTC</a:t>
            </a:r>
            <a:endParaRPr lang="ar-SA" sz="7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4543205" y="-150624"/>
            <a:ext cx="9629140" cy="1099820"/>
          </a:xfrm>
          <a:prstGeom prst="rect">
            <a:avLst/>
          </a:prstGeom>
        </p:spPr>
        <p:txBody>
          <a:bodyPr vert="horz" wrap="square" lIns="0" tIns="12065" rIns="0" bIns="0" rtlCol="0">
            <a:spAutoFit/>
          </a:bodyPr>
          <a:lstStyle/>
          <a:p>
            <a:pPr marL="12700">
              <a:lnSpc>
                <a:spcPct val="100000"/>
              </a:lnSpc>
              <a:spcBef>
                <a:spcPts val="95"/>
              </a:spcBef>
            </a:pPr>
            <a:r>
              <a:rPr spc="-325" dirty="0"/>
              <a:t>HARDWARE</a:t>
            </a:r>
            <a:r>
              <a:rPr spc="-350" dirty="0"/>
              <a:t> </a:t>
            </a:r>
            <a:r>
              <a:rPr spc="-285" dirty="0"/>
              <a:t>COMPONENT</a:t>
            </a:r>
          </a:p>
        </p:txBody>
      </p:sp>
      <p:sp>
        <p:nvSpPr>
          <p:cNvPr id="6" name="object 6"/>
          <p:cNvSpPr txBox="1"/>
          <p:nvPr/>
        </p:nvSpPr>
        <p:spPr>
          <a:xfrm rot="10800000" flipV="1">
            <a:off x="3276600" y="7353300"/>
            <a:ext cx="6629399" cy="1650452"/>
          </a:xfrm>
          <a:prstGeom prst="rect">
            <a:avLst/>
          </a:prstGeom>
        </p:spPr>
        <p:txBody>
          <a:bodyPr vert="horz" wrap="square" lIns="0" tIns="537210" rIns="0" bIns="0" rtlCol="0">
            <a:spAutoFit/>
          </a:bodyPr>
          <a:lstStyle/>
          <a:p>
            <a:pPr marL="12700">
              <a:lnSpc>
                <a:spcPct val="100000"/>
              </a:lnSpc>
              <a:spcBef>
                <a:spcPts val="4230"/>
              </a:spcBef>
            </a:pPr>
            <a:r>
              <a:rPr lang="en-US" sz="7200" b="1" dirty="0"/>
              <a:t>Sm300l</a:t>
            </a:r>
          </a:p>
        </p:txBody>
      </p:sp>
      <p:pic>
        <p:nvPicPr>
          <p:cNvPr id="10" name="صورة 9">
            <a:extLst>
              <a:ext uri="{FF2B5EF4-FFF2-40B4-BE49-F238E27FC236}">
                <a16:creationId xmlns:a16="http://schemas.microsoft.com/office/drawing/2014/main" id="{C3DF083E-CA21-AC7D-A7F8-ABB8279D3B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8464" y="1638300"/>
            <a:ext cx="6096000" cy="6096000"/>
          </a:xfrm>
          <a:prstGeom prst="rect">
            <a:avLst/>
          </a:prstGeom>
        </p:spPr>
      </p:pic>
      <p:pic>
        <p:nvPicPr>
          <p:cNvPr id="2" name="صورة 1">
            <a:extLst>
              <a:ext uri="{FF2B5EF4-FFF2-40B4-BE49-F238E27FC236}">
                <a16:creationId xmlns:a16="http://schemas.microsoft.com/office/drawing/2014/main" id="{4FE95926-D2E8-BC26-E872-FA563C1ACE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34600" y="1638300"/>
            <a:ext cx="6629400" cy="6096000"/>
          </a:xfrm>
          <a:prstGeom prst="rect">
            <a:avLst/>
          </a:prstGeom>
        </p:spPr>
      </p:pic>
      <p:sp>
        <p:nvSpPr>
          <p:cNvPr id="4" name="مربع نص 3">
            <a:extLst>
              <a:ext uri="{FF2B5EF4-FFF2-40B4-BE49-F238E27FC236}">
                <a16:creationId xmlns:a16="http://schemas.microsoft.com/office/drawing/2014/main" id="{09E22965-454C-512F-1600-2B4A1787E861}"/>
              </a:ext>
            </a:extLst>
          </p:cNvPr>
          <p:cNvSpPr txBox="1"/>
          <p:nvPr/>
        </p:nvSpPr>
        <p:spPr>
          <a:xfrm>
            <a:off x="9144000" y="7803423"/>
            <a:ext cx="9144000" cy="1200329"/>
          </a:xfrm>
          <a:prstGeom prst="rect">
            <a:avLst/>
          </a:prstGeom>
          <a:noFill/>
        </p:spPr>
        <p:txBody>
          <a:bodyPr wrap="square">
            <a:spAutoFit/>
          </a:bodyPr>
          <a:lstStyle/>
          <a:p>
            <a:pPr marL="12700">
              <a:lnSpc>
                <a:spcPct val="100000"/>
              </a:lnSpc>
              <a:spcBef>
                <a:spcPts val="95"/>
              </a:spcBef>
            </a:pPr>
            <a:r>
              <a:rPr lang="en-US" sz="7200" b="1" spc="-520" dirty="0">
                <a:solidFill>
                  <a:srgbClr val="2D1A0D"/>
                </a:solidFill>
                <a:latin typeface="Trebuchet MS"/>
                <a:cs typeface="Trebuchet MS"/>
              </a:rPr>
              <a:t>dc to dc buck converter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226313" y="1638300"/>
            <a:ext cx="7403336" cy="5885985"/>
          </a:xfrm>
          <a:prstGeom prst="rect">
            <a:avLst/>
          </a:prstGeom>
        </p:spPr>
      </p:pic>
      <p:sp>
        <p:nvSpPr>
          <p:cNvPr id="3" name="object 3"/>
          <p:cNvSpPr txBox="1">
            <a:spLocks noGrp="1"/>
          </p:cNvSpPr>
          <p:nvPr>
            <p:ph type="title"/>
          </p:nvPr>
        </p:nvSpPr>
        <p:spPr>
          <a:prstGeom prst="rect">
            <a:avLst/>
          </a:prstGeom>
        </p:spPr>
        <p:txBody>
          <a:bodyPr vert="horz" wrap="square" lIns="0" tIns="12065" rIns="0" bIns="0" rtlCol="0">
            <a:spAutoFit/>
          </a:bodyPr>
          <a:lstStyle/>
          <a:p>
            <a:pPr marL="2489835">
              <a:lnSpc>
                <a:spcPct val="100000"/>
              </a:lnSpc>
              <a:spcBef>
                <a:spcPts val="95"/>
              </a:spcBef>
            </a:pPr>
            <a:r>
              <a:rPr spc="-325" dirty="0"/>
              <a:t>HARDWARE</a:t>
            </a:r>
            <a:r>
              <a:rPr spc="-350" dirty="0"/>
              <a:t> </a:t>
            </a:r>
            <a:r>
              <a:rPr spc="-285" dirty="0"/>
              <a:t>COMPONENT</a:t>
            </a:r>
          </a:p>
        </p:txBody>
      </p:sp>
      <p:sp>
        <p:nvSpPr>
          <p:cNvPr id="4" name="object 4"/>
          <p:cNvSpPr txBox="1"/>
          <p:nvPr/>
        </p:nvSpPr>
        <p:spPr>
          <a:xfrm>
            <a:off x="3307541" y="7513894"/>
            <a:ext cx="5342890" cy="1718419"/>
          </a:xfrm>
          <a:prstGeom prst="rect">
            <a:avLst/>
          </a:prstGeom>
        </p:spPr>
        <p:txBody>
          <a:bodyPr vert="horz" wrap="square" lIns="0" tIns="627380" rIns="0" bIns="0" rtlCol="0">
            <a:spAutoFit/>
          </a:bodyPr>
          <a:lstStyle/>
          <a:p>
            <a:pPr marL="12700">
              <a:lnSpc>
                <a:spcPct val="100000"/>
              </a:lnSpc>
              <a:spcBef>
                <a:spcPts val="4940"/>
              </a:spcBef>
            </a:pPr>
            <a:r>
              <a:rPr lang="ar-SA" sz="7050" b="1" spc="-335" dirty="0">
                <a:solidFill>
                  <a:srgbClr val="2D1A0D"/>
                </a:solidFill>
                <a:latin typeface="Trebuchet MS"/>
                <a:cs typeface="Trebuchet MS"/>
              </a:rPr>
              <a:t>  </a:t>
            </a:r>
            <a:r>
              <a:rPr sz="7050" b="1" spc="-335" dirty="0">
                <a:solidFill>
                  <a:srgbClr val="2D1A0D"/>
                </a:solidFill>
                <a:latin typeface="Trebuchet MS"/>
                <a:cs typeface="Trebuchet MS"/>
              </a:rPr>
              <a:t>LCD</a:t>
            </a:r>
            <a:endParaRPr sz="7050" dirty="0">
              <a:latin typeface="Trebuchet MS"/>
              <a:cs typeface="Trebuchet MS"/>
            </a:endParaRPr>
          </a:p>
        </p:txBody>
      </p:sp>
      <p:pic>
        <p:nvPicPr>
          <p:cNvPr id="5" name="object 2">
            <a:extLst>
              <a:ext uri="{FF2B5EF4-FFF2-40B4-BE49-F238E27FC236}">
                <a16:creationId xmlns:a16="http://schemas.microsoft.com/office/drawing/2014/main" id="{CA2FFCAE-92E2-60CA-7A68-8C0594A066BD}"/>
              </a:ext>
            </a:extLst>
          </p:cNvPr>
          <p:cNvPicPr/>
          <p:nvPr/>
        </p:nvPicPr>
        <p:blipFill>
          <a:blip r:embed="rId3" cstate="print"/>
          <a:stretch>
            <a:fillRect/>
          </a:stretch>
        </p:blipFill>
        <p:spPr>
          <a:xfrm>
            <a:off x="9419088" y="1638300"/>
            <a:ext cx="6825450" cy="5885985"/>
          </a:xfrm>
          <a:prstGeom prst="rect">
            <a:avLst/>
          </a:prstGeom>
        </p:spPr>
      </p:pic>
      <p:sp>
        <p:nvSpPr>
          <p:cNvPr id="7" name="مربع نص 6">
            <a:extLst>
              <a:ext uri="{FF2B5EF4-FFF2-40B4-BE49-F238E27FC236}">
                <a16:creationId xmlns:a16="http://schemas.microsoft.com/office/drawing/2014/main" id="{EE754EBF-EE06-862E-E316-A798479756B7}"/>
              </a:ext>
            </a:extLst>
          </p:cNvPr>
          <p:cNvSpPr txBox="1"/>
          <p:nvPr/>
        </p:nvSpPr>
        <p:spPr>
          <a:xfrm>
            <a:off x="11353800" y="8031984"/>
            <a:ext cx="9144000" cy="1200329"/>
          </a:xfrm>
          <a:prstGeom prst="rect">
            <a:avLst/>
          </a:prstGeom>
          <a:noFill/>
        </p:spPr>
        <p:txBody>
          <a:bodyPr wrap="square">
            <a:spAutoFit/>
          </a:bodyPr>
          <a:lstStyle/>
          <a:p>
            <a:pPr marL="12700">
              <a:lnSpc>
                <a:spcPct val="100000"/>
              </a:lnSpc>
              <a:spcBef>
                <a:spcPts val="95"/>
              </a:spcBef>
            </a:pPr>
            <a:r>
              <a:rPr lang="en-US" sz="7200" b="1" spc="-525" dirty="0">
                <a:solidFill>
                  <a:srgbClr val="2D1A0D"/>
                </a:solidFill>
                <a:latin typeface="Trebuchet MS"/>
                <a:cs typeface="Trebuchet MS"/>
              </a:rPr>
              <a:t>KEYPAD</a:t>
            </a:r>
            <a:endParaRPr lang="en-US" sz="7200" dirty="0">
              <a:latin typeface="Trebuchet MS"/>
              <a:cs typeface="Trebuchet M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2065" rIns="0" bIns="0" rtlCol="0">
            <a:spAutoFit/>
          </a:bodyPr>
          <a:lstStyle/>
          <a:p>
            <a:pPr marL="2489835">
              <a:lnSpc>
                <a:spcPct val="100000"/>
              </a:lnSpc>
              <a:spcBef>
                <a:spcPts val="95"/>
              </a:spcBef>
            </a:pPr>
            <a:r>
              <a:rPr spc="-325" dirty="0"/>
              <a:t>HARDWARE</a:t>
            </a:r>
            <a:r>
              <a:rPr spc="-350" dirty="0"/>
              <a:t> </a:t>
            </a:r>
            <a:r>
              <a:rPr spc="-285" dirty="0"/>
              <a:t>COMPONENT</a:t>
            </a:r>
          </a:p>
        </p:txBody>
      </p:sp>
      <p:sp>
        <p:nvSpPr>
          <p:cNvPr id="4" name="object 4"/>
          <p:cNvSpPr txBox="1"/>
          <p:nvPr/>
        </p:nvSpPr>
        <p:spPr>
          <a:xfrm>
            <a:off x="1631081" y="7488382"/>
            <a:ext cx="6477000" cy="2440412"/>
          </a:xfrm>
          <a:prstGeom prst="rect">
            <a:avLst/>
          </a:prstGeom>
        </p:spPr>
        <p:txBody>
          <a:bodyPr vert="horz" wrap="square" lIns="0" tIns="267970" rIns="0" bIns="0" rtlCol="0">
            <a:spAutoFit/>
          </a:bodyPr>
          <a:lstStyle/>
          <a:p>
            <a:pPr marL="12700">
              <a:lnSpc>
                <a:spcPct val="100000"/>
              </a:lnSpc>
              <a:spcBef>
                <a:spcPts val="2110"/>
              </a:spcBef>
            </a:pPr>
            <a:r>
              <a:rPr lang="en-US" sz="7050" b="1" spc="-260" dirty="0">
                <a:solidFill>
                  <a:srgbClr val="2D1A0D"/>
                </a:solidFill>
                <a:latin typeface="Trebuchet MS"/>
                <a:cs typeface="Trebuchet MS"/>
              </a:rPr>
              <a:t>Electromagnetic Lock</a:t>
            </a:r>
            <a:endParaRPr lang="ar-SA" sz="7050" b="1" spc="-260" dirty="0">
              <a:solidFill>
                <a:srgbClr val="2D1A0D"/>
              </a:solidFill>
              <a:latin typeface="Trebuchet MS"/>
              <a:cs typeface="Trebuchet MS"/>
            </a:endParaRPr>
          </a:p>
        </p:txBody>
      </p:sp>
      <p:pic>
        <p:nvPicPr>
          <p:cNvPr id="6" name="صورة 5">
            <a:extLst>
              <a:ext uri="{FF2B5EF4-FFF2-40B4-BE49-F238E27FC236}">
                <a16:creationId xmlns:a16="http://schemas.microsoft.com/office/drawing/2014/main" id="{5366E5F2-1BC9-150B-612A-34B41FEEDC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1424138"/>
            <a:ext cx="6081562" cy="6081562"/>
          </a:xfrm>
          <a:prstGeom prst="rect">
            <a:avLst/>
          </a:prstGeom>
        </p:spPr>
      </p:pic>
      <p:pic>
        <p:nvPicPr>
          <p:cNvPr id="2" name="صورة 1">
            <a:extLst>
              <a:ext uri="{FF2B5EF4-FFF2-40B4-BE49-F238E27FC236}">
                <a16:creationId xmlns:a16="http://schemas.microsoft.com/office/drawing/2014/main" id="{33A3C6D9-8679-95EF-B348-FBF7514987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2669" y="1424138"/>
            <a:ext cx="7334250" cy="6081562"/>
          </a:xfrm>
          <a:prstGeom prst="rect">
            <a:avLst/>
          </a:prstGeom>
        </p:spPr>
      </p:pic>
      <p:sp>
        <p:nvSpPr>
          <p:cNvPr id="7" name="مربع نص 6">
            <a:extLst>
              <a:ext uri="{FF2B5EF4-FFF2-40B4-BE49-F238E27FC236}">
                <a16:creationId xmlns:a16="http://schemas.microsoft.com/office/drawing/2014/main" id="{CA1A921F-6BCE-8390-E975-923173D134F2}"/>
              </a:ext>
            </a:extLst>
          </p:cNvPr>
          <p:cNvSpPr txBox="1"/>
          <p:nvPr/>
        </p:nvSpPr>
        <p:spPr>
          <a:xfrm>
            <a:off x="8610600" y="7662533"/>
            <a:ext cx="9144000" cy="1200329"/>
          </a:xfrm>
          <a:prstGeom prst="rect">
            <a:avLst/>
          </a:prstGeom>
          <a:noFill/>
        </p:spPr>
        <p:txBody>
          <a:bodyPr wrap="square">
            <a:spAutoFit/>
          </a:bodyPr>
          <a:lstStyle/>
          <a:p>
            <a:pPr algn="ctr">
              <a:lnSpc>
                <a:spcPct val="100000"/>
              </a:lnSpc>
              <a:spcBef>
                <a:spcPts val="120"/>
              </a:spcBef>
            </a:pPr>
            <a:r>
              <a:rPr lang="en-US" sz="7200" b="1" dirty="0">
                <a:latin typeface="Trebuchet MS"/>
                <a:cs typeface="Trebuchet MS"/>
              </a:rPr>
              <a:t>slots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2065" rIns="0" bIns="0" rtlCol="0">
            <a:spAutoFit/>
          </a:bodyPr>
          <a:lstStyle/>
          <a:p>
            <a:pPr marL="2489835">
              <a:lnSpc>
                <a:spcPct val="100000"/>
              </a:lnSpc>
              <a:spcBef>
                <a:spcPts val="95"/>
              </a:spcBef>
            </a:pPr>
            <a:r>
              <a:rPr spc="-325" dirty="0"/>
              <a:t>HARDWARE</a:t>
            </a:r>
            <a:r>
              <a:rPr spc="-350" dirty="0"/>
              <a:t> </a:t>
            </a:r>
            <a:r>
              <a:rPr spc="-285" dirty="0"/>
              <a:t>COMPONENT</a:t>
            </a:r>
          </a:p>
        </p:txBody>
      </p:sp>
      <p:sp>
        <p:nvSpPr>
          <p:cNvPr id="4" name="object 4"/>
          <p:cNvSpPr txBox="1"/>
          <p:nvPr/>
        </p:nvSpPr>
        <p:spPr>
          <a:xfrm>
            <a:off x="990600" y="7868802"/>
            <a:ext cx="7365648" cy="1848583"/>
          </a:xfrm>
          <a:prstGeom prst="rect">
            <a:avLst/>
          </a:prstGeom>
        </p:spPr>
        <p:txBody>
          <a:bodyPr vert="horz" wrap="square" lIns="0" tIns="12065" rIns="0" bIns="0" rtlCol="0">
            <a:spAutoFit/>
          </a:bodyPr>
          <a:lstStyle/>
          <a:p>
            <a:pPr marL="12700">
              <a:lnSpc>
                <a:spcPct val="100000"/>
              </a:lnSpc>
              <a:spcBef>
                <a:spcPts val="95"/>
              </a:spcBef>
            </a:pPr>
            <a:r>
              <a:rPr lang="en-US" sz="7050" b="1" spc="-365" dirty="0">
                <a:solidFill>
                  <a:srgbClr val="2D1A0D"/>
                </a:solidFill>
                <a:latin typeface="Trebuchet MS"/>
                <a:cs typeface="Trebuchet MS"/>
              </a:rPr>
              <a:t>Max300100</a:t>
            </a:r>
            <a:endParaRPr lang="ar-SA" sz="7050" b="1" spc="-365" dirty="0">
              <a:solidFill>
                <a:srgbClr val="2D1A0D"/>
              </a:solidFill>
              <a:latin typeface="Trebuchet MS"/>
              <a:cs typeface="Trebuchet MS"/>
            </a:endParaRPr>
          </a:p>
          <a:p>
            <a:pPr marL="12700">
              <a:lnSpc>
                <a:spcPct val="100000"/>
              </a:lnSpc>
              <a:spcBef>
                <a:spcPts val="95"/>
              </a:spcBef>
            </a:pPr>
            <a:r>
              <a:rPr sz="4800" spc="-55" dirty="0">
                <a:solidFill>
                  <a:srgbClr val="2B3226"/>
                </a:solidFill>
                <a:latin typeface="Verdana"/>
                <a:cs typeface="Verdana"/>
              </a:rPr>
              <a:t>.</a:t>
            </a:r>
            <a:endParaRPr sz="4800" dirty="0">
              <a:latin typeface="Verdana"/>
              <a:cs typeface="Verdana"/>
            </a:endParaRPr>
          </a:p>
        </p:txBody>
      </p:sp>
      <p:pic>
        <p:nvPicPr>
          <p:cNvPr id="8" name="صورة 7">
            <a:extLst>
              <a:ext uri="{FF2B5EF4-FFF2-40B4-BE49-F238E27FC236}">
                <a16:creationId xmlns:a16="http://schemas.microsoft.com/office/drawing/2014/main" id="{41E70207-1201-2CC7-CBD6-99E3CF32F8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181682"/>
            <a:ext cx="4717287" cy="6301474"/>
          </a:xfrm>
          <a:prstGeom prst="rect">
            <a:avLst/>
          </a:prstGeom>
        </p:spPr>
      </p:pic>
      <p:pic>
        <p:nvPicPr>
          <p:cNvPr id="2" name="صورة 1">
            <a:extLst>
              <a:ext uri="{FF2B5EF4-FFF2-40B4-BE49-F238E27FC236}">
                <a16:creationId xmlns:a16="http://schemas.microsoft.com/office/drawing/2014/main" id="{77D966B1-A67E-6F59-2285-0CECDA3103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1543" y="1181682"/>
            <a:ext cx="5029200" cy="6291083"/>
          </a:xfrm>
          <a:prstGeom prst="rect">
            <a:avLst/>
          </a:prstGeom>
        </p:spPr>
      </p:pic>
      <p:sp>
        <p:nvSpPr>
          <p:cNvPr id="6" name="مربع نص 5">
            <a:extLst>
              <a:ext uri="{FF2B5EF4-FFF2-40B4-BE49-F238E27FC236}">
                <a16:creationId xmlns:a16="http://schemas.microsoft.com/office/drawing/2014/main" id="{18B74493-6BDB-6A63-9A4F-1E2D242DDEC4}"/>
              </a:ext>
            </a:extLst>
          </p:cNvPr>
          <p:cNvSpPr txBox="1"/>
          <p:nvPr/>
        </p:nvSpPr>
        <p:spPr>
          <a:xfrm>
            <a:off x="6968743" y="7858411"/>
            <a:ext cx="9144000" cy="1200329"/>
          </a:xfrm>
          <a:prstGeom prst="rect">
            <a:avLst/>
          </a:prstGeom>
          <a:noFill/>
        </p:spPr>
        <p:txBody>
          <a:bodyPr wrap="square">
            <a:spAutoFit/>
          </a:bodyPr>
          <a:lstStyle/>
          <a:p>
            <a:pPr marL="12700">
              <a:lnSpc>
                <a:spcPct val="100000"/>
              </a:lnSpc>
              <a:spcBef>
                <a:spcPts val="2110"/>
              </a:spcBef>
            </a:pPr>
            <a:r>
              <a:rPr lang="en-US" sz="7200" b="1" dirty="0"/>
              <a:t>MPU6050</a:t>
            </a:r>
            <a:endParaRPr lang="ar-SA" sz="7200" b="1" dirty="0"/>
          </a:p>
        </p:txBody>
      </p:sp>
      <p:pic>
        <p:nvPicPr>
          <p:cNvPr id="7" name="صورة 6">
            <a:extLst>
              <a:ext uri="{FF2B5EF4-FFF2-40B4-BE49-F238E27FC236}">
                <a16:creationId xmlns:a16="http://schemas.microsoft.com/office/drawing/2014/main" id="{2BBD5D63-49CC-EA1C-B19D-CF765B9165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79129" y="1181681"/>
            <a:ext cx="5098287" cy="6291083"/>
          </a:xfrm>
          <a:prstGeom prst="rect">
            <a:avLst/>
          </a:prstGeom>
        </p:spPr>
      </p:pic>
      <p:sp>
        <p:nvSpPr>
          <p:cNvPr id="10" name="مربع نص 9">
            <a:extLst>
              <a:ext uri="{FF2B5EF4-FFF2-40B4-BE49-F238E27FC236}">
                <a16:creationId xmlns:a16="http://schemas.microsoft.com/office/drawing/2014/main" id="{1B093507-1815-E10E-2EE3-855823D1AE3B}"/>
              </a:ext>
            </a:extLst>
          </p:cNvPr>
          <p:cNvSpPr txBox="1"/>
          <p:nvPr/>
        </p:nvSpPr>
        <p:spPr>
          <a:xfrm>
            <a:off x="12192000" y="7638931"/>
            <a:ext cx="9144000" cy="2308324"/>
          </a:xfrm>
          <a:prstGeom prst="rect">
            <a:avLst/>
          </a:prstGeom>
          <a:noFill/>
        </p:spPr>
        <p:txBody>
          <a:bodyPr wrap="square">
            <a:spAutoFit/>
          </a:bodyPr>
          <a:lstStyle/>
          <a:p>
            <a:pPr marL="12700">
              <a:lnSpc>
                <a:spcPct val="100000"/>
              </a:lnSpc>
              <a:spcBef>
                <a:spcPts val="95"/>
              </a:spcBef>
            </a:pPr>
            <a:r>
              <a:rPr lang="en-US" sz="7200" b="1" dirty="0"/>
              <a:t>temperature   sensor</a:t>
            </a:r>
            <a:endParaRPr lang="ar-SA" sz="72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87FCBC-A6C7-35F6-79FF-68FFEF465DE1}"/>
            </a:ext>
          </a:extLst>
        </p:cNvPr>
        <p:cNvGrpSpPr/>
        <p:nvPr/>
      </p:nvGrpSpPr>
      <p:grpSpPr>
        <a:xfrm>
          <a:off x="0" y="0"/>
          <a:ext cx="0" cy="0"/>
          <a:chOff x="0" y="0"/>
          <a:chExt cx="0" cy="0"/>
        </a:xfrm>
      </p:grpSpPr>
      <p:sp>
        <p:nvSpPr>
          <p:cNvPr id="5" name="object 5">
            <a:extLst>
              <a:ext uri="{FF2B5EF4-FFF2-40B4-BE49-F238E27FC236}">
                <a16:creationId xmlns:a16="http://schemas.microsoft.com/office/drawing/2014/main" id="{E65E2D77-636E-5398-F8FE-9826E1E8B0AD}"/>
              </a:ext>
            </a:extLst>
          </p:cNvPr>
          <p:cNvSpPr txBox="1">
            <a:spLocks noGrp="1"/>
          </p:cNvSpPr>
          <p:nvPr>
            <p:ph type="title"/>
          </p:nvPr>
        </p:nvSpPr>
        <p:spPr>
          <a:xfrm>
            <a:off x="5393079" y="696729"/>
            <a:ext cx="6331585" cy="1245853"/>
          </a:xfrm>
          <a:prstGeom prst="rect">
            <a:avLst/>
          </a:prstGeom>
        </p:spPr>
        <p:txBody>
          <a:bodyPr vert="horz" wrap="square" lIns="0" tIns="14604" rIns="0" bIns="0" rtlCol="0">
            <a:spAutoFit/>
          </a:bodyPr>
          <a:lstStyle/>
          <a:p>
            <a:pPr marL="0" marR="0" lvl="0" indent="0" algn="ctr" rtl="0">
              <a:lnSpc>
                <a:spcPct val="100000"/>
              </a:lnSpc>
              <a:spcBef>
                <a:spcPts val="0"/>
              </a:spcBef>
              <a:spcAft>
                <a:spcPts val="0"/>
              </a:spcAft>
              <a:buNone/>
            </a:pPr>
            <a:r>
              <a:rPr lang="en-US" sz="8000" dirty="0"/>
              <a:t>Conclusion</a:t>
            </a:r>
            <a:endParaRPr lang="en-US" sz="8000" b="0" dirty="0">
              <a:solidFill>
                <a:srgbClr val="0070C0"/>
              </a:solidFill>
              <a:latin typeface="Twentieth Century"/>
              <a:ea typeface="Twentieth Century"/>
              <a:cs typeface="Twentieth Century"/>
              <a:sym typeface="Twentieth Century"/>
            </a:endParaRPr>
          </a:p>
        </p:txBody>
      </p:sp>
      <p:pic>
        <p:nvPicPr>
          <p:cNvPr id="20" name="object 13">
            <a:extLst>
              <a:ext uri="{FF2B5EF4-FFF2-40B4-BE49-F238E27FC236}">
                <a16:creationId xmlns:a16="http://schemas.microsoft.com/office/drawing/2014/main" id="{38CD9776-161E-76C1-F2D6-BBC769D4B994}"/>
              </a:ext>
            </a:extLst>
          </p:cNvPr>
          <p:cNvPicPr/>
          <p:nvPr/>
        </p:nvPicPr>
        <p:blipFill>
          <a:blip r:embed="rId2" cstate="print"/>
          <a:stretch>
            <a:fillRect/>
          </a:stretch>
        </p:blipFill>
        <p:spPr>
          <a:xfrm>
            <a:off x="32065" y="6331544"/>
            <a:ext cx="7033337" cy="4055377"/>
          </a:xfrm>
          <a:prstGeom prst="rect">
            <a:avLst/>
          </a:prstGeom>
        </p:spPr>
      </p:pic>
      <p:pic>
        <p:nvPicPr>
          <p:cNvPr id="10" name="object 4">
            <a:extLst>
              <a:ext uri="{FF2B5EF4-FFF2-40B4-BE49-F238E27FC236}">
                <a16:creationId xmlns:a16="http://schemas.microsoft.com/office/drawing/2014/main" id="{5FCC9CD6-3D19-EEE2-1885-3CA5478303A7}"/>
              </a:ext>
            </a:extLst>
          </p:cNvPr>
          <p:cNvPicPr/>
          <p:nvPr/>
        </p:nvPicPr>
        <p:blipFill>
          <a:blip r:embed="rId3" cstate="print"/>
          <a:stretch>
            <a:fillRect/>
          </a:stretch>
        </p:blipFill>
        <p:spPr>
          <a:xfrm rot="19456689">
            <a:off x="16089781" y="-277509"/>
            <a:ext cx="1484375" cy="3911324"/>
          </a:xfrm>
          <a:prstGeom prst="rect">
            <a:avLst/>
          </a:prstGeom>
        </p:spPr>
      </p:pic>
      <p:sp>
        <p:nvSpPr>
          <p:cNvPr id="11" name="مربع نص 10">
            <a:extLst>
              <a:ext uri="{FF2B5EF4-FFF2-40B4-BE49-F238E27FC236}">
                <a16:creationId xmlns:a16="http://schemas.microsoft.com/office/drawing/2014/main" id="{B251B674-072A-4E20-B76F-915A71D82CA4}"/>
              </a:ext>
            </a:extLst>
          </p:cNvPr>
          <p:cNvSpPr txBox="1"/>
          <p:nvPr/>
        </p:nvSpPr>
        <p:spPr>
          <a:xfrm>
            <a:off x="2743200" y="2857500"/>
            <a:ext cx="13335000" cy="4247317"/>
          </a:xfrm>
          <a:prstGeom prst="rect">
            <a:avLst/>
          </a:prstGeom>
          <a:noFill/>
        </p:spPr>
        <p:txBody>
          <a:bodyPr wrap="square" rtlCol="1">
            <a:spAutoFit/>
          </a:bodyPr>
          <a:lstStyle/>
          <a:p>
            <a:pPr algn="ctr"/>
            <a:r>
              <a:rPr lang="en-US" sz="3600" dirty="0"/>
              <a:t>The smart medication management system for the elderly provides accurate and timely medication dispensing, continuous monitoring of vital signs, and emergency notifications via SMS in case of falls. This integrated solution enhances patient safety, ensures better adherence to medication schedules, and supports rapid response in emergencies, ultimately improving the overall quality of care for elderly patients.</a:t>
            </a:r>
          </a:p>
          <a:p>
            <a:pPr algn="ctr"/>
            <a:endParaRPr lang="ar-SA" dirty="0"/>
          </a:p>
        </p:txBody>
      </p:sp>
    </p:spTree>
    <p:extLst>
      <p:ext uri="{BB962C8B-B14F-4D97-AF65-F5344CB8AC3E}">
        <p14:creationId xmlns:p14="http://schemas.microsoft.com/office/powerpoint/2010/main" val="699652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7CA7B5-7C11-460F-46A9-0F7B6E0118EF}"/>
            </a:ext>
          </a:extLst>
        </p:cNvPr>
        <p:cNvGrpSpPr/>
        <p:nvPr/>
      </p:nvGrpSpPr>
      <p:grpSpPr>
        <a:xfrm>
          <a:off x="0" y="0"/>
          <a:ext cx="0" cy="0"/>
          <a:chOff x="0" y="0"/>
          <a:chExt cx="0" cy="0"/>
        </a:xfrm>
      </p:grpSpPr>
      <p:sp>
        <p:nvSpPr>
          <p:cNvPr id="4" name="object 4">
            <a:extLst>
              <a:ext uri="{FF2B5EF4-FFF2-40B4-BE49-F238E27FC236}">
                <a16:creationId xmlns:a16="http://schemas.microsoft.com/office/drawing/2014/main" id="{364D880D-043F-C8E6-4837-CC3EB555F5F8}"/>
              </a:ext>
            </a:extLst>
          </p:cNvPr>
          <p:cNvSpPr/>
          <p:nvPr/>
        </p:nvSpPr>
        <p:spPr>
          <a:xfrm>
            <a:off x="12852622" y="3545137"/>
            <a:ext cx="4673377" cy="5579745"/>
          </a:xfrm>
          <a:custGeom>
            <a:avLst/>
            <a:gdLst/>
            <a:ahLst/>
            <a:cxnLst/>
            <a:rect l="l" t="t" r="r" b="b"/>
            <a:pathLst>
              <a:path w="3860800" h="5579745">
                <a:moveTo>
                  <a:pt x="3758447" y="5579271"/>
                </a:moveTo>
                <a:lnTo>
                  <a:pt x="101805" y="5579271"/>
                </a:lnTo>
                <a:lnTo>
                  <a:pt x="91897" y="5578290"/>
                </a:lnTo>
                <a:lnTo>
                  <a:pt x="50886" y="5561303"/>
                </a:lnTo>
                <a:lnTo>
                  <a:pt x="19203" y="5529620"/>
                </a:lnTo>
                <a:lnTo>
                  <a:pt x="2216" y="5488609"/>
                </a:lnTo>
                <a:lnTo>
                  <a:pt x="0" y="5466207"/>
                </a:lnTo>
                <a:lnTo>
                  <a:pt x="0" y="114300"/>
                </a:lnTo>
                <a:lnTo>
                  <a:pt x="8700" y="70559"/>
                </a:lnTo>
                <a:lnTo>
                  <a:pt x="33477" y="33477"/>
                </a:lnTo>
                <a:lnTo>
                  <a:pt x="70559" y="8700"/>
                </a:lnTo>
                <a:lnTo>
                  <a:pt x="114300" y="0"/>
                </a:lnTo>
                <a:lnTo>
                  <a:pt x="3745952" y="0"/>
                </a:lnTo>
                <a:lnTo>
                  <a:pt x="3768355" y="2216"/>
                </a:lnTo>
                <a:lnTo>
                  <a:pt x="3809366" y="19203"/>
                </a:lnTo>
                <a:lnTo>
                  <a:pt x="3841049" y="50886"/>
                </a:lnTo>
                <a:lnTo>
                  <a:pt x="3858035" y="91897"/>
                </a:lnTo>
                <a:lnTo>
                  <a:pt x="3860252" y="114300"/>
                </a:lnTo>
                <a:lnTo>
                  <a:pt x="3860252" y="5466207"/>
                </a:lnTo>
                <a:lnTo>
                  <a:pt x="3851552" y="5509947"/>
                </a:lnTo>
                <a:lnTo>
                  <a:pt x="3826774" y="5547029"/>
                </a:lnTo>
                <a:lnTo>
                  <a:pt x="3789693" y="5571806"/>
                </a:lnTo>
                <a:lnTo>
                  <a:pt x="3758447" y="5579271"/>
                </a:lnTo>
                <a:close/>
              </a:path>
            </a:pathLst>
          </a:custGeom>
          <a:solidFill>
            <a:srgbClr val="A5D9F2"/>
          </a:solidFill>
        </p:spPr>
        <p:txBody>
          <a:bodyPr wrap="square" lIns="0" tIns="0" rIns="0" bIns="0" rtlCol="0"/>
          <a:lstStyle/>
          <a:p>
            <a:endParaRPr/>
          </a:p>
        </p:txBody>
      </p:sp>
      <p:sp>
        <p:nvSpPr>
          <p:cNvPr id="5" name="object 5">
            <a:extLst>
              <a:ext uri="{FF2B5EF4-FFF2-40B4-BE49-F238E27FC236}">
                <a16:creationId xmlns:a16="http://schemas.microsoft.com/office/drawing/2014/main" id="{B8074C24-6C8C-8BA4-94F8-350037F4A396}"/>
              </a:ext>
            </a:extLst>
          </p:cNvPr>
          <p:cNvSpPr txBox="1">
            <a:spLocks noGrp="1"/>
          </p:cNvSpPr>
          <p:nvPr>
            <p:ph type="title"/>
          </p:nvPr>
        </p:nvSpPr>
        <p:spPr>
          <a:xfrm>
            <a:off x="5393079" y="696729"/>
            <a:ext cx="6331585" cy="1245853"/>
          </a:xfrm>
          <a:prstGeom prst="rect">
            <a:avLst/>
          </a:prstGeom>
        </p:spPr>
        <p:txBody>
          <a:bodyPr vert="horz" wrap="square" lIns="0" tIns="14604" rIns="0" bIns="0" rtlCol="0">
            <a:spAutoFit/>
          </a:bodyPr>
          <a:lstStyle/>
          <a:p>
            <a:pPr marL="0" marR="0" lvl="0" indent="0" algn="ctr" rtl="0">
              <a:lnSpc>
                <a:spcPct val="100000"/>
              </a:lnSpc>
              <a:spcBef>
                <a:spcPts val="0"/>
              </a:spcBef>
              <a:spcAft>
                <a:spcPts val="0"/>
              </a:spcAft>
              <a:buNone/>
            </a:pPr>
            <a:r>
              <a:rPr lang="en-US" sz="8000" dirty="0">
                <a:solidFill>
                  <a:srgbClr val="0070C0"/>
                </a:solidFill>
                <a:latin typeface="Arial"/>
                <a:ea typeface="Arial"/>
                <a:cs typeface="Arial"/>
                <a:sym typeface="Arial"/>
              </a:rPr>
              <a:t>Constraints</a:t>
            </a:r>
            <a:endParaRPr lang="en-US" sz="8000" b="0" dirty="0">
              <a:solidFill>
                <a:srgbClr val="0070C0"/>
              </a:solidFill>
              <a:latin typeface="Twentieth Century"/>
              <a:ea typeface="Twentieth Century"/>
              <a:cs typeface="Twentieth Century"/>
              <a:sym typeface="Twentieth Century"/>
            </a:endParaRPr>
          </a:p>
        </p:txBody>
      </p:sp>
      <p:sp>
        <p:nvSpPr>
          <p:cNvPr id="7" name="object 7">
            <a:extLst>
              <a:ext uri="{FF2B5EF4-FFF2-40B4-BE49-F238E27FC236}">
                <a16:creationId xmlns:a16="http://schemas.microsoft.com/office/drawing/2014/main" id="{1E9049DF-F7B3-2358-7999-C9354BBB3FCF}"/>
              </a:ext>
            </a:extLst>
          </p:cNvPr>
          <p:cNvSpPr/>
          <p:nvPr/>
        </p:nvSpPr>
        <p:spPr>
          <a:xfrm>
            <a:off x="1219200" y="3545137"/>
            <a:ext cx="5114129" cy="5453380"/>
          </a:xfrm>
          <a:custGeom>
            <a:avLst/>
            <a:gdLst/>
            <a:ahLst/>
            <a:cxnLst/>
            <a:rect l="l" t="t" r="r" b="b"/>
            <a:pathLst>
              <a:path w="3713479" h="5453380">
                <a:moveTo>
                  <a:pt x="3599096" y="5453247"/>
                </a:moveTo>
                <a:lnTo>
                  <a:pt x="114299" y="5453247"/>
                </a:lnTo>
                <a:lnTo>
                  <a:pt x="91897" y="5451031"/>
                </a:lnTo>
                <a:lnTo>
                  <a:pt x="50886" y="5434044"/>
                </a:lnTo>
                <a:lnTo>
                  <a:pt x="19203" y="5402361"/>
                </a:lnTo>
                <a:lnTo>
                  <a:pt x="2216" y="5361350"/>
                </a:lnTo>
                <a:lnTo>
                  <a:pt x="0" y="5338947"/>
                </a:lnTo>
                <a:lnTo>
                  <a:pt x="0" y="114300"/>
                </a:lnTo>
                <a:lnTo>
                  <a:pt x="8700" y="70559"/>
                </a:lnTo>
                <a:lnTo>
                  <a:pt x="33477" y="33477"/>
                </a:lnTo>
                <a:lnTo>
                  <a:pt x="70559" y="8700"/>
                </a:lnTo>
                <a:lnTo>
                  <a:pt x="114299" y="0"/>
                </a:lnTo>
                <a:lnTo>
                  <a:pt x="3599096" y="0"/>
                </a:lnTo>
                <a:lnTo>
                  <a:pt x="3642836" y="8700"/>
                </a:lnTo>
                <a:lnTo>
                  <a:pt x="3679918" y="33477"/>
                </a:lnTo>
                <a:lnTo>
                  <a:pt x="3704695" y="70559"/>
                </a:lnTo>
                <a:lnTo>
                  <a:pt x="3713396" y="114300"/>
                </a:lnTo>
                <a:lnTo>
                  <a:pt x="3713396" y="5338947"/>
                </a:lnTo>
                <a:lnTo>
                  <a:pt x="3704695" y="5382688"/>
                </a:lnTo>
                <a:lnTo>
                  <a:pt x="3679918" y="5419770"/>
                </a:lnTo>
                <a:lnTo>
                  <a:pt x="3642836" y="5444547"/>
                </a:lnTo>
                <a:lnTo>
                  <a:pt x="3599096" y="5453247"/>
                </a:lnTo>
                <a:close/>
              </a:path>
            </a:pathLst>
          </a:custGeom>
          <a:solidFill>
            <a:srgbClr val="A5D9F2"/>
          </a:solidFill>
        </p:spPr>
        <p:txBody>
          <a:bodyPr wrap="square" lIns="0" tIns="0" rIns="0" bIns="0" rtlCol="0"/>
          <a:lstStyle/>
          <a:p>
            <a:endParaRPr dirty="0"/>
          </a:p>
        </p:txBody>
      </p:sp>
      <p:sp>
        <p:nvSpPr>
          <p:cNvPr id="8" name="object 8">
            <a:extLst>
              <a:ext uri="{FF2B5EF4-FFF2-40B4-BE49-F238E27FC236}">
                <a16:creationId xmlns:a16="http://schemas.microsoft.com/office/drawing/2014/main" id="{F35896D3-8433-216F-52D0-1B81A05D9453}"/>
              </a:ext>
            </a:extLst>
          </p:cNvPr>
          <p:cNvSpPr txBox="1"/>
          <p:nvPr/>
        </p:nvSpPr>
        <p:spPr>
          <a:xfrm>
            <a:off x="1496847" y="4109141"/>
            <a:ext cx="4836482" cy="4444807"/>
          </a:xfrm>
          <a:prstGeom prst="rect">
            <a:avLst/>
          </a:prstGeom>
        </p:spPr>
        <p:txBody>
          <a:bodyPr vert="horz" wrap="square" lIns="0" tIns="12700" rIns="0" bIns="0" rtlCol="0">
            <a:spAutoFit/>
          </a:bodyPr>
          <a:lstStyle/>
          <a:p>
            <a:pPr algn="ctr"/>
            <a:r>
              <a:rPr lang="en-US" sz="3600" b="1" dirty="0"/>
              <a:t>Power Consumption</a:t>
            </a:r>
            <a:r>
              <a:rPr lang="en-US" sz="3600" dirty="0"/>
              <a:t> Limited battery life of the wearable device that contains the sensors, requiring efficient power management to ensure continuous operation.</a:t>
            </a:r>
          </a:p>
        </p:txBody>
      </p:sp>
      <p:sp>
        <p:nvSpPr>
          <p:cNvPr id="12" name="object 12">
            <a:extLst>
              <a:ext uri="{FF2B5EF4-FFF2-40B4-BE49-F238E27FC236}">
                <a16:creationId xmlns:a16="http://schemas.microsoft.com/office/drawing/2014/main" id="{A838B330-2490-9385-C98A-849CA6DB7B52}"/>
              </a:ext>
            </a:extLst>
          </p:cNvPr>
          <p:cNvSpPr/>
          <p:nvPr/>
        </p:nvSpPr>
        <p:spPr>
          <a:xfrm>
            <a:off x="7273578" y="3513964"/>
            <a:ext cx="4836482" cy="5453380"/>
          </a:xfrm>
          <a:custGeom>
            <a:avLst/>
            <a:gdLst/>
            <a:ahLst/>
            <a:cxnLst/>
            <a:rect l="l" t="t" r="r" b="b"/>
            <a:pathLst>
              <a:path w="3860800" h="5579745">
                <a:moveTo>
                  <a:pt x="3758447" y="5579271"/>
                </a:moveTo>
                <a:lnTo>
                  <a:pt x="101805" y="5579271"/>
                </a:lnTo>
                <a:lnTo>
                  <a:pt x="91897" y="5578290"/>
                </a:lnTo>
                <a:lnTo>
                  <a:pt x="50886" y="5561303"/>
                </a:lnTo>
                <a:lnTo>
                  <a:pt x="19203" y="5529620"/>
                </a:lnTo>
                <a:lnTo>
                  <a:pt x="2216" y="5488609"/>
                </a:lnTo>
                <a:lnTo>
                  <a:pt x="0" y="5466207"/>
                </a:lnTo>
                <a:lnTo>
                  <a:pt x="0" y="114300"/>
                </a:lnTo>
                <a:lnTo>
                  <a:pt x="8700" y="70559"/>
                </a:lnTo>
                <a:lnTo>
                  <a:pt x="33477" y="33477"/>
                </a:lnTo>
                <a:lnTo>
                  <a:pt x="70559" y="8700"/>
                </a:lnTo>
                <a:lnTo>
                  <a:pt x="114300" y="0"/>
                </a:lnTo>
                <a:lnTo>
                  <a:pt x="3745952" y="0"/>
                </a:lnTo>
                <a:lnTo>
                  <a:pt x="3768355" y="2216"/>
                </a:lnTo>
                <a:lnTo>
                  <a:pt x="3809366" y="19203"/>
                </a:lnTo>
                <a:lnTo>
                  <a:pt x="3841048" y="50886"/>
                </a:lnTo>
                <a:lnTo>
                  <a:pt x="3858035" y="91897"/>
                </a:lnTo>
                <a:lnTo>
                  <a:pt x="3860252" y="114300"/>
                </a:lnTo>
                <a:lnTo>
                  <a:pt x="3860252" y="5466207"/>
                </a:lnTo>
                <a:lnTo>
                  <a:pt x="3851551" y="5509947"/>
                </a:lnTo>
                <a:lnTo>
                  <a:pt x="3826774" y="5547029"/>
                </a:lnTo>
                <a:lnTo>
                  <a:pt x="3789693" y="5571806"/>
                </a:lnTo>
                <a:lnTo>
                  <a:pt x="3758447" y="5579271"/>
                </a:lnTo>
                <a:close/>
              </a:path>
            </a:pathLst>
          </a:custGeom>
          <a:solidFill>
            <a:srgbClr val="A5D9F2"/>
          </a:solidFill>
        </p:spPr>
        <p:txBody>
          <a:bodyPr wrap="square" lIns="0" tIns="0" rIns="0" bIns="0" rtlCol="0"/>
          <a:lstStyle/>
          <a:p>
            <a:endParaRPr/>
          </a:p>
        </p:txBody>
      </p:sp>
      <p:sp>
        <p:nvSpPr>
          <p:cNvPr id="13" name="object 13">
            <a:extLst>
              <a:ext uri="{FF2B5EF4-FFF2-40B4-BE49-F238E27FC236}">
                <a16:creationId xmlns:a16="http://schemas.microsoft.com/office/drawing/2014/main" id="{166A84A4-ADCB-8C08-23C5-7361E4038E56}"/>
              </a:ext>
            </a:extLst>
          </p:cNvPr>
          <p:cNvSpPr txBox="1"/>
          <p:nvPr/>
        </p:nvSpPr>
        <p:spPr>
          <a:xfrm>
            <a:off x="7436683" y="4469115"/>
            <a:ext cx="4673377" cy="2782813"/>
          </a:xfrm>
          <a:prstGeom prst="rect">
            <a:avLst/>
          </a:prstGeom>
        </p:spPr>
        <p:txBody>
          <a:bodyPr vert="horz" wrap="square" lIns="0" tIns="12700" rIns="0" bIns="0" rtlCol="0">
            <a:spAutoFit/>
          </a:bodyPr>
          <a:lstStyle/>
          <a:p>
            <a:pPr algn="ctr"/>
            <a:r>
              <a:rPr lang="en-US" sz="3600" b="1" dirty="0"/>
              <a:t>Budget Constraints</a:t>
            </a:r>
            <a:r>
              <a:rPr lang="en-US" sz="3600" dirty="0"/>
              <a:t> Limited budget affecting the choice of sensors and hardware components.</a:t>
            </a:r>
          </a:p>
        </p:txBody>
      </p:sp>
      <p:sp>
        <p:nvSpPr>
          <p:cNvPr id="15" name="object 15">
            <a:extLst>
              <a:ext uri="{FF2B5EF4-FFF2-40B4-BE49-F238E27FC236}">
                <a16:creationId xmlns:a16="http://schemas.microsoft.com/office/drawing/2014/main" id="{AFDCF87A-5C31-FDB6-3648-334DB4978176}"/>
              </a:ext>
            </a:extLst>
          </p:cNvPr>
          <p:cNvSpPr txBox="1"/>
          <p:nvPr/>
        </p:nvSpPr>
        <p:spPr>
          <a:xfrm>
            <a:off x="13015727" y="4469115"/>
            <a:ext cx="4510272" cy="2525820"/>
          </a:xfrm>
          <a:prstGeom prst="rect">
            <a:avLst/>
          </a:prstGeom>
        </p:spPr>
        <p:txBody>
          <a:bodyPr vert="horz" wrap="square" lIns="0" tIns="12700" rIns="0" bIns="0" rtlCol="0">
            <a:spAutoFit/>
          </a:bodyPr>
          <a:lstStyle/>
          <a:p>
            <a:pPr marL="12700" marR="5080" indent="69850" algn="ctr">
              <a:lnSpc>
                <a:spcPct val="115799"/>
              </a:lnSpc>
              <a:spcBef>
                <a:spcPts val="100"/>
              </a:spcBef>
            </a:pPr>
            <a:r>
              <a:rPr lang="en-US" sz="3600" b="1" dirty="0"/>
              <a:t>Experience Level</a:t>
            </a:r>
            <a:r>
              <a:rPr lang="en-US" sz="3600" dirty="0"/>
              <a:t> Limited experience with advanced IoT and medical sensors.</a:t>
            </a:r>
            <a:endParaRPr sz="3400" dirty="0">
              <a:latin typeface="Tahoma"/>
              <a:cs typeface="Tahoma"/>
            </a:endParaRPr>
          </a:p>
        </p:txBody>
      </p:sp>
      <p:pic>
        <p:nvPicPr>
          <p:cNvPr id="20" name="object 13">
            <a:extLst>
              <a:ext uri="{FF2B5EF4-FFF2-40B4-BE49-F238E27FC236}">
                <a16:creationId xmlns:a16="http://schemas.microsoft.com/office/drawing/2014/main" id="{E2CC3396-4FF6-79A9-2C0E-F19B6627378A}"/>
              </a:ext>
            </a:extLst>
          </p:cNvPr>
          <p:cNvPicPr/>
          <p:nvPr/>
        </p:nvPicPr>
        <p:blipFill>
          <a:blip r:embed="rId2" cstate="print"/>
          <a:stretch>
            <a:fillRect/>
          </a:stretch>
        </p:blipFill>
        <p:spPr>
          <a:xfrm>
            <a:off x="32065" y="6331544"/>
            <a:ext cx="7033337" cy="4055377"/>
          </a:xfrm>
          <a:prstGeom prst="rect">
            <a:avLst/>
          </a:prstGeom>
        </p:spPr>
      </p:pic>
      <p:pic>
        <p:nvPicPr>
          <p:cNvPr id="10" name="object 4">
            <a:extLst>
              <a:ext uri="{FF2B5EF4-FFF2-40B4-BE49-F238E27FC236}">
                <a16:creationId xmlns:a16="http://schemas.microsoft.com/office/drawing/2014/main" id="{9B1E0273-F1DD-014D-A850-FAC670E809A1}"/>
              </a:ext>
            </a:extLst>
          </p:cNvPr>
          <p:cNvPicPr/>
          <p:nvPr/>
        </p:nvPicPr>
        <p:blipFill>
          <a:blip r:embed="rId3" cstate="print"/>
          <a:stretch>
            <a:fillRect/>
          </a:stretch>
        </p:blipFill>
        <p:spPr>
          <a:xfrm rot="19456689">
            <a:off x="16089781" y="-277509"/>
            <a:ext cx="1484375" cy="3911324"/>
          </a:xfrm>
          <a:prstGeom prst="rect">
            <a:avLst/>
          </a:prstGeom>
        </p:spPr>
      </p:pic>
    </p:spTree>
    <p:extLst>
      <p:ext uri="{BB962C8B-B14F-4D97-AF65-F5344CB8AC3E}">
        <p14:creationId xmlns:p14="http://schemas.microsoft.com/office/powerpoint/2010/main" val="776681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12852623" y="3545137"/>
            <a:ext cx="3860800" cy="5579745"/>
          </a:xfrm>
          <a:custGeom>
            <a:avLst/>
            <a:gdLst/>
            <a:ahLst/>
            <a:cxnLst/>
            <a:rect l="l" t="t" r="r" b="b"/>
            <a:pathLst>
              <a:path w="3860800" h="5579745">
                <a:moveTo>
                  <a:pt x="3758447" y="5579271"/>
                </a:moveTo>
                <a:lnTo>
                  <a:pt x="101805" y="5579271"/>
                </a:lnTo>
                <a:lnTo>
                  <a:pt x="91897" y="5578290"/>
                </a:lnTo>
                <a:lnTo>
                  <a:pt x="50886" y="5561303"/>
                </a:lnTo>
                <a:lnTo>
                  <a:pt x="19203" y="5529620"/>
                </a:lnTo>
                <a:lnTo>
                  <a:pt x="2216" y="5488609"/>
                </a:lnTo>
                <a:lnTo>
                  <a:pt x="0" y="5466207"/>
                </a:lnTo>
                <a:lnTo>
                  <a:pt x="0" y="114300"/>
                </a:lnTo>
                <a:lnTo>
                  <a:pt x="8700" y="70559"/>
                </a:lnTo>
                <a:lnTo>
                  <a:pt x="33477" y="33477"/>
                </a:lnTo>
                <a:lnTo>
                  <a:pt x="70559" y="8700"/>
                </a:lnTo>
                <a:lnTo>
                  <a:pt x="114300" y="0"/>
                </a:lnTo>
                <a:lnTo>
                  <a:pt x="3745952" y="0"/>
                </a:lnTo>
                <a:lnTo>
                  <a:pt x="3768355" y="2216"/>
                </a:lnTo>
                <a:lnTo>
                  <a:pt x="3809366" y="19203"/>
                </a:lnTo>
                <a:lnTo>
                  <a:pt x="3841049" y="50886"/>
                </a:lnTo>
                <a:lnTo>
                  <a:pt x="3858035" y="91897"/>
                </a:lnTo>
                <a:lnTo>
                  <a:pt x="3860252" y="114300"/>
                </a:lnTo>
                <a:lnTo>
                  <a:pt x="3860252" y="5466207"/>
                </a:lnTo>
                <a:lnTo>
                  <a:pt x="3851552" y="5509947"/>
                </a:lnTo>
                <a:lnTo>
                  <a:pt x="3826774" y="5547029"/>
                </a:lnTo>
                <a:lnTo>
                  <a:pt x="3789693" y="5571806"/>
                </a:lnTo>
                <a:lnTo>
                  <a:pt x="3758447" y="5579271"/>
                </a:lnTo>
                <a:close/>
              </a:path>
            </a:pathLst>
          </a:custGeom>
          <a:solidFill>
            <a:srgbClr val="A5D9F2"/>
          </a:solidFill>
        </p:spPr>
        <p:txBody>
          <a:bodyPr wrap="square" lIns="0" tIns="0" rIns="0" bIns="0" rtlCol="0"/>
          <a:lstStyle/>
          <a:p>
            <a:endParaRPr/>
          </a:p>
        </p:txBody>
      </p:sp>
      <p:sp>
        <p:nvSpPr>
          <p:cNvPr id="5" name="object 5"/>
          <p:cNvSpPr txBox="1">
            <a:spLocks noGrp="1"/>
          </p:cNvSpPr>
          <p:nvPr>
            <p:ph type="title"/>
          </p:nvPr>
        </p:nvSpPr>
        <p:spPr>
          <a:xfrm>
            <a:off x="6197765" y="680534"/>
            <a:ext cx="6331585" cy="1239520"/>
          </a:xfrm>
          <a:prstGeom prst="rect">
            <a:avLst/>
          </a:prstGeom>
        </p:spPr>
        <p:txBody>
          <a:bodyPr vert="horz" wrap="square" lIns="0" tIns="14604" rIns="0" bIns="0" rtlCol="0">
            <a:spAutoFit/>
          </a:bodyPr>
          <a:lstStyle/>
          <a:p>
            <a:pPr marL="12700">
              <a:lnSpc>
                <a:spcPct val="100000"/>
              </a:lnSpc>
              <a:spcBef>
                <a:spcPts val="114"/>
              </a:spcBef>
            </a:pPr>
            <a:r>
              <a:rPr sz="7950" spc="-640" dirty="0"/>
              <a:t>FUTURE</a:t>
            </a:r>
            <a:r>
              <a:rPr sz="7950" spc="-395" dirty="0"/>
              <a:t> </a:t>
            </a:r>
            <a:r>
              <a:rPr sz="7950" spc="-130" dirty="0"/>
              <a:t>WORK</a:t>
            </a:r>
            <a:endParaRPr sz="7950"/>
          </a:p>
        </p:txBody>
      </p:sp>
      <p:sp>
        <p:nvSpPr>
          <p:cNvPr id="7" name="object 7"/>
          <p:cNvSpPr/>
          <p:nvPr/>
        </p:nvSpPr>
        <p:spPr>
          <a:xfrm>
            <a:off x="1679600" y="3545137"/>
            <a:ext cx="3713479" cy="5453380"/>
          </a:xfrm>
          <a:custGeom>
            <a:avLst/>
            <a:gdLst/>
            <a:ahLst/>
            <a:cxnLst/>
            <a:rect l="l" t="t" r="r" b="b"/>
            <a:pathLst>
              <a:path w="3713479" h="5453380">
                <a:moveTo>
                  <a:pt x="3599096" y="5453247"/>
                </a:moveTo>
                <a:lnTo>
                  <a:pt x="114299" y="5453247"/>
                </a:lnTo>
                <a:lnTo>
                  <a:pt x="91897" y="5451031"/>
                </a:lnTo>
                <a:lnTo>
                  <a:pt x="50886" y="5434044"/>
                </a:lnTo>
                <a:lnTo>
                  <a:pt x="19203" y="5402361"/>
                </a:lnTo>
                <a:lnTo>
                  <a:pt x="2216" y="5361350"/>
                </a:lnTo>
                <a:lnTo>
                  <a:pt x="0" y="5338947"/>
                </a:lnTo>
                <a:lnTo>
                  <a:pt x="0" y="114300"/>
                </a:lnTo>
                <a:lnTo>
                  <a:pt x="8700" y="70559"/>
                </a:lnTo>
                <a:lnTo>
                  <a:pt x="33477" y="33477"/>
                </a:lnTo>
                <a:lnTo>
                  <a:pt x="70559" y="8700"/>
                </a:lnTo>
                <a:lnTo>
                  <a:pt x="114299" y="0"/>
                </a:lnTo>
                <a:lnTo>
                  <a:pt x="3599096" y="0"/>
                </a:lnTo>
                <a:lnTo>
                  <a:pt x="3642836" y="8700"/>
                </a:lnTo>
                <a:lnTo>
                  <a:pt x="3679918" y="33477"/>
                </a:lnTo>
                <a:lnTo>
                  <a:pt x="3704695" y="70559"/>
                </a:lnTo>
                <a:lnTo>
                  <a:pt x="3713396" y="114300"/>
                </a:lnTo>
                <a:lnTo>
                  <a:pt x="3713396" y="5338947"/>
                </a:lnTo>
                <a:lnTo>
                  <a:pt x="3704695" y="5382688"/>
                </a:lnTo>
                <a:lnTo>
                  <a:pt x="3679918" y="5419770"/>
                </a:lnTo>
                <a:lnTo>
                  <a:pt x="3642836" y="5444547"/>
                </a:lnTo>
                <a:lnTo>
                  <a:pt x="3599096" y="5453247"/>
                </a:lnTo>
                <a:close/>
              </a:path>
            </a:pathLst>
          </a:custGeom>
          <a:solidFill>
            <a:srgbClr val="A5D9F2"/>
          </a:solidFill>
        </p:spPr>
        <p:txBody>
          <a:bodyPr wrap="square" lIns="0" tIns="0" rIns="0" bIns="0" rtlCol="0"/>
          <a:lstStyle/>
          <a:p>
            <a:endParaRPr dirty="0"/>
          </a:p>
        </p:txBody>
      </p:sp>
      <p:sp>
        <p:nvSpPr>
          <p:cNvPr id="8" name="object 8"/>
          <p:cNvSpPr txBox="1"/>
          <p:nvPr/>
        </p:nvSpPr>
        <p:spPr>
          <a:xfrm>
            <a:off x="1842925" y="4437942"/>
            <a:ext cx="3262475" cy="3336811"/>
          </a:xfrm>
          <a:prstGeom prst="rect">
            <a:avLst/>
          </a:prstGeom>
        </p:spPr>
        <p:txBody>
          <a:bodyPr vert="horz" wrap="square" lIns="0" tIns="12700" rIns="0" bIns="0" rtlCol="0">
            <a:spAutoFit/>
          </a:bodyPr>
          <a:lstStyle/>
          <a:p>
            <a:pPr algn="ctr"/>
            <a:r>
              <a:rPr lang="en-US" sz="3600" dirty="0"/>
              <a:t>Connecting the system with hospitals or doctors for real-time medical supervision.</a:t>
            </a:r>
          </a:p>
        </p:txBody>
      </p:sp>
      <p:sp>
        <p:nvSpPr>
          <p:cNvPr id="12" name="object 12"/>
          <p:cNvSpPr/>
          <p:nvPr/>
        </p:nvSpPr>
        <p:spPr>
          <a:xfrm>
            <a:off x="7273579" y="3513964"/>
            <a:ext cx="3993992" cy="5453380"/>
          </a:xfrm>
          <a:custGeom>
            <a:avLst/>
            <a:gdLst/>
            <a:ahLst/>
            <a:cxnLst/>
            <a:rect l="l" t="t" r="r" b="b"/>
            <a:pathLst>
              <a:path w="3860800" h="5579745">
                <a:moveTo>
                  <a:pt x="3758447" y="5579271"/>
                </a:moveTo>
                <a:lnTo>
                  <a:pt x="101805" y="5579271"/>
                </a:lnTo>
                <a:lnTo>
                  <a:pt x="91897" y="5578290"/>
                </a:lnTo>
                <a:lnTo>
                  <a:pt x="50886" y="5561303"/>
                </a:lnTo>
                <a:lnTo>
                  <a:pt x="19203" y="5529620"/>
                </a:lnTo>
                <a:lnTo>
                  <a:pt x="2216" y="5488609"/>
                </a:lnTo>
                <a:lnTo>
                  <a:pt x="0" y="5466207"/>
                </a:lnTo>
                <a:lnTo>
                  <a:pt x="0" y="114300"/>
                </a:lnTo>
                <a:lnTo>
                  <a:pt x="8700" y="70559"/>
                </a:lnTo>
                <a:lnTo>
                  <a:pt x="33477" y="33477"/>
                </a:lnTo>
                <a:lnTo>
                  <a:pt x="70559" y="8700"/>
                </a:lnTo>
                <a:lnTo>
                  <a:pt x="114300" y="0"/>
                </a:lnTo>
                <a:lnTo>
                  <a:pt x="3745952" y="0"/>
                </a:lnTo>
                <a:lnTo>
                  <a:pt x="3768355" y="2216"/>
                </a:lnTo>
                <a:lnTo>
                  <a:pt x="3809366" y="19203"/>
                </a:lnTo>
                <a:lnTo>
                  <a:pt x="3841048" y="50886"/>
                </a:lnTo>
                <a:lnTo>
                  <a:pt x="3858035" y="91897"/>
                </a:lnTo>
                <a:lnTo>
                  <a:pt x="3860252" y="114300"/>
                </a:lnTo>
                <a:lnTo>
                  <a:pt x="3860252" y="5466207"/>
                </a:lnTo>
                <a:lnTo>
                  <a:pt x="3851551" y="5509947"/>
                </a:lnTo>
                <a:lnTo>
                  <a:pt x="3826774" y="5547029"/>
                </a:lnTo>
                <a:lnTo>
                  <a:pt x="3789693" y="5571806"/>
                </a:lnTo>
                <a:lnTo>
                  <a:pt x="3758447" y="5579271"/>
                </a:lnTo>
                <a:close/>
              </a:path>
            </a:pathLst>
          </a:custGeom>
          <a:solidFill>
            <a:srgbClr val="A5D9F2"/>
          </a:solidFill>
        </p:spPr>
        <p:txBody>
          <a:bodyPr wrap="square" lIns="0" tIns="0" rIns="0" bIns="0" rtlCol="0"/>
          <a:lstStyle/>
          <a:p>
            <a:endParaRPr/>
          </a:p>
        </p:txBody>
      </p:sp>
      <p:sp>
        <p:nvSpPr>
          <p:cNvPr id="13" name="object 13"/>
          <p:cNvSpPr txBox="1"/>
          <p:nvPr/>
        </p:nvSpPr>
        <p:spPr>
          <a:xfrm>
            <a:off x="7467600" y="4133140"/>
            <a:ext cx="3657986" cy="3811043"/>
          </a:xfrm>
          <a:prstGeom prst="rect">
            <a:avLst/>
          </a:prstGeom>
        </p:spPr>
        <p:txBody>
          <a:bodyPr vert="horz" wrap="square" lIns="0" tIns="12700" rIns="0" bIns="0" rtlCol="0">
            <a:spAutoFit/>
          </a:bodyPr>
          <a:lstStyle/>
          <a:p>
            <a:pPr marL="12065" marR="5080" algn="ctr">
              <a:lnSpc>
                <a:spcPct val="115799"/>
              </a:lnSpc>
              <a:spcBef>
                <a:spcPts val="100"/>
              </a:spcBef>
            </a:pPr>
            <a:r>
              <a:rPr lang="en-US" sz="3600" dirty="0"/>
              <a:t>Integrating Artificial Intelligence (AI) to analyze health data and predict potential risks.</a:t>
            </a:r>
            <a:endParaRPr sz="3400" dirty="0">
              <a:latin typeface="Tahoma"/>
              <a:cs typeface="Tahoma"/>
            </a:endParaRPr>
          </a:p>
        </p:txBody>
      </p:sp>
      <p:sp>
        <p:nvSpPr>
          <p:cNvPr id="15" name="object 15"/>
          <p:cNvSpPr txBox="1"/>
          <p:nvPr/>
        </p:nvSpPr>
        <p:spPr>
          <a:xfrm>
            <a:off x="13050364" y="4437941"/>
            <a:ext cx="3394710" cy="2525820"/>
          </a:xfrm>
          <a:prstGeom prst="rect">
            <a:avLst/>
          </a:prstGeom>
        </p:spPr>
        <p:txBody>
          <a:bodyPr vert="horz" wrap="square" lIns="0" tIns="12700" rIns="0" bIns="0" rtlCol="0">
            <a:spAutoFit/>
          </a:bodyPr>
          <a:lstStyle/>
          <a:p>
            <a:pPr marL="12700" marR="5080" indent="69850" algn="ctr">
              <a:lnSpc>
                <a:spcPct val="115799"/>
              </a:lnSpc>
              <a:spcBef>
                <a:spcPts val="100"/>
              </a:spcBef>
            </a:pPr>
            <a:r>
              <a:rPr lang="en-US" sz="3600" dirty="0"/>
              <a:t>Supporting multiple patients with centralized monitoring.</a:t>
            </a:r>
            <a:endParaRPr sz="3400" dirty="0">
              <a:latin typeface="Tahoma"/>
              <a:cs typeface="Tahoma"/>
            </a:endParaRPr>
          </a:p>
        </p:txBody>
      </p:sp>
      <p:pic>
        <p:nvPicPr>
          <p:cNvPr id="20" name="object 13">
            <a:extLst>
              <a:ext uri="{FF2B5EF4-FFF2-40B4-BE49-F238E27FC236}">
                <a16:creationId xmlns:a16="http://schemas.microsoft.com/office/drawing/2014/main" id="{DED94DD9-88BC-A991-DC89-EB219AE9F914}"/>
              </a:ext>
            </a:extLst>
          </p:cNvPr>
          <p:cNvPicPr/>
          <p:nvPr/>
        </p:nvPicPr>
        <p:blipFill>
          <a:blip r:embed="rId2" cstate="print"/>
          <a:stretch>
            <a:fillRect/>
          </a:stretch>
        </p:blipFill>
        <p:spPr>
          <a:xfrm>
            <a:off x="-200900" y="6240654"/>
            <a:ext cx="7033337" cy="405537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95283" y="680534"/>
            <a:ext cx="10335895" cy="1245853"/>
          </a:xfrm>
          <a:prstGeom prst="rect">
            <a:avLst/>
          </a:prstGeom>
        </p:spPr>
        <p:txBody>
          <a:bodyPr vert="horz" wrap="square" lIns="0" tIns="14604" rIns="0" bIns="0" rtlCol="0">
            <a:spAutoFit/>
          </a:bodyPr>
          <a:lstStyle/>
          <a:p>
            <a:pPr marL="12700" algn="ctr">
              <a:lnSpc>
                <a:spcPct val="100000"/>
              </a:lnSpc>
              <a:spcBef>
                <a:spcPts val="114"/>
              </a:spcBef>
            </a:pPr>
            <a:r>
              <a:rPr lang="en-US" sz="8000" dirty="0"/>
              <a:t>Introduction</a:t>
            </a:r>
            <a:endParaRPr sz="7950" dirty="0"/>
          </a:p>
        </p:txBody>
      </p:sp>
      <p:sp>
        <p:nvSpPr>
          <p:cNvPr id="3" name="object 3"/>
          <p:cNvSpPr txBox="1"/>
          <p:nvPr/>
        </p:nvSpPr>
        <p:spPr>
          <a:xfrm>
            <a:off x="2810030" y="2628900"/>
            <a:ext cx="13106400" cy="6167073"/>
          </a:xfrm>
          <a:prstGeom prst="rect">
            <a:avLst/>
          </a:prstGeom>
        </p:spPr>
        <p:txBody>
          <a:bodyPr vert="horz" wrap="square" lIns="0" tIns="11430" rIns="0" bIns="0" rtlCol="0">
            <a:spAutoFit/>
          </a:bodyPr>
          <a:lstStyle/>
          <a:p>
            <a:pPr algn="ctr"/>
            <a:r>
              <a:rPr lang="en-US" sz="4000" dirty="0"/>
              <a:t>Medication adherence and patient safety are major challenges for elderly individuals, as forgetting medication schedules or receiving incorrect doses can lead to serious health complications. Manual medication management increases the risk of human error. This project proposes a smart medication management system that uses IoT technology, automated medication dispensing, and real-time health monitoring to improve patient safety and ensure proper medication adherence.</a:t>
            </a:r>
          </a:p>
          <a:p>
            <a:endParaRPr lang="en-US" sz="4000" dirty="0"/>
          </a:p>
        </p:txBody>
      </p:sp>
      <p:pic>
        <p:nvPicPr>
          <p:cNvPr id="6" name="object 4">
            <a:extLst>
              <a:ext uri="{FF2B5EF4-FFF2-40B4-BE49-F238E27FC236}">
                <a16:creationId xmlns:a16="http://schemas.microsoft.com/office/drawing/2014/main" id="{C43849F5-6CB0-DEC1-0AFA-F5915289F9A1}"/>
              </a:ext>
            </a:extLst>
          </p:cNvPr>
          <p:cNvPicPr/>
          <p:nvPr/>
        </p:nvPicPr>
        <p:blipFill>
          <a:blip r:embed="rId2" cstate="print"/>
          <a:stretch>
            <a:fillRect/>
          </a:stretch>
        </p:blipFill>
        <p:spPr>
          <a:xfrm>
            <a:off x="16122869" y="5219700"/>
            <a:ext cx="2165131" cy="5114543"/>
          </a:xfrm>
          <a:prstGeom prst="rect">
            <a:avLst/>
          </a:prstGeom>
        </p:spPr>
      </p:pic>
      <p:pic>
        <p:nvPicPr>
          <p:cNvPr id="7" name="object 4">
            <a:extLst>
              <a:ext uri="{FF2B5EF4-FFF2-40B4-BE49-F238E27FC236}">
                <a16:creationId xmlns:a16="http://schemas.microsoft.com/office/drawing/2014/main" id="{5756D7BC-A26A-4D60-6F71-F00DD8857DFC}"/>
              </a:ext>
            </a:extLst>
          </p:cNvPr>
          <p:cNvPicPr/>
          <p:nvPr/>
        </p:nvPicPr>
        <p:blipFill>
          <a:blip r:embed="rId3" cstate="print"/>
          <a:stretch>
            <a:fillRect/>
          </a:stretch>
        </p:blipFill>
        <p:spPr>
          <a:xfrm>
            <a:off x="-470" y="3761833"/>
            <a:ext cx="8731414" cy="672182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8288000" cy="10287000"/>
          </a:xfrm>
          <a:custGeom>
            <a:avLst/>
            <a:gdLst/>
            <a:ahLst/>
            <a:cxnLst/>
            <a:rect l="l" t="t" r="r" b="b"/>
            <a:pathLst>
              <a:path w="18288000" h="10287000">
                <a:moveTo>
                  <a:pt x="18287998" y="10286999"/>
                </a:moveTo>
                <a:lnTo>
                  <a:pt x="0" y="10286999"/>
                </a:lnTo>
                <a:lnTo>
                  <a:pt x="0" y="0"/>
                </a:lnTo>
                <a:lnTo>
                  <a:pt x="18287998" y="0"/>
                </a:lnTo>
                <a:lnTo>
                  <a:pt x="18287998" y="10286999"/>
                </a:lnTo>
                <a:close/>
              </a:path>
            </a:pathLst>
          </a:custGeom>
          <a:solidFill>
            <a:srgbClr val="FBECE8"/>
          </a:solidFill>
        </p:spPr>
        <p:txBody>
          <a:bodyPr wrap="square" lIns="0" tIns="0" rIns="0" bIns="0" rtlCol="0"/>
          <a:lstStyle/>
          <a:p>
            <a:endParaRPr/>
          </a:p>
        </p:txBody>
      </p:sp>
      <p:sp>
        <p:nvSpPr>
          <p:cNvPr id="3" name="object 3"/>
          <p:cNvSpPr txBox="1">
            <a:spLocks noGrp="1"/>
          </p:cNvSpPr>
          <p:nvPr>
            <p:ph type="title"/>
          </p:nvPr>
        </p:nvSpPr>
        <p:spPr>
          <a:xfrm>
            <a:off x="5727976" y="4307084"/>
            <a:ext cx="5647690" cy="1061720"/>
          </a:xfrm>
          <a:prstGeom prst="rect">
            <a:avLst/>
          </a:prstGeom>
        </p:spPr>
        <p:txBody>
          <a:bodyPr vert="horz" wrap="square" lIns="0" tIns="12700" rIns="0" bIns="0" rtlCol="0">
            <a:spAutoFit/>
          </a:bodyPr>
          <a:lstStyle/>
          <a:p>
            <a:pPr marL="12700">
              <a:lnSpc>
                <a:spcPct val="100000"/>
              </a:lnSpc>
              <a:spcBef>
                <a:spcPts val="100"/>
              </a:spcBef>
            </a:pPr>
            <a:r>
              <a:rPr sz="6800" spc="240" dirty="0">
                <a:latin typeface="Arial"/>
                <a:cs typeface="Arial"/>
              </a:rPr>
              <a:t>THANK</a:t>
            </a:r>
            <a:r>
              <a:rPr sz="6800" spc="190" dirty="0">
                <a:latin typeface="Arial"/>
                <a:cs typeface="Arial"/>
              </a:rPr>
              <a:t> </a:t>
            </a:r>
            <a:r>
              <a:rPr sz="6800" spc="-20" dirty="0">
                <a:latin typeface="Arial"/>
                <a:cs typeface="Arial"/>
              </a:rPr>
              <a:t>YOU!</a:t>
            </a:r>
            <a:endParaRPr sz="6800">
              <a:latin typeface="Arial"/>
              <a:cs typeface="Arial"/>
            </a:endParaRPr>
          </a:p>
        </p:txBody>
      </p:sp>
      <p:grpSp>
        <p:nvGrpSpPr>
          <p:cNvPr id="4" name="object 4"/>
          <p:cNvGrpSpPr/>
          <p:nvPr/>
        </p:nvGrpSpPr>
        <p:grpSpPr>
          <a:xfrm>
            <a:off x="0" y="0"/>
            <a:ext cx="6505575" cy="5233670"/>
            <a:chOff x="0" y="0"/>
            <a:chExt cx="6505575" cy="5233670"/>
          </a:xfrm>
        </p:grpSpPr>
        <p:sp>
          <p:nvSpPr>
            <p:cNvPr id="5" name="object 5"/>
            <p:cNvSpPr/>
            <p:nvPr/>
          </p:nvSpPr>
          <p:spPr>
            <a:xfrm>
              <a:off x="0" y="0"/>
              <a:ext cx="6505575" cy="5233670"/>
            </a:xfrm>
            <a:custGeom>
              <a:avLst/>
              <a:gdLst/>
              <a:ahLst/>
              <a:cxnLst/>
              <a:rect l="l" t="t" r="r" b="b"/>
              <a:pathLst>
                <a:path w="6505575" h="5233670">
                  <a:moveTo>
                    <a:pt x="1382258" y="3885441"/>
                  </a:moveTo>
                  <a:lnTo>
                    <a:pt x="1360689" y="3938071"/>
                  </a:lnTo>
                  <a:lnTo>
                    <a:pt x="1339157" y="3989702"/>
                  </a:lnTo>
                  <a:lnTo>
                    <a:pt x="1342033" y="3982686"/>
                  </a:lnTo>
                  <a:lnTo>
                    <a:pt x="1304938" y="4068524"/>
                  </a:lnTo>
                  <a:lnTo>
                    <a:pt x="1284620" y="4113753"/>
                  </a:lnTo>
                  <a:lnTo>
                    <a:pt x="1263826" y="4158702"/>
                  </a:lnTo>
                  <a:lnTo>
                    <a:pt x="1242516" y="4203338"/>
                  </a:lnTo>
                  <a:lnTo>
                    <a:pt x="1220650" y="4247631"/>
                  </a:lnTo>
                  <a:lnTo>
                    <a:pt x="1198186" y="4291547"/>
                  </a:lnTo>
                  <a:lnTo>
                    <a:pt x="1175085" y="4335056"/>
                  </a:lnTo>
                  <a:lnTo>
                    <a:pt x="1151306" y="4378124"/>
                  </a:lnTo>
                  <a:lnTo>
                    <a:pt x="1126809" y="4420721"/>
                  </a:lnTo>
                  <a:lnTo>
                    <a:pt x="1101553" y="4462815"/>
                  </a:lnTo>
                  <a:lnTo>
                    <a:pt x="1075498" y="4504373"/>
                  </a:lnTo>
                  <a:lnTo>
                    <a:pt x="1048604" y="4545364"/>
                  </a:lnTo>
                  <a:lnTo>
                    <a:pt x="1020830" y="4585756"/>
                  </a:lnTo>
                  <a:lnTo>
                    <a:pt x="992135" y="4625516"/>
                  </a:lnTo>
                  <a:lnTo>
                    <a:pt x="962480" y="4664614"/>
                  </a:lnTo>
                  <a:lnTo>
                    <a:pt x="931824" y="4703017"/>
                  </a:lnTo>
                  <a:lnTo>
                    <a:pt x="900126" y="4740693"/>
                  </a:lnTo>
                  <a:lnTo>
                    <a:pt x="867347" y="4777611"/>
                  </a:lnTo>
                  <a:lnTo>
                    <a:pt x="833445" y="4813738"/>
                  </a:lnTo>
                  <a:lnTo>
                    <a:pt x="800453" y="4846769"/>
                  </a:lnTo>
                  <a:lnTo>
                    <a:pt x="766171" y="4878829"/>
                  </a:lnTo>
                  <a:lnTo>
                    <a:pt x="730662" y="4909870"/>
                  </a:lnTo>
                  <a:lnTo>
                    <a:pt x="693989" y="4939840"/>
                  </a:lnTo>
                  <a:lnTo>
                    <a:pt x="656215" y="4968690"/>
                  </a:lnTo>
                  <a:lnTo>
                    <a:pt x="617404" y="4996371"/>
                  </a:lnTo>
                  <a:lnTo>
                    <a:pt x="577618" y="5022832"/>
                  </a:lnTo>
                  <a:lnTo>
                    <a:pt x="536921" y="5048023"/>
                  </a:lnTo>
                  <a:lnTo>
                    <a:pt x="495375" y="5071895"/>
                  </a:lnTo>
                  <a:lnTo>
                    <a:pt x="453044" y="5094398"/>
                  </a:lnTo>
                  <a:lnTo>
                    <a:pt x="409991" y="5115482"/>
                  </a:lnTo>
                  <a:lnTo>
                    <a:pt x="366279" y="5135096"/>
                  </a:lnTo>
                  <a:lnTo>
                    <a:pt x="321971" y="5153191"/>
                  </a:lnTo>
                  <a:lnTo>
                    <a:pt x="277130" y="5169718"/>
                  </a:lnTo>
                  <a:lnTo>
                    <a:pt x="231820" y="5184626"/>
                  </a:lnTo>
                  <a:lnTo>
                    <a:pt x="186103" y="5197865"/>
                  </a:lnTo>
                  <a:lnTo>
                    <a:pt x="140043" y="5209386"/>
                  </a:lnTo>
                  <a:lnTo>
                    <a:pt x="93702" y="5219139"/>
                  </a:lnTo>
                  <a:lnTo>
                    <a:pt x="47145" y="5227073"/>
                  </a:lnTo>
                  <a:lnTo>
                    <a:pt x="433" y="5233140"/>
                  </a:lnTo>
                  <a:lnTo>
                    <a:pt x="0" y="5233178"/>
                  </a:lnTo>
                  <a:lnTo>
                    <a:pt x="0" y="0"/>
                  </a:lnTo>
                  <a:lnTo>
                    <a:pt x="2964617" y="0"/>
                  </a:lnTo>
                  <a:lnTo>
                    <a:pt x="1599410" y="3331067"/>
                  </a:lnTo>
                  <a:lnTo>
                    <a:pt x="1582350" y="3373083"/>
                  </a:lnTo>
                  <a:lnTo>
                    <a:pt x="1565330" y="3415682"/>
                  </a:lnTo>
                  <a:lnTo>
                    <a:pt x="1419756" y="3791406"/>
                  </a:lnTo>
                  <a:lnTo>
                    <a:pt x="1419982" y="3790854"/>
                  </a:lnTo>
                  <a:lnTo>
                    <a:pt x="1382258" y="3885441"/>
                  </a:lnTo>
                  <a:close/>
                </a:path>
                <a:path w="6505575" h="5233670">
                  <a:moveTo>
                    <a:pt x="6458986" y="123294"/>
                  </a:moveTo>
                  <a:lnTo>
                    <a:pt x="6438255" y="173876"/>
                  </a:lnTo>
                  <a:lnTo>
                    <a:pt x="6418888" y="218936"/>
                  </a:lnTo>
                  <a:lnTo>
                    <a:pt x="6398823" y="263689"/>
                  </a:lnTo>
                  <a:lnTo>
                    <a:pt x="6378059" y="308113"/>
                  </a:lnTo>
                  <a:lnTo>
                    <a:pt x="6356597" y="352190"/>
                  </a:lnTo>
                  <a:lnTo>
                    <a:pt x="6334437" y="395900"/>
                  </a:lnTo>
                  <a:lnTo>
                    <a:pt x="6311577" y="439222"/>
                  </a:lnTo>
                  <a:lnTo>
                    <a:pt x="6288019" y="482137"/>
                  </a:lnTo>
                  <a:lnTo>
                    <a:pt x="6263763" y="524624"/>
                  </a:lnTo>
                  <a:lnTo>
                    <a:pt x="6238808" y="566665"/>
                  </a:lnTo>
                  <a:lnTo>
                    <a:pt x="6213154" y="608238"/>
                  </a:lnTo>
                  <a:lnTo>
                    <a:pt x="6186801" y="649325"/>
                  </a:lnTo>
                  <a:lnTo>
                    <a:pt x="6159749" y="689905"/>
                  </a:lnTo>
                  <a:lnTo>
                    <a:pt x="6131998" y="729959"/>
                  </a:lnTo>
                  <a:lnTo>
                    <a:pt x="6103548" y="769466"/>
                  </a:lnTo>
                  <a:lnTo>
                    <a:pt x="6074399" y="808406"/>
                  </a:lnTo>
                  <a:lnTo>
                    <a:pt x="6044551" y="846761"/>
                  </a:lnTo>
                  <a:lnTo>
                    <a:pt x="6014004" y="884509"/>
                  </a:lnTo>
                  <a:lnTo>
                    <a:pt x="5982757" y="921631"/>
                  </a:lnTo>
                  <a:lnTo>
                    <a:pt x="5950811" y="958107"/>
                  </a:lnTo>
                  <a:lnTo>
                    <a:pt x="5918166" y="993918"/>
                  </a:lnTo>
                  <a:lnTo>
                    <a:pt x="5884821" y="1029042"/>
                  </a:lnTo>
                  <a:lnTo>
                    <a:pt x="5850777" y="1063461"/>
                  </a:lnTo>
                  <a:lnTo>
                    <a:pt x="5816033" y="1097155"/>
                  </a:lnTo>
                  <a:lnTo>
                    <a:pt x="5780589" y="1130103"/>
                  </a:lnTo>
                  <a:lnTo>
                    <a:pt x="5744446" y="1162287"/>
                  </a:lnTo>
                  <a:lnTo>
                    <a:pt x="5707603" y="1193685"/>
                  </a:lnTo>
                  <a:lnTo>
                    <a:pt x="5670060" y="1224278"/>
                  </a:lnTo>
                  <a:lnTo>
                    <a:pt x="5631817" y="1254046"/>
                  </a:lnTo>
                  <a:lnTo>
                    <a:pt x="5592875" y="1282969"/>
                  </a:lnTo>
                  <a:lnTo>
                    <a:pt x="5553232" y="1311028"/>
                  </a:lnTo>
                  <a:lnTo>
                    <a:pt x="5512890" y="1338202"/>
                  </a:lnTo>
                  <a:lnTo>
                    <a:pt x="5471847" y="1364472"/>
                  </a:lnTo>
                  <a:lnTo>
                    <a:pt x="5430104" y="1389817"/>
                  </a:lnTo>
                  <a:lnTo>
                    <a:pt x="5387661" y="1414218"/>
                  </a:lnTo>
                  <a:lnTo>
                    <a:pt x="5344517" y="1437655"/>
                  </a:lnTo>
                  <a:lnTo>
                    <a:pt x="5300673" y="1460108"/>
                  </a:lnTo>
                  <a:lnTo>
                    <a:pt x="5256129" y="1481557"/>
                  </a:lnTo>
                  <a:lnTo>
                    <a:pt x="5213173" y="1501007"/>
                  </a:lnTo>
                  <a:lnTo>
                    <a:pt x="5169800" y="1519498"/>
                  </a:lnTo>
                  <a:lnTo>
                    <a:pt x="5126025" y="1537067"/>
                  </a:lnTo>
                  <a:lnTo>
                    <a:pt x="5081865" y="1553748"/>
                  </a:lnTo>
                  <a:lnTo>
                    <a:pt x="5037337" y="1569576"/>
                  </a:lnTo>
                  <a:lnTo>
                    <a:pt x="4992455" y="1584585"/>
                  </a:lnTo>
                  <a:lnTo>
                    <a:pt x="4947237" y="1598811"/>
                  </a:lnTo>
                  <a:lnTo>
                    <a:pt x="4901699" y="1612287"/>
                  </a:lnTo>
                  <a:lnTo>
                    <a:pt x="4855857" y="1625050"/>
                  </a:lnTo>
                  <a:lnTo>
                    <a:pt x="4809726" y="1637133"/>
                  </a:lnTo>
                  <a:lnTo>
                    <a:pt x="4763324" y="1648572"/>
                  </a:lnTo>
                  <a:lnTo>
                    <a:pt x="4716667" y="1659401"/>
                  </a:lnTo>
                  <a:lnTo>
                    <a:pt x="4669771" y="1669655"/>
                  </a:lnTo>
                  <a:lnTo>
                    <a:pt x="4622651" y="1679369"/>
                  </a:lnTo>
                  <a:lnTo>
                    <a:pt x="4575325" y="1688578"/>
                  </a:lnTo>
                  <a:lnTo>
                    <a:pt x="4527808" y="1697315"/>
                  </a:lnTo>
                  <a:lnTo>
                    <a:pt x="4480116" y="1705617"/>
                  </a:lnTo>
                  <a:lnTo>
                    <a:pt x="4432267" y="1713518"/>
                  </a:lnTo>
                  <a:lnTo>
                    <a:pt x="4384275" y="1721053"/>
                  </a:lnTo>
                  <a:lnTo>
                    <a:pt x="4336158" y="1728256"/>
                  </a:lnTo>
                  <a:lnTo>
                    <a:pt x="4287931" y="1735162"/>
                  </a:lnTo>
                  <a:lnTo>
                    <a:pt x="4239611" y="1741806"/>
                  </a:lnTo>
                  <a:lnTo>
                    <a:pt x="4191213" y="1748224"/>
                  </a:lnTo>
                  <a:lnTo>
                    <a:pt x="4142755" y="1754448"/>
                  </a:lnTo>
                  <a:lnTo>
                    <a:pt x="4094252" y="1760515"/>
                  </a:lnTo>
                  <a:lnTo>
                    <a:pt x="3754841" y="1801493"/>
                  </a:lnTo>
                  <a:lnTo>
                    <a:pt x="3706564" y="1807551"/>
                  </a:lnTo>
                  <a:lnTo>
                    <a:pt x="3658388" y="1813765"/>
                  </a:lnTo>
                  <a:lnTo>
                    <a:pt x="3610329" y="1820169"/>
                  </a:lnTo>
                  <a:lnTo>
                    <a:pt x="3562404" y="1826797"/>
                  </a:lnTo>
                  <a:lnTo>
                    <a:pt x="3514629" y="1833686"/>
                  </a:lnTo>
                  <a:lnTo>
                    <a:pt x="3467020" y="1840869"/>
                  </a:lnTo>
                  <a:lnTo>
                    <a:pt x="3419594" y="1848381"/>
                  </a:lnTo>
                  <a:lnTo>
                    <a:pt x="3372365" y="1856257"/>
                  </a:lnTo>
                  <a:lnTo>
                    <a:pt x="3325352" y="1864533"/>
                  </a:lnTo>
                  <a:lnTo>
                    <a:pt x="3278569" y="1873241"/>
                  </a:lnTo>
                  <a:lnTo>
                    <a:pt x="3232033" y="1882418"/>
                  </a:lnTo>
                  <a:lnTo>
                    <a:pt x="3185761" y="1892099"/>
                  </a:lnTo>
                  <a:lnTo>
                    <a:pt x="3139768" y="1902317"/>
                  </a:lnTo>
                  <a:lnTo>
                    <a:pt x="3094070" y="1913108"/>
                  </a:lnTo>
                  <a:lnTo>
                    <a:pt x="3048685" y="1924507"/>
                  </a:lnTo>
                  <a:lnTo>
                    <a:pt x="3003628" y="1936548"/>
                  </a:lnTo>
                  <a:lnTo>
                    <a:pt x="2958915" y="1949266"/>
                  </a:lnTo>
                  <a:lnTo>
                    <a:pt x="2914563" y="1962696"/>
                  </a:lnTo>
                  <a:lnTo>
                    <a:pt x="2870588" y="1976872"/>
                  </a:lnTo>
                  <a:lnTo>
                    <a:pt x="2827005" y="1991830"/>
                  </a:lnTo>
                  <a:lnTo>
                    <a:pt x="2783832" y="2007604"/>
                  </a:lnTo>
                  <a:lnTo>
                    <a:pt x="2741084" y="2024229"/>
                  </a:lnTo>
                  <a:lnTo>
                    <a:pt x="2698778" y="2041740"/>
                  </a:lnTo>
                  <a:lnTo>
                    <a:pt x="2656929" y="2060171"/>
                  </a:lnTo>
                  <a:lnTo>
                    <a:pt x="2615555" y="2079558"/>
                  </a:lnTo>
                  <a:lnTo>
                    <a:pt x="2574671" y="2099935"/>
                  </a:lnTo>
                  <a:lnTo>
                    <a:pt x="2534293" y="2121337"/>
                  </a:lnTo>
                  <a:lnTo>
                    <a:pt x="2494438" y="2143798"/>
                  </a:lnTo>
                  <a:lnTo>
                    <a:pt x="2455122" y="2167354"/>
                  </a:lnTo>
                  <a:lnTo>
                    <a:pt x="2416361" y="2192039"/>
                  </a:lnTo>
                  <a:lnTo>
                    <a:pt x="2378171" y="2217888"/>
                  </a:lnTo>
                  <a:lnTo>
                    <a:pt x="2340569" y="2244936"/>
                  </a:lnTo>
                  <a:lnTo>
                    <a:pt x="2303570" y="2273217"/>
                  </a:lnTo>
                  <a:lnTo>
                    <a:pt x="2265006" y="2304623"/>
                  </a:lnTo>
                  <a:lnTo>
                    <a:pt x="2227634" y="2337088"/>
                  </a:lnTo>
                  <a:lnTo>
                    <a:pt x="2191420" y="2370570"/>
                  </a:lnTo>
                  <a:lnTo>
                    <a:pt x="2156330" y="2405031"/>
                  </a:lnTo>
                  <a:lnTo>
                    <a:pt x="2122329" y="2440431"/>
                  </a:lnTo>
                  <a:lnTo>
                    <a:pt x="2089384" y="2476732"/>
                  </a:lnTo>
                  <a:lnTo>
                    <a:pt x="2057460" y="2513893"/>
                  </a:lnTo>
                  <a:lnTo>
                    <a:pt x="2026523" y="2551875"/>
                  </a:lnTo>
                  <a:lnTo>
                    <a:pt x="1996539" y="2590639"/>
                  </a:lnTo>
                  <a:lnTo>
                    <a:pt x="1967473" y="2630145"/>
                  </a:lnTo>
                  <a:lnTo>
                    <a:pt x="1939291" y="2670355"/>
                  </a:lnTo>
                  <a:lnTo>
                    <a:pt x="1911959" y="2711228"/>
                  </a:lnTo>
                  <a:lnTo>
                    <a:pt x="1885444" y="2752725"/>
                  </a:lnTo>
                  <a:lnTo>
                    <a:pt x="1859710" y="2794807"/>
                  </a:lnTo>
                  <a:lnTo>
                    <a:pt x="1834723" y="2837434"/>
                  </a:lnTo>
                  <a:lnTo>
                    <a:pt x="1810449" y="2880568"/>
                  </a:lnTo>
                  <a:lnTo>
                    <a:pt x="1786855" y="2924168"/>
                  </a:lnTo>
                  <a:lnTo>
                    <a:pt x="1763905" y="2968195"/>
                  </a:lnTo>
                  <a:lnTo>
                    <a:pt x="1741565" y="3012611"/>
                  </a:lnTo>
                  <a:lnTo>
                    <a:pt x="1719565" y="3057863"/>
                  </a:lnTo>
                  <a:lnTo>
                    <a:pt x="1698581" y="3102447"/>
                  </a:lnTo>
                  <a:lnTo>
                    <a:pt x="1677868" y="3147789"/>
                  </a:lnTo>
                  <a:lnTo>
                    <a:pt x="1635205" y="3245191"/>
                  </a:lnTo>
                  <a:lnTo>
                    <a:pt x="1599410" y="3331067"/>
                  </a:lnTo>
                  <a:lnTo>
                    <a:pt x="2964617" y="0"/>
                  </a:lnTo>
                  <a:lnTo>
                    <a:pt x="6505489" y="0"/>
                  </a:lnTo>
                  <a:lnTo>
                    <a:pt x="6492167" y="37047"/>
                  </a:lnTo>
                  <a:lnTo>
                    <a:pt x="6474894" y="82912"/>
                  </a:lnTo>
                  <a:lnTo>
                    <a:pt x="6458986" y="123294"/>
                  </a:lnTo>
                  <a:close/>
                </a:path>
              </a:pathLst>
            </a:custGeom>
            <a:solidFill>
              <a:srgbClr val="2D789C"/>
            </a:solidFill>
          </p:spPr>
          <p:txBody>
            <a:bodyPr wrap="square" lIns="0" tIns="0" rIns="0" bIns="0" rtlCol="0"/>
            <a:lstStyle/>
            <a:p>
              <a:endParaRPr/>
            </a:p>
          </p:txBody>
        </p:sp>
        <p:sp>
          <p:nvSpPr>
            <p:cNvPr id="6" name="object 6"/>
            <p:cNvSpPr/>
            <p:nvPr/>
          </p:nvSpPr>
          <p:spPr>
            <a:xfrm>
              <a:off x="0" y="0"/>
              <a:ext cx="5147310" cy="3359785"/>
            </a:xfrm>
            <a:custGeom>
              <a:avLst/>
              <a:gdLst/>
              <a:ahLst/>
              <a:cxnLst/>
              <a:rect l="l" t="t" r="r" b="b"/>
              <a:pathLst>
                <a:path w="5147310" h="3359785">
                  <a:moveTo>
                    <a:pt x="5146863" y="0"/>
                  </a:moveTo>
                  <a:lnTo>
                    <a:pt x="5129007" y="67184"/>
                  </a:lnTo>
                  <a:lnTo>
                    <a:pt x="5112710" y="114415"/>
                  </a:lnTo>
                  <a:lnTo>
                    <a:pt x="5093949" y="160193"/>
                  </a:lnTo>
                  <a:lnTo>
                    <a:pt x="5072984" y="204305"/>
                  </a:lnTo>
                  <a:lnTo>
                    <a:pt x="5049905" y="246779"/>
                  </a:lnTo>
                  <a:lnTo>
                    <a:pt x="5024802" y="287646"/>
                  </a:lnTo>
                  <a:lnTo>
                    <a:pt x="4997763" y="326933"/>
                  </a:lnTo>
                  <a:lnTo>
                    <a:pt x="4968879" y="364670"/>
                  </a:lnTo>
                  <a:lnTo>
                    <a:pt x="4938239" y="400887"/>
                  </a:lnTo>
                  <a:lnTo>
                    <a:pt x="4905932" y="435612"/>
                  </a:lnTo>
                  <a:lnTo>
                    <a:pt x="4872048" y="468875"/>
                  </a:lnTo>
                  <a:lnTo>
                    <a:pt x="4836677" y="500704"/>
                  </a:lnTo>
                  <a:lnTo>
                    <a:pt x="4799908" y="531130"/>
                  </a:lnTo>
                  <a:lnTo>
                    <a:pt x="4761831" y="560180"/>
                  </a:lnTo>
                  <a:lnTo>
                    <a:pt x="4722535" y="587885"/>
                  </a:lnTo>
                  <a:lnTo>
                    <a:pt x="4682109" y="614273"/>
                  </a:lnTo>
                  <a:lnTo>
                    <a:pt x="4640644" y="639374"/>
                  </a:lnTo>
                  <a:lnTo>
                    <a:pt x="4598228" y="663217"/>
                  </a:lnTo>
                  <a:lnTo>
                    <a:pt x="4554952" y="685830"/>
                  </a:lnTo>
                  <a:lnTo>
                    <a:pt x="4510905" y="707244"/>
                  </a:lnTo>
                  <a:lnTo>
                    <a:pt x="4466176" y="727486"/>
                  </a:lnTo>
                  <a:lnTo>
                    <a:pt x="4420855" y="746587"/>
                  </a:lnTo>
                  <a:lnTo>
                    <a:pt x="4375032" y="764576"/>
                  </a:lnTo>
                  <a:lnTo>
                    <a:pt x="4328795" y="781481"/>
                  </a:lnTo>
                  <a:lnTo>
                    <a:pt x="4282236" y="797332"/>
                  </a:lnTo>
                  <a:lnTo>
                    <a:pt x="4235442" y="812158"/>
                  </a:lnTo>
                  <a:lnTo>
                    <a:pt x="4188504" y="825989"/>
                  </a:lnTo>
                  <a:lnTo>
                    <a:pt x="4141511" y="838852"/>
                  </a:lnTo>
                  <a:lnTo>
                    <a:pt x="4094552" y="850778"/>
                  </a:lnTo>
                  <a:lnTo>
                    <a:pt x="4047718" y="861796"/>
                  </a:lnTo>
                  <a:lnTo>
                    <a:pt x="4001098" y="871934"/>
                  </a:lnTo>
                  <a:lnTo>
                    <a:pt x="3954781" y="881222"/>
                  </a:lnTo>
                  <a:lnTo>
                    <a:pt x="3908856" y="889690"/>
                  </a:lnTo>
                  <a:lnTo>
                    <a:pt x="3863414" y="897366"/>
                  </a:lnTo>
                  <a:lnTo>
                    <a:pt x="3814217" y="904970"/>
                  </a:lnTo>
                  <a:lnTo>
                    <a:pt x="3764879" y="912163"/>
                  </a:lnTo>
                  <a:lnTo>
                    <a:pt x="3715421" y="919012"/>
                  </a:lnTo>
                  <a:lnTo>
                    <a:pt x="3665868" y="925588"/>
                  </a:lnTo>
                  <a:lnTo>
                    <a:pt x="3616240" y="931960"/>
                  </a:lnTo>
                  <a:lnTo>
                    <a:pt x="3566562" y="938198"/>
                  </a:lnTo>
                  <a:lnTo>
                    <a:pt x="3467141" y="950549"/>
                  </a:lnTo>
                  <a:lnTo>
                    <a:pt x="3417443" y="956800"/>
                  </a:lnTo>
                  <a:lnTo>
                    <a:pt x="3367785" y="963196"/>
                  </a:lnTo>
                  <a:lnTo>
                    <a:pt x="3318188" y="969804"/>
                  </a:lnTo>
                  <a:lnTo>
                    <a:pt x="3268675" y="976695"/>
                  </a:lnTo>
                  <a:lnTo>
                    <a:pt x="3219268" y="983939"/>
                  </a:lnTo>
                  <a:lnTo>
                    <a:pt x="3169989" y="991604"/>
                  </a:lnTo>
                  <a:lnTo>
                    <a:pt x="3120863" y="999760"/>
                  </a:lnTo>
                  <a:lnTo>
                    <a:pt x="3071910" y="1008477"/>
                  </a:lnTo>
                  <a:lnTo>
                    <a:pt x="3023153" y="1017824"/>
                  </a:lnTo>
                  <a:lnTo>
                    <a:pt x="2974616" y="1027871"/>
                  </a:lnTo>
                  <a:lnTo>
                    <a:pt x="2926319" y="1038688"/>
                  </a:lnTo>
                  <a:lnTo>
                    <a:pt x="2878287" y="1050343"/>
                  </a:lnTo>
                  <a:lnTo>
                    <a:pt x="2830541" y="1062906"/>
                  </a:lnTo>
                  <a:lnTo>
                    <a:pt x="2783104" y="1076447"/>
                  </a:lnTo>
                  <a:lnTo>
                    <a:pt x="2735998" y="1091035"/>
                  </a:lnTo>
                  <a:lnTo>
                    <a:pt x="2689247" y="1106741"/>
                  </a:lnTo>
                  <a:lnTo>
                    <a:pt x="2642872" y="1123632"/>
                  </a:lnTo>
                  <a:lnTo>
                    <a:pt x="2596895" y="1141779"/>
                  </a:lnTo>
                  <a:lnTo>
                    <a:pt x="2551340" y="1161252"/>
                  </a:lnTo>
                  <a:lnTo>
                    <a:pt x="2506230" y="1182120"/>
                  </a:lnTo>
                  <a:lnTo>
                    <a:pt x="2462237" y="1204152"/>
                  </a:lnTo>
                  <a:lnTo>
                    <a:pt x="2419062" y="1227400"/>
                  </a:lnTo>
                  <a:lnTo>
                    <a:pt x="2376679" y="1251819"/>
                  </a:lnTo>
                  <a:lnTo>
                    <a:pt x="2335066" y="1277365"/>
                  </a:lnTo>
                  <a:lnTo>
                    <a:pt x="2294200" y="1303994"/>
                  </a:lnTo>
                  <a:lnTo>
                    <a:pt x="2254055" y="1331662"/>
                  </a:lnTo>
                  <a:lnTo>
                    <a:pt x="2214609" y="1360323"/>
                  </a:lnTo>
                  <a:lnTo>
                    <a:pt x="2175839" y="1389935"/>
                  </a:lnTo>
                  <a:lnTo>
                    <a:pt x="2137719" y="1420453"/>
                  </a:lnTo>
                  <a:lnTo>
                    <a:pt x="2100228" y="1451833"/>
                  </a:lnTo>
                  <a:lnTo>
                    <a:pt x="2063340" y="1484029"/>
                  </a:lnTo>
                  <a:lnTo>
                    <a:pt x="2027034" y="1516999"/>
                  </a:lnTo>
                  <a:lnTo>
                    <a:pt x="1991284" y="1550699"/>
                  </a:lnTo>
                  <a:lnTo>
                    <a:pt x="1956067" y="1585082"/>
                  </a:lnTo>
                  <a:lnTo>
                    <a:pt x="1921359" y="1620107"/>
                  </a:lnTo>
                  <a:lnTo>
                    <a:pt x="1887138" y="1655727"/>
                  </a:lnTo>
                  <a:lnTo>
                    <a:pt x="1853379" y="1691900"/>
                  </a:lnTo>
                  <a:lnTo>
                    <a:pt x="1820059" y="1728580"/>
                  </a:lnTo>
                  <a:lnTo>
                    <a:pt x="1787154" y="1765725"/>
                  </a:lnTo>
                  <a:lnTo>
                    <a:pt x="1754640" y="1803288"/>
                  </a:lnTo>
                  <a:lnTo>
                    <a:pt x="1722494" y="1841227"/>
                  </a:lnTo>
                  <a:lnTo>
                    <a:pt x="1690692" y="1879496"/>
                  </a:lnTo>
                  <a:lnTo>
                    <a:pt x="1659210" y="1918053"/>
                  </a:lnTo>
                  <a:lnTo>
                    <a:pt x="1628026" y="1956852"/>
                  </a:lnTo>
                  <a:lnTo>
                    <a:pt x="1597114" y="1995849"/>
                  </a:lnTo>
                  <a:lnTo>
                    <a:pt x="1536016" y="2074261"/>
                  </a:lnTo>
                  <a:lnTo>
                    <a:pt x="1295264" y="2389128"/>
                  </a:lnTo>
                  <a:lnTo>
                    <a:pt x="1233822" y="2467384"/>
                  </a:lnTo>
                  <a:lnTo>
                    <a:pt x="1202736" y="2506235"/>
                  </a:lnTo>
                  <a:lnTo>
                    <a:pt x="1171372" y="2544845"/>
                  </a:lnTo>
                  <a:lnTo>
                    <a:pt x="1139704" y="2583171"/>
                  </a:lnTo>
                  <a:lnTo>
                    <a:pt x="1107706" y="2621170"/>
                  </a:lnTo>
                  <a:lnTo>
                    <a:pt x="1075351" y="2658798"/>
                  </a:lnTo>
                  <a:lnTo>
                    <a:pt x="1042614" y="2696013"/>
                  </a:lnTo>
                  <a:lnTo>
                    <a:pt x="1009469" y="2732773"/>
                  </a:lnTo>
                  <a:lnTo>
                    <a:pt x="975890" y="2769035"/>
                  </a:lnTo>
                  <a:lnTo>
                    <a:pt x="941849" y="2804754"/>
                  </a:lnTo>
                  <a:lnTo>
                    <a:pt x="907323" y="2839890"/>
                  </a:lnTo>
                  <a:lnTo>
                    <a:pt x="872284" y="2874398"/>
                  </a:lnTo>
                  <a:lnTo>
                    <a:pt x="836706" y="2908237"/>
                  </a:lnTo>
                  <a:lnTo>
                    <a:pt x="800563" y="2941362"/>
                  </a:lnTo>
                  <a:lnTo>
                    <a:pt x="763829" y="2973732"/>
                  </a:lnTo>
                  <a:lnTo>
                    <a:pt x="726479" y="3005304"/>
                  </a:lnTo>
                  <a:lnTo>
                    <a:pt x="688486" y="3036034"/>
                  </a:lnTo>
                  <a:lnTo>
                    <a:pt x="649824" y="3065880"/>
                  </a:lnTo>
                  <a:lnTo>
                    <a:pt x="610466" y="3094799"/>
                  </a:lnTo>
                  <a:lnTo>
                    <a:pt x="570388" y="3122748"/>
                  </a:lnTo>
                  <a:lnTo>
                    <a:pt x="529562" y="3149685"/>
                  </a:lnTo>
                  <a:lnTo>
                    <a:pt x="487963" y="3175565"/>
                  </a:lnTo>
                  <a:lnTo>
                    <a:pt x="445565" y="3200348"/>
                  </a:lnTo>
                  <a:lnTo>
                    <a:pt x="402342" y="3223989"/>
                  </a:lnTo>
                  <a:lnTo>
                    <a:pt x="359593" y="3245458"/>
                  </a:lnTo>
                  <a:lnTo>
                    <a:pt x="315894" y="3265439"/>
                  </a:lnTo>
                  <a:lnTo>
                    <a:pt x="271333" y="3283905"/>
                  </a:lnTo>
                  <a:lnTo>
                    <a:pt x="226002" y="3300828"/>
                  </a:lnTo>
                  <a:lnTo>
                    <a:pt x="179989" y="3316182"/>
                  </a:lnTo>
                  <a:lnTo>
                    <a:pt x="133386" y="3329940"/>
                  </a:lnTo>
                  <a:lnTo>
                    <a:pt x="86282" y="3342074"/>
                  </a:lnTo>
                  <a:lnTo>
                    <a:pt x="38768" y="3352558"/>
                  </a:lnTo>
                  <a:lnTo>
                    <a:pt x="0" y="3359695"/>
                  </a:lnTo>
                  <a:lnTo>
                    <a:pt x="0" y="0"/>
                  </a:lnTo>
                  <a:lnTo>
                    <a:pt x="5146863" y="0"/>
                  </a:lnTo>
                  <a:close/>
                </a:path>
              </a:pathLst>
            </a:custGeom>
            <a:solidFill>
              <a:srgbClr val="FFC8B3"/>
            </a:solidFill>
          </p:spPr>
          <p:txBody>
            <a:bodyPr wrap="square" lIns="0" tIns="0" rIns="0" bIns="0" rtlCol="0"/>
            <a:lstStyle/>
            <a:p>
              <a:endParaRPr/>
            </a:p>
          </p:txBody>
        </p:sp>
      </p:grpSp>
      <p:grpSp>
        <p:nvGrpSpPr>
          <p:cNvPr id="7" name="object 7"/>
          <p:cNvGrpSpPr/>
          <p:nvPr/>
        </p:nvGrpSpPr>
        <p:grpSpPr>
          <a:xfrm>
            <a:off x="12115438" y="4908242"/>
            <a:ext cx="6172835" cy="5379085"/>
            <a:chOff x="12115438" y="4908242"/>
            <a:chExt cx="6172835" cy="5379085"/>
          </a:xfrm>
        </p:grpSpPr>
        <p:sp>
          <p:nvSpPr>
            <p:cNvPr id="8" name="object 8"/>
            <p:cNvSpPr/>
            <p:nvPr/>
          </p:nvSpPr>
          <p:spPr>
            <a:xfrm>
              <a:off x="12115438" y="4908242"/>
              <a:ext cx="6172835" cy="5379085"/>
            </a:xfrm>
            <a:custGeom>
              <a:avLst/>
              <a:gdLst/>
              <a:ahLst/>
              <a:cxnLst/>
              <a:rect l="l" t="t" r="r" b="b"/>
              <a:pathLst>
                <a:path w="6172834" h="5379084">
                  <a:moveTo>
                    <a:pt x="4915630" y="1393017"/>
                  </a:moveTo>
                  <a:lnTo>
                    <a:pt x="4934939" y="1339517"/>
                  </a:lnTo>
                  <a:lnTo>
                    <a:pt x="4954252" y="1287016"/>
                  </a:lnTo>
                  <a:lnTo>
                    <a:pt x="4951678" y="1294148"/>
                  </a:lnTo>
                  <a:lnTo>
                    <a:pt x="4985083" y="1206808"/>
                  </a:lnTo>
                  <a:lnTo>
                    <a:pt x="5003457" y="1160754"/>
                  </a:lnTo>
                  <a:lnTo>
                    <a:pt x="5022317" y="1114961"/>
                  </a:lnTo>
                  <a:lnTo>
                    <a:pt x="5041707" y="1069457"/>
                  </a:lnTo>
                  <a:lnTo>
                    <a:pt x="5061667" y="1024274"/>
                  </a:lnTo>
                  <a:lnTo>
                    <a:pt x="5082240" y="979440"/>
                  </a:lnTo>
                  <a:lnTo>
                    <a:pt x="5103467" y="934988"/>
                  </a:lnTo>
                  <a:lnTo>
                    <a:pt x="5125390" y="890945"/>
                  </a:lnTo>
                  <a:lnTo>
                    <a:pt x="5148051" y="847344"/>
                  </a:lnTo>
                  <a:lnTo>
                    <a:pt x="5171492" y="804213"/>
                  </a:lnTo>
                  <a:lnTo>
                    <a:pt x="5195753" y="761583"/>
                  </a:lnTo>
                  <a:lnTo>
                    <a:pt x="5220877" y="719484"/>
                  </a:lnTo>
                  <a:lnTo>
                    <a:pt x="5246906" y="677946"/>
                  </a:lnTo>
                  <a:lnTo>
                    <a:pt x="5273881" y="636999"/>
                  </a:lnTo>
                  <a:lnTo>
                    <a:pt x="5301844" y="596674"/>
                  </a:lnTo>
                  <a:lnTo>
                    <a:pt x="5330837" y="557000"/>
                  </a:lnTo>
                  <a:lnTo>
                    <a:pt x="5360902" y="518008"/>
                  </a:lnTo>
                  <a:lnTo>
                    <a:pt x="5392079" y="479728"/>
                  </a:lnTo>
                  <a:lnTo>
                    <a:pt x="5424412" y="442190"/>
                  </a:lnTo>
                  <a:lnTo>
                    <a:pt x="5455967" y="407784"/>
                  </a:lnTo>
                  <a:lnTo>
                    <a:pt x="5488852" y="374292"/>
                  </a:lnTo>
                  <a:lnTo>
                    <a:pt x="5523007" y="341768"/>
                  </a:lnTo>
                  <a:lnTo>
                    <a:pt x="5558371" y="310263"/>
                  </a:lnTo>
                  <a:lnTo>
                    <a:pt x="5594881" y="279830"/>
                  </a:lnTo>
                  <a:lnTo>
                    <a:pt x="5632479" y="250522"/>
                  </a:lnTo>
                  <a:lnTo>
                    <a:pt x="5671101" y="222390"/>
                  </a:lnTo>
                  <a:lnTo>
                    <a:pt x="5710689" y="195489"/>
                  </a:lnTo>
                  <a:lnTo>
                    <a:pt x="5751180" y="169869"/>
                  </a:lnTo>
                  <a:lnTo>
                    <a:pt x="5792514" y="145584"/>
                  </a:lnTo>
                  <a:lnTo>
                    <a:pt x="5834631" y="122686"/>
                  </a:lnTo>
                  <a:lnTo>
                    <a:pt x="5877468" y="101228"/>
                  </a:lnTo>
                  <a:lnTo>
                    <a:pt x="5920965" y="81262"/>
                  </a:lnTo>
                  <a:lnTo>
                    <a:pt x="5965061" y="62840"/>
                  </a:lnTo>
                  <a:lnTo>
                    <a:pt x="6009695" y="46016"/>
                  </a:lnTo>
                  <a:lnTo>
                    <a:pt x="6054807" y="30842"/>
                  </a:lnTo>
                  <a:lnTo>
                    <a:pt x="6100334" y="17370"/>
                  </a:lnTo>
                  <a:lnTo>
                    <a:pt x="6146218" y="5653"/>
                  </a:lnTo>
                  <a:lnTo>
                    <a:pt x="6172559" y="0"/>
                  </a:lnTo>
                  <a:lnTo>
                    <a:pt x="6172559" y="5378756"/>
                  </a:lnTo>
                  <a:lnTo>
                    <a:pt x="3487030" y="5378756"/>
                  </a:lnTo>
                  <a:lnTo>
                    <a:pt x="4722285" y="1956136"/>
                  </a:lnTo>
                  <a:lnTo>
                    <a:pt x="4737540" y="1913432"/>
                  </a:lnTo>
                  <a:lnTo>
                    <a:pt x="4752730" y="1870147"/>
                  </a:lnTo>
                  <a:lnTo>
                    <a:pt x="4882171" y="1488564"/>
                  </a:lnTo>
                  <a:lnTo>
                    <a:pt x="4881969" y="1489125"/>
                  </a:lnTo>
                  <a:lnTo>
                    <a:pt x="4915630" y="1393017"/>
                  </a:lnTo>
                  <a:close/>
                </a:path>
                <a:path w="6172834" h="5379084">
                  <a:moveTo>
                    <a:pt x="3730" y="5367958"/>
                  </a:moveTo>
                  <a:lnTo>
                    <a:pt x="22288" y="5316539"/>
                  </a:lnTo>
                  <a:lnTo>
                    <a:pt x="39719" y="5270695"/>
                  </a:lnTo>
                  <a:lnTo>
                    <a:pt x="57860" y="5225128"/>
                  </a:lnTo>
                  <a:lnTo>
                    <a:pt x="76713" y="5179860"/>
                  </a:lnTo>
                  <a:lnTo>
                    <a:pt x="96278" y="5134909"/>
                  </a:lnTo>
                  <a:lnTo>
                    <a:pt x="116557" y="5090295"/>
                  </a:lnTo>
                  <a:lnTo>
                    <a:pt x="137551" y="5046039"/>
                  </a:lnTo>
                  <a:lnTo>
                    <a:pt x="159259" y="5002160"/>
                  </a:lnTo>
                  <a:lnTo>
                    <a:pt x="181684" y="4958678"/>
                  </a:lnTo>
                  <a:lnTo>
                    <a:pt x="204827" y="4915613"/>
                  </a:lnTo>
                  <a:lnTo>
                    <a:pt x="228687" y="4872984"/>
                  </a:lnTo>
                  <a:lnTo>
                    <a:pt x="253266" y="4830812"/>
                  </a:lnTo>
                  <a:lnTo>
                    <a:pt x="278565" y="4789117"/>
                  </a:lnTo>
                  <a:lnTo>
                    <a:pt x="304585" y="4747918"/>
                  </a:lnTo>
                  <a:lnTo>
                    <a:pt x="331327" y="4707235"/>
                  </a:lnTo>
                  <a:lnTo>
                    <a:pt x="358791" y="4667089"/>
                  </a:lnTo>
                  <a:lnTo>
                    <a:pt x="386978" y="4627498"/>
                  </a:lnTo>
                  <a:lnTo>
                    <a:pt x="415890" y="4588483"/>
                  </a:lnTo>
                  <a:lnTo>
                    <a:pt x="445528" y="4550064"/>
                  </a:lnTo>
                  <a:lnTo>
                    <a:pt x="475891" y="4512260"/>
                  </a:lnTo>
                  <a:lnTo>
                    <a:pt x="506982" y="4475092"/>
                  </a:lnTo>
                  <a:lnTo>
                    <a:pt x="538800" y="4438579"/>
                  </a:lnTo>
                  <a:lnTo>
                    <a:pt x="571348" y="4402741"/>
                  </a:lnTo>
                  <a:lnTo>
                    <a:pt x="604626" y="4367599"/>
                  </a:lnTo>
                  <a:lnTo>
                    <a:pt x="638634" y="4333171"/>
                  </a:lnTo>
                  <a:lnTo>
                    <a:pt x="673374" y="4299477"/>
                  </a:lnTo>
                  <a:lnTo>
                    <a:pt x="708846" y="4266539"/>
                  </a:lnTo>
                  <a:lnTo>
                    <a:pt x="745052" y="4234375"/>
                  </a:lnTo>
                  <a:lnTo>
                    <a:pt x="781992" y="4203005"/>
                  </a:lnTo>
                  <a:lnTo>
                    <a:pt x="819668" y="4172449"/>
                  </a:lnTo>
                  <a:lnTo>
                    <a:pt x="858079" y="4142728"/>
                  </a:lnTo>
                  <a:lnTo>
                    <a:pt x="897228" y="4113860"/>
                  </a:lnTo>
                  <a:lnTo>
                    <a:pt x="937115" y="4085867"/>
                  </a:lnTo>
                  <a:lnTo>
                    <a:pt x="977741" y="4058766"/>
                  </a:lnTo>
                  <a:lnTo>
                    <a:pt x="1019106" y="4032580"/>
                  </a:lnTo>
                  <a:lnTo>
                    <a:pt x="1061212" y="4007327"/>
                  </a:lnTo>
                  <a:lnTo>
                    <a:pt x="1104060" y="3983027"/>
                  </a:lnTo>
                  <a:lnTo>
                    <a:pt x="1147651" y="3959700"/>
                  </a:lnTo>
                  <a:lnTo>
                    <a:pt x="1189739" y="3938439"/>
                  </a:lnTo>
                  <a:lnTo>
                    <a:pt x="1232286" y="3918117"/>
                  </a:lnTo>
                  <a:lnTo>
                    <a:pt x="1275272" y="3898700"/>
                  </a:lnTo>
                  <a:lnTo>
                    <a:pt x="1318682" y="3880153"/>
                  </a:lnTo>
                  <a:lnTo>
                    <a:pt x="1362496" y="3862443"/>
                  </a:lnTo>
                  <a:lnTo>
                    <a:pt x="1406697" y="3845536"/>
                  </a:lnTo>
                  <a:lnTo>
                    <a:pt x="1451269" y="3829398"/>
                  </a:lnTo>
                  <a:lnTo>
                    <a:pt x="1496192" y="3813994"/>
                  </a:lnTo>
                  <a:lnTo>
                    <a:pt x="1541449" y="3799291"/>
                  </a:lnTo>
                  <a:lnTo>
                    <a:pt x="1587022" y="3785254"/>
                  </a:lnTo>
                  <a:lnTo>
                    <a:pt x="1632895" y="3771849"/>
                  </a:lnTo>
                  <a:lnTo>
                    <a:pt x="1679049" y="3759043"/>
                  </a:lnTo>
                  <a:lnTo>
                    <a:pt x="1725466" y="3746801"/>
                  </a:lnTo>
                  <a:lnTo>
                    <a:pt x="1772129" y="3735089"/>
                  </a:lnTo>
                  <a:lnTo>
                    <a:pt x="1819021" y="3723874"/>
                  </a:lnTo>
                  <a:lnTo>
                    <a:pt x="1866122" y="3713120"/>
                  </a:lnTo>
                  <a:lnTo>
                    <a:pt x="1913417" y="3702795"/>
                  </a:lnTo>
                  <a:lnTo>
                    <a:pt x="1960887" y="3692863"/>
                  </a:lnTo>
                  <a:lnTo>
                    <a:pt x="2008514" y="3683292"/>
                  </a:lnTo>
                  <a:lnTo>
                    <a:pt x="2056281" y="3674046"/>
                  </a:lnTo>
                  <a:lnTo>
                    <a:pt x="2104170" y="3665092"/>
                  </a:lnTo>
                  <a:lnTo>
                    <a:pt x="2152163" y="3656396"/>
                  </a:lnTo>
                  <a:lnTo>
                    <a:pt x="2200243" y="3647923"/>
                  </a:lnTo>
                  <a:lnTo>
                    <a:pt x="2248393" y="3639640"/>
                  </a:lnTo>
                  <a:lnTo>
                    <a:pt x="2296593" y="3631513"/>
                  </a:lnTo>
                  <a:lnTo>
                    <a:pt x="2633951" y="3576118"/>
                  </a:lnTo>
                  <a:lnTo>
                    <a:pt x="2681926" y="3568009"/>
                  </a:lnTo>
                  <a:lnTo>
                    <a:pt x="2729794" y="3559749"/>
                  </a:lnTo>
                  <a:lnTo>
                    <a:pt x="2777536" y="3551305"/>
                  </a:lnTo>
                  <a:lnTo>
                    <a:pt x="2825135" y="3542641"/>
                  </a:lnTo>
                  <a:lnTo>
                    <a:pt x="2872574" y="3533724"/>
                  </a:lnTo>
                  <a:lnTo>
                    <a:pt x="2919834" y="3524520"/>
                  </a:lnTo>
                  <a:lnTo>
                    <a:pt x="2966897" y="3514995"/>
                  </a:lnTo>
                  <a:lnTo>
                    <a:pt x="3013747" y="3505114"/>
                  </a:lnTo>
                  <a:lnTo>
                    <a:pt x="3060366" y="3494845"/>
                  </a:lnTo>
                  <a:lnTo>
                    <a:pt x="3106736" y="3484151"/>
                  </a:lnTo>
                  <a:lnTo>
                    <a:pt x="3152838" y="3473001"/>
                  </a:lnTo>
                  <a:lnTo>
                    <a:pt x="3198656" y="3461358"/>
                  </a:lnTo>
                  <a:lnTo>
                    <a:pt x="3244172" y="3449191"/>
                  </a:lnTo>
                  <a:lnTo>
                    <a:pt x="3289369" y="3436463"/>
                  </a:lnTo>
                  <a:lnTo>
                    <a:pt x="3334227" y="3423142"/>
                  </a:lnTo>
                  <a:lnTo>
                    <a:pt x="3378731" y="3409193"/>
                  </a:lnTo>
                  <a:lnTo>
                    <a:pt x="3422861" y="3394582"/>
                  </a:lnTo>
                  <a:lnTo>
                    <a:pt x="3466601" y="3379276"/>
                  </a:lnTo>
                  <a:lnTo>
                    <a:pt x="3509933" y="3363239"/>
                  </a:lnTo>
                  <a:lnTo>
                    <a:pt x="3552839" y="3346439"/>
                  </a:lnTo>
                  <a:lnTo>
                    <a:pt x="3595301" y="3328841"/>
                  </a:lnTo>
                  <a:lnTo>
                    <a:pt x="3637303" y="3310410"/>
                  </a:lnTo>
                  <a:lnTo>
                    <a:pt x="3678825" y="3291113"/>
                  </a:lnTo>
                  <a:lnTo>
                    <a:pt x="3719850" y="3270916"/>
                  </a:lnTo>
                  <a:lnTo>
                    <a:pt x="3760361" y="3249785"/>
                  </a:lnTo>
                  <a:lnTo>
                    <a:pt x="3800341" y="3227686"/>
                  </a:lnTo>
                  <a:lnTo>
                    <a:pt x="3839770" y="3204584"/>
                  </a:lnTo>
                  <a:lnTo>
                    <a:pt x="3878633" y="3180446"/>
                  </a:lnTo>
                  <a:lnTo>
                    <a:pt x="3916910" y="3155237"/>
                  </a:lnTo>
                  <a:lnTo>
                    <a:pt x="3954584" y="3128923"/>
                  </a:lnTo>
                  <a:lnTo>
                    <a:pt x="3991639" y="3101471"/>
                  </a:lnTo>
                  <a:lnTo>
                    <a:pt x="4028055" y="3072847"/>
                  </a:lnTo>
                  <a:lnTo>
                    <a:pt x="4063816" y="3043015"/>
                  </a:lnTo>
                  <a:lnTo>
                    <a:pt x="4101007" y="3009995"/>
                  </a:lnTo>
                  <a:lnTo>
                    <a:pt x="4136963" y="2975969"/>
                  </a:lnTo>
                  <a:lnTo>
                    <a:pt x="4171718" y="2940975"/>
                  </a:lnTo>
                  <a:lnTo>
                    <a:pt x="4205309" y="2905050"/>
                  </a:lnTo>
                  <a:lnTo>
                    <a:pt x="4237771" y="2868234"/>
                  </a:lnTo>
                  <a:lnTo>
                    <a:pt x="4269140" y="2830564"/>
                  </a:lnTo>
                  <a:lnTo>
                    <a:pt x="4299452" y="2792077"/>
                  </a:lnTo>
                  <a:lnTo>
                    <a:pt x="4328744" y="2752811"/>
                  </a:lnTo>
                  <a:lnTo>
                    <a:pt x="4357050" y="2712806"/>
                  </a:lnTo>
                  <a:lnTo>
                    <a:pt x="4384407" y="2672097"/>
                  </a:lnTo>
                  <a:lnTo>
                    <a:pt x="4410851" y="2630724"/>
                  </a:lnTo>
                  <a:lnTo>
                    <a:pt x="4436417" y="2588724"/>
                  </a:lnTo>
                  <a:lnTo>
                    <a:pt x="4461141" y="2546135"/>
                  </a:lnTo>
                  <a:lnTo>
                    <a:pt x="4485060" y="2502996"/>
                  </a:lnTo>
                  <a:lnTo>
                    <a:pt x="4508209" y="2459343"/>
                  </a:lnTo>
                  <a:lnTo>
                    <a:pt x="4530623" y="2415215"/>
                  </a:lnTo>
                  <a:lnTo>
                    <a:pt x="4552339" y="2370649"/>
                  </a:lnTo>
                  <a:lnTo>
                    <a:pt x="4573393" y="2325684"/>
                  </a:lnTo>
                  <a:lnTo>
                    <a:pt x="4593821" y="2280358"/>
                  </a:lnTo>
                  <a:lnTo>
                    <a:pt x="4613875" y="2234209"/>
                  </a:lnTo>
                  <a:lnTo>
                    <a:pt x="4632940" y="2188773"/>
                  </a:lnTo>
                  <a:lnTo>
                    <a:pt x="4651703" y="2142589"/>
                  </a:lnTo>
                  <a:lnTo>
                    <a:pt x="4690181" y="2043459"/>
                  </a:lnTo>
                  <a:lnTo>
                    <a:pt x="4722285" y="1956136"/>
                  </a:lnTo>
                  <a:lnTo>
                    <a:pt x="3487030" y="5378756"/>
                  </a:lnTo>
                  <a:lnTo>
                    <a:pt x="0" y="5378756"/>
                  </a:lnTo>
                  <a:lnTo>
                    <a:pt x="3730" y="5367958"/>
                  </a:lnTo>
                  <a:close/>
                </a:path>
              </a:pathLst>
            </a:custGeom>
            <a:solidFill>
              <a:srgbClr val="2D789C"/>
            </a:solidFill>
          </p:spPr>
          <p:txBody>
            <a:bodyPr wrap="square" lIns="0" tIns="0" rIns="0" bIns="0" rtlCol="0"/>
            <a:lstStyle/>
            <a:p>
              <a:endParaRPr/>
            </a:p>
          </p:txBody>
        </p:sp>
        <p:sp>
          <p:nvSpPr>
            <p:cNvPr id="9" name="object 9"/>
            <p:cNvSpPr/>
            <p:nvPr/>
          </p:nvSpPr>
          <p:spPr>
            <a:xfrm>
              <a:off x="13446824" y="6263086"/>
              <a:ext cx="4841240" cy="4023995"/>
            </a:xfrm>
            <a:custGeom>
              <a:avLst/>
              <a:gdLst/>
              <a:ahLst/>
              <a:cxnLst/>
              <a:rect l="l" t="t" r="r" b="b"/>
              <a:pathLst>
                <a:path w="4841240" h="4023995">
                  <a:moveTo>
                    <a:pt x="4841176" y="0"/>
                  </a:moveTo>
                  <a:lnTo>
                    <a:pt x="4841176" y="4023913"/>
                  </a:lnTo>
                  <a:lnTo>
                    <a:pt x="0" y="4023913"/>
                  </a:lnTo>
                  <a:lnTo>
                    <a:pt x="11637" y="3996274"/>
                  </a:lnTo>
                  <a:lnTo>
                    <a:pt x="32041" y="3951861"/>
                  </a:lnTo>
                  <a:lnTo>
                    <a:pt x="53867" y="3908151"/>
                  </a:lnTo>
                  <a:lnTo>
                    <a:pt x="77107" y="3865194"/>
                  </a:lnTo>
                  <a:lnTo>
                    <a:pt x="101753" y="3823039"/>
                  </a:lnTo>
                  <a:lnTo>
                    <a:pt x="127798" y="3781735"/>
                  </a:lnTo>
                  <a:lnTo>
                    <a:pt x="155235" y="3741332"/>
                  </a:lnTo>
                  <a:lnTo>
                    <a:pt x="184056" y="3701879"/>
                  </a:lnTo>
                  <a:lnTo>
                    <a:pt x="214254" y="3663427"/>
                  </a:lnTo>
                  <a:lnTo>
                    <a:pt x="245821" y="3626023"/>
                  </a:lnTo>
                  <a:lnTo>
                    <a:pt x="278749" y="3589719"/>
                  </a:lnTo>
                  <a:lnTo>
                    <a:pt x="313037" y="3554516"/>
                  </a:lnTo>
                  <a:lnTo>
                    <a:pt x="348310" y="3520625"/>
                  </a:lnTo>
                  <a:lnTo>
                    <a:pt x="384534" y="3488026"/>
                  </a:lnTo>
                  <a:lnTo>
                    <a:pt x="421678" y="3456699"/>
                  </a:lnTo>
                  <a:lnTo>
                    <a:pt x="459710" y="3426626"/>
                  </a:lnTo>
                  <a:lnTo>
                    <a:pt x="498596" y="3397786"/>
                  </a:lnTo>
                  <a:lnTo>
                    <a:pt x="538304" y="3370160"/>
                  </a:lnTo>
                  <a:lnTo>
                    <a:pt x="578803" y="3343729"/>
                  </a:lnTo>
                  <a:lnTo>
                    <a:pt x="620060" y="3318473"/>
                  </a:lnTo>
                  <a:lnTo>
                    <a:pt x="662043" y="3294373"/>
                  </a:lnTo>
                  <a:lnTo>
                    <a:pt x="704719" y="3271408"/>
                  </a:lnTo>
                  <a:lnTo>
                    <a:pt x="748057" y="3249561"/>
                  </a:lnTo>
                  <a:lnTo>
                    <a:pt x="792023" y="3228811"/>
                  </a:lnTo>
                  <a:lnTo>
                    <a:pt x="836585" y="3209139"/>
                  </a:lnTo>
                  <a:lnTo>
                    <a:pt x="881712" y="3190525"/>
                  </a:lnTo>
                  <a:lnTo>
                    <a:pt x="927371" y="3172949"/>
                  </a:lnTo>
                  <a:lnTo>
                    <a:pt x="973529" y="3156393"/>
                  </a:lnTo>
                  <a:lnTo>
                    <a:pt x="1020155" y="3140837"/>
                  </a:lnTo>
                  <a:lnTo>
                    <a:pt x="1067215" y="3126262"/>
                  </a:lnTo>
                  <a:lnTo>
                    <a:pt x="1114678" y="3112647"/>
                  </a:lnTo>
                  <a:lnTo>
                    <a:pt x="1162512" y="3099973"/>
                  </a:lnTo>
                  <a:lnTo>
                    <a:pt x="1210684" y="3088222"/>
                  </a:lnTo>
                  <a:lnTo>
                    <a:pt x="1259161" y="3077373"/>
                  </a:lnTo>
                  <a:lnTo>
                    <a:pt x="1307912" y="3067406"/>
                  </a:lnTo>
                  <a:lnTo>
                    <a:pt x="1356904" y="3058304"/>
                  </a:lnTo>
                  <a:lnTo>
                    <a:pt x="1406105" y="3050045"/>
                  </a:lnTo>
                  <a:lnTo>
                    <a:pt x="1455483" y="3042611"/>
                  </a:lnTo>
                  <a:lnTo>
                    <a:pt x="1505005" y="3035982"/>
                  </a:lnTo>
                  <a:lnTo>
                    <a:pt x="1554639" y="3030138"/>
                  </a:lnTo>
                  <a:lnTo>
                    <a:pt x="1604352" y="3025060"/>
                  </a:lnTo>
                  <a:lnTo>
                    <a:pt x="1654113" y="3020729"/>
                  </a:lnTo>
                  <a:lnTo>
                    <a:pt x="1703889" y="3017126"/>
                  </a:lnTo>
                  <a:lnTo>
                    <a:pt x="1753647" y="3014229"/>
                  </a:lnTo>
                  <a:lnTo>
                    <a:pt x="1803357" y="3012021"/>
                  </a:lnTo>
                  <a:lnTo>
                    <a:pt x="1852984" y="3010482"/>
                  </a:lnTo>
                  <a:lnTo>
                    <a:pt x="1902497" y="3009592"/>
                  </a:lnTo>
                  <a:lnTo>
                    <a:pt x="1951864" y="3009331"/>
                  </a:lnTo>
                  <a:lnTo>
                    <a:pt x="2001680" y="3009534"/>
                  </a:lnTo>
                  <a:lnTo>
                    <a:pt x="2051678" y="3010105"/>
                  </a:lnTo>
                  <a:lnTo>
                    <a:pt x="2101825" y="3010938"/>
                  </a:lnTo>
                  <a:lnTo>
                    <a:pt x="2252828" y="3013935"/>
                  </a:lnTo>
                  <a:lnTo>
                    <a:pt x="2303239" y="3014743"/>
                  </a:lnTo>
                  <a:lnTo>
                    <a:pt x="2353633" y="3015277"/>
                  </a:lnTo>
                  <a:lnTo>
                    <a:pt x="2403977" y="3015430"/>
                  </a:lnTo>
                  <a:lnTo>
                    <a:pt x="2454238" y="3015094"/>
                  </a:lnTo>
                  <a:lnTo>
                    <a:pt x="2504383" y="3014162"/>
                  </a:lnTo>
                  <a:lnTo>
                    <a:pt x="2554378" y="3012528"/>
                  </a:lnTo>
                  <a:lnTo>
                    <a:pt x="2604192" y="3010084"/>
                  </a:lnTo>
                  <a:lnTo>
                    <a:pt x="2653790" y="3006723"/>
                  </a:lnTo>
                  <a:lnTo>
                    <a:pt x="2703139" y="3002337"/>
                  </a:lnTo>
                  <a:lnTo>
                    <a:pt x="2752207" y="2996820"/>
                  </a:lnTo>
                  <a:lnTo>
                    <a:pt x="2800959" y="2990064"/>
                  </a:lnTo>
                  <a:lnTo>
                    <a:pt x="2849364" y="2981963"/>
                  </a:lnTo>
                  <a:lnTo>
                    <a:pt x="2897388" y="2972408"/>
                  </a:lnTo>
                  <a:lnTo>
                    <a:pt x="2944998" y="2961294"/>
                  </a:lnTo>
                  <a:lnTo>
                    <a:pt x="2992161" y="2948512"/>
                  </a:lnTo>
                  <a:lnTo>
                    <a:pt x="3038843" y="2933955"/>
                  </a:lnTo>
                  <a:lnTo>
                    <a:pt x="3085012" y="2917517"/>
                  </a:lnTo>
                  <a:lnTo>
                    <a:pt x="3130634" y="2899091"/>
                  </a:lnTo>
                  <a:lnTo>
                    <a:pt x="3175677" y="2878568"/>
                  </a:lnTo>
                  <a:lnTo>
                    <a:pt x="3219120" y="2856322"/>
                  </a:lnTo>
                  <a:lnTo>
                    <a:pt x="3261256" y="2832322"/>
                  </a:lnTo>
                  <a:lnTo>
                    <a:pt x="3302109" y="2806633"/>
                  </a:lnTo>
                  <a:lnTo>
                    <a:pt x="3341701" y="2779322"/>
                  </a:lnTo>
                  <a:lnTo>
                    <a:pt x="3380057" y="2750452"/>
                  </a:lnTo>
                  <a:lnTo>
                    <a:pt x="3417199" y="2720091"/>
                  </a:lnTo>
                  <a:lnTo>
                    <a:pt x="3453152" y="2688303"/>
                  </a:lnTo>
                  <a:lnTo>
                    <a:pt x="3487938" y="2655153"/>
                  </a:lnTo>
                  <a:lnTo>
                    <a:pt x="3521581" y="2620708"/>
                  </a:lnTo>
                  <a:lnTo>
                    <a:pt x="3554105" y="2585033"/>
                  </a:lnTo>
                  <a:lnTo>
                    <a:pt x="3585533" y="2548194"/>
                  </a:lnTo>
                  <a:lnTo>
                    <a:pt x="3615888" y="2510255"/>
                  </a:lnTo>
                  <a:lnTo>
                    <a:pt x="3645194" y="2471283"/>
                  </a:lnTo>
                  <a:lnTo>
                    <a:pt x="3673473" y="2431343"/>
                  </a:lnTo>
                  <a:lnTo>
                    <a:pt x="3700751" y="2390500"/>
                  </a:lnTo>
                  <a:lnTo>
                    <a:pt x="3727050" y="2348820"/>
                  </a:lnTo>
                  <a:lnTo>
                    <a:pt x="3752393" y="2306369"/>
                  </a:lnTo>
                  <a:lnTo>
                    <a:pt x="3776804" y="2263211"/>
                  </a:lnTo>
                  <a:lnTo>
                    <a:pt x="3800306" y="2219413"/>
                  </a:lnTo>
                  <a:lnTo>
                    <a:pt x="3822923" y="2175040"/>
                  </a:lnTo>
                  <a:lnTo>
                    <a:pt x="3844678" y="2130158"/>
                  </a:lnTo>
                  <a:lnTo>
                    <a:pt x="3865595" y="2084831"/>
                  </a:lnTo>
                  <a:lnTo>
                    <a:pt x="3885697" y="2039126"/>
                  </a:lnTo>
                  <a:lnTo>
                    <a:pt x="3905008" y="1993108"/>
                  </a:lnTo>
                  <a:lnTo>
                    <a:pt x="3923550" y="1946842"/>
                  </a:lnTo>
                  <a:lnTo>
                    <a:pt x="3941348" y="1900395"/>
                  </a:lnTo>
                  <a:lnTo>
                    <a:pt x="3958425" y="1853831"/>
                  </a:lnTo>
                  <a:lnTo>
                    <a:pt x="3974803" y="1807216"/>
                  </a:lnTo>
                  <a:lnTo>
                    <a:pt x="3990508" y="1760615"/>
                  </a:lnTo>
                  <a:lnTo>
                    <a:pt x="4132811" y="1316252"/>
                  </a:lnTo>
                  <a:lnTo>
                    <a:pt x="4162436" y="1226290"/>
                  </a:lnTo>
                  <a:lnTo>
                    <a:pt x="4192913" y="1136484"/>
                  </a:lnTo>
                  <a:lnTo>
                    <a:pt x="4208532" y="1091709"/>
                  </a:lnTo>
                  <a:lnTo>
                    <a:pt x="4224438" y="1047056"/>
                  </a:lnTo>
                  <a:lnTo>
                    <a:pt x="4240655" y="1002552"/>
                  </a:lnTo>
                  <a:lnTo>
                    <a:pt x="4257209" y="958227"/>
                  </a:lnTo>
                  <a:lnTo>
                    <a:pt x="4274125" y="914107"/>
                  </a:lnTo>
                  <a:lnTo>
                    <a:pt x="4291426" y="870221"/>
                  </a:lnTo>
                  <a:lnTo>
                    <a:pt x="4309138" y="826595"/>
                  </a:lnTo>
                  <a:lnTo>
                    <a:pt x="4327286" y="783258"/>
                  </a:lnTo>
                  <a:lnTo>
                    <a:pt x="4345893" y="740238"/>
                  </a:lnTo>
                  <a:lnTo>
                    <a:pt x="4364986" y="697563"/>
                  </a:lnTo>
                  <a:lnTo>
                    <a:pt x="4384589" y="655259"/>
                  </a:lnTo>
                  <a:lnTo>
                    <a:pt x="4404726" y="613356"/>
                  </a:lnTo>
                  <a:lnTo>
                    <a:pt x="4425422" y="571880"/>
                  </a:lnTo>
                  <a:lnTo>
                    <a:pt x="4446703" y="530860"/>
                  </a:lnTo>
                  <a:lnTo>
                    <a:pt x="4468592" y="490323"/>
                  </a:lnTo>
                  <a:lnTo>
                    <a:pt x="4491115" y="450297"/>
                  </a:lnTo>
                  <a:lnTo>
                    <a:pt x="4514296" y="410810"/>
                  </a:lnTo>
                  <a:lnTo>
                    <a:pt x="4538160" y="371889"/>
                  </a:lnTo>
                  <a:lnTo>
                    <a:pt x="4562732" y="333563"/>
                  </a:lnTo>
                  <a:lnTo>
                    <a:pt x="4588037" y="295859"/>
                  </a:lnTo>
                  <a:lnTo>
                    <a:pt x="4614099" y="258805"/>
                  </a:lnTo>
                  <a:lnTo>
                    <a:pt x="4640943" y="222429"/>
                  </a:lnTo>
                  <a:lnTo>
                    <a:pt x="4668595" y="186758"/>
                  </a:lnTo>
                  <a:lnTo>
                    <a:pt x="4697077" y="151821"/>
                  </a:lnTo>
                  <a:lnTo>
                    <a:pt x="4726417" y="117644"/>
                  </a:lnTo>
                  <a:lnTo>
                    <a:pt x="4756637" y="84257"/>
                  </a:lnTo>
                  <a:lnTo>
                    <a:pt x="4787764" y="51685"/>
                  </a:lnTo>
                  <a:lnTo>
                    <a:pt x="4819821" y="19959"/>
                  </a:lnTo>
                  <a:lnTo>
                    <a:pt x="4841176" y="0"/>
                  </a:lnTo>
                  <a:close/>
                </a:path>
              </a:pathLst>
            </a:custGeom>
            <a:solidFill>
              <a:srgbClr val="FFC8B3"/>
            </a:solidFill>
          </p:spPr>
          <p:txBody>
            <a:bodyPr wrap="square" lIns="0" tIns="0" rIns="0" bIns="0" rtlCol="0"/>
            <a:lstStyle/>
            <a:p>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35BA0-EDF4-7C01-B3F3-DF88F26A00D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CB256CE-8885-7829-19BA-41F40FC96402}"/>
              </a:ext>
            </a:extLst>
          </p:cNvPr>
          <p:cNvSpPr txBox="1">
            <a:spLocks noGrp="1"/>
          </p:cNvSpPr>
          <p:nvPr>
            <p:ph type="title"/>
          </p:nvPr>
        </p:nvSpPr>
        <p:spPr>
          <a:xfrm>
            <a:off x="4195283" y="680534"/>
            <a:ext cx="10335895" cy="1245853"/>
          </a:xfrm>
          <a:prstGeom prst="rect">
            <a:avLst/>
          </a:prstGeom>
        </p:spPr>
        <p:txBody>
          <a:bodyPr vert="horz" wrap="square" lIns="0" tIns="14604" rIns="0" bIns="0" rtlCol="0">
            <a:spAutoFit/>
          </a:bodyPr>
          <a:lstStyle/>
          <a:p>
            <a:pPr marL="12700" algn="ctr">
              <a:lnSpc>
                <a:spcPct val="100000"/>
              </a:lnSpc>
              <a:spcBef>
                <a:spcPts val="114"/>
              </a:spcBef>
            </a:pPr>
            <a:r>
              <a:rPr lang="en-US" sz="8000" dirty="0"/>
              <a:t>Objectives</a:t>
            </a:r>
            <a:endParaRPr sz="7950" dirty="0"/>
          </a:p>
        </p:txBody>
      </p:sp>
      <p:pic>
        <p:nvPicPr>
          <p:cNvPr id="6" name="object 4">
            <a:extLst>
              <a:ext uri="{FF2B5EF4-FFF2-40B4-BE49-F238E27FC236}">
                <a16:creationId xmlns:a16="http://schemas.microsoft.com/office/drawing/2014/main" id="{31816BD2-2E37-EFA8-451A-8EC11247F7DA}"/>
              </a:ext>
            </a:extLst>
          </p:cNvPr>
          <p:cNvPicPr/>
          <p:nvPr/>
        </p:nvPicPr>
        <p:blipFill>
          <a:blip r:embed="rId2" cstate="print"/>
          <a:stretch>
            <a:fillRect/>
          </a:stretch>
        </p:blipFill>
        <p:spPr>
          <a:xfrm>
            <a:off x="16122869" y="5219700"/>
            <a:ext cx="2165131" cy="5114543"/>
          </a:xfrm>
          <a:prstGeom prst="rect">
            <a:avLst/>
          </a:prstGeom>
        </p:spPr>
      </p:pic>
      <p:sp>
        <p:nvSpPr>
          <p:cNvPr id="22" name="Rectangle 15">
            <a:extLst>
              <a:ext uri="{FF2B5EF4-FFF2-40B4-BE49-F238E27FC236}">
                <a16:creationId xmlns:a16="http://schemas.microsoft.com/office/drawing/2014/main" id="{C1659B3F-8B48-782A-8554-F5F5B6FBD80C}"/>
              </a:ext>
            </a:extLst>
          </p:cNvPr>
          <p:cNvSpPr>
            <a:spLocks noChangeArrowheads="1"/>
          </p:cNvSpPr>
          <p:nvPr/>
        </p:nvSpPr>
        <p:spPr bwMode="auto">
          <a:xfrm>
            <a:off x="2548130" y="2748346"/>
            <a:ext cx="13630199"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tabLst/>
            </a:pPr>
            <a:r>
              <a:rPr kumimoji="0" lang="ar-SA" altLang="ar-SA" sz="3200" b="0" i="0" u="none" strike="noStrike" cap="none" normalizeH="0" baseline="0" dirty="0" err="1">
                <a:ln>
                  <a:noFill/>
                </a:ln>
                <a:solidFill>
                  <a:schemeClr val="tx1"/>
                </a:solidFill>
                <a:effectLst/>
                <a:latin typeface="Arial" panose="020B0604020202020204" pitchFamily="34" charset="0"/>
              </a:rPr>
              <a:t>Design</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and</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implementation</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of</a:t>
            </a:r>
            <a:r>
              <a:rPr kumimoji="0" lang="ar-SA" altLang="ar-SA" sz="3200" b="0" i="0" u="none" strike="noStrike" cap="none" normalizeH="0" baseline="0" dirty="0">
                <a:ln>
                  <a:noFill/>
                </a:ln>
                <a:solidFill>
                  <a:schemeClr val="tx1"/>
                </a:solidFill>
                <a:effectLst/>
                <a:latin typeface="Arial" panose="020B0604020202020204" pitchFamily="34" charset="0"/>
              </a:rPr>
              <a:t> a </a:t>
            </a:r>
            <a:r>
              <a:rPr kumimoji="0" lang="ar-SA" altLang="ar-SA" sz="3200" b="0" i="0" u="none" strike="noStrike" cap="none" normalizeH="0" baseline="0" dirty="0" err="1">
                <a:ln>
                  <a:noFill/>
                </a:ln>
                <a:solidFill>
                  <a:schemeClr val="tx1"/>
                </a:solidFill>
                <a:effectLst/>
                <a:latin typeface="Arial" panose="020B0604020202020204" pitchFamily="34" charset="0"/>
              </a:rPr>
              <a:t>smart</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medication</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management</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system</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for</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the</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elderly</a:t>
            </a:r>
            <a:r>
              <a:rPr kumimoji="0" lang="ar-SA" altLang="ar-SA" sz="3200" b="0" i="0" u="none" strike="noStrike" cap="none" normalizeH="0" baseline="0" dirty="0">
                <a:ln>
                  <a:noFill/>
                </a:ln>
                <a:solidFill>
                  <a:schemeClr val="tx1"/>
                </a:solidFill>
                <a:effectLst/>
                <a:latin typeface="Arial" panose="020B0604020202020204" pitchFamily="34" charset="0"/>
              </a:rPr>
              <a:t>.</a:t>
            </a:r>
            <a:endParaRPr kumimoji="0" lang="en-US" altLang="ar-SA" sz="3200" b="0" i="0" u="none" strike="noStrike" cap="none" normalizeH="0" baseline="0" dirty="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endParaRPr kumimoji="0" lang="ar-SA" altLang="ar-SA"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1" eaLnBrk="0" fontAlgn="base" latinLnBrk="0" hangingPunct="0">
              <a:lnSpc>
                <a:spcPct val="100000"/>
              </a:lnSpc>
              <a:spcBef>
                <a:spcPct val="0"/>
              </a:spcBef>
              <a:spcAft>
                <a:spcPct val="0"/>
              </a:spcAft>
              <a:buClrTx/>
              <a:buSzTx/>
              <a:tabLst/>
            </a:pP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Ensuring</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accurate</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and</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timely</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dispensing</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of</a:t>
            </a:r>
            <a:r>
              <a:rPr kumimoji="0" lang="ar-SA" altLang="ar-SA" sz="3200" b="0" i="0" u="none" strike="noStrike" cap="none" normalizeH="0" baseline="0" dirty="0">
                <a:ln>
                  <a:noFill/>
                </a:ln>
                <a:solidFill>
                  <a:schemeClr val="tx1"/>
                </a:solidFill>
                <a:effectLst/>
                <a:latin typeface="Arial" panose="020B0604020202020204" pitchFamily="34" charset="0"/>
              </a:rPr>
              <a:t> </a:t>
            </a:r>
            <a:r>
              <a:rPr kumimoji="0" lang="ar-SA" altLang="ar-SA" sz="3200" b="0" i="0" u="none" strike="noStrike" cap="none" normalizeH="0" baseline="0" dirty="0" err="1">
                <a:ln>
                  <a:noFill/>
                </a:ln>
                <a:solidFill>
                  <a:schemeClr val="tx1"/>
                </a:solidFill>
                <a:effectLst/>
                <a:latin typeface="Arial" panose="020B0604020202020204" pitchFamily="34" charset="0"/>
              </a:rPr>
              <a:t>medications</a:t>
            </a:r>
            <a:r>
              <a:rPr kumimoji="0" lang="ar-SA" altLang="ar-SA" sz="3200" b="0" i="0" u="none" strike="noStrike" cap="none" normalizeH="0" baseline="0" dirty="0">
                <a:ln>
                  <a:noFill/>
                </a:ln>
                <a:solidFill>
                  <a:schemeClr val="tx1"/>
                </a:solidFill>
                <a:effectLst/>
                <a:latin typeface="Arial" panose="020B0604020202020204" pitchFamily="34" charset="0"/>
              </a:rPr>
              <a:t>.</a:t>
            </a:r>
            <a:endParaRPr kumimoji="0" lang="en-US" altLang="ar-SA" sz="3200" b="0" i="0" u="none" strike="noStrike" cap="none" normalizeH="0" baseline="0" dirty="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endParaRPr kumimoji="0" lang="ar-SA" altLang="ar-SA"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ar-SA" altLang="ar-SA" sz="2800" b="0" i="0" u="none" strike="noStrike" cap="none" normalizeH="0" baseline="0" dirty="0" err="1">
                <a:ln>
                  <a:noFill/>
                </a:ln>
                <a:solidFill>
                  <a:schemeClr val="tx1"/>
                </a:solidFill>
                <a:effectLst/>
                <a:latin typeface="Arial" panose="020B0604020202020204" pitchFamily="34" charset="0"/>
              </a:rPr>
              <a:t>Real-time</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monitoring</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of</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the</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patient’s</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vital</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signs</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and</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transmitting</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the</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measurements</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to</a:t>
            </a:r>
            <a:r>
              <a:rPr kumimoji="0" lang="ar-SA" altLang="ar-SA" sz="2800" b="0" i="0" u="none" strike="noStrike" cap="none" normalizeH="0" baseline="0" dirty="0">
                <a:ln>
                  <a:noFill/>
                </a:ln>
                <a:solidFill>
                  <a:schemeClr val="tx1"/>
                </a:solidFill>
                <a:effectLst/>
                <a:latin typeface="Arial" panose="020B0604020202020204" pitchFamily="34" charset="0"/>
              </a:rPr>
              <a:t> a </a:t>
            </a:r>
            <a:r>
              <a:rPr kumimoji="0" lang="ar-SA" altLang="ar-SA" sz="2800" b="0" i="0" u="none" strike="noStrike" cap="none" normalizeH="0" baseline="0" dirty="0" err="1">
                <a:ln>
                  <a:noFill/>
                </a:ln>
                <a:solidFill>
                  <a:schemeClr val="tx1"/>
                </a:solidFill>
                <a:effectLst/>
                <a:latin typeface="Arial" panose="020B0604020202020204" pitchFamily="34" charset="0"/>
              </a:rPr>
              <a:t>mobile</a:t>
            </a:r>
            <a:r>
              <a:rPr kumimoji="0" lang="ar-SA" altLang="ar-SA" sz="2800" b="0" i="0" u="none" strike="noStrike" cap="none" normalizeH="0" baseline="0" dirty="0">
                <a:ln>
                  <a:noFill/>
                </a:ln>
                <a:solidFill>
                  <a:schemeClr val="tx1"/>
                </a:solidFill>
                <a:effectLst/>
                <a:latin typeface="Arial" panose="020B0604020202020204" pitchFamily="34" charset="0"/>
              </a:rPr>
              <a:t> </a:t>
            </a:r>
            <a:r>
              <a:rPr kumimoji="0" lang="ar-SA" altLang="ar-SA" sz="2800" b="0" i="0" u="none" strike="noStrike" cap="none" normalizeH="0" baseline="0" dirty="0" err="1">
                <a:ln>
                  <a:noFill/>
                </a:ln>
                <a:solidFill>
                  <a:schemeClr val="tx1"/>
                </a:solidFill>
                <a:effectLst/>
                <a:latin typeface="Arial" panose="020B0604020202020204" pitchFamily="34" charset="0"/>
              </a:rPr>
              <a:t>application</a:t>
            </a:r>
            <a:endParaRPr kumimoji="0" lang="ar-SA" altLang="ar-SA" sz="2800" b="0" i="0" u="none" strike="noStrike" cap="none" normalizeH="0" baseline="0" dirty="0">
              <a:ln>
                <a:noFill/>
              </a:ln>
              <a:solidFill>
                <a:schemeClr val="tx1"/>
              </a:solidFill>
              <a:effectLst/>
              <a:latin typeface="Arial" panose="020B0604020202020204" pitchFamily="34" charset="0"/>
            </a:endParaRPr>
          </a:p>
          <a:p>
            <a:pPr algn="l" rtl="0" eaLnBrk="0" fontAlgn="base" hangingPunct="0">
              <a:spcBef>
                <a:spcPct val="0"/>
              </a:spcBef>
              <a:spcAft>
                <a:spcPct val="0"/>
              </a:spcAft>
            </a:pPr>
            <a:r>
              <a:rPr lang="en-US" sz="2800" dirty="0"/>
              <a:t> Providing emergency notifications via SMS in case of falls to ensure a rapid response.</a:t>
            </a:r>
          </a:p>
          <a:p>
            <a:pPr marL="0" marR="0" lvl="0" indent="0" algn="ctr" defTabSz="914400" rtl="0" eaLnBrk="0" fontAlgn="base" latinLnBrk="0" hangingPunct="0">
              <a:lnSpc>
                <a:spcPct val="100000"/>
              </a:lnSpc>
              <a:spcBef>
                <a:spcPct val="0"/>
              </a:spcBef>
              <a:spcAft>
                <a:spcPct val="0"/>
              </a:spcAft>
              <a:buClrTx/>
              <a:buSzTx/>
              <a:buFontTx/>
              <a:buChar char="•"/>
              <a:tabLst/>
            </a:pPr>
            <a:r>
              <a:rPr kumimoji="0" lang="ar-SA" altLang="ar-SA" sz="1800" b="0" i="0" u="none" strike="noStrike" cap="none" normalizeH="0" baseline="0" dirty="0">
                <a:ln>
                  <a:noFill/>
                </a:ln>
                <a:solidFill>
                  <a:schemeClr val="tx1"/>
                </a:solidFill>
                <a:effectLst/>
                <a:latin typeface="Arial" panose="020B0604020202020204" pitchFamily="34" charset="0"/>
              </a:rPr>
              <a:t>.</a:t>
            </a:r>
          </a:p>
          <a:p>
            <a:pPr marL="0" marR="0" lvl="0" indent="0" algn="ctr" defTabSz="914400" rtl="0" eaLnBrk="0" fontAlgn="base" latinLnBrk="0" hangingPunct="0">
              <a:lnSpc>
                <a:spcPct val="100000"/>
              </a:lnSpc>
              <a:spcBef>
                <a:spcPct val="0"/>
              </a:spcBef>
              <a:spcAft>
                <a:spcPct val="0"/>
              </a:spcAft>
              <a:buClrTx/>
              <a:buSzTx/>
              <a:buFontTx/>
              <a:buChar char="•"/>
              <a:tabLst/>
            </a:pPr>
            <a:endParaRPr kumimoji="0" lang="ar-SA" altLang="ar-SA" sz="1800" b="0" i="0" u="none" strike="noStrike" cap="none" normalizeH="0" baseline="0" dirty="0">
              <a:ln>
                <a:noFill/>
              </a:ln>
              <a:solidFill>
                <a:schemeClr val="tx1"/>
              </a:solidFill>
              <a:effectLst/>
              <a:latin typeface="Arial" panose="020B0604020202020204" pitchFamily="34" charset="0"/>
            </a:endParaRPr>
          </a:p>
        </p:txBody>
      </p:sp>
      <p:pic>
        <p:nvPicPr>
          <p:cNvPr id="23" name="object 4">
            <a:extLst>
              <a:ext uri="{FF2B5EF4-FFF2-40B4-BE49-F238E27FC236}">
                <a16:creationId xmlns:a16="http://schemas.microsoft.com/office/drawing/2014/main" id="{FB864AC7-DE60-D0D7-3C8C-927695E4B289}"/>
              </a:ext>
            </a:extLst>
          </p:cNvPr>
          <p:cNvPicPr/>
          <p:nvPr/>
        </p:nvPicPr>
        <p:blipFill>
          <a:blip r:embed="rId3" cstate="print"/>
          <a:stretch>
            <a:fillRect/>
          </a:stretch>
        </p:blipFill>
        <p:spPr>
          <a:xfrm>
            <a:off x="-470" y="3761833"/>
            <a:ext cx="8731414" cy="6721823"/>
          </a:xfrm>
          <a:prstGeom prst="rect">
            <a:avLst/>
          </a:prstGeom>
        </p:spPr>
      </p:pic>
    </p:spTree>
    <p:extLst>
      <p:ext uri="{BB962C8B-B14F-4D97-AF65-F5344CB8AC3E}">
        <p14:creationId xmlns:p14="http://schemas.microsoft.com/office/powerpoint/2010/main" val="4006970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FB21A-AEF1-A67A-2668-EB4E42C6A4F7}"/>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D81A1C40-8563-7426-907E-84081FF4A89A}"/>
              </a:ext>
            </a:extLst>
          </p:cNvPr>
          <p:cNvSpPr txBox="1">
            <a:spLocks noGrp="1"/>
          </p:cNvSpPr>
          <p:nvPr>
            <p:ph type="title"/>
          </p:nvPr>
        </p:nvSpPr>
        <p:spPr>
          <a:xfrm>
            <a:off x="4195283" y="680534"/>
            <a:ext cx="10335895" cy="1239520"/>
          </a:xfrm>
          <a:prstGeom prst="rect">
            <a:avLst/>
          </a:prstGeom>
        </p:spPr>
        <p:txBody>
          <a:bodyPr vert="horz" wrap="square" lIns="0" tIns="14604" rIns="0" bIns="0" rtlCol="0">
            <a:spAutoFit/>
          </a:bodyPr>
          <a:lstStyle/>
          <a:p>
            <a:pPr marL="12700">
              <a:lnSpc>
                <a:spcPct val="100000"/>
              </a:lnSpc>
              <a:spcBef>
                <a:spcPts val="114"/>
              </a:spcBef>
            </a:pPr>
            <a:r>
              <a:rPr sz="7950" spc="-385" dirty="0"/>
              <a:t>WHAT</a:t>
            </a:r>
            <a:r>
              <a:rPr sz="7950" spc="-420" dirty="0"/>
              <a:t> </a:t>
            </a:r>
            <a:r>
              <a:rPr sz="7950" dirty="0"/>
              <a:t>IS</a:t>
            </a:r>
            <a:r>
              <a:rPr sz="7950" spc="-575" dirty="0"/>
              <a:t> </a:t>
            </a:r>
            <a:r>
              <a:rPr sz="7950" spc="-720" dirty="0"/>
              <a:t>THE</a:t>
            </a:r>
            <a:r>
              <a:rPr sz="7950" spc="-420" dirty="0"/>
              <a:t> </a:t>
            </a:r>
            <a:r>
              <a:rPr sz="7950" spc="-385" dirty="0"/>
              <a:t>PROBLEM?</a:t>
            </a:r>
            <a:endParaRPr sz="7950" dirty="0"/>
          </a:p>
        </p:txBody>
      </p:sp>
      <p:sp>
        <p:nvSpPr>
          <p:cNvPr id="3" name="object 3">
            <a:extLst>
              <a:ext uri="{FF2B5EF4-FFF2-40B4-BE49-F238E27FC236}">
                <a16:creationId xmlns:a16="http://schemas.microsoft.com/office/drawing/2014/main" id="{2CCDC052-9ADA-1BE8-47C4-77E3FD2AAD9B}"/>
              </a:ext>
            </a:extLst>
          </p:cNvPr>
          <p:cNvSpPr txBox="1"/>
          <p:nvPr/>
        </p:nvSpPr>
        <p:spPr>
          <a:xfrm>
            <a:off x="2929132" y="1921178"/>
            <a:ext cx="13333730" cy="6782626"/>
          </a:xfrm>
          <a:prstGeom prst="rect">
            <a:avLst/>
          </a:prstGeom>
        </p:spPr>
        <p:txBody>
          <a:bodyPr vert="horz" wrap="square" lIns="0" tIns="11430" rIns="0" bIns="0" rtlCol="0">
            <a:spAutoFit/>
          </a:bodyPr>
          <a:lstStyle/>
          <a:p>
            <a:r>
              <a:rPr lang="en-US" sz="4000" dirty="0"/>
              <a:t>Many elderly patients often forget to take their medications on time, which can lead to serious health complications. In Palestinian hospitals, some patients face issues with medications being administered at incorrect times by nurses, or sometimes the medication may be completely forgotten. Medication distribution errors can negatively affect patient safety. Additionally, there is no smart system that automatically dispenses medicine and continuously monitors the patient’s health. In short, patient safety and adherence to medication schedules are not fully guaranteed in current manual systems.</a:t>
            </a:r>
          </a:p>
        </p:txBody>
      </p:sp>
      <p:pic>
        <p:nvPicPr>
          <p:cNvPr id="4" name="object 4">
            <a:extLst>
              <a:ext uri="{FF2B5EF4-FFF2-40B4-BE49-F238E27FC236}">
                <a16:creationId xmlns:a16="http://schemas.microsoft.com/office/drawing/2014/main" id="{8687ACA1-6ED0-7F29-FA8B-2F27D4952B3C}"/>
              </a:ext>
            </a:extLst>
          </p:cNvPr>
          <p:cNvPicPr/>
          <p:nvPr/>
        </p:nvPicPr>
        <p:blipFill>
          <a:blip r:embed="rId2" cstate="print"/>
          <a:stretch>
            <a:fillRect/>
          </a:stretch>
        </p:blipFill>
        <p:spPr>
          <a:xfrm>
            <a:off x="0" y="5167993"/>
            <a:ext cx="2165131" cy="5114543"/>
          </a:xfrm>
          <a:prstGeom prst="rect">
            <a:avLst/>
          </a:prstGeom>
        </p:spPr>
      </p:pic>
      <p:pic>
        <p:nvPicPr>
          <p:cNvPr id="6" name="object 4">
            <a:extLst>
              <a:ext uri="{FF2B5EF4-FFF2-40B4-BE49-F238E27FC236}">
                <a16:creationId xmlns:a16="http://schemas.microsoft.com/office/drawing/2014/main" id="{7F0987FE-E9ED-CA17-4F79-C01407F55639}"/>
              </a:ext>
            </a:extLst>
          </p:cNvPr>
          <p:cNvPicPr/>
          <p:nvPr/>
        </p:nvPicPr>
        <p:blipFill>
          <a:blip r:embed="rId2" cstate="print"/>
          <a:stretch>
            <a:fillRect/>
          </a:stretch>
        </p:blipFill>
        <p:spPr>
          <a:xfrm>
            <a:off x="16122869" y="5312491"/>
            <a:ext cx="2165131" cy="5114543"/>
          </a:xfrm>
          <a:prstGeom prst="rect">
            <a:avLst/>
          </a:prstGeom>
        </p:spPr>
      </p:pic>
    </p:spTree>
    <p:extLst>
      <p:ext uri="{BB962C8B-B14F-4D97-AF65-F5344CB8AC3E}">
        <p14:creationId xmlns:p14="http://schemas.microsoft.com/office/powerpoint/2010/main" val="3915065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878812" rIns="0" bIns="0" rtlCol="0">
            <a:spAutoFit/>
          </a:bodyPr>
          <a:lstStyle/>
          <a:p>
            <a:pPr marL="4067810">
              <a:lnSpc>
                <a:spcPct val="100000"/>
              </a:lnSpc>
              <a:spcBef>
                <a:spcPts val="114"/>
              </a:spcBef>
            </a:pPr>
            <a:r>
              <a:rPr sz="7950" spc="-735" dirty="0"/>
              <a:t>PROJECT</a:t>
            </a:r>
            <a:r>
              <a:rPr sz="7950" spc="-409" dirty="0"/>
              <a:t> </a:t>
            </a:r>
            <a:r>
              <a:rPr sz="7950" spc="-425" dirty="0"/>
              <a:t>STEPS</a:t>
            </a:r>
            <a:endParaRPr sz="7950" dirty="0"/>
          </a:p>
        </p:txBody>
      </p:sp>
      <p:sp>
        <p:nvSpPr>
          <p:cNvPr id="3" name="object 3"/>
          <p:cNvSpPr txBox="1"/>
          <p:nvPr/>
        </p:nvSpPr>
        <p:spPr>
          <a:xfrm>
            <a:off x="3484206" y="2922586"/>
            <a:ext cx="1823720" cy="665480"/>
          </a:xfrm>
          <a:prstGeom prst="rect">
            <a:avLst/>
          </a:prstGeom>
        </p:spPr>
        <p:txBody>
          <a:bodyPr vert="horz" wrap="square" lIns="0" tIns="12700" rIns="0" bIns="0" rtlCol="0">
            <a:spAutoFit/>
          </a:bodyPr>
          <a:lstStyle/>
          <a:p>
            <a:pPr marL="12700">
              <a:lnSpc>
                <a:spcPct val="100000"/>
              </a:lnSpc>
              <a:spcBef>
                <a:spcPts val="100"/>
              </a:spcBef>
            </a:pPr>
            <a:r>
              <a:rPr sz="4200" b="1" spc="-80" dirty="0">
                <a:solidFill>
                  <a:srgbClr val="2D789C"/>
                </a:solidFill>
                <a:latin typeface="Arial"/>
                <a:cs typeface="Arial"/>
              </a:rPr>
              <a:t>STEP</a:t>
            </a:r>
            <a:r>
              <a:rPr sz="4200" b="1" spc="-200" dirty="0">
                <a:solidFill>
                  <a:srgbClr val="2D789C"/>
                </a:solidFill>
                <a:latin typeface="Arial"/>
                <a:cs typeface="Arial"/>
              </a:rPr>
              <a:t> </a:t>
            </a:r>
            <a:r>
              <a:rPr sz="4200" b="1" spc="110" dirty="0">
                <a:solidFill>
                  <a:srgbClr val="2D789C"/>
                </a:solidFill>
                <a:latin typeface="Arial"/>
                <a:cs typeface="Arial"/>
              </a:rPr>
              <a:t>1</a:t>
            </a:r>
            <a:endParaRPr sz="4200" dirty="0">
              <a:latin typeface="Arial"/>
              <a:cs typeface="Arial"/>
            </a:endParaRPr>
          </a:p>
        </p:txBody>
      </p:sp>
      <p:sp>
        <p:nvSpPr>
          <p:cNvPr id="4" name="object 4"/>
          <p:cNvSpPr/>
          <p:nvPr/>
        </p:nvSpPr>
        <p:spPr>
          <a:xfrm>
            <a:off x="2065527" y="3588067"/>
            <a:ext cx="4664024" cy="4990149"/>
          </a:xfrm>
          <a:custGeom>
            <a:avLst/>
            <a:gdLst/>
            <a:ahLst/>
            <a:cxnLst/>
            <a:rect l="l" t="t" r="r" b="b"/>
            <a:pathLst>
              <a:path w="4012565" h="1892935">
                <a:moveTo>
                  <a:pt x="3897822" y="1892396"/>
                </a:moveTo>
                <a:lnTo>
                  <a:pt x="114299" y="1892396"/>
                </a:lnTo>
                <a:lnTo>
                  <a:pt x="91897" y="1890179"/>
                </a:lnTo>
                <a:lnTo>
                  <a:pt x="50886" y="1873192"/>
                </a:lnTo>
                <a:lnTo>
                  <a:pt x="19203" y="1841509"/>
                </a:lnTo>
                <a:lnTo>
                  <a:pt x="2216" y="1800499"/>
                </a:lnTo>
                <a:lnTo>
                  <a:pt x="0" y="1778096"/>
                </a:lnTo>
                <a:lnTo>
                  <a:pt x="0" y="114299"/>
                </a:lnTo>
                <a:lnTo>
                  <a:pt x="8700" y="70559"/>
                </a:lnTo>
                <a:lnTo>
                  <a:pt x="33477" y="33477"/>
                </a:lnTo>
                <a:lnTo>
                  <a:pt x="70559" y="8700"/>
                </a:lnTo>
                <a:lnTo>
                  <a:pt x="114299" y="0"/>
                </a:lnTo>
                <a:lnTo>
                  <a:pt x="3897822" y="0"/>
                </a:lnTo>
                <a:lnTo>
                  <a:pt x="3941563" y="8700"/>
                </a:lnTo>
                <a:lnTo>
                  <a:pt x="3978644" y="33477"/>
                </a:lnTo>
                <a:lnTo>
                  <a:pt x="4003421" y="70559"/>
                </a:lnTo>
                <a:lnTo>
                  <a:pt x="4012122" y="114299"/>
                </a:lnTo>
                <a:lnTo>
                  <a:pt x="4012122" y="1778096"/>
                </a:lnTo>
                <a:lnTo>
                  <a:pt x="4003421" y="1821837"/>
                </a:lnTo>
                <a:lnTo>
                  <a:pt x="3978644" y="1858918"/>
                </a:lnTo>
                <a:lnTo>
                  <a:pt x="3941563" y="1883695"/>
                </a:lnTo>
                <a:lnTo>
                  <a:pt x="3897822" y="1892396"/>
                </a:lnTo>
                <a:close/>
              </a:path>
            </a:pathLst>
          </a:custGeom>
          <a:solidFill>
            <a:srgbClr val="A5D9F2"/>
          </a:solidFill>
        </p:spPr>
        <p:txBody>
          <a:bodyPr wrap="square" lIns="0" tIns="0" rIns="0" bIns="0" rtlCol="0"/>
          <a:lstStyle/>
          <a:p>
            <a:endParaRPr/>
          </a:p>
        </p:txBody>
      </p:sp>
      <p:sp>
        <p:nvSpPr>
          <p:cNvPr id="5" name="object 5"/>
          <p:cNvSpPr txBox="1"/>
          <p:nvPr/>
        </p:nvSpPr>
        <p:spPr>
          <a:xfrm>
            <a:off x="2209801" y="3771900"/>
            <a:ext cx="4823536" cy="4806316"/>
          </a:xfrm>
          <a:prstGeom prst="rect">
            <a:avLst/>
          </a:prstGeom>
        </p:spPr>
        <p:txBody>
          <a:bodyPr vert="horz" wrap="square" lIns="0" tIns="12700" rIns="0" bIns="0" rtlCol="0">
            <a:spAutoFit/>
          </a:bodyPr>
          <a:lstStyle/>
          <a:p>
            <a:pPr marL="371475" marR="5080" indent="-359410" algn="l">
              <a:lnSpc>
                <a:spcPct val="115799"/>
              </a:lnSpc>
              <a:spcBef>
                <a:spcPts val="100"/>
              </a:spcBef>
            </a:pPr>
            <a:r>
              <a:rPr lang="en-US" sz="3400" dirty="0">
                <a:solidFill>
                  <a:srgbClr val="5C3224"/>
                </a:solidFill>
                <a:latin typeface="Tahoma"/>
                <a:cs typeface="Tahoma"/>
              </a:rPr>
              <a:t>   An external device containing slots holding medications that are dispensed to the patient either through a scheduled appointment or manually.</a:t>
            </a:r>
            <a:endParaRPr sz="3400" dirty="0">
              <a:latin typeface="Tahoma"/>
              <a:cs typeface="Tahoma"/>
            </a:endParaRPr>
          </a:p>
        </p:txBody>
      </p:sp>
      <p:sp>
        <p:nvSpPr>
          <p:cNvPr id="6" name="object 6"/>
          <p:cNvSpPr/>
          <p:nvPr/>
        </p:nvSpPr>
        <p:spPr>
          <a:xfrm>
            <a:off x="7606893" y="3588066"/>
            <a:ext cx="4012565" cy="4990149"/>
          </a:xfrm>
          <a:custGeom>
            <a:avLst/>
            <a:gdLst/>
            <a:ahLst/>
            <a:cxnLst/>
            <a:rect l="l" t="t" r="r" b="b"/>
            <a:pathLst>
              <a:path w="4012565" h="1980564">
                <a:moveTo>
                  <a:pt x="3897821" y="1980057"/>
                </a:moveTo>
                <a:lnTo>
                  <a:pt x="114299" y="1980057"/>
                </a:lnTo>
                <a:lnTo>
                  <a:pt x="91897" y="1977840"/>
                </a:lnTo>
                <a:lnTo>
                  <a:pt x="50886" y="1960853"/>
                </a:lnTo>
                <a:lnTo>
                  <a:pt x="19203" y="1929170"/>
                </a:lnTo>
                <a:lnTo>
                  <a:pt x="2216" y="1888160"/>
                </a:lnTo>
                <a:lnTo>
                  <a:pt x="0" y="1865757"/>
                </a:lnTo>
                <a:lnTo>
                  <a:pt x="0" y="114299"/>
                </a:lnTo>
                <a:lnTo>
                  <a:pt x="8700" y="70559"/>
                </a:lnTo>
                <a:lnTo>
                  <a:pt x="33477" y="33477"/>
                </a:lnTo>
                <a:lnTo>
                  <a:pt x="70559" y="8700"/>
                </a:lnTo>
                <a:lnTo>
                  <a:pt x="114299" y="0"/>
                </a:lnTo>
                <a:lnTo>
                  <a:pt x="3897821" y="0"/>
                </a:lnTo>
                <a:lnTo>
                  <a:pt x="3941562" y="8700"/>
                </a:lnTo>
                <a:lnTo>
                  <a:pt x="3978644" y="33477"/>
                </a:lnTo>
                <a:lnTo>
                  <a:pt x="4003421" y="70559"/>
                </a:lnTo>
                <a:lnTo>
                  <a:pt x="4012121" y="114299"/>
                </a:lnTo>
                <a:lnTo>
                  <a:pt x="4012121" y="1865757"/>
                </a:lnTo>
                <a:lnTo>
                  <a:pt x="4003421" y="1909497"/>
                </a:lnTo>
                <a:lnTo>
                  <a:pt x="3978644" y="1946579"/>
                </a:lnTo>
                <a:lnTo>
                  <a:pt x="3941562" y="1971356"/>
                </a:lnTo>
                <a:lnTo>
                  <a:pt x="3897821" y="1980057"/>
                </a:lnTo>
                <a:close/>
              </a:path>
            </a:pathLst>
          </a:custGeom>
          <a:solidFill>
            <a:srgbClr val="A5D9F2"/>
          </a:solidFill>
        </p:spPr>
        <p:txBody>
          <a:bodyPr wrap="square" lIns="0" tIns="0" rIns="0" bIns="0" rtlCol="0"/>
          <a:lstStyle/>
          <a:p>
            <a:endParaRPr/>
          </a:p>
        </p:txBody>
      </p:sp>
      <p:sp>
        <p:nvSpPr>
          <p:cNvPr id="7" name="object 7"/>
          <p:cNvSpPr txBox="1"/>
          <p:nvPr/>
        </p:nvSpPr>
        <p:spPr>
          <a:xfrm>
            <a:off x="7786383" y="3771900"/>
            <a:ext cx="3717902" cy="4199355"/>
          </a:xfrm>
          <a:prstGeom prst="rect">
            <a:avLst/>
          </a:prstGeom>
        </p:spPr>
        <p:txBody>
          <a:bodyPr vert="horz" wrap="square" lIns="0" tIns="12700" rIns="0" bIns="0" rtlCol="0">
            <a:spAutoFit/>
          </a:bodyPr>
          <a:lstStyle/>
          <a:p>
            <a:pPr marL="12700" marR="5080" indent="468630" algn="ctr">
              <a:lnSpc>
                <a:spcPct val="115799"/>
              </a:lnSpc>
              <a:spcBef>
                <a:spcPts val="100"/>
              </a:spcBef>
            </a:pPr>
            <a:r>
              <a:rPr lang="en-US" sz="3400" spc="40" dirty="0">
                <a:solidFill>
                  <a:srgbClr val="5C3224"/>
                </a:solidFill>
                <a:latin typeface="Tahoma"/>
                <a:cs typeface="Tahoma"/>
              </a:rPr>
              <a:t>Another device   contains sensors that measure temperature, heart rate, blood pressure, and detect falls. </a:t>
            </a:r>
            <a:endParaRPr sz="3400" dirty="0">
              <a:latin typeface="Tahoma"/>
              <a:cs typeface="Tahoma"/>
            </a:endParaRPr>
          </a:p>
        </p:txBody>
      </p:sp>
      <p:sp>
        <p:nvSpPr>
          <p:cNvPr id="8" name="object 8"/>
          <p:cNvSpPr/>
          <p:nvPr/>
        </p:nvSpPr>
        <p:spPr>
          <a:xfrm>
            <a:off x="12676289" y="3588067"/>
            <a:ext cx="4012565" cy="4990148"/>
          </a:xfrm>
          <a:custGeom>
            <a:avLst/>
            <a:gdLst/>
            <a:ahLst/>
            <a:cxnLst/>
            <a:rect l="l" t="t" r="r" b="b"/>
            <a:pathLst>
              <a:path w="4012565" h="1892935">
                <a:moveTo>
                  <a:pt x="3897821" y="1892396"/>
                </a:moveTo>
                <a:lnTo>
                  <a:pt x="114299" y="1892396"/>
                </a:lnTo>
                <a:lnTo>
                  <a:pt x="91896" y="1890179"/>
                </a:lnTo>
                <a:lnTo>
                  <a:pt x="50886" y="1873192"/>
                </a:lnTo>
                <a:lnTo>
                  <a:pt x="19203" y="1841509"/>
                </a:lnTo>
                <a:lnTo>
                  <a:pt x="2216" y="1800499"/>
                </a:lnTo>
                <a:lnTo>
                  <a:pt x="0" y="1778096"/>
                </a:lnTo>
                <a:lnTo>
                  <a:pt x="0" y="114299"/>
                </a:lnTo>
                <a:lnTo>
                  <a:pt x="8700" y="70559"/>
                </a:lnTo>
                <a:lnTo>
                  <a:pt x="33477" y="33477"/>
                </a:lnTo>
                <a:lnTo>
                  <a:pt x="70559" y="8700"/>
                </a:lnTo>
                <a:lnTo>
                  <a:pt x="114299" y="0"/>
                </a:lnTo>
                <a:lnTo>
                  <a:pt x="3897821" y="0"/>
                </a:lnTo>
                <a:lnTo>
                  <a:pt x="3941562" y="8700"/>
                </a:lnTo>
                <a:lnTo>
                  <a:pt x="3978644" y="33477"/>
                </a:lnTo>
                <a:lnTo>
                  <a:pt x="4003422" y="70559"/>
                </a:lnTo>
                <a:lnTo>
                  <a:pt x="4012123" y="114299"/>
                </a:lnTo>
                <a:lnTo>
                  <a:pt x="4012123" y="1778096"/>
                </a:lnTo>
                <a:lnTo>
                  <a:pt x="4003422" y="1821837"/>
                </a:lnTo>
                <a:lnTo>
                  <a:pt x="3978644" y="1858918"/>
                </a:lnTo>
                <a:lnTo>
                  <a:pt x="3941562" y="1883695"/>
                </a:lnTo>
                <a:lnTo>
                  <a:pt x="3897821" y="1892396"/>
                </a:lnTo>
                <a:close/>
              </a:path>
            </a:pathLst>
          </a:custGeom>
          <a:solidFill>
            <a:srgbClr val="A5D9F2"/>
          </a:solidFill>
        </p:spPr>
        <p:txBody>
          <a:bodyPr wrap="square" lIns="0" tIns="0" rIns="0" bIns="0" rtlCol="0"/>
          <a:lstStyle/>
          <a:p>
            <a:endParaRPr/>
          </a:p>
        </p:txBody>
      </p:sp>
      <p:sp>
        <p:nvSpPr>
          <p:cNvPr id="9" name="object 9"/>
          <p:cNvSpPr txBox="1"/>
          <p:nvPr/>
        </p:nvSpPr>
        <p:spPr>
          <a:xfrm rot="10800000" flipV="1">
            <a:off x="12496800" y="4158549"/>
            <a:ext cx="4192054" cy="2045175"/>
          </a:xfrm>
          <a:prstGeom prst="rect">
            <a:avLst/>
          </a:prstGeom>
        </p:spPr>
        <p:txBody>
          <a:bodyPr vert="horz" wrap="square" lIns="0" tIns="12700" rIns="0" bIns="0" rtlCol="0">
            <a:spAutoFit/>
          </a:bodyPr>
          <a:lstStyle/>
          <a:p>
            <a:pPr marL="12700" marR="5080" indent="33655" algn="ctr">
              <a:lnSpc>
                <a:spcPct val="115799"/>
              </a:lnSpc>
              <a:spcBef>
                <a:spcPts val="100"/>
              </a:spcBef>
            </a:pPr>
            <a:r>
              <a:rPr lang="ar-SA" sz="6000" dirty="0">
                <a:solidFill>
                  <a:srgbClr val="5C3224"/>
                </a:solidFill>
                <a:latin typeface="Tahoma"/>
                <a:cs typeface="Tahoma"/>
              </a:rPr>
              <a:t>   </a:t>
            </a:r>
            <a:r>
              <a:rPr lang="en-US" sz="6000" dirty="0">
                <a:solidFill>
                  <a:srgbClr val="5C3224"/>
                </a:solidFill>
                <a:latin typeface="Tahoma"/>
                <a:cs typeface="Tahoma"/>
              </a:rPr>
              <a:t>M</a:t>
            </a:r>
            <a:r>
              <a:rPr sz="6000" dirty="0">
                <a:solidFill>
                  <a:srgbClr val="5C3224"/>
                </a:solidFill>
                <a:latin typeface="Tahoma"/>
                <a:cs typeface="Tahoma"/>
              </a:rPr>
              <a:t>obile</a:t>
            </a:r>
            <a:r>
              <a:rPr sz="6000" spc="-35" dirty="0">
                <a:solidFill>
                  <a:srgbClr val="5C3224"/>
                </a:solidFill>
                <a:latin typeface="Tahoma"/>
                <a:cs typeface="Tahoma"/>
              </a:rPr>
              <a:t> </a:t>
            </a:r>
            <a:r>
              <a:rPr lang="ar-SA" sz="6000" spc="-35" dirty="0">
                <a:solidFill>
                  <a:srgbClr val="5C3224"/>
                </a:solidFill>
                <a:latin typeface="Tahoma"/>
                <a:cs typeface="Tahoma"/>
              </a:rPr>
              <a:t>   </a:t>
            </a:r>
            <a:r>
              <a:rPr sz="6000" spc="-10" dirty="0">
                <a:solidFill>
                  <a:srgbClr val="5C3224"/>
                </a:solidFill>
                <a:latin typeface="Tahoma"/>
                <a:cs typeface="Tahoma"/>
              </a:rPr>
              <a:t>application</a:t>
            </a:r>
            <a:endParaRPr sz="6000" dirty="0">
              <a:latin typeface="Tahoma"/>
              <a:cs typeface="Tahoma"/>
            </a:endParaRPr>
          </a:p>
        </p:txBody>
      </p:sp>
      <p:sp>
        <p:nvSpPr>
          <p:cNvPr id="10" name="object 10"/>
          <p:cNvSpPr txBox="1"/>
          <p:nvPr/>
        </p:nvSpPr>
        <p:spPr>
          <a:xfrm>
            <a:off x="8602874" y="2922586"/>
            <a:ext cx="1824355" cy="665480"/>
          </a:xfrm>
          <a:prstGeom prst="rect">
            <a:avLst/>
          </a:prstGeom>
        </p:spPr>
        <p:txBody>
          <a:bodyPr vert="horz" wrap="square" lIns="0" tIns="12700" rIns="0" bIns="0" rtlCol="0">
            <a:spAutoFit/>
          </a:bodyPr>
          <a:lstStyle/>
          <a:p>
            <a:pPr marL="12700">
              <a:lnSpc>
                <a:spcPct val="100000"/>
              </a:lnSpc>
              <a:spcBef>
                <a:spcPts val="100"/>
              </a:spcBef>
            </a:pPr>
            <a:r>
              <a:rPr sz="4200" b="1" spc="-80" dirty="0">
                <a:solidFill>
                  <a:srgbClr val="2D789C"/>
                </a:solidFill>
                <a:latin typeface="Arial"/>
                <a:cs typeface="Arial"/>
              </a:rPr>
              <a:t>STEP</a:t>
            </a:r>
            <a:r>
              <a:rPr sz="4200" b="1" spc="-200" dirty="0">
                <a:solidFill>
                  <a:srgbClr val="2D789C"/>
                </a:solidFill>
                <a:latin typeface="Arial"/>
                <a:cs typeface="Arial"/>
              </a:rPr>
              <a:t> </a:t>
            </a:r>
            <a:r>
              <a:rPr sz="4200" b="1" spc="110" dirty="0">
                <a:solidFill>
                  <a:srgbClr val="2D789C"/>
                </a:solidFill>
                <a:latin typeface="Arial"/>
                <a:cs typeface="Arial"/>
              </a:rPr>
              <a:t>2</a:t>
            </a:r>
            <a:endParaRPr sz="4200">
              <a:latin typeface="Arial"/>
              <a:cs typeface="Arial"/>
            </a:endParaRPr>
          </a:p>
        </p:txBody>
      </p:sp>
      <p:sp>
        <p:nvSpPr>
          <p:cNvPr id="11" name="object 11"/>
          <p:cNvSpPr txBox="1"/>
          <p:nvPr/>
        </p:nvSpPr>
        <p:spPr>
          <a:xfrm>
            <a:off x="13720195" y="2922586"/>
            <a:ext cx="1823720" cy="665480"/>
          </a:xfrm>
          <a:prstGeom prst="rect">
            <a:avLst/>
          </a:prstGeom>
        </p:spPr>
        <p:txBody>
          <a:bodyPr vert="horz" wrap="square" lIns="0" tIns="12700" rIns="0" bIns="0" rtlCol="0">
            <a:spAutoFit/>
          </a:bodyPr>
          <a:lstStyle/>
          <a:p>
            <a:pPr marL="12700">
              <a:lnSpc>
                <a:spcPct val="100000"/>
              </a:lnSpc>
              <a:spcBef>
                <a:spcPts val="100"/>
              </a:spcBef>
            </a:pPr>
            <a:r>
              <a:rPr sz="4200" b="1" spc="-80" dirty="0">
                <a:solidFill>
                  <a:srgbClr val="2D789C"/>
                </a:solidFill>
                <a:latin typeface="Arial"/>
                <a:cs typeface="Arial"/>
              </a:rPr>
              <a:t>STEP</a:t>
            </a:r>
            <a:r>
              <a:rPr sz="4200" b="1" spc="-200" dirty="0">
                <a:solidFill>
                  <a:srgbClr val="2D789C"/>
                </a:solidFill>
                <a:latin typeface="Arial"/>
                <a:cs typeface="Arial"/>
              </a:rPr>
              <a:t> </a:t>
            </a:r>
            <a:r>
              <a:rPr sz="4200" b="1" spc="110" dirty="0">
                <a:solidFill>
                  <a:srgbClr val="2D789C"/>
                </a:solidFill>
                <a:latin typeface="Arial"/>
                <a:cs typeface="Arial"/>
              </a:rPr>
              <a:t>3</a:t>
            </a:r>
            <a:endParaRPr sz="4200">
              <a:latin typeface="Arial"/>
              <a:cs typeface="Arial"/>
            </a:endParaRPr>
          </a:p>
        </p:txBody>
      </p:sp>
      <p:pic>
        <p:nvPicPr>
          <p:cNvPr id="13" name="object 13"/>
          <p:cNvPicPr/>
          <p:nvPr/>
        </p:nvPicPr>
        <p:blipFill>
          <a:blip r:embed="rId2" cstate="print"/>
          <a:stretch>
            <a:fillRect/>
          </a:stretch>
        </p:blipFill>
        <p:spPr>
          <a:xfrm>
            <a:off x="0" y="6203724"/>
            <a:ext cx="7033337" cy="4055377"/>
          </a:xfrm>
          <a:prstGeom prst="rect">
            <a:avLst/>
          </a:prstGeom>
        </p:spPr>
      </p:pic>
      <p:pic>
        <p:nvPicPr>
          <p:cNvPr id="14" name="object 4">
            <a:extLst>
              <a:ext uri="{FF2B5EF4-FFF2-40B4-BE49-F238E27FC236}">
                <a16:creationId xmlns:a16="http://schemas.microsoft.com/office/drawing/2014/main" id="{4611DAFF-50E0-3444-4EBC-55E1C48792A7}"/>
              </a:ext>
            </a:extLst>
          </p:cNvPr>
          <p:cNvPicPr/>
          <p:nvPr/>
        </p:nvPicPr>
        <p:blipFill>
          <a:blip r:embed="rId3" cstate="print"/>
          <a:stretch>
            <a:fillRect/>
          </a:stretch>
        </p:blipFill>
        <p:spPr>
          <a:xfrm>
            <a:off x="16122869" y="6142672"/>
            <a:ext cx="2165131" cy="428436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a:xfrm>
            <a:off x="3352801" y="-183673"/>
            <a:ext cx="10896600" cy="1423191"/>
          </a:xfrm>
          <a:prstGeom prst="rect">
            <a:avLst/>
          </a:prstGeom>
        </p:spPr>
        <p:txBody>
          <a:bodyPr vert="horz" wrap="square" lIns="0" tIns="215627" rIns="0" bIns="0" rtlCol="0">
            <a:spAutoFit/>
          </a:bodyPr>
          <a:lstStyle/>
          <a:p>
            <a:pPr marL="5125085" marR="5080" indent="-4370705" algn="ctr">
              <a:lnSpc>
                <a:spcPts val="9370"/>
              </a:lnSpc>
              <a:spcBef>
                <a:spcPts val="120"/>
              </a:spcBef>
            </a:pPr>
            <a:r>
              <a:rPr lang="en-US" sz="8000" dirty="0">
                <a:solidFill>
                  <a:srgbClr val="0070C0"/>
                </a:solidFill>
                <a:latin typeface="Tahoma"/>
                <a:cs typeface="Tahoma"/>
              </a:rPr>
              <a:t>external device</a:t>
            </a:r>
            <a:endParaRPr sz="7700" dirty="0">
              <a:solidFill>
                <a:srgbClr val="0070C0"/>
              </a:solidFill>
            </a:endParaRPr>
          </a:p>
        </p:txBody>
      </p:sp>
      <p:pic>
        <p:nvPicPr>
          <p:cNvPr id="8" name="صورة 7">
            <a:extLst>
              <a:ext uri="{FF2B5EF4-FFF2-40B4-BE49-F238E27FC236}">
                <a16:creationId xmlns:a16="http://schemas.microsoft.com/office/drawing/2014/main" id="{904D82B9-3555-3969-F90F-FFD69A8D53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002" y="1638299"/>
            <a:ext cx="8077198" cy="8382001"/>
          </a:xfrm>
          <a:prstGeom prst="rect">
            <a:avLst/>
          </a:prstGeom>
        </p:spPr>
      </p:pic>
      <p:pic>
        <p:nvPicPr>
          <p:cNvPr id="3" name="صورة 2">
            <a:extLst>
              <a:ext uri="{FF2B5EF4-FFF2-40B4-BE49-F238E27FC236}">
                <a16:creationId xmlns:a16="http://schemas.microsoft.com/office/drawing/2014/main" id="{6BC5007F-4493-2837-DE51-25E3A1D682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38299"/>
            <a:ext cx="9490366" cy="838200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a:xfrm>
            <a:off x="-685799" y="-183674"/>
            <a:ext cx="19431000" cy="3803173"/>
          </a:xfrm>
          <a:prstGeom prst="rect">
            <a:avLst/>
          </a:prstGeom>
        </p:spPr>
        <p:txBody>
          <a:bodyPr vert="horz" wrap="square" lIns="0" tIns="531996" rIns="0" bIns="0" rtlCol="0">
            <a:spAutoFit/>
          </a:bodyPr>
          <a:lstStyle/>
          <a:p>
            <a:pPr algn="ctr">
              <a:lnSpc>
                <a:spcPct val="100000"/>
              </a:lnSpc>
              <a:spcBef>
                <a:spcPts val="95"/>
              </a:spcBef>
            </a:pPr>
            <a:r>
              <a:rPr lang="en-US" spc="-270" dirty="0"/>
              <a:t>device contains sensors that measure temperature, heart rate, blood pressure, and detect falls.</a:t>
            </a:r>
            <a:endParaRPr spc="-290" dirty="0"/>
          </a:p>
        </p:txBody>
      </p:sp>
      <p:pic>
        <p:nvPicPr>
          <p:cNvPr id="3" name="صورة 2">
            <a:extLst>
              <a:ext uri="{FF2B5EF4-FFF2-40B4-BE49-F238E27FC236}">
                <a16:creationId xmlns:a16="http://schemas.microsoft.com/office/drawing/2014/main" id="{1B32B385-B9FF-EFE2-176E-F9089B09C4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5362575" y="-2047875"/>
            <a:ext cx="7258050" cy="1828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a:prstGeom prst="rect">
            <a:avLst/>
          </a:prstGeom>
        </p:spPr>
        <p:txBody>
          <a:bodyPr vert="horz" wrap="square" lIns="0" tIns="12065" rIns="0" bIns="0" rtlCol="0">
            <a:spAutoFit/>
          </a:bodyPr>
          <a:lstStyle/>
          <a:p>
            <a:pPr marL="3154680">
              <a:lnSpc>
                <a:spcPct val="100000"/>
              </a:lnSpc>
              <a:spcBef>
                <a:spcPts val="95"/>
              </a:spcBef>
            </a:pPr>
            <a:r>
              <a:rPr spc="-275" dirty="0"/>
              <a:t>MOBILE</a:t>
            </a:r>
            <a:r>
              <a:rPr spc="-365" dirty="0"/>
              <a:t> </a:t>
            </a:r>
            <a:r>
              <a:rPr spc="-440" dirty="0"/>
              <a:t>APPLICATION</a:t>
            </a:r>
          </a:p>
        </p:txBody>
      </p:sp>
      <p:pic>
        <p:nvPicPr>
          <p:cNvPr id="7" name="صورة 6">
            <a:extLst>
              <a:ext uri="{FF2B5EF4-FFF2-40B4-BE49-F238E27FC236}">
                <a16:creationId xmlns:a16="http://schemas.microsoft.com/office/drawing/2014/main" id="{965A0E39-4202-26E2-17AB-6579CD6CF3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1028700"/>
            <a:ext cx="4543156" cy="8916535"/>
          </a:xfrm>
          <a:prstGeom prst="rect">
            <a:avLst/>
          </a:prstGeom>
        </p:spPr>
      </p:pic>
      <p:pic>
        <p:nvPicPr>
          <p:cNvPr id="9" name="صورة 8">
            <a:extLst>
              <a:ext uri="{FF2B5EF4-FFF2-40B4-BE49-F238E27FC236}">
                <a16:creationId xmlns:a16="http://schemas.microsoft.com/office/drawing/2014/main" id="{BE77E623-F788-F220-FC98-F9F1DC2EEC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82200" y="1028699"/>
            <a:ext cx="4788683" cy="891653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prstGeom prst="rect">
            <a:avLst/>
          </a:prstGeom>
        </p:spPr>
        <p:txBody>
          <a:bodyPr vert="horz" wrap="square" lIns="0" tIns="12065" rIns="0" bIns="0" rtlCol="0">
            <a:spAutoFit/>
          </a:bodyPr>
          <a:lstStyle/>
          <a:p>
            <a:pPr marL="3154680">
              <a:lnSpc>
                <a:spcPct val="100000"/>
              </a:lnSpc>
              <a:spcBef>
                <a:spcPts val="95"/>
              </a:spcBef>
            </a:pPr>
            <a:r>
              <a:rPr spc="-275" dirty="0"/>
              <a:t>MOBILE</a:t>
            </a:r>
            <a:r>
              <a:rPr spc="-365" dirty="0"/>
              <a:t> </a:t>
            </a:r>
            <a:r>
              <a:rPr spc="-440" dirty="0"/>
              <a:t>APPLICATION</a:t>
            </a:r>
          </a:p>
        </p:txBody>
      </p:sp>
      <p:pic>
        <p:nvPicPr>
          <p:cNvPr id="7" name="صورة 6">
            <a:extLst>
              <a:ext uri="{FF2B5EF4-FFF2-40B4-BE49-F238E27FC236}">
                <a16:creationId xmlns:a16="http://schemas.microsoft.com/office/drawing/2014/main" id="{5817C87B-0A8C-3128-8C60-9651C85FBF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6055" y="952500"/>
            <a:ext cx="5334001" cy="8839200"/>
          </a:xfrm>
          <a:prstGeom prst="rect">
            <a:avLst/>
          </a:prstGeom>
        </p:spPr>
      </p:pic>
      <p:pic>
        <p:nvPicPr>
          <p:cNvPr id="9" name="صورة 8">
            <a:extLst>
              <a:ext uri="{FF2B5EF4-FFF2-40B4-BE49-F238E27FC236}">
                <a16:creationId xmlns:a16="http://schemas.microsoft.com/office/drawing/2014/main" id="{FC1959C6-8F4C-90D2-DE7D-DCC4397A25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952500"/>
            <a:ext cx="5334000" cy="88392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3273</TotalTime>
  <Words>502</Words>
  <Application>Microsoft Office PowerPoint</Application>
  <PresentationFormat>مخصص</PresentationFormat>
  <Paragraphs>59</Paragraphs>
  <Slides>20</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20</vt:i4>
      </vt:variant>
    </vt:vector>
  </HeadingPairs>
  <TitlesOfParts>
    <vt:vector size="26" baseType="lpstr">
      <vt:lpstr>Arial</vt:lpstr>
      <vt:lpstr>Tahoma</vt:lpstr>
      <vt:lpstr>Trebuchet MS</vt:lpstr>
      <vt:lpstr>Twentieth Century</vt:lpstr>
      <vt:lpstr>Verdana</vt:lpstr>
      <vt:lpstr>Office Theme</vt:lpstr>
      <vt:lpstr>Smart HealthMed</vt:lpstr>
      <vt:lpstr>Introduction</vt:lpstr>
      <vt:lpstr>Objectives</vt:lpstr>
      <vt:lpstr>WHAT IS THE PROBLEM?</vt:lpstr>
      <vt:lpstr>PROJECT STEPS</vt:lpstr>
      <vt:lpstr>external device</vt:lpstr>
      <vt:lpstr>device contains sensors that measure temperature, heart rate, blood pressure, and detect falls.</vt:lpstr>
      <vt:lpstr>MOBILE APPLICATION</vt:lpstr>
      <vt:lpstr>MOBILE APPLICATION</vt:lpstr>
      <vt:lpstr>HARDWARE COMPONENT</vt:lpstr>
      <vt:lpstr>HARDWARE COMPONENT</vt:lpstr>
      <vt:lpstr>HARDWARE COMPONENT</vt:lpstr>
      <vt:lpstr>HARDWARE COMPONENT</vt:lpstr>
      <vt:lpstr>HARDWARE COMPONENT</vt:lpstr>
      <vt:lpstr>HARDWARE COMPONENT</vt:lpstr>
      <vt:lpstr>HARDWARE COMPONENT</vt:lpstr>
      <vt:lpstr>Conclusion</vt:lpstr>
      <vt:lpstr>Constraints</vt:lpstr>
      <vt:lpstr>FUTURE WORK</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robot's movement is controlled by an RTC (Real-Time Clock) component, allowing the nurse to set the exact time for the robot to start moving and distribute medication to the patients.</dc:title>
  <dc:creator>Lujain Darwazeh</dc:creator>
  <cp:keywords>DAGdDKi6ZfM,BAGOYSxFZVo</cp:keywords>
  <cp:lastModifiedBy>Ahmad Abu shams</cp:lastModifiedBy>
  <cp:revision>25</cp:revision>
  <dcterms:created xsi:type="dcterms:W3CDTF">2026-01-17T08:37:59Z</dcterms:created>
  <dcterms:modified xsi:type="dcterms:W3CDTF">2026-06-30T05:30:05Z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2025-01-26T00:00:00Z</vt:filetime>
  </property>
  <property fmtid="{D5CDD505-2E9C-101B-9397-08002B2CF9AE}" pid="3" name="Creator">
    <vt:lpwstr>Canva</vt:lpwstr>
  </property>
  <property fmtid="{D5CDD505-2E9C-101B-9397-08002B2CF9AE}" pid="4" name="LastSaved">
    <vt:filetime>2026-01-17T00:00:00Z</vt:filetime>
  </property>
  <property fmtid="{D5CDD505-2E9C-101B-9397-08002B2CF9AE}" pid="5" name="Producer">
    <vt:lpwstr>Canva</vt:lpwstr>
  </property>
</Properties>
</file>