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770FFE0-81E7-48F3-9EF9-DE2C0BFBF023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3C2700D-F4A6-423B-AAFA-3DDDCD02829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03BC85-82D8-4FB1-9DDC-F14359406E57}" type="datetimeFigureOut">
              <a:rPr lang="ar-SA" smtClean="0"/>
              <a:pPr/>
              <a:t>10/08/1432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7FAA3C8-583D-495F-B524-FBEC513D12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als.arizona.edu/grafting/grafting-robot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99804"/>
            <a:ext cx="8763000" cy="2658154"/>
          </a:xfrm>
        </p:spPr>
        <p:txBody>
          <a:bodyPr/>
          <a:lstStyle/>
          <a:p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Prepared 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By:</a:t>
            </a:r>
          </a:p>
          <a:p>
            <a:r>
              <a:rPr lang="en-US" sz="2400" dirty="0" err="1" smtClean="0"/>
              <a:t>Eid</a:t>
            </a:r>
            <a:r>
              <a:rPr lang="en-US" sz="2400" dirty="0" smtClean="0"/>
              <a:t> </a:t>
            </a:r>
            <a:r>
              <a:rPr lang="en-US" sz="2400" dirty="0" err="1" smtClean="0"/>
              <a:t>Hamdan</a:t>
            </a:r>
            <a:endParaRPr lang="en-US" sz="2400" dirty="0" smtClean="0"/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z="3600" smtClean="0"/>
              <a:t>An Najah National University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sz="3600" smtClean="0"/>
              <a:t>Department of mechanical Engineering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sz="3600" smtClean="0"/>
              <a:t/>
            </a:r>
            <a:br>
              <a:rPr sz="3600" smtClean="0"/>
            </a:br>
            <a:r>
              <a:rPr sz="3600" b="1" smtClean="0">
                <a:solidFill>
                  <a:schemeClr val="bg1"/>
                </a:solidFill>
              </a:rPr>
              <a:t>(Grafting Robot)</a:t>
            </a:r>
            <a:endParaRPr lang="ar-SA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cd city\Desktop\Project\Najah Logo 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500198" cy="14875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5643578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/>
              <a:t>Supervisor: </a:t>
            </a:r>
          </a:p>
          <a:p>
            <a:pPr algn="l"/>
            <a:r>
              <a:rPr lang="en-US" sz="2000" dirty="0" smtClean="0"/>
              <a:t>Dr.majdi abu qari3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 is grafting??</a:t>
            </a:r>
          </a:p>
          <a:p>
            <a:pPr algn="l" rtl="0"/>
            <a:r>
              <a:rPr lang="en-US" dirty="0" smtClean="0"/>
              <a:t>Its an operation that connect two different parts of plants to gather  by specific  tool.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bg1"/>
                </a:solidFill>
              </a:rPr>
              <a:t/>
            </a:r>
            <a:br>
              <a:rPr lang="ar-SA" b="1" dirty="0" smtClean="0">
                <a:solidFill>
                  <a:schemeClr val="bg1"/>
                </a:solidFill>
              </a:rPr>
            </a:br>
            <a:r>
              <a:rPr b="1" smtClean="0">
                <a:solidFill>
                  <a:schemeClr val="bg1"/>
                </a:solidFill>
              </a:rPr>
              <a:t>Introduction To Grafting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86842" y="2000240"/>
            <a:ext cx="457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7" name="Picture 6" descr="C:\Users\cd city\Desktop\Project\Tomato_clips_tutor_close-s.jpg"/>
          <p:cNvPicPr>
            <a:picLocks noChangeAspect="1" noChangeArrowheads="1"/>
          </p:cNvPicPr>
          <p:nvPr/>
        </p:nvPicPr>
        <p:blipFill>
          <a:blip r:embed="rId2" cstate="print"/>
          <a:srcRect b="7894"/>
          <a:stretch>
            <a:fillRect/>
          </a:stretch>
        </p:blipFill>
        <p:spPr bwMode="auto">
          <a:xfrm>
            <a:off x="2571736" y="3143248"/>
            <a:ext cx="4245429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Approach grafting: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Clef Grafting: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Tube Grafting:</a:t>
            </a:r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Types  of tomato  Grafting</a:t>
            </a:r>
            <a:br>
              <a:rPr smtClean="0"/>
            </a:b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642918"/>
            <a:ext cx="2080093" cy="1727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/>
          <a:srcRect b="10714"/>
          <a:stretch>
            <a:fillRect/>
          </a:stretch>
        </p:blipFill>
        <p:spPr bwMode="auto">
          <a:xfrm>
            <a:off x="5143504" y="2786058"/>
            <a:ext cx="3519982" cy="1567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 cstate="print"/>
          <a:srcRect b="9446"/>
          <a:stretch>
            <a:fillRect/>
          </a:stretch>
        </p:blipFill>
        <p:spPr bwMode="auto">
          <a:xfrm>
            <a:off x="4857752" y="4714884"/>
            <a:ext cx="3655814" cy="1710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85786" y="2000240"/>
            <a:ext cx="371477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is done by cutting opposing and complementary notches in the stem of the rootstock and scion.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429001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is </a:t>
            </a:r>
            <a:r>
              <a:rPr lang="en-US" dirty="0">
                <a:solidFill>
                  <a:schemeClr val="bg1"/>
                </a:solidFill>
              </a:rPr>
              <a:t>carried out when the plants are slightly larger, and a V-shaped cut is made in the stem of the scion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4857760"/>
            <a:ext cx="321471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is carried out when the plants are very small and the rootstock and scion are held together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Are the most commonly used in the world and known to everyone.</a:t>
            </a:r>
          </a:p>
          <a:p>
            <a:pPr lvl="0" algn="l" rtl="0"/>
            <a:r>
              <a:rPr lang="en-US" dirty="0" smtClean="0"/>
              <a:t>More effective ways and content.</a:t>
            </a:r>
          </a:p>
          <a:p>
            <a:pPr lvl="0" algn="l" rtl="0"/>
            <a:r>
              <a:rPr lang="en-US" dirty="0" smtClean="0"/>
              <a:t>Easy to use and learn.</a:t>
            </a:r>
          </a:p>
          <a:p>
            <a:pPr lvl="0" algn="l" rtl="0"/>
            <a:r>
              <a:rPr lang="en-US" dirty="0" smtClean="0"/>
              <a:t>Are abundant in Palestine.</a:t>
            </a:r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Why Tube Grafting??</a:t>
            </a:r>
            <a:endParaRPr lang="ar-SA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 l="17449" t="56324" r="74707" b="34376"/>
          <a:stretch>
            <a:fillRect/>
          </a:stretch>
        </p:blipFill>
        <p:spPr bwMode="auto">
          <a:xfrm>
            <a:off x="6286512" y="2500306"/>
            <a:ext cx="2143140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2" descr="C:\Users\cd city\Desktop\Project\DSC03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929066"/>
            <a:ext cx="3929090" cy="25003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 first commercial model of a grafting robot is made in  (Japan) became available for cucurbits back in 1993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Advantages :</a:t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1 - save time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2 - Provide work effort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3 - Improve the agricultural field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4 - precision in the performance of the grafting process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smtClean="0">
                <a:solidFill>
                  <a:schemeClr val="bg1"/>
                </a:solidFill>
              </a:rPr>
              <a:t>Grafting Robot</a:t>
            </a:r>
            <a:br>
              <a:rPr b="1" smtClean="0">
                <a:solidFill>
                  <a:schemeClr val="bg1"/>
                </a:solidFill>
              </a:rPr>
            </a:b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There are three types of grafting robots:</a:t>
            </a:r>
          </a:p>
          <a:p>
            <a:pPr algn="l" rtl="0">
              <a:buNone/>
            </a:pPr>
            <a:r>
              <a:rPr lang="en-US" dirty="0" smtClean="0"/>
              <a:t>1- Manual machine: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2- semi automatic machine: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3- Fully automatic machine: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smtClean="0"/>
              <a:t>Types of Grafting Robots:</a:t>
            </a:r>
            <a:br>
              <a:rPr b="1" smtClean="0"/>
            </a:br>
            <a:endParaRPr lang="ar-SA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2571744"/>
            <a:ext cx="45720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cutting operation and the joining operation is done by the worker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5" name="Picture 4" descr="http://cals.arizona.edu/grafting/sites/cals.arizona.edu.grafting/files/grafting_device_agrupamax1.jpg">
            <a:hlinkClick r:id="rId2" tgtFrame="_self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9941" y="1214422"/>
            <a:ext cx="2344059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85786" y="4000504"/>
            <a:ext cx="55007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The cutting operation is automatic and the joining operation is manual 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7" name="Picture 6" descr="http://cals.arizona.edu/grafting/sites/cals.arizona.edu.grafting/files/semi_auto_iseki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286124"/>
            <a:ext cx="2786050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5786" y="5429264"/>
            <a:ext cx="500066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cutting operation and the joining operation is done  automatically by the machine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9" name="Picture 8" descr="http://cals.arizona.edu/grafting/sites/cals.arizona.edu.grafting/files/fully_auto_iseki3.jpg">
            <a:hlinkClick r:id="rId2" tgtFrame="&quot;_self&quot;"/>
          </p:cNvPr>
          <p:cNvPicPr/>
          <p:nvPr/>
        </p:nvPicPr>
        <p:blipFill>
          <a:blip r:embed="rId5" cstate="print"/>
          <a:srcRect b="11439"/>
          <a:stretch>
            <a:fillRect/>
          </a:stretch>
        </p:blipFill>
        <p:spPr bwMode="auto">
          <a:xfrm>
            <a:off x="6357950" y="4929198"/>
            <a:ext cx="2786050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dirty="0" smtClean="0">
                <a:solidFill>
                  <a:schemeClr val="bg1"/>
                </a:solidFill>
              </a:rPr>
              <a:t>component</a:t>
            </a:r>
            <a:r>
              <a:rPr b="1" dirty="0" smtClean="0">
                <a:solidFill>
                  <a:schemeClr val="bg1"/>
                </a:solidFill>
              </a:rPr>
              <a:t/>
            </a:r>
            <a:br>
              <a:rPr b="1" dirty="0" smtClean="0">
                <a:solidFill>
                  <a:schemeClr val="bg1"/>
                </a:solidFill>
              </a:rPr>
            </a:b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 (3ph) Motor: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Pneumatic System: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Control System:</a:t>
            </a: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714356"/>
            <a:ext cx="2540162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 descr="C:\Users\cd city\Desktop\Project\4V100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037114"/>
            <a:ext cx="2643206" cy="1463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cd city\Desktop\Project\Control Panel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714884"/>
            <a:ext cx="264459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460</TotalTime>
  <Words>238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An Najah National University Department of mechanical Engineering  (Grafting Robot)</vt:lpstr>
      <vt:lpstr> Introduction To Grafting</vt:lpstr>
      <vt:lpstr>Types  of tomato  Grafting </vt:lpstr>
      <vt:lpstr>Why Tube Grafting??</vt:lpstr>
      <vt:lpstr>Grafting Robot </vt:lpstr>
      <vt:lpstr>Types of Grafting Robots: </vt:lpstr>
      <vt:lpstr>component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Najah National University Department of mechanical Engineering  (Grafting Robot)</dc:title>
  <dc:creator>cd city</dc:creator>
  <cp:lastModifiedBy>3ed</cp:lastModifiedBy>
  <cp:revision>55</cp:revision>
  <dcterms:created xsi:type="dcterms:W3CDTF">2011-05-23T19:32:41Z</dcterms:created>
  <dcterms:modified xsi:type="dcterms:W3CDTF">2011-07-10T21:41:14Z</dcterms:modified>
</cp:coreProperties>
</file>