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slide+xml" PartName="/ppt/slides/slide53.xml"/>
  <Override ContentType="application/vnd.openxmlformats-officedocument.presentationml.slide+xml" PartName="/ppt/slides/slide54.xml"/>
  <Override ContentType="application/vnd.openxmlformats-officedocument.presentationml.slide+xml" PartName="/ppt/slides/slide55.xml"/>
  <Override ContentType="application/vnd.openxmlformats-officedocument.presentationml.slide+xml" PartName="/ppt/slides/slide56.xml"/>
  <Override ContentType="application/vnd.openxmlformats-officedocument.presentationml.slide+xml" PartName="/ppt/slides/slide57.xml"/>
  <Override ContentType="application/vnd.openxmlformats-officedocument.presentationml.slide+xml" PartName="/ppt/slides/slide58.xml"/>
  <Override ContentType="application/vnd.openxmlformats-officedocument.presentationml.slide+xml" PartName="/ppt/slides/slide59.xml"/>
  <Override ContentType="application/vnd.openxmlformats-officedocument.presentationml.slide+xml" PartName="/ppt/slides/slide60.xml"/>
  <Override ContentType="application/vnd.openxmlformats-officedocument.presentationml.slide+xml" PartName="/ppt/slides/slide61.xml"/>
  <Override ContentType="application/vnd.openxmlformats-officedocument.presentationml.slide+xml" PartName="/ppt/slides/slide62.xml"/>
  <Override ContentType="application/vnd.openxmlformats-officedocument.presentationml.slide+xml" PartName="/ppt/slides/slide63.xml"/>
  <Override ContentType="application/vnd.openxmlformats-officedocument.presentationml.slide+xml" PartName="/ppt/slides/slide64.xml"/>
  <Override ContentType="application/vnd.openxmlformats-officedocument.presentationml.slide+xml" PartName="/ppt/slides/slide65.xml"/>
  <Override ContentType="application/vnd.openxmlformats-officedocument.presentationml.slide+xml" PartName="/ppt/slides/slide66.xml"/>
  <Override ContentType="application/vnd.openxmlformats-officedocument.presentationml.slide+xml" PartName="/ppt/slides/slide67.xml"/>
  <Override ContentType="application/vnd.openxmlformats-officedocument.presentationml.slide+xml" PartName="/ppt/slides/slide68.xml"/>
  <Override ContentType="application/vnd.openxmlformats-officedocument.presentationml.slide+xml" PartName="/ppt/slides/slide69.xml"/>
  <Override ContentType="application/vnd.openxmlformats-officedocument.presentationml.slide+xml" PartName="/ppt/slides/slide70.xml"/>
  <Override ContentType="application/vnd.openxmlformats-officedocument.presentationml.slide+xml" PartName="/ppt/slides/slide71.xml"/>
  <Override ContentType="application/vnd.openxmlformats-officedocument.presentationml.slide+xml" PartName="/ppt/slides/slide72.xml"/>
  <Override ContentType="application/vnd.openxmlformats-officedocument.presentationml.slide+xml" PartName="/ppt/slides/slide73.xml"/>
  <Override ContentType="application/vnd.openxmlformats-officedocument.presentationml.slide+xml" PartName="/ppt/slides/slide74.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77.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Lst>
  <p:sldSz cx="18288000" cy="10287000"/>
  <p:notesSz cx="6858000" cy="9144000"/>
  <p:embeddedFontLst>
    <p:embeddedFont>
      <p:font typeface="Lora Bold" charset="1" panose="00000800000000000000"/>
      <p:regular r:id="rId83"/>
    </p:embeddedFont>
    <p:embeddedFont>
      <p:font typeface="Lora" charset="1" panose="00000500000000000000"/>
      <p:regular r:id="rId84"/>
    </p:embeddedFont>
    <p:embeddedFont>
      <p:font typeface="Lora Bold Italics" charset="1" panose="00000800000000000000"/>
      <p:regular r:id="rId85"/>
    </p:embeddedFont>
    <p:embeddedFont>
      <p:font typeface="Lora Italics" charset="1" panose="00000500000000000000"/>
      <p:regular r:id="rId86"/>
    </p:embeddedFont>
    <p:embeddedFont>
      <p:font typeface="XB Niloofar Bold Italics" charset="1" panose="02000803080000090003"/>
      <p:regular r:id="rId8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slides/slide37.xml" Type="http://schemas.openxmlformats.org/officeDocument/2006/relationships/slide"/><Relationship Id="rId43" Target="slides/slide38.xml" Type="http://schemas.openxmlformats.org/officeDocument/2006/relationships/slide"/><Relationship Id="rId44" Target="slides/slide39.xml" Type="http://schemas.openxmlformats.org/officeDocument/2006/relationships/slide"/><Relationship Id="rId45" Target="slides/slide40.xml" Type="http://schemas.openxmlformats.org/officeDocument/2006/relationships/slide"/><Relationship Id="rId46" Target="slides/slide41.xml" Type="http://schemas.openxmlformats.org/officeDocument/2006/relationships/slide"/><Relationship Id="rId47" Target="slides/slide42.xml" Type="http://schemas.openxmlformats.org/officeDocument/2006/relationships/slide"/><Relationship Id="rId48" Target="slides/slide43.xml" Type="http://schemas.openxmlformats.org/officeDocument/2006/relationships/slide"/><Relationship Id="rId49" Target="slides/slide44.xml" Type="http://schemas.openxmlformats.org/officeDocument/2006/relationships/slide"/><Relationship Id="rId5" Target="tableStyles.xml" Type="http://schemas.openxmlformats.org/officeDocument/2006/relationships/tableStyles"/><Relationship Id="rId50" Target="slides/slide45.xml" Type="http://schemas.openxmlformats.org/officeDocument/2006/relationships/slide"/><Relationship Id="rId51" Target="slides/slide46.xml" Type="http://schemas.openxmlformats.org/officeDocument/2006/relationships/slide"/><Relationship Id="rId52" Target="slides/slide47.xml" Type="http://schemas.openxmlformats.org/officeDocument/2006/relationships/slide"/><Relationship Id="rId53" Target="slides/slide48.xml" Type="http://schemas.openxmlformats.org/officeDocument/2006/relationships/slide"/><Relationship Id="rId54" Target="slides/slide49.xml" Type="http://schemas.openxmlformats.org/officeDocument/2006/relationships/slide"/><Relationship Id="rId55" Target="slides/slide50.xml" Type="http://schemas.openxmlformats.org/officeDocument/2006/relationships/slide"/><Relationship Id="rId56" Target="slides/slide51.xml" Type="http://schemas.openxmlformats.org/officeDocument/2006/relationships/slide"/><Relationship Id="rId57" Target="slides/slide52.xml" Type="http://schemas.openxmlformats.org/officeDocument/2006/relationships/slide"/><Relationship Id="rId58" Target="slides/slide53.xml" Type="http://schemas.openxmlformats.org/officeDocument/2006/relationships/slide"/><Relationship Id="rId59" Target="slides/slide54.xml" Type="http://schemas.openxmlformats.org/officeDocument/2006/relationships/slide"/><Relationship Id="rId6" Target="slides/slide1.xml" Type="http://schemas.openxmlformats.org/officeDocument/2006/relationships/slide"/><Relationship Id="rId60" Target="slides/slide55.xml" Type="http://schemas.openxmlformats.org/officeDocument/2006/relationships/slide"/><Relationship Id="rId61" Target="slides/slide56.xml" Type="http://schemas.openxmlformats.org/officeDocument/2006/relationships/slide"/><Relationship Id="rId62" Target="slides/slide57.xml" Type="http://schemas.openxmlformats.org/officeDocument/2006/relationships/slide"/><Relationship Id="rId63" Target="slides/slide58.xml" Type="http://schemas.openxmlformats.org/officeDocument/2006/relationships/slide"/><Relationship Id="rId64" Target="slides/slide59.xml" Type="http://schemas.openxmlformats.org/officeDocument/2006/relationships/slide"/><Relationship Id="rId65" Target="slides/slide60.xml" Type="http://schemas.openxmlformats.org/officeDocument/2006/relationships/slide"/><Relationship Id="rId66" Target="slides/slide61.xml" Type="http://schemas.openxmlformats.org/officeDocument/2006/relationships/slide"/><Relationship Id="rId67" Target="slides/slide62.xml" Type="http://schemas.openxmlformats.org/officeDocument/2006/relationships/slide"/><Relationship Id="rId68" Target="slides/slide63.xml" Type="http://schemas.openxmlformats.org/officeDocument/2006/relationships/slide"/><Relationship Id="rId69" Target="slides/slide64.xml" Type="http://schemas.openxmlformats.org/officeDocument/2006/relationships/slide"/><Relationship Id="rId7" Target="slides/slide2.xml" Type="http://schemas.openxmlformats.org/officeDocument/2006/relationships/slide"/><Relationship Id="rId70" Target="slides/slide65.xml" Type="http://schemas.openxmlformats.org/officeDocument/2006/relationships/slide"/><Relationship Id="rId71" Target="slides/slide66.xml" Type="http://schemas.openxmlformats.org/officeDocument/2006/relationships/slide"/><Relationship Id="rId72" Target="slides/slide67.xml" Type="http://schemas.openxmlformats.org/officeDocument/2006/relationships/slide"/><Relationship Id="rId73" Target="slides/slide68.xml" Type="http://schemas.openxmlformats.org/officeDocument/2006/relationships/slide"/><Relationship Id="rId74" Target="slides/slide69.xml" Type="http://schemas.openxmlformats.org/officeDocument/2006/relationships/slide"/><Relationship Id="rId75" Target="slides/slide70.xml" Type="http://schemas.openxmlformats.org/officeDocument/2006/relationships/slide"/><Relationship Id="rId76" Target="slides/slide71.xml" Type="http://schemas.openxmlformats.org/officeDocument/2006/relationships/slide"/><Relationship Id="rId77" Target="slides/slide72.xml" Type="http://schemas.openxmlformats.org/officeDocument/2006/relationships/slide"/><Relationship Id="rId78" Target="slides/slide73.xml" Type="http://schemas.openxmlformats.org/officeDocument/2006/relationships/slide"/><Relationship Id="rId79" Target="slides/slide74.xml" Type="http://schemas.openxmlformats.org/officeDocument/2006/relationships/slide"/><Relationship Id="rId8" Target="slides/slide3.xml" Type="http://schemas.openxmlformats.org/officeDocument/2006/relationships/slide"/><Relationship Id="rId80" Target="slides/slide75.xml" Type="http://schemas.openxmlformats.org/officeDocument/2006/relationships/slide"/><Relationship Id="rId81" Target="slides/slide76.xml" Type="http://schemas.openxmlformats.org/officeDocument/2006/relationships/slide"/><Relationship Id="rId82" Target="slides/slide77.xml" Type="http://schemas.openxmlformats.org/officeDocument/2006/relationships/slide"/><Relationship Id="rId83" Target="fonts/font83.fntdata" Type="http://schemas.openxmlformats.org/officeDocument/2006/relationships/font"/><Relationship Id="rId84" Target="fonts/font84.fntdata" Type="http://schemas.openxmlformats.org/officeDocument/2006/relationships/font"/><Relationship Id="rId85" Target="fonts/font85.fntdata" Type="http://schemas.openxmlformats.org/officeDocument/2006/relationships/font"/><Relationship Id="rId86" Target="fonts/font86.fntdata" Type="http://schemas.openxmlformats.org/officeDocument/2006/relationships/font"/><Relationship Id="rId87" Target="fonts/font87.fntdata" Type="http://schemas.openxmlformats.org/officeDocument/2006/relationships/font"/><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png" Type="http://schemas.openxmlformats.org/officeDocument/2006/relationships/image"/><Relationship Id="rId3" Target="../media/image16.png" Type="http://schemas.openxmlformats.org/officeDocument/2006/relationships/image"/><Relationship Id="rId4" Target="../media/image17.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19.png" Type="http://schemas.openxmlformats.org/officeDocument/2006/relationships/image"/><Relationship Id="rId4" Target="../media/image20.sv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1.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2.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3.pn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4.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5.png" Type="http://schemas.openxmlformats.org/officeDocument/2006/relationships/image"/><Relationship Id="rId3" Target="../media/image26.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png" Type="http://schemas.openxmlformats.org/officeDocument/2006/relationships/image"/><Relationship Id="rId3" Target="../media/image28.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9.png" Type="http://schemas.openxmlformats.org/officeDocument/2006/relationships/image"/><Relationship Id="rId3" Target="../media/image30.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1.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1.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2.pn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png" Type="http://schemas.openxmlformats.org/officeDocument/2006/relationships/image"/><Relationship Id="rId4" Target="../media/image35.pn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6.pn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7.png" Type="http://schemas.openxmlformats.org/officeDocument/2006/relationships/image"/><Relationship Id="rId3" Target="../media/image38.pn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0.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png" Type="http://schemas.openxmlformats.org/officeDocument/2006/relationships/image"/><Relationship Id="rId3" Target="../media/image6.svg" Type="http://schemas.openxmlformats.org/officeDocument/2006/relationships/image"/><Relationship Id="rId4" Target="../media/image7.png" Type="http://schemas.openxmlformats.org/officeDocument/2006/relationships/image"/></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1.png" Type="http://schemas.openxmlformats.org/officeDocument/2006/relationships/image"/><Relationship Id="rId3" Target="../media/image42.png"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4.pn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5.png" Type="http://schemas.openxmlformats.org/officeDocument/2006/relationships/image"/><Relationship Id="rId3" Target="../media/image46.pn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7.png" Type="http://schemas.openxmlformats.org/officeDocument/2006/relationships/image"/></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8.png"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9.png" Type="http://schemas.openxmlformats.org/officeDocument/2006/relationships/image"/><Relationship Id="rId3" Target="../media/image50.png" Type="http://schemas.openxmlformats.org/officeDocument/2006/relationships/image"/><Relationship Id="rId4" Target="../media/image51.png" Type="http://schemas.openxmlformats.org/officeDocument/2006/relationships/image"/></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2.png" Type="http://schemas.openxmlformats.org/officeDocument/2006/relationships/image"/><Relationship Id="rId3" Target="../media/image53.png" Type="http://schemas.openxmlformats.org/officeDocument/2006/relationships/image"/><Relationship Id="rId4" Target="../media/image54.svg" Type="http://schemas.openxmlformats.org/officeDocument/2006/relationships/image"/><Relationship Id="rId5" Target="../media/image55.png" Type="http://schemas.openxmlformats.org/officeDocument/2006/relationships/image"/></Relationships>
</file>

<file path=ppt/slides/_rels/slide3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6.png" Type="http://schemas.openxmlformats.org/officeDocument/2006/relationships/image"/></Relationships>
</file>

<file path=ppt/slides/_rels/slide3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7.png" Type="http://schemas.openxmlformats.org/officeDocument/2006/relationships/image"/><Relationship Id="rId3" Target="../media/image58.png" Type="http://schemas.openxmlformats.org/officeDocument/2006/relationships/image"/><Relationship Id="rId4" Target="../media/image59.png" Type="http://schemas.openxmlformats.org/officeDocument/2006/relationships/image"/></Relationships>
</file>

<file path=ppt/slides/_rels/slide3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0.png" Type="http://schemas.openxmlformats.org/officeDocument/2006/relationships/image"/><Relationship Id="rId3" Target="../media/image61.png" Type="http://schemas.openxmlformats.org/officeDocument/2006/relationships/image"/><Relationship Id="rId4" Target="../media/image62.png" Type="http://schemas.openxmlformats.org/officeDocument/2006/relationships/image"/><Relationship Id="rId5" Target="../media/image63.png" Type="http://schemas.openxmlformats.org/officeDocument/2006/relationships/image"/><Relationship Id="rId6" Target="../media/image64.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png" Type="http://schemas.openxmlformats.org/officeDocument/2006/relationships/image"/><Relationship Id="rId3" Target="../media/image6.svg" Type="http://schemas.openxmlformats.org/officeDocument/2006/relationships/image"/><Relationship Id="rId4" Target="../media/image7.png" Type="http://schemas.openxmlformats.org/officeDocument/2006/relationships/image"/></Relationships>
</file>

<file path=ppt/slides/_rels/slide4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5.png" Type="http://schemas.openxmlformats.org/officeDocument/2006/relationships/image"/><Relationship Id="rId3" Target="../media/image66.png" Type="http://schemas.openxmlformats.org/officeDocument/2006/relationships/image"/></Relationships>
</file>

<file path=ppt/slides/_rels/slide4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7.png" Type="http://schemas.openxmlformats.org/officeDocument/2006/relationships/image"/><Relationship Id="rId3" Target="../media/image68.png" Type="http://schemas.openxmlformats.org/officeDocument/2006/relationships/image"/><Relationship Id="rId4" Target="../media/image19.png" Type="http://schemas.openxmlformats.org/officeDocument/2006/relationships/image"/><Relationship Id="rId5" Target="../media/image20.svg" Type="http://schemas.openxmlformats.org/officeDocument/2006/relationships/image"/></Relationships>
</file>

<file path=ppt/slides/_rels/slide4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9.png" Type="http://schemas.openxmlformats.org/officeDocument/2006/relationships/image"/><Relationship Id="rId3" Target="../media/image70.png" Type="http://schemas.openxmlformats.org/officeDocument/2006/relationships/image"/></Relationships>
</file>

<file path=ppt/slides/_rels/slide4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1.png" Type="http://schemas.openxmlformats.org/officeDocument/2006/relationships/image"/><Relationship Id="rId3" Target="../media/image72.png" Type="http://schemas.openxmlformats.org/officeDocument/2006/relationships/image"/></Relationships>
</file>

<file path=ppt/slides/_rels/slide4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3.png" Type="http://schemas.openxmlformats.org/officeDocument/2006/relationships/image"/></Relationships>
</file>

<file path=ppt/slides/_rels/slide4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4.png" Type="http://schemas.openxmlformats.org/officeDocument/2006/relationships/image"/></Relationships>
</file>

<file path=ppt/slides/_rels/slide4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5.png" Type="http://schemas.openxmlformats.org/officeDocument/2006/relationships/image"/></Relationships>
</file>

<file path=ppt/slides/_rels/slide4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6.png" Type="http://schemas.openxmlformats.org/officeDocument/2006/relationships/image"/></Relationships>
</file>

<file path=ppt/slides/_rels/slide4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7.png" Type="http://schemas.openxmlformats.org/officeDocument/2006/relationships/image"/><Relationship Id="rId3" Target="../media/image78.png" Type="http://schemas.openxmlformats.org/officeDocument/2006/relationships/image"/></Relationships>
</file>

<file path=ppt/slides/_rels/slide4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9.png" Type="http://schemas.openxmlformats.org/officeDocument/2006/relationships/image"/><Relationship Id="rId3" Target="../media/image80.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s>
</file>

<file path=ppt/slides/_rels/slide5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1.png" Type="http://schemas.openxmlformats.org/officeDocument/2006/relationships/image"/></Relationships>
</file>

<file path=ppt/slides/_rels/slide5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2.png" Type="http://schemas.openxmlformats.org/officeDocument/2006/relationships/image"/><Relationship Id="rId3" Target="../media/image83.png" Type="http://schemas.openxmlformats.org/officeDocument/2006/relationships/image"/></Relationships>
</file>

<file path=ppt/slides/_rels/slide5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4.png" Type="http://schemas.openxmlformats.org/officeDocument/2006/relationships/image"/></Relationships>
</file>

<file path=ppt/slides/_rels/slide5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5.png" Type="http://schemas.openxmlformats.org/officeDocument/2006/relationships/image"/></Relationships>
</file>

<file path=ppt/slides/_rels/slide5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6.png" Type="http://schemas.openxmlformats.org/officeDocument/2006/relationships/image"/></Relationships>
</file>

<file path=ppt/slides/_rels/slide5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7.png" Type="http://schemas.openxmlformats.org/officeDocument/2006/relationships/image"/><Relationship Id="rId3" Target="../media/image88.png" Type="http://schemas.openxmlformats.org/officeDocument/2006/relationships/image"/><Relationship Id="rId4" Target="../media/image89.png" Type="http://schemas.openxmlformats.org/officeDocument/2006/relationships/image"/><Relationship Id="rId5" Target="../media/image90.png" Type="http://schemas.openxmlformats.org/officeDocument/2006/relationships/image"/><Relationship Id="rId6" Target="../media/image91.png" Type="http://schemas.openxmlformats.org/officeDocument/2006/relationships/image"/><Relationship Id="rId7" Target="../media/image92.png" Type="http://schemas.openxmlformats.org/officeDocument/2006/relationships/image"/><Relationship Id="rId8" Target="../media/image93.png" Type="http://schemas.openxmlformats.org/officeDocument/2006/relationships/image"/><Relationship Id="rId9" Target="../media/image94.png" Type="http://schemas.openxmlformats.org/officeDocument/2006/relationships/image"/></Relationships>
</file>

<file path=ppt/slides/_rels/slide5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5.png" Type="http://schemas.openxmlformats.org/officeDocument/2006/relationships/image"/></Relationships>
</file>

<file path=ppt/slides/_rels/slide5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6.png" Type="http://schemas.openxmlformats.org/officeDocument/2006/relationships/image"/></Relationships>
</file>

<file path=ppt/slides/_rels/slide5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7.png" Type="http://schemas.openxmlformats.org/officeDocument/2006/relationships/image"/></Relationships>
</file>

<file path=ppt/slides/_rels/slide5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8.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png" Type="http://schemas.openxmlformats.org/officeDocument/2006/relationships/image"/><Relationship Id="rId3" Target="../media/image6.svg" Type="http://schemas.openxmlformats.org/officeDocument/2006/relationships/image"/><Relationship Id="rId4" Target="../media/image7.png" Type="http://schemas.openxmlformats.org/officeDocument/2006/relationships/image"/></Relationships>
</file>

<file path=ppt/slides/_rels/slide6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9.png" Type="http://schemas.openxmlformats.org/officeDocument/2006/relationships/image"/></Relationships>
</file>

<file path=ppt/slides/_rels/slide6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0.png" Type="http://schemas.openxmlformats.org/officeDocument/2006/relationships/image"/></Relationships>
</file>

<file path=ppt/slides/_rels/slide6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1.png" Type="http://schemas.openxmlformats.org/officeDocument/2006/relationships/image"/></Relationships>
</file>

<file path=ppt/slides/_rels/slide6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2.png" Type="http://schemas.openxmlformats.org/officeDocument/2006/relationships/image"/></Relationships>
</file>

<file path=ppt/slides/_rels/slide6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3.png" Type="http://schemas.openxmlformats.org/officeDocument/2006/relationships/image"/></Relationships>
</file>

<file path=ppt/slides/_rels/slide6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4.png" Type="http://schemas.openxmlformats.org/officeDocument/2006/relationships/image"/><Relationship Id="rId3" Target="../media/image105.png" Type="http://schemas.openxmlformats.org/officeDocument/2006/relationships/image"/></Relationships>
</file>

<file path=ppt/slides/_rels/slide6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6.png" Type="http://schemas.openxmlformats.org/officeDocument/2006/relationships/image"/></Relationships>
</file>

<file path=ppt/slides/_rels/slide6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7.png" Type="http://schemas.openxmlformats.org/officeDocument/2006/relationships/image"/></Relationships>
</file>

<file path=ppt/slides/_rels/slide6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8.png" Type="http://schemas.openxmlformats.org/officeDocument/2006/relationships/image"/></Relationships>
</file>

<file path=ppt/slides/_rels/slide6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9.png" Type="http://schemas.openxmlformats.org/officeDocument/2006/relationships/image"/><Relationship Id="rId3" Target="../media/image110.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s>
</file>

<file path=ppt/slides/_rels/slide7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 Id="rId3" Target="../media/image20.svg" Type="http://schemas.openxmlformats.org/officeDocument/2006/relationships/image"/><Relationship Id="rId4" Target="../media/image111.png" Type="http://schemas.openxmlformats.org/officeDocument/2006/relationships/image"/></Relationships>
</file>

<file path=ppt/slides/_rels/slide7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2.png" Type="http://schemas.openxmlformats.org/officeDocument/2006/relationships/image"/><Relationship Id="rId3" Target="../media/image19.png" Type="http://schemas.openxmlformats.org/officeDocument/2006/relationships/image"/><Relationship Id="rId4" Target="../media/image20.svg" Type="http://schemas.openxmlformats.org/officeDocument/2006/relationships/image"/></Relationships>
</file>

<file path=ppt/slides/_rels/slide7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3.png" Type="http://schemas.openxmlformats.org/officeDocument/2006/relationships/image"/></Relationships>
</file>

<file path=ppt/slides/_rels/slide7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4.png" Type="http://schemas.openxmlformats.org/officeDocument/2006/relationships/image"/><Relationship Id="rId3" Target="../media/image115.png" Type="http://schemas.openxmlformats.org/officeDocument/2006/relationships/image"/></Relationships>
</file>

<file path=ppt/slides/_rels/slide7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6.png" Type="http://schemas.openxmlformats.org/officeDocument/2006/relationships/image"/><Relationship Id="rId3" Target="../media/image117.png" Type="http://schemas.openxmlformats.org/officeDocument/2006/relationships/image"/></Relationships>
</file>

<file path=ppt/slides/_rels/slide7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8.jpeg" Type="http://schemas.openxmlformats.org/officeDocument/2006/relationships/image"/><Relationship Id="rId3" Target="../media/image17.png" Type="http://schemas.openxmlformats.org/officeDocument/2006/relationships/image"/><Relationship Id="rId4" Target="../media/image119.jpeg" Type="http://schemas.openxmlformats.org/officeDocument/2006/relationships/image"/><Relationship Id="rId5" Target="../media/image120.png" Type="http://schemas.openxmlformats.org/officeDocument/2006/relationships/image"/></Relationships>
</file>

<file path=ppt/slides/_rels/slide7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1.png" Type="http://schemas.openxmlformats.org/officeDocument/2006/relationships/image"/><Relationship Id="rId3" Target="../media/image122.png" Type="http://schemas.openxmlformats.org/officeDocument/2006/relationships/image"/><Relationship Id="rId4" Target="../media/image123.png" Type="http://schemas.openxmlformats.org/officeDocument/2006/relationships/image"/></Relationships>
</file>

<file path=ppt/slides/_rels/slide7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4.png" Type="http://schemas.openxmlformats.org/officeDocument/2006/relationships/image"/><Relationship Id="rId3" Target="../media/image125.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877281" y="0"/>
            <a:ext cx="3088591" cy="10287000"/>
            <a:chOff x="0" y="0"/>
            <a:chExt cx="813456" cy="2709333"/>
          </a:xfrm>
        </p:grpSpPr>
        <p:sp>
          <p:nvSpPr>
            <p:cNvPr name="Freeform 3" id="3"/>
            <p:cNvSpPr/>
            <p:nvPr/>
          </p:nvSpPr>
          <p:spPr>
            <a:xfrm flipH="false" flipV="false" rot="0">
              <a:off x="0" y="0"/>
              <a:ext cx="813456" cy="2709333"/>
            </a:xfrm>
            <a:custGeom>
              <a:avLst/>
              <a:gdLst/>
              <a:ahLst/>
              <a:cxnLst/>
              <a:rect r="r" b="b" t="t" l="l"/>
              <a:pathLst>
                <a:path h="2709333" w="813456">
                  <a:moveTo>
                    <a:pt x="0" y="0"/>
                  </a:moveTo>
                  <a:lnTo>
                    <a:pt x="813456" y="0"/>
                  </a:lnTo>
                  <a:lnTo>
                    <a:pt x="813456" y="2709333"/>
                  </a:lnTo>
                  <a:lnTo>
                    <a:pt x="0" y="2709333"/>
                  </a:lnTo>
                  <a:close/>
                </a:path>
              </a:pathLst>
            </a:custGeom>
            <a:solidFill>
              <a:srgbClr val="7B1E1F"/>
            </a:solidFill>
            <a:ln cap="sq">
              <a:noFill/>
              <a:prstDash val="solid"/>
              <a:miter/>
            </a:ln>
          </p:spPr>
        </p:sp>
        <p:sp>
          <p:nvSpPr>
            <p:cNvPr name="TextBox 4" id="4"/>
            <p:cNvSpPr txBox="true"/>
            <p:nvPr/>
          </p:nvSpPr>
          <p:spPr>
            <a:xfrm>
              <a:off x="0" y="-28575"/>
              <a:ext cx="813456" cy="2737908"/>
            </a:xfrm>
            <a:prstGeom prst="rect">
              <a:avLst/>
            </a:prstGeom>
          </p:spPr>
          <p:txBody>
            <a:bodyPr anchor="ctr" rtlCol="false" tIns="50800" lIns="50800" bIns="50800" rIns="50800"/>
            <a:lstStyle/>
            <a:p>
              <a:pPr algn="ctr">
                <a:lnSpc>
                  <a:spcPts val="2852"/>
                </a:lnSpc>
              </a:pPr>
            </a:p>
          </p:txBody>
        </p:sp>
      </p:grpSp>
      <p:sp>
        <p:nvSpPr>
          <p:cNvPr name="Freeform 5" id="5"/>
          <p:cNvSpPr/>
          <p:nvPr/>
        </p:nvSpPr>
        <p:spPr>
          <a:xfrm flipH="false" flipV="false" rot="0">
            <a:off x="-3725255" y="7105272"/>
            <a:ext cx="7450509" cy="7450509"/>
          </a:xfrm>
          <a:custGeom>
            <a:avLst/>
            <a:gdLst/>
            <a:ahLst/>
            <a:cxnLst/>
            <a:rect r="r" b="b" t="t" l="l"/>
            <a:pathLst>
              <a:path h="7450509" w="7450509">
                <a:moveTo>
                  <a:pt x="0" y="0"/>
                </a:moveTo>
                <a:lnTo>
                  <a:pt x="7450510" y="0"/>
                </a:lnTo>
                <a:lnTo>
                  <a:pt x="7450510" y="7450510"/>
                </a:lnTo>
                <a:lnTo>
                  <a:pt x="0" y="745051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6706625" y="-4304799"/>
            <a:ext cx="7450509" cy="7450509"/>
          </a:xfrm>
          <a:custGeom>
            <a:avLst/>
            <a:gdLst/>
            <a:ahLst/>
            <a:cxnLst/>
            <a:rect r="r" b="b" t="t" l="l"/>
            <a:pathLst>
              <a:path h="7450509" w="7450509">
                <a:moveTo>
                  <a:pt x="0" y="0"/>
                </a:moveTo>
                <a:lnTo>
                  <a:pt x="7450509" y="0"/>
                </a:lnTo>
                <a:lnTo>
                  <a:pt x="7450509" y="7450509"/>
                </a:lnTo>
                <a:lnTo>
                  <a:pt x="0" y="745050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6282003" y="1188099"/>
            <a:ext cx="1227730" cy="1566659"/>
          </a:xfrm>
          <a:custGeom>
            <a:avLst/>
            <a:gdLst/>
            <a:ahLst/>
            <a:cxnLst/>
            <a:rect r="r" b="b" t="t" l="l"/>
            <a:pathLst>
              <a:path h="1566659" w="1227730">
                <a:moveTo>
                  <a:pt x="0" y="0"/>
                </a:moveTo>
                <a:lnTo>
                  <a:pt x="1227730" y="0"/>
                </a:lnTo>
                <a:lnTo>
                  <a:pt x="1227730" y="1566659"/>
                </a:lnTo>
                <a:lnTo>
                  <a:pt x="0" y="1566659"/>
                </a:lnTo>
                <a:lnTo>
                  <a:pt x="0" y="0"/>
                </a:lnTo>
                <a:close/>
              </a:path>
            </a:pathLst>
          </a:custGeom>
          <a:blipFill>
            <a:blip r:embed="rId4"/>
            <a:stretch>
              <a:fillRect l="-13803" t="0" r="-13803" b="0"/>
            </a:stretch>
          </a:blipFill>
        </p:spPr>
      </p:sp>
      <p:sp>
        <p:nvSpPr>
          <p:cNvPr name="Freeform 8" id="8"/>
          <p:cNvSpPr/>
          <p:nvPr/>
        </p:nvSpPr>
        <p:spPr>
          <a:xfrm flipH="false" flipV="false" rot="0">
            <a:off x="8052174" y="1028700"/>
            <a:ext cx="4405310" cy="4410824"/>
          </a:xfrm>
          <a:custGeom>
            <a:avLst/>
            <a:gdLst/>
            <a:ahLst/>
            <a:cxnLst/>
            <a:rect r="r" b="b" t="t" l="l"/>
            <a:pathLst>
              <a:path h="4410824" w="4405310">
                <a:moveTo>
                  <a:pt x="0" y="0"/>
                </a:moveTo>
                <a:lnTo>
                  <a:pt x="4405310" y="0"/>
                </a:lnTo>
                <a:lnTo>
                  <a:pt x="4405310" y="4410824"/>
                </a:lnTo>
                <a:lnTo>
                  <a:pt x="0" y="4410824"/>
                </a:lnTo>
                <a:lnTo>
                  <a:pt x="0" y="0"/>
                </a:lnTo>
                <a:close/>
              </a:path>
            </a:pathLst>
          </a:custGeom>
          <a:blipFill>
            <a:blip r:embed="rId5"/>
            <a:stretch>
              <a:fillRect l="0" t="0" r="0" b="0"/>
            </a:stretch>
          </a:blipFill>
        </p:spPr>
      </p:sp>
      <p:sp>
        <p:nvSpPr>
          <p:cNvPr name="TextBox 9" id="9"/>
          <p:cNvSpPr txBox="true"/>
          <p:nvPr/>
        </p:nvSpPr>
        <p:spPr>
          <a:xfrm rot="0">
            <a:off x="4561743" y="6077155"/>
            <a:ext cx="11029215" cy="2334563"/>
          </a:xfrm>
          <a:prstGeom prst="rect">
            <a:avLst/>
          </a:prstGeom>
        </p:spPr>
        <p:txBody>
          <a:bodyPr anchor="t" rtlCol="false" tIns="0" lIns="0" bIns="0" rIns="0">
            <a:spAutoFit/>
          </a:bodyPr>
          <a:lstStyle/>
          <a:p>
            <a:pPr algn="ctr">
              <a:lnSpc>
                <a:spcPts val="4673"/>
              </a:lnSpc>
            </a:pPr>
            <a:r>
              <a:rPr lang="en-US" sz="3338" b="true">
                <a:solidFill>
                  <a:srgbClr val="010101"/>
                </a:solidFill>
                <a:latin typeface="Lora Bold"/>
                <a:ea typeface="Lora Bold"/>
                <a:cs typeface="Lora Bold"/>
                <a:sym typeface="Lora Bold"/>
              </a:rPr>
              <a:t>An-Najah National University</a:t>
            </a:r>
          </a:p>
          <a:p>
            <a:pPr algn="ctr">
              <a:lnSpc>
                <a:spcPts val="4673"/>
              </a:lnSpc>
            </a:pPr>
            <a:r>
              <a:rPr lang="en-US" sz="3338" b="true">
                <a:solidFill>
                  <a:srgbClr val="010101"/>
                </a:solidFill>
                <a:latin typeface="Lora Bold"/>
                <a:ea typeface="Lora Bold"/>
                <a:cs typeface="Lora Bold"/>
                <a:sym typeface="Lora Bold"/>
              </a:rPr>
              <a:t>Faculty of Engineering and Information Technology</a:t>
            </a:r>
          </a:p>
          <a:p>
            <a:pPr algn="ctr">
              <a:lnSpc>
                <a:spcPts val="4673"/>
              </a:lnSpc>
            </a:pPr>
            <a:r>
              <a:rPr lang="en-US" sz="3338" b="true">
                <a:solidFill>
                  <a:srgbClr val="010101"/>
                </a:solidFill>
                <a:latin typeface="Lora Bold"/>
                <a:ea typeface="Lora Bold"/>
                <a:cs typeface="Lora Bold"/>
                <a:sym typeface="Lora Bold"/>
              </a:rPr>
              <a:t>Management Information Systems Department</a:t>
            </a:r>
          </a:p>
          <a:p>
            <a:pPr algn="l" marL="0" indent="0" lvl="0">
              <a:lnSpc>
                <a:spcPts val="4673"/>
              </a:lnSpc>
              <a:spcBef>
                <a:spcPct val="0"/>
              </a:spcBef>
            </a:pP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2725061" y="1819003"/>
            <a:ext cx="12162294" cy="8467997"/>
          </a:xfrm>
          <a:custGeom>
            <a:avLst/>
            <a:gdLst/>
            <a:ahLst/>
            <a:cxnLst/>
            <a:rect r="r" b="b" t="t" l="l"/>
            <a:pathLst>
              <a:path h="8467997" w="12162294">
                <a:moveTo>
                  <a:pt x="0" y="0"/>
                </a:moveTo>
                <a:lnTo>
                  <a:pt x="12162294" y="0"/>
                </a:lnTo>
                <a:lnTo>
                  <a:pt x="12162294" y="8467997"/>
                </a:lnTo>
                <a:lnTo>
                  <a:pt x="0" y="8467997"/>
                </a:lnTo>
                <a:lnTo>
                  <a:pt x="0" y="0"/>
                </a:lnTo>
                <a:close/>
              </a:path>
            </a:pathLst>
          </a:custGeom>
          <a:blipFill>
            <a:blip r:embed="rId2"/>
            <a:stretch>
              <a:fillRect l="0" t="0" r="0" b="0"/>
            </a:stretch>
          </a:blipFill>
        </p:spPr>
      </p:sp>
      <p:sp>
        <p:nvSpPr>
          <p:cNvPr name="TextBox 3" id="3"/>
          <p:cNvSpPr txBox="true"/>
          <p:nvPr/>
        </p:nvSpPr>
        <p:spPr>
          <a:xfrm rot="0">
            <a:off x="1028700" y="507485"/>
            <a:ext cx="11053352"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Boycott Companies Verification </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0" y="1485925"/>
            <a:ext cx="18288000" cy="8876132"/>
          </a:xfrm>
          <a:custGeom>
            <a:avLst/>
            <a:gdLst/>
            <a:ahLst/>
            <a:cxnLst/>
            <a:rect r="r" b="b" t="t" l="l"/>
            <a:pathLst>
              <a:path h="8876132" w="18288000">
                <a:moveTo>
                  <a:pt x="0" y="0"/>
                </a:moveTo>
                <a:lnTo>
                  <a:pt x="18288000" y="0"/>
                </a:lnTo>
                <a:lnTo>
                  <a:pt x="18288000" y="8876133"/>
                </a:lnTo>
                <a:lnTo>
                  <a:pt x="0" y="8876133"/>
                </a:lnTo>
                <a:lnTo>
                  <a:pt x="0" y="0"/>
                </a:lnTo>
                <a:close/>
              </a:path>
            </a:pathLst>
          </a:custGeom>
          <a:blipFill>
            <a:blip r:embed="rId2"/>
            <a:stretch>
              <a:fillRect l="-179" t="-110" r="0" b="-1831"/>
            </a:stretch>
          </a:blipFill>
        </p:spPr>
      </p:sp>
      <p:sp>
        <p:nvSpPr>
          <p:cNvPr name="TextBox 3" id="3"/>
          <p:cNvSpPr txBox="true"/>
          <p:nvPr/>
        </p:nvSpPr>
        <p:spPr>
          <a:xfrm rot="0">
            <a:off x="6148381" y="168214"/>
            <a:ext cx="5991238" cy="1028751"/>
          </a:xfrm>
          <a:prstGeom prst="rect">
            <a:avLst/>
          </a:prstGeom>
        </p:spPr>
        <p:txBody>
          <a:bodyPr anchor="t" rtlCol="false" tIns="0" lIns="0" bIns="0" rIns="0">
            <a:spAutoFit/>
          </a:bodyPr>
          <a:lstStyle/>
          <a:p>
            <a:pPr algn="l" marL="0" indent="0" lvl="0">
              <a:lnSpc>
                <a:spcPts val="8327"/>
              </a:lnSpc>
              <a:spcBef>
                <a:spcPct val="0"/>
              </a:spcBef>
            </a:pPr>
            <a:r>
              <a:rPr lang="en-US" b="true" sz="5948" i="true">
                <a:solidFill>
                  <a:srgbClr val="010101"/>
                </a:solidFill>
                <a:latin typeface="Lora Bold Italics"/>
                <a:ea typeface="Lora Bold Italics"/>
                <a:cs typeface="Lora Bold Italics"/>
                <a:sym typeface="Lora Bold Italics"/>
              </a:rPr>
              <a:t>About Us Page</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2732398" y="1579722"/>
            <a:ext cx="12551031" cy="8707278"/>
          </a:xfrm>
          <a:custGeom>
            <a:avLst/>
            <a:gdLst/>
            <a:ahLst/>
            <a:cxnLst/>
            <a:rect r="r" b="b" t="t" l="l"/>
            <a:pathLst>
              <a:path h="8707278" w="12551031">
                <a:moveTo>
                  <a:pt x="0" y="0"/>
                </a:moveTo>
                <a:lnTo>
                  <a:pt x="12551030" y="0"/>
                </a:lnTo>
                <a:lnTo>
                  <a:pt x="12551030" y="8707278"/>
                </a:lnTo>
                <a:lnTo>
                  <a:pt x="0" y="8707278"/>
                </a:lnTo>
                <a:lnTo>
                  <a:pt x="0" y="0"/>
                </a:lnTo>
                <a:close/>
              </a:path>
            </a:pathLst>
          </a:custGeom>
          <a:blipFill>
            <a:blip r:embed="rId2"/>
            <a:stretch>
              <a:fillRect l="0" t="0" r="0" b="0"/>
            </a:stretch>
          </a:blipFill>
        </p:spPr>
      </p:sp>
      <p:sp>
        <p:nvSpPr>
          <p:cNvPr name="TextBox 3" id="3"/>
          <p:cNvSpPr txBox="true"/>
          <p:nvPr/>
        </p:nvSpPr>
        <p:spPr>
          <a:xfrm rot="0">
            <a:off x="6148381" y="177739"/>
            <a:ext cx="6658126" cy="1015163"/>
          </a:xfrm>
          <a:prstGeom prst="rect">
            <a:avLst/>
          </a:prstGeom>
        </p:spPr>
        <p:txBody>
          <a:bodyPr anchor="t" rtlCol="false" tIns="0" lIns="0" bIns="0" rIns="0">
            <a:spAutoFit/>
          </a:bodyPr>
          <a:lstStyle/>
          <a:p>
            <a:pPr algn="l" marL="0" indent="0" lvl="0">
              <a:lnSpc>
                <a:spcPts val="8290"/>
              </a:lnSpc>
              <a:spcBef>
                <a:spcPct val="0"/>
              </a:spcBef>
            </a:pPr>
            <a:r>
              <a:rPr lang="en-US" b="true" sz="5921" i="true">
                <a:solidFill>
                  <a:srgbClr val="010101"/>
                </a:solidFill>
                <a:latin typeface="Lora Bold Italics"/>
                <a:ea typeface="Lora Bold Italics"/>
                <a:cs typeface="Lora Bold Italics"/>
                <a:sym typeface="Lora Bold Italics"/>
              </a:rPr>
              <a:t>Contact Us Page</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2859112" y="1236824"/>
            <a:ext cx="5089034" cy="7813353"/>
          </a:xfrm>
          <a:custGeom>
            <a:avLst/>
            <a:gdLst/>
            <a:ahLst/>
            <a:cxnLst/>
            <a:rect r="r" b="b" t="t" l="l"/>
            <a:pathLst>
              <a:path h="7813353" w="5089034">
                <a:moveTo>
                  <a:pt x="0" y="0"/>
                </a:moveTo>
                <a:lnTo>
                  <a:pt x="5089034" y="0"/>
                </a:lnTo>
                <a:lnTo>
                  <a:pt x="5089034" y="7813352"/>
                </a:lnTo>
                <a:lnTo>
                  <a:pt x="0" y="7813352"/>
                </a:lnTo>
                <a:lnTo>
                  <a:pt x="0" y="0"/>
                </a:lnTo>
                <a:close/>
              </a:path>
            </a:pathLst>
          </a:custGeom>
          <a:blipFill>
            <a:blip r:embed="rId2"/>
            <a:stretch>
              <a:fillRect l="-4667" t="0" r="-2121" b="0"/>
            </a:stretch>
          </a:blipFill>
        </p:spPr>
      </p:sp>
      <p:grpSp>
        <p:nvGrpSpPr>
          <p:cNvPr name="Group 3" id="3"/>
          <p:cNvGrpSpPr>
            <a:grpSpLocks noChangeAspect="true"/>
          </p:cNvGrpSpPr>
          <p:nvPr/>
        </p:nvGrpSpPr>
        <p:grpSpPr>
          <a:xfrm rot="0">
            <a:off x="10261315" y="1236824"/>
            <a:ext cx="3980405" cy="8014239"/>
            <a:chOff x="0" y="0"/>
            <a:chExt cx="9461500" cy="19050000"/>
          </a:xfrm>
        </p:grpSpPr>
        <p:sp>
          <p:nvSpPr>
            <p:cNvPr name="Freeform 4" id="4"/>
            <p:cNvSpPr/>
            <p:nvPr/>
          </p:nvSpPr>
          <p:spPr>
            <a:xfrm flipH="false" flipV="false" rot="0">
              <a:off x="400304" y="312801"/>
              <a:ext cx="8650859" cy="18424398"/>
            </a:xfrm>
            <a:custGeom>
              <a:avLst/>
              <a:gdLst/>
              <a:ahLst/>
              <a:cxnLst/>
              <a:rect r="r" b="b" t="t" l="l"/>
              <a:pathLst>
                <a:path h="18424398" w="8650859">
                  <a:moveTo>
                    <a:pt x="7532370" y="18424398"/>
                  </a:moveTo>
                  <a:lnTo>
                    <a:pt x="1118489" y="18424398"/>
                  </a:lnTo>
                  <a:cubicBezTo>
                    <a:pt x="500761" y="18424398"/>
                    <a:pt x="0" y="17923636"/>
                    <a:pt x="0" y="17305910"/>
                  </a:cubicBezTo>
                  <a:lnTo>
                    <a:pt x="0" y="1118489"/>
                  </a:lnTo>
                  <a:cubicBezTo>
                    <a:pt x="0" y="500761"/>
                    <a:pt x="500761" y="0"/>
                    <a:pt x="1118489" y="0"/>
                  </a:cubicBezTo>
                  <a:lnTo>
                    <a:pt x="7532370" y="0"/>
                  </a:lnTo>
                  <a:cubicBezTo>
                    <a:pt x="8150098" y="0"/>
                    <a:pt x="8650859" y="500761"/>
                    <a:pt x="8650859" y="1118489"/>
                  </a:cubicBezTo>
                  <a:lnTo>
                    <a:pt x="8650859" y="17305910"/>
                  </a:lnTo>
                  <a:cubicBezTo>
                    <a:pt x="8650732" y="17923636"/>
                    <a:pt x="8150098" y="18424398"/>
                    <a:pt x="7532370" y="18424398"/>
                  </a:cubicBezTo>
                  <a:close/>
                </a:path>
              </a:pathLst>
            </a:custGeom>
            <a:blipFill>
              <a:blip r:embed="rId3"/>
              <a:stretch>
                <a:fillRect l="0" t="-897" r="0" b="-897"/>
              </a:stretch>
            </a:blipFill>
          </p:spPr>
        </p:sp>
        <p:sp>
          <p:nvSpPr>
            <p:cNvPr name="Freeform 5" id="5"/>
            <p:cNvSpPr/>
            <p:nvPr/>
          </p:nvSpPr>
          <p:spPr>
            <a:xfrm flipH="false" flipV="false" rot="0">
              <a:off x="0" y="0"/>
              <a:ext cx="9461500" cy="19050000"/>
            </a:xfrm>
            <a:custGeom>
              <a:avLst/>
              <a:gdLst/>
              <a:ahLst/>
              <a:cxnLst/>
              <a:rect r="r" b="b" t="t" l="l"/>
              <a:pathLst>
                <a:path h="19050000" w="9461500">
                  <a:moveTo>
                    <a:pt x="9461500" y="19050000"/>
                  </a:moveTo>
                  <a:lnTo>
                    <a:pt x="0" y="19050000"/>
                  </a:lnTo>
                  <a:lnTo>
                    <a:pt x="0" y="0"/>
                  </a:lnTo>
                  <a:lnTo>
                    <a:pt x="9461500" y="0"/>
                  </a:lnTo>
                  <a:lnTo>
                    <a:pt x="9461500" y="19050000"/>
                  </a:lnTo>
                  <a:close/>
                </a:path>
              </a:pathLst>
            </a:custGeom>
            <a:blipFill>
              <a:blip r:embed="rId4"/>
              <a:stretch>
                <a:fillRect l="-83" t="0" r="-83" b="0"/>
              </a:stretch>
            </a:blipFill>
          </p:spPr>
        </p:sp>
      </p:grpSp>
      <p:sp>
        <p:nvSpPr>
          <p:cNvPr name="TextBox 6" id="6"/>
          <p:cNvSpPr txBox="true"/>
          <p:nvPr/>
        </p:nvSpPr>
        <p:spPr>
          <a:xfrm rot="0">
            <a:off x="6148381" y="177739"/>
            <a:ext cx="6658126" cy="1015163"/>
          </a:xfrm>
          <a:prstGeom prst="rect">
            <a:avLst/>
          </a:prstGeom>
        </p:spPr>
        <p:txBody>
          <a:bodyPr anchor="t" rtlCol="false" tIns="0" lIns="0" bIns="0" rIns="0">
            <a:spAutoFit/>
          </a:bodyPr>
          <a:lstStyle/>
          <a:p>
            <a:pPr algn="l" marL="0" indent="0" lvl="0">
              <a:lnSpc>
                <a:spcPts val="8290"/>
              </a:lnSpc>
              <a:spcBef>
                <a:spcPct val="0"/>
              </a:spcBef>
            </a:pPr>
            <a:r>
              <a:rPr lang="en-US" b="true" sz="5921" i="true">
                <a:solidFill>
                  <a:srgbClr val="010101"/>
                </a:solidFill>
                <a:latin typeface="Lora Bold Italics"/>
                <a:ea typeface="Lora Bold Italics"/>
                <a:cs typeface="Lora Bold Italics"/>
                <a:sym typeface="Lora Bold Italics"/>
              </a:rPr>
              <a:t>WhatsApp Support</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0" y="2509725"/>
            <a:ext cx="19014321" cy="6748575"/>
          </a:xfrm>
          <a:custGeom>
            <a:avLst/>
            <a:gdLst/>
            <a:ahLst/>
            <a:cxnLst/>
            <a:rect r="r" b="b" t="t" l="l"/>
            <a:pathLst>
              <a:path h="6748575" w="19014321">
                <a:moveTo>
                  <a:pt x="0" y="0"/>
                </a:moveTo>
                <a:lnTo>
                  <a:pt x="19014321" y="0"/>
                </a:lnTo>
                <a:lnTo>
                  <a:pt x="19014321" y="6748575"/>
                </a:lnTo>
                <a:lnTo>
                  <a:pt x="0" y="6748575"/>
                </a:lnTo>
                <a:lnTo>
                  <a:pt x="0" y="0"/>
                </a:lnTo>
                <a:close/>
              </a:path>
            </a:pathLst>
          </a:custGeom>
          <a:blipFill>
            <a:blip r:embed="rId2"/>
            <a:stretch>
              <a:fillRect l="0" t="0" r="0" b="0"/>
            </a:stretch>
          </a:blipFill>
        </p:spPr>
      </p:sp>
      <p:sp>
        <p:nvSpPr>
          <p:cNvPr name="Freeform 3" id="3"/>
          <p:cNvSpPr/>
          <p:nvPr/>
        </p:nvSpPr>
        <p:spPr>
          <a:xfrm flipH="false" flipV="false" rot="0">
            <a:off x="4344373" y="4554795"/>
            <a:ext cx="1951114" cy="1174216"/>
          </a:xfrm>
          <a:custGeom>
            <a:avLst/>
            <a:gdLst/>
            <a:ahLst/>
            <a:cxnLst/>
            <a:rect r="r" b="b" t="t" l="l"/>
            <a:pathLst>
              <a:path h="1174216" w="1951114">
                <a:moveTo>
                  <a:pt x="0" y="0"/>
                </a:moveTo>
                <a:lnTo>
                  <a:pt x="1951114" y="0"/>
                </a:lnTo>
                <a:lnTo>
                  <a:pt x="1951114" y="1174216"/>
                </a:lnTo>
                <a:lnTo>
                  <a:pt x="0" y="117421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4" id="4"/>
          <p:cNvSpPr txBox="true"/>
          <p:nvPr/>
        </p:nvSpPr>
        <p:spPr>
          <a:xfrm rot="0">
            <a:off x="6295487" y="923925"/>
            <a:ext cx="5204817" cy="936808"/>
          </a:xfrm>
          <a:prstGeom prst="rect">
            <a:avLst/>
          </a:prstGeom>
        </p:spPr>
        <p:txBody>
          <a:bodyPr anchor="t" rtlCol="false" tIns="0" lIns="0" bIns="0" rIns="0">
            <a:spAutoFit/>
          </a:bodyPr>
          <a:lstStyle/>
          <a:p>
            <a:pPr algn="ctr">
              <a:lnSpc>
                <a:spcPts val="7584"/>
              </a:lnSpc>
              <a:spcBef>
                <a:spcPct val="0"/>
              </a:spcBef>
            </a:pPr>
            <a:r>
              <a:rPr lang="en-US" b="true" sz="5417" i="true">
                <a:solidFill>
                  <a:srgbClr val="000000"/>
                </a:solidFill>
                <a:latin typeface="Lora Bold Italics"/>
                <a:ea typeface="Lora Bold Italics"/>
                <a:cs typeface="Lora Bold Italics"/>
                <a:sym typeface="Lora Bold Italics"/>
              </a:rPr>
              <a:t>Recently Viewed</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3060592" y="832880"/>
            <a:ext cx="11539278" cy="9454120"/>
          </a:xfrm>
          <a:custGeom>
            <a:avLst/>
            <a:gdLst/>
            <a:ahLst/>
            <a:cxnLst/>
            <a:rect r="r" b="b" t="t" l="l"/>
            <a:pathLst>
              <a:path h="9454120" w="11539278">
                <a:moveTo>
                  <a:pt x="0" y="0"/>
                </a:moveTo>
                <a:lnTo>
                  <a:pt x="11539278" y="0"/>
                </a:lnTo>
                <a:lnTo>
                  <a:pt x="11539278" y="9454120"/>
                </a:lnTo>
                <a:lnTo>
                  <a:pt x="0" y="9454120"/>
                </a:lnTo>
                <a:lnTo>
                  <a:pt x="0" y="0"/>
                </a:lnTo>
                <a:close/>
              </a:path>
            </a:pathLst>
          </a:custGeom>
          <a:blipFill>
            <a:blip r:embed="rId2"/>
            <a:stretch>
              <a:fillRect l="0" t="0" r="-527" b="0"/>
            </a:stretch>
          </a:blipFill>
        </p:spPr>
      </p:sp>
      <p:sp>
        <p:nvSpPr>
          <p:cNvPr name="TextBox 3" id="3"/>
          <p:cNvSpPr txBox="true"/>
          <p:nvPr/>
        </p:nvSpPr>
        <p:spPr>
          <a:xfrm rot="0">
            <a:off x="7496639" y="-104775"/>
            <a:ext cx="3521111"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best seller</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385976" y="1425628"/>
            <a:ext cx="15753551" cy="8861372"/>
          </a:xfrm>
          <a:custGeom>
            <a:avLst/>
            <a:gdLst/>
            <a:ahLst/>
            <a:cxnLst/>
            <a:rect r="r" b="b" t="t" l="l"/>
            <a:pathLst>
              <a:path h="8861372" w="15753551">
                <a:moveTo>
                  <a:pt x="0" y="0"/>
                </a:moveTo>
                <a:lnTo>
                  <a:pt x="15753551" y="0"/>
                </a:lnTo>
                <a:lnTo>
                  <a:pt x="15753551" y="8861372"/>
                </a:lnTo>
                <a:lnTo>
                  <a:pt x="0" y="8861372"/>
                </a:lnTo>
                <a:lnTo>
                  <a:pt x="0" y="0"/>
                </a:lnTo>
                <a:close/>
              </a:path>
            </a:pathLst>
          </a:custGeom>
          <a:blipFill>
            <a:blip r:embed="rId2"/>
            <a:stretch>
              <a:fillRect l="0" t="0" r="0" b="0"/>
            </a:stretch>
          </a:blipFill>
        </p:spPr>
      </p:sp>
      <p:sp>
        <p:nvSpPr>
          <p:cNvPr name="TextBox 3" id="3"/>
          <p:cNvSpPr txBox="true"/>
          <p:nvPr/>
        </p:nvSpPr>
        <p:spPr>
          <a:xfrm rot="0">
            <a:off x="3617324" y="281607"/>
            <a:ext cx="11053352"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Whish List</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2133328" y="1902198"/>
            <a:ext cx="20421328" cy="8629798"/>
          </a:xfrm>
          <a:custGeom>
            <a:avLst/>
            <a:gdLst/>
            <a:ahLst/>
            <a:cxnLst/>
            <a:rect r="r" b="b" t="t" l="l"/>
            <a:pathLst>
              <a:path h="8629798" w="20421328">
                <a:moveTo>
                  <a:pt x="0" y="0"/>
                </a:moveTo>
                <a:lnTo>
                  <a:pt x="20421328" y="0"/>
                </a:lnTo>
                <a:lnTo>
                  <a:pt x="20421328" y="8629798"/>
                </a:lnTo>
                <a:lnTo>
                  <a:pt x="0" y="8629798"/>
                </a:lnTo>
                <a:lnTo>
                  <a:pt x="0" y="0"/>
                </a:lnTo>
                <a:close/>
              </a:path>
            </a:pathLst>
          </a:custGeom>
          <a:blipFill>
            <a:blip r:embed="rId2"/>
            <a:stretch>
              <a:fillRect l="0" t="0" r="0" b="0"/>
            </a:stretch>
          </a:blipFill>
        </p:spPr>
      </p:sp>
      <p:sp>
        <p:nvSpPr>
          <p:cNvPr name="TextBox 3" id="3"/>
          <p:cNvSpPr txBox="true"/>
          <p:nvPr/>
        </p:nvSpPr>
        <p:spPr>
          <a:xfrm rot="0">
            <a:off x="7623033" y="669949"/>
            <a:ext cx="3848599"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Footer </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3186270" y="1926536"/>
            <a:ext cx="11280402" cy="7869208"/>
          </a:xfrm>
          <a:custGeom>
            <a:avLst/>
            <a:gdLst/>
            <a:ahLst/>
            <a:cxnLst/>
            <a:rect r="r" b="b" t="t" l="l"/>
            <a:pathLst>
              <a:path h="7869208" w="11280402">
                <a:moveTo>
                  <a:pt x="0" y="0"/>
                </a:moveTo>
                <a:lnTo>
                  <a:pt x="11280402" y="0"/>
                </a:lnTo>
                <a:lnTo>
                  <a:pt x="11280402" y="7869209"/>
                </a:lnTo>
                <a:lnTo>
                  <a:pt x="0" y="7869209"/>
                </a:lnTo>
                <a:lnTo>
                  <a:pt x="0" y="0"/>
                </a:lnTo>
                <a:close/>
              </a:path>
            </a:pathLst>
          </a:custGeom>
          <a:blipFill>
            <a:blip r:embed="rId2"/>
            <a:stretch>
              <a:fillRect l="0" t="0" r="0" b="0"/>
            </a:stretch>
          </a:blipFill>
        </p:spPr>
      </p:sp>
      <p:sp>
        <p:nvSpPr>
          <p:cNvPr name="TextBox 3" id="3"/>
          <p:cNvSpPr txBox="true"/>
          <p:nvPr/>
        </p:nvSpPr>
        <p:spPr>
          <a:xfrm rot="0">
            <a:off x="6843287" y="634964"/>
            <a:ext cx="3966369"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Sign In Page</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2195460" y="1816759"/>
            <a:ext cx="13897079" cy="4377580"/>
          </a:xfrm>
          <a:custGeom>
            <a:avLst/>
            <a:gdLst/>
            <a:ahLst/>
            <a:cxnLst/>
            <a:rect r="r" b="b" t="t" l="l"/>
            <a:pathLst>
              <a:path h="4377580" w="13897079">
                <a:moveTo>
                  <a:pt x="0" y="0"/>
                </a:moveTo>
                <a:lnTo>
                  <a:pt x="13897080" y="0"/>
                </a:lnTo>
                <a:lnTo>
                  <a:pt x="13897080" y="4377580"/>
                </a:lnTo>
                <a:lnTo>
                  <a:pt x="0" y="4377580"/>
                </a:lnTo>
                <a:lnTo>
                  <a:pt x="0" y="0"/>
                </a:lnTo>
                <a:close/>
              </a:path>
            </a:pathLst>
          </a:custGeom>
          <a:blipFill>
            <a:blip r:embed="rId2"/>
            <a:stretch>
              <a:fillRect l="0" t="0" r="0" b="0"/>
            </a:stretch>
          </a:blipFill>
        </p:spPr>
      </p:sp>
      <p:sp>
        <p:nvSpPr>
          <p:cNvPr name="Freeform 3" id="3"/>
          <p:cNvSpPr/>
          <p:nvPr/>
        </p:nvSpPr>
        <p:spPr>
          <a:xfrm flipH="false" flipV="false" rot="0">
            <a:off x="2195460" y="6809348"/>
            <a:ext cx="14257047" cy="2940516"/>
          </a:xfrm>
          <a:custGeom>
            <a:avLst/>
            <a:gdLst/>
            <a:ahLst/>
            <a:cxnLst/>
            <a:rect r="r" b="b" t="t" l="l"/>
            <a:pathLst>
              <a:path h="2940516" w="14257047">
                <a:moveTo>
                  <a:pt x="0" y="0"/>
                </a:moveTo>
                <a:lnTo>
                  <a:pt x="14257048" y="0"/>
                </a:lnTo>
                <a:lnTo>
                  <a:pt x="14257048" y="2940516"/>
                </a:lnTo>
                <a:lnTo>
                  <a:pt x="0" y="2940516"/>
                </a:lnTo>
                <a:lnTo>
                  <a:pt x="0" y="0"/>
                </a:lnTo>
                <a:close/>
              </a:path>
            </a:pathLst>
          </a:custGeom>
          <a:blipFill>
            <a:blip r:embed="rId3"/>
            <a:stretch>
              <a:fillRect l="0" t="0" r="0" b="0"/>
            </a:stretch>
          </a:blipFill>
        </p:spPr>
      </p:sp>
      <p:sp>
        <p:nvSpPr>
          <p:cNvPr name="TextBox 4" id="4"/>
          <p:cNvSpPr txBox="true"/>
          <p:nvPr/>
        </p:nvSpPr>
        <p:spPr>
          <a:xfrm rot="0">
            <a:off x="6031810" y="634964"/>
            <a:ext cx="5589323"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Forgot Password?</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877281" y="0"/>
            <a:ext cx="3088591" cy="10287000"/>
            <a:chOff x="0" y="0"/>
            <a:chExt cx="813456" cy="2709333"/>
          </a:xfrm>
        </p:grpSpPr>
        <p:sp>
          <p:nvSpPr>
            <p:cNvPr name="Freeform 3" id="3"/>
            <p:cNvSpPr/>
            <p:nvPr/>
          </p:nvSpPr>
          <p:spPr>
            <a:xfrm flipH="false" flipV="false" rot="0">
              <a:off x="0" y="0"/>
              <a:ext cx="813456" cy="2709333"/>
            </a:xfrm>
            <a:custGeom>
              <a:avLst/>
              <a:gdLst/>
              <a:ahLst/>
              <a:cxnLst/>
              <a:rect r="r" b="b" t="t" l="l"/>
              <a:pathLst>
                <a:path h="2709333" w="813456">
                  <a:moveTo>
                    <a:pt x="0" y="0"/>
                  </a:moveTo>
                  <a:lnTo>
                    <a:pt x="813456" y="0"/>
                  </a:lnTo>
                  <a:lnTo>
                    <a:pt x="813456" y="2709333"/>
                  </a:lnTo>
                  <a:lnTo>
                    <a:pt x="0" y="2709333"/>
                  </a:lnTo>
                  <a:close/>
                </a:path>
              </a:pathLst>
            </a:custGeom>
            <a:solidFill>
              <a:srgbClr val="7B1E1F"/>
            </a:solidFill>
            <a:ln cap="sq">
              <a:noFill/>
              <a:prstDash val="solid"/>
              <a:miter/>
            </a:ln>
          </p:spPr>
        </p:sp>
        <p:sp>
          <p:nvSpPr>
            <p:cNvPr name="TextBox 4" id="4"/>
            <p:cNvSpPr txBox="true"/>
            <p:nvPr/>
          </p:nvSpPr>
          <p:spPr>
            <a:xfrm>
              <a:off x="0" y="-28575"/>
              <a:ext cx="813456" cy="2737908"/>
            </a:xfrm>
            <a:prstGeom prst="rect">
              <a:avLst/>
            </a:prstGeom>
          </p:spPr>
          <p:txBody>
            <a:bodyPr anchor="ctr" rtlCol="false" tIns="50800" lIns="50800" bIns="50800" rIns="50800"/>
            <a:lstStyle/>
            <a:p>
              <a:pPr algn="ctr">
                <a:lnSpc>
                  <a:spcPts val="2852"/>
                </a:lnSpc>
              </a:pPr>
            </a:p>
          </p:txBody>
        </p:sp>
      </p:grpSp>
      <p:sp>
        <p:nvSpPr>
          <p:cNvPr name="Freeform 5" id="5"/>
          <p:cNvSpPr/>
          <p:nvPr/>
        </p:nvSpPr>
        <p:spPr>
          <a:xfrm flipH="false" flipV="false" rot="0">
            <a:off x="-3725255" y="7105272"/>
            <a:ext cx="7450509" cy="7450509"/>
          </a:xfrm>
          <a:custGeom>
            <a:avLst/>
            <a:gdLst/>
            <a:ahLst/>
            <a:cxnLst/>
            <a:rect r="r" b="b" t="t" l="l"/>
            <a:pathLst>
              <a:path h="7450509" w="7450509">
                <a:moveTo>
                  <a:pt x="0" y="0"/>
                </a:moveTo>
                <a:lnTo>
                  <a:pt x="7450510" y="0"/>
                </a:lnTo>
                <a:lnTo>
                  <a:pt x="7450510" y="7450510"/>
                </a:lnTo>
                <a:lnTo>
                  <a:pt x="0" y="745051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6706625" y="-4304799"/>
            <a:ext cx="7450509" cy="7450509"/>
          </a:xfrm>
          <a:custGeom>
            <a:avLst/>
            <a:gdLst/>
            <a:ahLst/>
            <a:cxnLst/>
            <a:rect r="r" b="b" t="t" l="l"/>
            <a:pathLst>
              <a:path h="7450509" w="7450509">
                <a:moveTo>
                  <a:pt x="0" y="0"/>
                </a:moveTo>
                <a:lnTo>
                  <a:pt x="7450509" y="0"/>
                </a:lnTo>
                <a:lnTo>
                  <a:pt x="7450509" y="7450509"/>
                </a:lnTo>
                <a:lnTo>
                  <a:pt x="0" y="745050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7" id="7"/>
          <p:cNvSpPr txBox="true"/>
          <p:nvPr/>
        </p:nvSpPr>
        <p:spPr>
          <a:xfrm rot="0">
            <a:off x="3214972" y="3678571"/>
            <a:ext cx="8293720" cy="3720214"/>
          </a:xfrm>
          <a:prstGeom prst="rect">
            <a:avLst/>
          </a:prstGeom>
        </p:spPr>
        <p:txBody>
          <a:bodyPr anchor="t" rtlCol="false" tIns="0" lIns="0" bIns="0" rIns="0">
            <a:spAutoFit/>
          </a:bodyPr>
          <a:lstStyle/>
          <a:p>
            <a:pPr algn="l">
              <a:lnSpc>
                <a:spcPts val="4673"/>
              </a:lnSpc>
            </a:pPr>
          </a:p>
          <a:p>
            <a:pPr algn="l">
              <a:lnSpc>
                <a:spcPts val="5573"/>
              </a:lnSpc>
            </a:pPr>
            <a:r>
              <a:rPr lang="en-US" sz="3981" b="true">
                <a:solidFill>
                  <a:srgbClr val="010101"/>
                </a:solidFill>
                <a:latin typeface="Lora Bold"/>
                <a:ea typeface="Lora Bold"/>
                <a:cs typeface="Lora Bold"/>
                <a:sym typeface="Lora Bold"/>
              </a:rPr>
              <a:t>     Dyarna E-commerce Platform</a:t>
            </a:r>
          </a:p>
          <a:p>
            <a:pPr algn="l">
              <a:lnSpc>
                <a:spcPts val="5573"/>
              </a:lnSpc>
            </a:pPr>
          </a:p>
          <a:p>
            <a:pPr algn="ctr">
              <a:lnSpc>
                <a:spcPts val="4673"/>
              </a:lnSpc>
            </a:pPr>
            <a:r>
              <a:rPr lang="en-US" sz="3338" b="true">
                <a:solidFill>
                  <a:srgbClr val="010101"/>
                </a:solidFill>
                <a:latin typeface="Lora Bold"/>
                <a:ea typeface="Lora Bold"/>
                <a:cs typeface="Lora Bold"/>
                <a:sym typeface="Lora Bold"/>
              </a:rPr>
              <a:t>(Website and App Interfaces Design)</a:t>
            </a:r>
          </a:p>
          <a:p>
            <a:pPr algn="l">
              <a:lnSpc>
                <a:spcPts val="4673"/>
              </a:lnSpc>
            </a:pPr>
            <a:r>
              <a:rPr lang="en-US" sz="3338" b="true">
                <a:solidFill>
                  <a:srgbClr val="010101"/>
                </a:solidFill>
                <a:latin typeface="Lora Bold"/>
                <a:ea typeface="Lora Bold"/>
                <a:cs typeface="Lora Bold"/>
                <a:sym typeface="Lora Bold"/>
              </a:rPr>
              <a:t>  </a:t>
            </a:r>
          </a:p>
          <a:p>
            <a:pPr algn="l" marL="0" indent="0" lvl="0">
              <a:lnSpc>
                <a:spcPts val="4673"/>
              </a:lnSpc>
              <a:spcBef>
                <a:spcPct val="0"/>
              </a:spcBef>
            </a:pPr>
          </a:p>
        </p:txBody>
      </p:sp>
      <p:sp>
        <p:nvSpPr>
          <p:cNvPr name="Freeform 8" id="8"/>
          <p:cNvSpPr/>
          <p:nvPr/>
        </p:nvSpPr>
        <p:spPr>
          <a:xfrm flipH="false" flipV="false" rot="0">
            <a:off x="11508692" y="1766021"/>
            <a:ext cx="5750608" cy="7338130"/>
          </a:xfrm>
          <a:custGeom>
            <a:avLst/>
            <a:gdLst/>
            <a:ahLst/>
            <a:cxnLst/>
            <a:rect r="r" b="b" t="t" l="l"/>
            <a:pathLst>
              <a:path h="7338130" w="5750608">
                <a:moveTo>
                  <a:pt x="0" y="0"/>
                </a:moveTo>
                <a:lnTo>
                  <a:pt x="5750608" y="0"/>
                </a:lnTo>
                <a:lnTo>
                  <a:pt x="5750608" y="7338129"/>
                </a:lnTo>
                <a:lnTo>
                  <a:pt x="0" y="7338129"/>
                </a:lnTo>
                <a:lnTo>
                  <a:pt x="0" y="0"/>
                </a:lnTo>
                <a:close/>
              </a:path>
            </a:pathLst>
          </a:custGeom>
          <a:blipFill>
            <a:blip r:embed="rId4"/>
            <a:stretch>
              <a:fillRect l="-13803" t="0" r="-13803" b="0"/>
            </a:stretch>
          </a:blipFill>
        </p:spPr>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3960885" y="2088881"/>
            <a:ext cx="11404811" cy="1412681"/>
          </a:xfrm>
          <a:custGeom>
            <a:avLst/>
            <a:gdLst/>
            <a:ahLst/>
            <a:cxnLst/>
            <a:rect r="r" b="b" t="t" l="l"/>
            <a:pathLst>
              <a:path h="1412681" w="11404811">
                <a:moveTo>
                  <a:pt x="0" y="0"/>
                </a:moveTo>
                <a:lnTo>
                  <a:pt x="11404811" y="0"/>
                </a:lnTo>
                <a:lnTo>
                  <a:pt x="11404811" y="1412681"/>
                </a:lnTo>
                <a:lnTo>
                  <a:pt x="0" y="1412681"/>
                </a:lnTo>
                <a:lnTo>
                  <a:pt x="0" y="0"/>
                </a:lnTo>
                <a:close/>
              </a:path>
            </a:pathLst>
          </a:custGeom>
          <a:blipFill>
            <a:blip r:embed="rId2"/>
            <a:stretch>
              <a:fillRect l="0" t="0" r="0" b="0"/>
            </a:stretch>
          </a:blipFill>
        </p:spPr>
      </p:sp>
      <p:sp>
        <p:nvSpPr>
          <p:cNvPr name="Freeform 3" id="3"/>
          <p:cNvSpPr/>
          <p:nvPr/>
        </p:nvSpPr>
        <p:spPr>
          <a:xfrm flipH="false" flipV="false" rot="0">
            <a:off x="4322738" y="3945990"/>
            <a:ext cx="9586157" cy="6744107"/>
          </a:xfrm>
          <a:custGeom>
            <a:avLst/>
            <a:gdLst/>
            <a:ahLst/>
            <a:cxnLst/>
            <a:rect r="r" b="b" t="t" l="l"/>
            <a:pathLst>
              <a:path h="6744107" w="9586157">
                <a:moveTo>
                  <a:pt x="0" y="0"/>
                </a:moveTo>
                <a:lnTo>
                  <a:pt x="9586157" y="0"/>
                </a:lnTo>
                <a:lnTo>
                  <a:pt x="9586157" y="6744107"/>
                </a:lnTo>
                <a:lnTo>
                  <a:pt x="0" y="6744107"/>
                </a:lnTo>
                <a:lnTo>
                  <a:pt x="0" y="0"/>
                </a:lnTo>
                <a:close/>
              </a:path>
            </a:pathLst>
          </a:custGeom>
          <a:blipFill>
            <a:blip r:embed="rId3"/>
            <a:stretch>
              <a:fillRect l="0" t="0" r="0" b="0"/>
            </a:stretch>
          </a:blipFill>
        </p:spPr>
      </p:sp>
      <p:sp>
        <p:nvSpPr>
          <p:cNvPr name="TextBox 4" id="4"/>
          <p:cNvSpPr txBox="true"/>
          <p:nvPr/>
        </p:nvSpPr>
        <p:spPr>
          <a:xfrm rot="0">
            <a:off x="6373387" y="634964"/>
            <a:ext cx="4906169"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Reset Password</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3777918" y="1728281"/>
            <a:ext cx="10364206" cy="4998066"/>
          </a:xfrm>
          <a:custGeom>
            <a:avLst/>
            <a:gdLst/>
            <a:ahLst/>
            <a:cxnLst/>
            <a:rect r="r" b="b" t="t" l="l"/>
            <a:pathLst>
              <a:path h="4998066" w="10364206">
                <a:moveTo>
                  <a:pt x="0" y="0"/>
                </a:moveTo>
                <a:lnTo>
                  <a:pt x="10364206" y="0"/>
                </a:lnTo>
                <a:lnTo>
                  <a:pt x="10364206" y="4998065"/>
                </a:lnTo>
                <a:lnTo>
                  <a:pt x="0" y="4998065"/>
                </a:lnTo>
                <a:lnTo>
                  <a:pt x="0" y="0"/>
                </a:lnTo>
                <a:close/>
              </a:path>
            </a:pathLst>
          </a:custGeom>
          <a:blipFill>
            <a:blip r:embed="rId2"/>
            <a:stretch>
              <a:fillRect l="0" t="0" r="0" b="0"/>
            </a:stretch>
          </a:blipFill>
        </p:spPr>
      </p:sp>
      <p:sp>
        <p:nvSpPr>
          <p:cNvPr name="Freeform 3" id="3"/>
          <p:cNvSpPr/>
          <p:nvPr/>
        </p:nvSpPr>
        <p:spPr>
          <a:xfrm flipH="false" flipV="false" rot="0">
            <a:off x="3006932" y="6726346"/>
            <a:ext cx="11639077" cy="3493479"/>
          </a:xfrm>
          <a:custGeom>
            <a:avLst/>
            <a:gdLst/>
            <a:ahLst/>
            <a:cxnLst/>
            <a:rect r="r" b="b" t="t" l="l"/>
            <a:pathLst>
              <a:path h="3493479" w="11639077">
                <a:moveTo>
                  <a:pt x="0" y="0"/>
                </a:moveTo>
                <a:lnTo>
                  <a:pt x="11639078" y="0"/>
                </a:lnTo>
                <a:lnTo>
                  <a:pt x="11639078" y="3493479"/>
                </a:lnTo>
                <a:lnTo>
                  <a:pt x="0" y="3493479"/>
                </a:lnTo>
                <a:lnTo>
                  <a:pt x="0" y="0"/>
                </a:lnTo>
                <a:close/>
              </a:path>
            </a:pathLst>
          </a:custGeom>
          <a:blipFill>
            <a:blip r:embed="rId3"/>
            <a:stretch>
              <a:fillRect l="0" t="0" r="0" b="0"/>
            </a:stretch>
          </a:blipFill>
        </p:spPr>
      </p:sp>
      <p:sp>
        <p:nvSpPr>
          <p:cNvPr name="TextBox 4" id="4"/>
          <p:cNvSpPr txBox="true"/>
          <p:nvPr/>
        </p:nvSpPr>
        <p:spPr>
          <a:xfrm rot="0">
            <a:off x="6373387" y="634964"/>
            <a:ext cx="4906169"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Reset Password</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3716641" y="1942665"/>
            <a:ext cx="10219660" cy="8344335"/>
          </a:xfrm>
          <a:custGeom>
            <a:avLst/>
            <a:gdLst/>
            <a:ahLst/>
            <a:cxnLst/>
            <a:rect r="r" b="b" t="t" l="l"/>
            <a:pathLst>
              <a:path h="8344335" w="10219660">
                <a:moveTo>
                  <a:pt x="0" y="0"/>
                </a:moveTo>
                <a:lnTo>
                  <a:pt x="10219660" y="0"/>
                </a:lnTo>
                <a:lnTo>
                  <a:pt x="10219660" y="8344335"/>
                </a:lnTo>
                <a:lnTo>
                  <a:pt x="0" y="8344335"/>
                </a:lnTo>
                <a:lnTo>
                  <a:pt x="0" y="0"/>
                </a:lnTo>
                <a:close/>
              </a:path>
            </a:pathLst>
          </a:custGeom>
          <a:blipFill>
            <a:blip r:embed="rId2"/>
            <a:stretch>
              <a:fillRect l="0" t="0" r="0" b="0"/>
            </a:stretch>
          </a:blipFill>
        </p:spPr>
      </p:sp>
      <p:sp>
        <p:nvSpPr>
          <p:cNvPr name="TextBox 3" id="3"/>
          <p:cNvSpPr txBox="true"/>
          <p:nvPr/>
        </p:nvSpPr>
        <p:spPr>
          <a:xfrm rot="0">
            <a:off x="6727664" y="634964"/>
            <a:ext cx="4197615"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Sign Up </a:t>
            </a:r>
            <a:r>
              <a:rPr lang="en-US" b="true" sz="5417" i="true">
                <a:solidFill>
                  <a:srgbClr val="010101"/>
                </a:solidFill>
                <a:latin typeface="Lora Bold Italics"/>
                <a:ea typeface="Lora Bold Italics"/>
                <a:cs typeface="Lora Bold Italics"/>
                <a:sym typeface="Lora Bold Italics"/>
              </a:rPr>
              <a:t>Page</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3716641" y="1942665"/>
            <a:ext cx="10219660" cy="8344335"/>
          </a:xfrm>
          <a:custGeom>
            <a:avLst/>
            <a:gdLst/>
            <a:ahLst/>
            <a:cxnLst/>
            <a:rect r="r" b="b" t="t" l="l"/>
            <a:pathLst>
              <a:path h="8344335" w="10219660">
                <a:moveTo>
                  <a:pt x="0" y="0"/>
                </a:moveTo>
                <a:lnTo>
                  <a:pt x="10219660" y="0"/>
                </a:lnTo>
                <a:lnTo>
                  <a:pt x="10219660" y="8344335"/>
                </a:lnTo>
                <a:lnTo>
                  <a:pt x="0" y="8344335"/>
                </a:lnTo>
                <a:lnTo>
                  <a:pt x="0" y="0"/>
                </a:lnTo>
                <a:close/>
              </a:path>
            </a:pathLst>
          </a:custGeom>
          <a:blipFill>
            <a:blip r:embed="rId2"/>
            <a:stretch>
              <a:fillRect l="0" t="0" r="0" b="0"/>
            </a:stretch>
          </a:blipFill>
        </p:spPr>
      </p:sp>
      <p:grpSp>
        <p:nvGrpSpPr>
          <p:cNvPr name="Group 3" id="3"/>
          <p:cNvGrpSpPr/>
          <p:nvPr/>
        </p:nvGrpSpPr>
        <p:grpSpPr>
          <a:xfrm rot="8510721">
            <a:off x="9216961" y="8003660"/>
            <a:ext cx="2718393" cy="1176324"/>
            <a:chOff x="0" y="0"/>
            <a:chExt cx="1878317" cy="812800"/>
          </a:xfrm>
        </p:grpSpPr>
        <p:sp>
          <p:nvSpPr>
            <p:cNvPr name="Freeform 4" id="4"/>
            <p:cNvSpPr/>
            <p:nvPr/>
          </p:nvSpPr>
          <p:spPr>
            <a:xfrm flipH="false" flipV="false" rot="0">
              <a:off x="0" y="0"/>
              <a:ext cx="1878317" cy="812800"/>
            </a:xfrm>
            <a:custGeom>
              <a:avLst/>
              <a:gdLst/>
              <a:ahLst/>
              <a:cxnLst/>
              <a:rect r="r" b="b" t="t" l="l"/>
              <a:pathLst>
                <a:path h="812800" w="1878317">
                  <a:moveTo>
                    <a:pt x="1878317" y="406400"/>
                  </a:moveTo>
                  <a:lnTo>
                    <a:pt x="1471917" y="0"/>
                  </a:lnTo>
                  <a:lnTo>
                    <a:pt x="1471917" y="203200"/>
                  </a:lnTo>
                  <a:lnTo>
                    <a:pt x="0" y="203200"/>
                  </a:lnTo>
                  <a:lnTo>
                    <a:pt x="0" y="609600"/>
                  </a:lnTo>
                  <a:lnTo>
                    <a:pt x="1471917" y="609600"/>
                  </a:lnTo>
                  <a:lnTo>
                    <a:pt x="1471917" y="812800"/>
                  </a:lnTo>
                  <a:lnTo>
                    <a:pt x="1878317" y="406400"/>
                  </a:lnTo>
                  <a:close/>
                </a:path>
              </a:pathLst>
            </a:custGeom>
            <a:solidFill>
              <a:srgbClr val="7B1E1F"/>
            </a:solidFill>
          </p:spPr>
        </p:sp>
        <p:sp>
          <p:nvSpPr>
            <p:cNvPr name="TextBox 5" id="5"/>
            <p:cNvSpPr txBox="true"/>
            <p:nvPr/>
          </p:nvSpPr>
          <p:spPr>
            <a:xfrm>
              <a:off x="0" y="155575"/>
              <a:ext cx="1776717" cy="454025"/>
            </a:xfrm>
            <a:prstGeom prst="rect">
              <a:avLst/>
            </a:prstGeom>
          </p:spPr>
          <p:txBody>
            <a:bodyPr anchor="ctr" rtlCol="false" tIns="50800" lIns="50800" bIns="50800" rIns="50800"/>
            <a:lstStyle/>
            <a:p>
              <a:pPr algn="ctr">
                <a:lnSpc>
                  <a:spcPts val="3664"/>
                </a:lnSpc>
              </a:pPr>
            </a:p>
          </p:txBody>
        </p:sp>
      </p:grpSp>
      <p:sp>
        <p:nvSpPr>
          <p:cNvPr name="TextBox 6" id="6"/>
          <p:cNvSpPr txBox="true"/>
          <p:nvPr/>
        </p:nvSpPr>
        <p:spPr>
          <a:xfrm rot="0">
            <a:off x="6727664" y="634964"/>
            <a:ext cx="4197615"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Sign Up </a:t>
            </a:r>
            <a:r>
              <a:rPr lang="en-US" b="true" sz="5417" i="true">
                <a:solidFill>
                  <a:srgbClr val="010101"/>
                </a:solidFill>
                <a:latin typeface="Lora Bold Italics"/>
                <a:ea typeface="Lora Bold Italics"/>
                <a:cs typeface="Lora Bold Italics"/>
                <a:sym typeface="Lora Bold Italics"/>
              </a:rPr>
              <a:t>Page</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3762443" y="1553355"/>
            <a:ext cx="11208112" cy="8733645"/>
          </a:xfrm>
          <a:custGeom>
            <a:avLst/>
            <a:gdLst/>
            <a:ahLst/>
            <a:cxnLst/>
            <a:rect r="r" b="b" t="t" l="l"/>
            <a:pathLst>
              <a:path h="8733645" w="11208112">
                <a:moveTo>
                  <a:pt x="0" y="0"/>
                </a:moveTo>
                <a:lnTo>
                  <a:pt x="11208111" y="0"/>
                </a:lnTo>
                <a:lnTo>
                  <a:pt x="11208111" y="8733645"/>
                </a:lnTo>
                <a:lnTo>
                  <a:pt x="0" y="8733645"/>
                </a:lnTo>
                <a:lnTo>
                  <a:pt x="0" y="0"/>
                </a:lnTo>
                <a:close/>
              </a:path>
            </a:pathLst>
          </a:custGeom>
          <a:blipFill>
            <a:blip r:embed="rId2"/>
            <a:stretch>
              <a:fillRect l="0" t="-2937" r="0" b="-2937"/>
            </a:stretch>
          </a:blipFill>
        </p:spPr>
      </p:sp>
      <p:sp>
        <p:nvSpPr>
          <p:cNvPr name="TextBox 3" id="3"/>
          <p:cNvSpPr txBox="true"/>
          <p:nvPr/>
        </p:nvSpPr>
        <p:spPr>
          <a:xfrm rot="0">
            <a:off x="6016257" y="365268"/>
            <a:ext cx="5273675"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Become a Seller  </a:t>
            </a:r>
          </a:p>
        </p:txBody>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4938293" y="1972162"/>
            <a:ext cx="6087162" cy="2606447"/>
          </a:xfrm>
          <a:custGeom>
            <a:avLst/>
            <a:gdLst/>
            <a:ahLst/>
            <a:cxnLst/>
            <a:rect r="r" b="b" t="t" l="l"/>
            <a:pathLst>
              <a:path h="2606447" w="6087162">
                <a:moveTo>
                  <a:pt x="0" y="0"/>
                </a:moveTo>
                <a:lnTo>
                  <a:pt x="6087162" y="0"/>
                </a:lnTo>
                <a:lnTo>
                  <a:pt x="6087162" y="2606447"/>
                </a:lnTo>
                <a:lnTo>
                  <a:pt x="0" y="2606447"/>
                </a:lnTo>
                <a:lnTo>
                  <a:pt x="0" y="0"/>
                </a:lnTo>
                <a:close/>
              </a:path>
            </a:pathLst>
          </a:custGeom>
          <a:blipFill>
            <a:blip r:embed="rId2"/>
            <a:stretch>
              <a:fillRect l="0" t="-178" r="0" b="-178"/>
            </a:stretch>
          </a:blipFill>
        </p:spPr>
      </p:sp>
      <p:sp>
        <p:nvSpPr>
          <p:cNvPr name="Freeform 3" id="3"/>
          <p:cNvSpPr/>
          <p:nvPr/>
        </p:nvSpPr>
        <p:spPr>
          <a:xfrm flipH="false" flipV="false" rot="0">
            <a:off x="6508524" y="4745543"/>
            <a:ext cx="11779476" cy="5162600"/>
          </a:xfrm>
          <a:custGeom>
            <a:avLst/>
            <a:gdLst/>
            <a:ahLst/>
            <a:cxnLst/>
            <a:rect r="r" b="b" t="t" l="l"/>
            <a:pathLst>
              <a:path h="5162600" w="11779476">
                <a:moveTo>
                  <a:pt x="0" y="0"/>
                </a:moveTo>
                <a:lnTo>
                  <a:pt x="11779476" y="0"/>
                </a:lnTo>
                <a:lnTo>
                  <a:pt x="11779476" y="5162601"/>
                </a:lnTo>
                <a:lnTo>
                  <a:pt x="0" y="5162601"/>
                </a:lnTo>
                <a:lnTo>
                  <a:pt x="0" y="0"/>
                </a:lnTo>
                <a:close/>
              </a:path>
            </a:pathLst>
          </a:custGeom>
          <a:blipFill>
            <a:blip r:embed="rId3"/>
            <a:stretch>
              <a:fillRect l="-375" t="0" r="-375" b="0"/>
            </a:stretch>
          </a:blipFill>
        </p:spPr>
      </p:sp>
      <p:sp>
        <p:nvSpPr>
          <p:cNvPr name="Freeform 4" id="4"/>
          <p:cNvSpPr/>
          <p:nvPr/>
        </p:nvSpPr>
        <p:spPr>
          <a:xfrm flipH="false" flipV="false" rot="0">
            <a:off x="0" y="5095330"/>
            <a:ext cx="6508524" cy="4162970"/>
          </a:xfrm>
          <a:custGeom>
            <a:avLst/>
            <a:gdLst/>
            <a:ahLst/>
            <a:cxnLst/>
            <a:rect r="r" b="b" t="t" l="l"/>
            <a:pathLst>
              <a:path h="4162970" w="6508524">
                <a:moveTo>
                  <a:pt x="0" y="0"/>
                </a:moveTo>
                <a:lnTo>
                  <a:pt x="6508524" y="0"/>
                </a:lnTo>
                <a:lnTo>
                  <a:pt x="6508524" y="4162970"/>
                </a:lnTo>
                <a:lnTo>
                  <a:pt x="0" y="4162970"/>
                </a:lnTo>
                <a:lnTo>
                  <a:pt x="0" y="0"/>
                </a:lnTo>
                <a:close/>
              </a:path>
            </a:pathLst>
          </a:custGeom>
          <a:blipFill>
            <a:blip r:embed="rId4"/>
            <a:stretch>
              <a:fillRect l="0" t="0" r="0" b="0"/>
            </a:stretch>
          </a:blipFill>
        </p:spPr>
      </p:sp>
      <p:sp>
        <p:nvSpPr>
          <p:cNvPr name="TextBox 5" id="5"/>
          <p:cNvSpPr txBox="true"/>
          <p:nvPr/>
        </p:nvSpPr>
        <p:spPr>
          <a:xfrm rot="0">
            <a:off x="3494117" y="365268"/>
            <a:ext cx="10317956"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Data Valedation for regestration</a:t>
            </a: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78335" y="2594610"/>
            <a:ext cx="18288000" cy="5097780"/>
          </a:xfrm>
          <a:custGeom>
            <a:avLst/>
            <a:gdLst/>
            <a:ahLst/>
            <a:cxnLst/>
            <a:rect r="r" b="b" t="t" l="l"/>
            <a:pathLst>
              <a:path h="5097780" w="18288000">
                <a:moveTo>
                  <a:pt x="0" y="0"/>
                </a:moveTo>
                <a:lnTo>
                  <a:pt x="18288000" y="0"/>
                </a:lnTo>
                <a:lnTo>
                  <a:pt x="18288000" y="5097780"/>
                </a:lnTo>
                <a:lnTo>
                  <a:pt x="0" y="5097780"/>
                </a:lnTo>
                <a:lnTo>
                  <a:pt x="0" y="0"/>
                </a:lnTo>
                <a:close/>
              </a:path>
            </a:pathLst>
          </a:custGeom>
          <a:blipFill>
            <a:blip r:embed="rId2"/>
            <a:stretch>
              <a:fillRect l="0" t="0" r="0" b="0"/>
            </a:stretch>
          </a:blipFill>
        </p:spPr>
      </p:sp>
      <p:sp>
        <p:nvSpPr>
          <p:cNvPr name="TextBox 3" id="3"/>
          <p:cNvSpPr txBox="true"/>
          <p:nvPr/>
        </p:nvSpPr>
        <p:spPr>
          <a:xfrm rot="0">
            <a:off x="5862764" y="248064"/>
            <a:ext cx="6205802" cy="1908147"/>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Vendor Application Pending Approval</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0236047" y="1890977"/>
            <a:ext cx="8051953" cy="8224495"/>
          </a:xfrm>
          <a:custGeom>
            <a:avLst/>
            <a:gdLst/>
            <a:ahLst/>
            <a:cxnLst/>
            <a:rect r="r" b="b" t="t" l="l"/>
            <a:pathLst>
              <a:path h="8224495" w="8051953">
                <a:moveTo>
                  <a:pt x="0" y="0"/>
                </a:moveTo>
                <a:lnTo>
                  <a:pt x="8051953" y="0"/>
                </a:lnTo>
                <a:lnTo>
                  <a:pt x="8051953" y="8224496"/>
                </a:lnTo>
                <a:lnTo>
                  <a:pt x="0" y="8224496"/>
                </a:lnTo>
                <a:lnTo>
                  <a:pt x="0" y="0"/>
                </a:lnTo>
                <a:close/>
              </a:path>
            </a:pathLst>
          </a:custGeom>
          <a:blipFill>
            <a:blip r:embed="rId2"/>
            <a:stretch>
              <a:fillRect l="0" t="0" r="0" b="0"/>
            </a:stretch>
          </a:blipFill>
        </p:spPr>
      </p:sp>
      <p:sp>
        <p:nvSpPr>
          <p:cNvPr name="Freeform 3" id="3"/>
          <p:cNvSpPr/>
          <p:nvPr/>
        </p:nvSpPr>
        <p:spPr>
          <a:xfrm flipH="false" flipV="false" rot="0">
            <a:off x="-430689" y="4351058"/>
            <a:ext cx="11301259" cy="2387391"/>
          </a:xfrm>
          <a:custGeom>
            <a:avLst/>
            <a:gdLst/>
            <a:ahLst/>
            <a:cxnLst/>
            <a:rect r="r" b="b" t="t" l="l"/>
            <a:pathLst>
              <a:path h="2387391" w="11301259">
                <a:moveTo>
                  <a:pt x="0" y="0"/>
                </a:moveTo>
                <a:lnTo>
                  <a:pt x="11301259" y="0"/>
                </a:lnTo>
                <a:lnTo>
                  <a:pt x="11301259" y="2387391"/>
                </a:lnTo>
                <a:lnTo>
                  <a:pt x="0" y="2387391"/>
                </a:lnTo>
                <a:lnTo>
                  <a:pt x="0" y="0"/>
                </a:lnTo>
                <a:close/>
              </a:path>
            </a:pathLst>
          </a:custGeom>
          <a:blipFill>
            <a:blip r:embed="rId3"/>
            <a:stretch>
              <a:fillRect l="0" t="0" r="0" b="0"/>
            </a:stretch>
          </a:blipFill>
        </p:spPr>
      </p:sp>
      <p:sp>
        <p:nvSpPr>
          <p:cNvPr name="TextBox 4" id="4"/>
          <p:cNvSpPr txBox="true"/>
          <p:nvPr/>
        </p:nvSpPr>
        <p:spPr>
          <a:xfrm rot="0">
            <a:off x="4021062" y="507485"/>
            <a:ext cx="9495234"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Vendor Application Approved </a:t>
            </a:r>
          </a:p>
        </p:txBody>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489670" y="2248793"/>
            <a:ext cx="8310508" cy="6579682"/>
          </a:xfrm>
          <a:custGeom>
            <a:avLst/>
            <a:gdLst/>
            <a:ahLst/>
            <a:cxnLst/>
            <a:rect r="r" b="b" t="t" l="l"/>
            <a:pathLst>
              <a:path h="6579682" w="8310508">
                <a:moveTo>
                  <a:pt x="0" y="0"/>
                </a:moveTo>
                <a:lnTo>
                  <a:pt x="8310508" y="0"/>
                </a:lnTo>
                <a:lnTo>
                  <a:pt x="8310508" y="6579682"/>
                </a:lnTo>
                <a:lnTo>
                  <a:pt x="0" y="6579682"/>
                </a:lnTo>
                <a:lnTo>
                  <a:pt x="0" y="0"/>
                </a:lnTo>
                <a:close/>
              </a:path>
            </a:pathLst>
          </a:custGeom>
          <a:blipFill>
            <a:blip r:embed="rId2"/>
            <a:stretch>
              <a:fillRect l="0" t="0" r="0" b="0"/>
            </a:stretch>
          </a:blipFill>
        </p:spPr>
      </p:sp>
      <p:sp>
        <p:nvSpPr>
          <p:cNvPr name="TextBox 3" id="3"/>
          <p:cNvSpPr txBox="true"/>
          <p:nvPr/>
        </p:nvSpPr>
        <p:spPr>
          <a:xfrm rot="0">
            <a:off x="5665778" y="507485"/>
            <a:ext cx="6205802"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Store Setup Wizard</a:t>
            </a:r>
          </a:p>
        </p:txBody>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2484621" y="1948001"/>
            <a:ext cx="13157924" cy="8338999"/>
          </a:xfrm>
          <a:custGeom>
            <a:avLst/>
            <a:gdLst/>
            <a:ahLst/>
            <a:cxnLst/>
            <a:rect r="r" b="b" t="t" l="l"/>
            <a:pathLst>
              <a:path h="8338999" w="13157924">
                <a:moveTo>
                  <a:pt x="0" y="0"/>
                </a:moveTo>
                <a:lnTo>
                  <a:pt x="13157923" y="0"/>
                </a:lnTo>
                <a:lnTo>
                  <a:pt x="13157923" y="8338999"/>
                </a:lnTo>
                <a:lnTo>
                  <a:pt x="0" y="8338999"/>
                </a:lnTo>
                <a:lnTo>
                  <a:pt x="0" y="0"/>
                </a:lnTo>
                <a:close/>
              </a:path>
            </a:pathLst>
          </a:custGeom>
          <a:blipFill>
            <a:blip r:embed="rId2"/>
            <a:stretch>
              <a:fillRect l="0" t="0" r="0" b="0"/>
            </a:stretch>
          </a:blipFill>
        </p:spPr>
      </p:sp>
      <p:sp>
        <p:nvSpPr>
          <p:cNvPr name="TextBox 3" id="3"/>
          <p:cNvSpPr txBox="true"/>
          <p:nvPr/>
        </p:nvSpPr>
        <p:spPr>
          <a:xfrm rot="0">
            <a:off x="5665778" y="507485"/>
            <a:ext cx="6205802"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Store Setup Wizard</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TextBox 2" id="2"/>
          <p:cNvSpPr txBox="true"/>
          <p:nvPr/>
        </p:nvSpPr>
        <p:spPr>
          <a:xfrm rot="0">
            <a:off x="2597202" y="3435970"/>
            <a:ext cx="14488210" cy="888352"/>
          </a:xfrm>
          <a:prstGeom prst="rect">
            <a:avLst/>
          </a:prstGeom>
        </p:spPr>
        <p:txBody>
          <a:bodyPr anchor="t" rtlCol="false" tIns="0" lIns="0" bIns="0" rIns="0">
            <a:spAutoFit/>
          </a:bodyPr>
          <a:lstStyle/>
          <a:p>
            <a:pPr algn="just" marL="0" indent="0" lvl="0">
              <a:lnSpc>
                <a:spcPts val="3535"/>
              </a:lnSpc>
              <a:spcBef>
                <a:spcPct val="0"/>
              </a:spcBef>
            </a:pPr>
            <a:r>
              <a:rPr lang="en-US" sz="2525">
                <a:solidFill>
                  <a:srgbClr val="010101"/>
                </a:solidFill>
                <a:latin typeface="Lora"/>
                <a:ea typeface="Lora"/>
                <a:cs typeface="Lora"/>
                <a:sym typeface="Lora"/>
              </a:rPr>
              <a:t> "Dyarna" is an online sales platform that was established  to provide a store that contains all high-quality Palestinian products for consumers. </a:t>
            </a:r>
          </a:p>
        </p:txBody>
      </p:sp>
      <p:sp>
        <p:nvSpPr>
          <p:cNvPr name="TextBox 3" id="3"/>
          <p:cNvSpPr txBox="true"/>
          <p:nvPr/>
        </p:nvSpPr>
        <p:spPr>
          <a:xfrm rot="0">
            <a:off x="2448485" y="5524351"/>
            <a:ext cx="4985178" cy="637934"/>
          </a:xfrm>
          <a:prstGeom prst="rect">
            <a:avLst/>
          </a:prstGeom>
        </p:spPr>
        <p:txBody>
          <a:bodyPr anchor="t" rtlCol="false" tIns="0" lIns="0" bIns="0" rIns="0">
            <a:spAutoFit/>
          </a:bodyPr>
          <a:lstStyle/>
          <a:p>
            <a:pPr algn="l" marL="0" indent="0" lvl="0">
              <a:lnSpc>
                <a:spcPts val="5204"/>
              </a:lnSpc>
              <a:spcBef>
                <a:spcPct val="0"/>
              </a:spcBef>
            </a:pPr>
            <a:r>
              <a:rPr lang="en-US" b="true" sz="3717" i="true">
                <a:solidFill>
                  <a:srgbClr val="010101"/>
                </a:solidFill>
                <a:latin typeface="Lora Bold Italics"/>
                <a:ea typeface="Lora Bold Italics"/>
                <a:cs typeface="Lora Bold Italics"/>
                <a:sym typeface="Lora Bold Italics"/>
              </a:rPr>
              <a:t>Why Dyarna Name</a:t>
            </a:r>
          </a:p>
        </p:txBody>
      </p:sp>
      <p:sp>
        <p:nvSpPr>
          <p:cNvPr name="TextBox 4" id="4"/>
          <p:cNvSpPr txBox="true"/>
          <p:nvPr/>
        </p:nvSpPr>
        <p:spPr>
          <a:xfrm rot="0">
            <a:off x="2448485" y="2033820"/>
            <a:ext cx="3848599" cy="637934"/>
          </a:xfrm>
          <a:prstGeom prst="rect">
            <a:avLst/>
          </a:prstGeom>
        </p:spPr>
        <p:txBody>
          <a:bodyPr anchor="t" rtlCol="false" tIns="0" lIns="0" bIns="0" rIns="0">
            <a:spAutoFit/>
          </a:bodyPr>
          <a:lstStyle/>
          <a:p>
            <a:pPr algn="l" marL="0" indent="0" lvl="0">
              <a:lnSpc>
                <a:spcPts val="5204"/>
              </a:lnSpc>
              <a:spcBef>
                <a:spcPct val="0"/>
              </a:spcBef>
            </a:pPr>
            <a:r>
              <a:rPr lang="en-US" b="true" sz="3717" i="true">
                <a:solidFill>
                  <a:srgbClr val="010101"/>
                </a:solidFill>
                <a:latin typeface="Lora Bold Italics"/>
                <a:ea typeface="Lora Bold Italics"/>
                <a:cs typeface="Lora Bold Italics"/>
                <a:sym typeface="Lora Bold Italics"/>
              </a:rPr>
              <a:t>Aboute Dyarna</a:t>
            </a:r>
          </a:p>
        </p:txBody>
      </p:sp>
      <p:grpSp>
        <p:nvGrpSpPr>
          <p:cNvPr name="Group 5" id="5"/>
          <p:cNvGrpSpPr/>
          <p:nvPr/>
        </p:nvGrpSpPr>
        <p:grpSpPr>
          <a:xfrm rot="0">
            <a:off x="-877281" y="0"/>
            <a:ext cx="3088591" cy="10287000"/>
            <a:chOff x="0" y="0"/>
            <a:chExt cx="813456" cy="2709333"/>
          </a:xfrm>
        </p:grpSpPr>
        <p:sp>
          <p:nvSpPr>
            <p:cNvPr name="Freeform 6" id="6"/>
            <p:cNvSpPr/>
            <p:nvPr/>
          </p:nvSpPr>
          <p:spPr>
            <a:xfrm flipH="false" flipV="false" rot="0">
              <a:off x="0" y="0"/>
              <a:ext cx="813456" cy="2709333"/>
            </a:xfrm>
            <a:custGeom>
              <a:avLst/>
              <a:gdLst/>
              <a:ahLst/>
              <a:cxnLst/>
              <a:rect r="r" b="b" t="t" l="l"/>
              <a:pathLst>
                <a:path h="2709333" w="813456">
                  <a:moveTo>
                    <a:pt x="0" y="0"/>
                  </a:moveTo>
                  <a:lnTo>
                    <a:pt x="813456" y="0"/>
                  </a:lnTo>
                  <a:lnTo>
                    <a:pt x="813456" y="2709333"/>
                  </a:lnTo>
                  <a:lnTo>
                    <a:pt x="0" y="2709333"/>
                  </a:lnTo>
                  <a:close/>
                </a:path>
              </a:pathLst>
            </a:custGeom>
            <a:solidFill>
              <a:srgbClr val="7B1E1F"/>
            </a:solidFill>
            <a:ln cap="sq">
              <a:noFill/>
              <a:prstDash val="solid"/>
              <a:miter/>
            </a:ln>
          </p:spPr>
        </p:sp>
        <p:sp>
          <p:nvSpPr>
            <p:cNvPr name="TextBox 7" id="7"/>
            <p:cNvSpPr txBox="true"/>
            <p:nvPr/>
          </p:nvSpPr>
          <p:spPr>
            <a:xfrm>
              <a:off x="0" y="-28575"/>
              <a:ext cx="813456" cy="2737908"/>
            </a:xfrm>
            <a:prstGeom prst="rect">
              <a:avLst/>
            </a:prstGeom>
          </p:spPr>
          <p:txBody>
            <a:bodyPr anchor="ctr" rtlCol="false" tIns="50800" lIns="50800" bIns="50800" rIns="50800"/>
            <a:lstStyle/>
            <a:p>
              <a:pPr algn="ctr" marL="0" indent="0" lvl="0">
                <a:lnSpc>
                  <a:spcPts val="2852"/>
                </a:lnSpc>
                <a:spcBef>
                  <a:spcPct val="0"/>
                </a:spcBef>
              </a:pPr>
            </a:p>
          </p:txBody>
        </p:sp>
      </p:grpSp>
      <p:sp>
        <p:nvSpPr>
          <p:cNvPr name="TextBox 8" id="8"/>
          <p:cNvSpPr txBox="true"/>
          <p:nvPr/>
        </p:nvSpPr>
        <p:spPr>
          <a:xfrm rot="0">
            <a:off x="2597202" y="6802070"/>
            <a:ext cx="14917414" cy="1745796"/>
          </a:xfrm>
          <a:prstGeom prst="rect">
            <a:avLst/>
          </a:prstGeom>
        </p:spPr>
        <p:txBody>
          <a:bodyPr anchor="t" rtlCol="false" tIns="0" lIns="0" bIns="0" rIns="0">
            <a:spAutoFit/>
          </a:bodyPr>
          <a:lstStyle/>
          <a:p>
            <a:pPr algn="just">
              <a:lnSpc>
                <a:spcPts val="3524"/>
              </a:lnSpc>
            </a:pPr>
            <a:r>
              <a:rPr lang="en-US" sz="2517">
                <a:solidFill>
                  <a:srgbClr val="010101"/>
                </a:solidFill>
                <a:latin typeface="Lora"/>
                <a:ea typeface="Lora"/>
                <a:cs typeface="Lora"/>
                <a:sym typeface="Lora"/>
              </a:rPr>
              <a:t>Because the word "Diyar" traditionally means homes, the name reflects our connection to Palestinian roots. Everything created in our "Dyarna" offers the products of the Palestinian home, bringing them from our "Dyarna" to the homes of our customers.</a:t>
            </a:r>
          </a:p>
          <a:p>
            <a:pPr algn="l" marL="0" indent="0" lvl="0">
              <a:lnSpc>
                <a:spcPts val="3524"/>
              </a:lnSpc>
              <a:spcBef>
                <a:spcPct val="0"/>
              </a:spcBef>
            </a:pPr>
          </a:p>
        </p:txBody>
      </p:sp>
      <p:sp>
        <p:nvSpPr>
          <p:cNvPr name="Freeform 9" id="9"/>
          <p:cNvSpPr/>
          <p:nvPr/>
        </p:nvSpPr>
        <p:spPr>
          <a:xfrm flipH="false" flipV="false" rot="-5400000">
            <a:off x="-1124138" y="4940384"/>
            <a:ext cx="8543440" cy="1872544"/>
          </a:xfrm>
          <a:custGeom>
            <a:avLst/>
            <a:gdLst/>
            <a:ahLst/>
            <a:cxnLst/>
            <a:rect r="r" b="b" t="t" l="l"/>
            <a:pathLst>
              <a:path h="1872544" w="8543440">
                <a:moveTo>
                  <a:pt x="0" y="0"/>
                </a:moveTo>
                <a:lnTo>
                  <a:pt x="8543440" y="0"/>
                </a:lnTo>
                <a:lnTo>
                  <a:pt x="8543440" y="1872543"/>
                </a:lnTo>
                <a:lnTo>
                  <a:pt x="0" y="1872543"/>
                </a:lnTo>
                <a:lnTo>
                  <a:pt x="0" y="0"/>
                </a:lnTo>
                <a:close/>
              </a:path>
            </a:pathLst>
          </a:custGeom>
          <a:blipFill>
            <a:blip r:embed="rId2">
              <a:extLst>
                <a:ext uri="{96DAC541-7B7A-43D3-8B79-37D633B846F1}">
                  <asvg:svgBlip xmlns:asvg="http://schemas.microsoft.com/office/drawing/2016/SVG/main" r:embed="rId3"/>
                </a:ext>
              </a:extLst>
            </a:blip>
            <a:stretch>
              <a:fillRect l="0" t="0" r="0" b="-38523"/>
            </a:stretch>
          </a:blipFill>
        </p:spPr>
      </p:sp>
      <p:sp>
        <p:nvSpPr>
          <p:cNvPr name="Freeform 10" id="10"/>
          <p:cNvSpPr/>
          <p:nvPr/>
        </p:nvSpPr>
        <p:spPr>
          <a:xfrm flipH="false" flipV="false" rot="0">
            <a:off x="15544289" y="126696"/>
            <a:ext cx="2524113" cy="3064497"/>
          </a:xfrm>
          <a:custGeom>
            <a:avLst/>
            <a:gdLst/>
            <a:ahLst/>
            <a:cxnLst/>
            <a:rect r="r" b="b" t="t" l="l"/>
            <a:pathLst>
              <a:path h="3064497" w="2524113">
                <a:moveTo>
                  <a:pt x="0" y="0"/>
                </a:moveTo>
                <a:lnTo>
                  <a:pt x="2524113" y="0"/>
                </a:lnTo>
                <a:lnTo>
                  <a:pt x="2524113" y="3064496"/>
                </a:lnTo>
                <a:lnTo>
                  <a:pt x="0" y="3064496"/>
                </a:lnTo>
                <a:lnTo>
                  <a:pt x="0" y="0"/>
                </a:lnTo>
                <a:close/>
              </a:path>
            </a:pathLst>
          </a:custGeom>
          <a:blipFill>
            <a:blip r:embed="rId4"/>
            <a:stretch>
              <a:fillRect l="-10704" t="0" r="-10704" b="0"/>
            </a:stretch>
          </a:blipFill>
        </p:spPr>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0501451" y="1521544"/>
            <a:ext cx="7297242" cy="8765456"/>
          </a:xfrm>
          <a:custGeom>
            <a:avLst/>
            <a:gdLst/>
            <a:ahLst/>
            <a:cxnLst/>
            <a:rect r="r" b="b" t="t" l="l"/>
            <a:pathLst>
              <a:path h="8765456" w="7297242">
                <a:moveTo>
                  <a:pt x="0" y="0"/>
                </a:moveTo>
                <a:lnTo>
                  <a:pt x="7297242" y="0"/>
                </a:lnTo>
                <a:lnTo>
                  <a:pt x="7297242" y="8765456"/>
                </a:lnTo>
                <a:lnTo>
                  <a:pt x="0" y="8765456"/>
                </a:lnTo>
                <a:lnTo>
                  <a:pt x="0" y="0"/>
                </a:lnTo>
                <a:close/>
              </a:path>
            </a:pathLst>
          </a:custGeom>
          <a:blipFill>
            <a:blip r:embed="rId2"/>
            <a:stretch>
              <a:fillRect l="0" t="0" r="0" b="0"/>
            </a:stretch>
          </a:blipFill>
        </p:spPr>
      </p:sp>
      <p:sp>
        <p:nvSpPr>
          <p:cNvPr name="Freeform 3" id="3"/>
          <p:cNvSpPr/>
          <p:nvPr/>
        </p:nvSpPr>
        <p:spPr>
          <a:xfrm flipH="false" flipV="false" rot="0">
            <a:off x="436682" y="2800152"/>
            <a:ext cx="9588953" cy="6055431"/>
          </a:xfrm>
          <a:custGeom>
            <a:avLst/>
            <a:gdLst/>
            <a:ahLst/>
            <a:cxnLst/>
            <a:rect r="r" b="b" t="t" l="l"/>
            <a:pathLst>
              <a:path h="6055431" w="9588953">
                <a:moveTo>
                  <a:pt x="0" y="0"/>
                </a:moveTo>
                <a:lnTo>
                  <a:pt x="9588953" y="0"/>
                </a:lnTo>
                <a:lnTo>
                  <a:pt x="9588953" y="6055431"/>
                </a:lnTo>
                <a:lnTo>
                  <a:pt x="0" y="6055431"/>
                </a:lnTo>
                <a:lnTo>
                  <a:pt x="0" y="0"/>
                </a:lnTo>
                <a:close/>
              </a:path>
            </a:pathLst>
          </a:custGeom>
          <a:blipFill>
            <a:blip r:embed="rId3"/>
            <a:stretch>
              <a:fillRect l="0" t="0" r="0" b="0"/>
            </a:stretch>
          </a:blipFill>
        </p:spPr>
      </p:sp>
      <p:sp>
        <p:nvSpPr>
          <p:cNvPr name="TextBox 4" id="4"/>
          <p:cNvSpPr txBox="true"/>
          <p:nvPr/>
        </p:nvSpPr>
        <p:spPr>
          <a:xfrm rot="0">
            <a:off x="5665778" y="507485"/>
            <a:ext cx="6205802"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Store Setup Wizard</a:t>
            </a:r>
          </a:p>
        </p:txBody>
      </p:sp>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9826298" y="1627119"/>
            <a:ext cx="7703935" cy="8359344"/>
          </a:xfrm>
          <a:custGeom>
            <a:avLst/>
            <a:gdLst/>
            <a:ahLst/>
            <a:cxnLst/>
            <a:rect r="r" b="b" t="t" l="l"/>
            <a:pathLst>
              <a:path h="8359344" w="7703935">
                <a:moveTo>
                  <a:pt x="0" y="0"/>
                </a:moveTo>
                <a:lnTo>
                  <a:pt x="7703935" y="0"/>
                </a:lnTo>
                <a:lnTo>
                  <a:pt x="7703935" y="8359344"/>
                </a:lnTo>
                <a:lnTo>
                  <a:pt x="0" y="8359344"/>
                </a:lnTo>
                <a:lnTo>
                  <a:pt x="0" y="0"/>
                </a:lnTo>
                <a:close/>
              </a:path>
            </a:pathLst>
          </a:custGeom>
          <a:blipFill>
            <a:blip r:embed="rId2"/>
            <a:stretch>
              <a:fillRect l="0" t="0" r="0" b="0"/>
            </a:stretch>
          </a:blipFill>
        </p:spPr>
      </p:sp>
      <p:sp>
        <p:nvSpPr>
          <p:cNvPr name="Freeform 3" id="3"/>
          <p:cNvSpPr/>
          <p:nvPr/>
        </p:nvSpPr>
        <p:spPr>
          <a:xfrm flipH="false" flipV="false" rot="0">
            <a:off x="1094092" y="1627119"/>
            <a:ext cx="7468155" cy="8659881"/>
          </a:xfrm>
          <a:custGeom>
            <a:avLst/>
            <a:gdLst/>
            <a:ahLst/>
            <a:cxnLst/>
            <a:rect r="r" b="b" t="t" l="l"/>
            <a:pathLst>
              <a:path h="8659881" w="7468155">
                <a:moveTo>
                  <a:pt x="0" y="0"/>
                </a:moveTo>
                <a:lnTo>
                  <a:pt x="7468155" y="0"/>
                </a:lnTo>
                <a:lnTo>
                  <a:pt x="7468155" y="8659881"/>
                </a:lnTo>
                <a:lnTo>
                  <a:pt x="0" y="8659881"/>
                </a:lnTo>
                <a:lnTo>
                  <a:pt x="0" y="0"/>
                </a:lnTo>
                <a:close/>
              </a:path>
            </a:pathLst>
          </a:custGeom>
          <a:blipFill>
            <a:blip r:embed="rId3"/>
            <a:stretch>
              <a:fillRect l="0" t="0" r="0" b="0"/>
            </a:stretch>
          </a:blipFill>
        </p:spPr>
      </p:sp>
      <p:sp>
        <p:nvSpPr>
          <p:cNvPr name="TextBox 4" id="4"/>
          <p:cNvSpPr txBox="true"/>
          <p:nvPr/>
        </p:nvSpPr>
        <p:spPr>
          <a:xfrm rot="0">
            <a:off x="5665778" y="507485"/>
            <a:ext cx="6205802"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Store Setup Wizard</a:t>
            </a:r>
          </a:p>
        </p:txBody>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0576377" y="1445140"/>
            <a:ext cx="7377532" cy="8841860"/>
          </a:xfrm>
          <a:custGeom>
            <a:avLst/>
            <a:gdLst/>
            <a:ahLst/>
            <a:cxnLst/>
            <a:rect r="r" b="b" t="t" l="l"/>
            <a:pathLst>
              <a:path h="8841860" w="7377532">
                <a:moveTo>
                  <a:pt x="0" y="0"/>
                </a:moveTo>
                <a:lnTo>
                  <a:pt x="7377532" y="0"/>
                </a:lnTo>
                <a:lnTo>
                  <a:pt x="7377532" y="8841860"/>
                </a:lnTo>
                <a:lnTo>
                  <a:pt x="0" y="8841860"/>
                </a:lnTo>
                <a:lnTo>
                  <a:pt x="0" y="0"/>
                </a:lnTo>
                <a:close/>
              </a:path>
            </a:pathLst>
          </a:custGeom>
          <a:blipFill>
            <a:blip r:embed="rId2"/>
            <a:stretch>
              <a:fillRect l="0" t="0" r="0" b="0"/>
            </a:stretch>
          </a:blipFill>
        </p:spPr>
      </p:sp>
      <p:sp>
        <p:nvSpPr>
          <p:cNvPr name="Freeform 3" id="3"/>
          <p:cNvSpPr/>
          <p:nvPr/>
        </p:nvSpPr>
        <p:spPr>
          <a:xfrm flipH="false" flipV="false" rot="0">
            <a:off x="560151" y="2300241"/>
            <a:ext cx="9373675" cy="6510644"/>
          </a:xfrm>
          <a:custGeom>
            <a:avLst/>
            <a:gdLst/>
            <a:ahLst/>
            <a:cxnLst/>
            <a:rect r="r" b="b" t="t" l="l"/>
            <a:pathLst>
              <a:path h="6510644" w="9373675">
                <a:moveTo>
                  <a:pt x="0" y="0"/>
                </a:moveTo>
                <a:lnTo>
                  <a:pt x="9373675" y="0"/>
                </a:lnTo>
                <a:lnTo>
                  <a:pt x="9373675" y="6510644"/>
                </a:lnTo>
                <a:lnTo>
                  <a:pt x="0" y="6510644"/>
                </a:lnTo>
                <a:lnTo>
                  <a:pt x="0" y="0"/>
                </a:lnTo>
                <a:close/>
              </a:path>
            </a:pathLst>
          </a:custGeom>
          <a:blipFill>
            <a:blip r:embed="rId3"/>
            <a:stretch>
              <a:fillRect l="0" t="0" r="0" b="0"/>
            </a:stretch>
          </a:blipFill>
        </p:spPr>
      </p:sp>
      <p:sp>
        <p:nvSpPr>
          <p:cNvPr name="TextBox 4" id="4"/>
          <p:cNvSpPr txBox="true"/>
          <p:nvPr/>
        </p:nvSpPr>
        <p:spPr>
          <a:xfrm rot="0">
            <a:off x="5665778" y="507485"/>
            <a:ext cx="6205802"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Store Setup Wizard</a:t>
            </a:r>
          </a:p>
        </p:txBody>
      </p:sp>
    </p:spTree>
  </p:cSld>
  <p:clrMapOvr>
    <a:masterClrMapping/>
  </p:clrMapOvr>
</p:sld>
</file>

<file path=ppt/slides/slide3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234667" y="2324116"/>
            <a:ext cx="18118585" cy="6846198"/>
          </a:xfrm>
          <a:custGeom>
            <a:avLst/>
            <a:gdLst/>
            <a:ahLst/>
            <a:cxnLst/>
            <a:rect r="r" b="b" t="t" l="l"/>
            <a:pathLst>
              <a:path h="6846198" w="18118585">
                <a:moveTo>
                  <a:pt x="0" y="0"/>
                </a:moveTo>
                <a:lnTo>
                  <a:pt x="18118585" y="0"/>
                </a:lnTo>
                <a:lnTo>
                  <a:pt x="18118585" y="6846198"/>
                </a:lnTo>
                <a:lnTo>
                  <a:pt x="0" y="6846198"/>
                </a:lnTo>
                <a:lnTo>
                  <a:pt x="0" y="0"/>
                </a:lnTo>
                <a:close/>
              </a:path>
            </a:pathLst>
          </a:custGeom>
          <a:blipFill>
            <a:blip r:embed="rId2"/>
            <a:stretch>
              <a:fillRect l="-1945" t="0" r="-2650" b="0"/>
            </a:stretch>
          </a:blipFill>
        </p:spPr>
      </p:sp>
      <p:sp>
        <p:nvSpPr>
          <p:cNvPr name="TextBox 3" id="3"/>
          <p:cNvSpPr txBox="true"/>
          <p:nvPr/>
        </p:nvSpPr>
        <p:spPr>
          <a:xfrm rot="0">
            <a:off x="5665778" y="507485"/>
            <a:ext cx="6205802"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Store Setup Wizard</a:t>
            </a:r>
          </a:p>
        </p:txBody>
      </p:sp>
    </p:spTree>
  </p:cSld>
  <p:clrMapOvr>
    <a:masterClrMapping/>
  </p:clrMapOvr>
</p:sld>
</file>

<file path=ppt/slides/slide34.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4144665" y="1192841"/>
            <a:ext cx="9327459" cy="9401781"/>
          </a:xfrm>
          <a:custGeom>
            <a:avLst/>
            <a:gdLst/>
            <a:ahLst/>
            <a:cxnLst/>
            <a:rect r="r" b="b" t="t" l="l"/>
            <a:pathLst>
              <a:path h="9401781" w="9327459">
                <a:moveTo>
                  <a:pt x="0" y="0"/>
                </a:moveTo>
                <a:lnTo>
                  <a:pt x="9327459" y="0"/>
                </a:lnTo>
                <a:lnTo>
                  <a:pt x="9327459" y="9401781"/>
                </a:lnTo>
                <a:lnTo>
                  <a:pt x="0" y="9401781"/>
                </a:lnTo>
                <a:lnTo>
                  <a:pt x="0" y="0"/>
                </a:lnTo>
                <a:close/>
              </a:path>
            </a:pathLst>
          </a:custGeom>
          <a:blipFill>
            <a:blip r:embed="rId2"/>
            <a:stretch>
              <a:fillRect l="0" t="0" r="0" b="0"/>
            </a:stretch>
          </a:blipFill>
        </p:spPr>
      </p:sp>
      <p:sp>
        <p:nvSpPr>
          <p:cNvPr name="TextBox 3" id="3"/>
          <p:cNvSpPr txBox="true"/>
          <p:nvPr/>
        </p:nvSpPr>
        <p:spPr>
          <a:xfrm rot="0">
            <a:off x="6313826" y="132532"/>
            <a:ext cx="4989137" cy="896168"/>
          </a:xfrm>
          <a:prstGeom prst="rect">
            <a:avLst/>
          </a:prstGeom>
        </p:spPr>
        <p:txBody>
          <a:bodyPr anchor="t" rtlCol="false" tIns="0" lIns="0" bIns="0" rIns="0">
            <a:spAutoFit/>
          </a:bodyPr>
          <a:lstStyle/>
          <a:p>
            <a:pPr algn="ctr">
              <a:lnSpc>
                <a:spcPts val="7304"/>
              </a:lnSpc>
              <a:spcBef>
                <a:spcPct val="0"/>
              </a:spcBef>
            </a:pPr>
            <a:r>
              <a:rPr lang="en-US" b="true" sz="5217">
                <a:solidFill>
                  <a:srgbClr val="000000"/>
                </a:solidFill>
                <a:latin typeface="Lora Bold"/>
                <a:ea typeface="Lora Bold"/>
                <a:cs typeface="Lora Bold"/>
                <a:sym typeface="Lora Bold"/>
              </a:rPr>
              <a:t>Seller Profile</a:t>
            </a:r>
          </a:p>
        </p:txBody>
      </p:sp>
    </p:spTree>
  </p:cSld>
  <p:clrMapOvr>
    <a:masterClrMapping/>
  </p:clrMapOvr>
</p:sld>
</file>

<file path=ppt/slides/slide35.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0" y="3780179"/>
            <a:ext cx="8561757" cy="2054364"/>
          </a:xfrm>
          <a:custGeom>
            <a:avLst/>
            <a:gdLst/>
            <a:ahLst/>
            <a:cxnLst/>
            <a:rect r="r" b="b" t="t" l="l"/>
            <a:pathLst>
              <a:path h="2054364" w="8561757">
                <a:moveTo>
                  <a:pt x="0" y="0"/>
                </a:moveTo>
                <a:lnTo>
                  <a:pt x="8561757" y="0"/>
                </a:lnTo>
                <a:lnTo>
                  <a:pt x="8561757" y="2054365"/>
                </a:lnTo>
                <a:lnTo>
                  <a:pt x="0" y="2054365"/>
                </a:lnTo>
                <a:lnTo>
                  <a:pt x="0" y="0"/>
                </a:lnTo>
                <a:close/>
              </a:path>
            </a:pathLst>
          </a:custGeom>
          <a:blipFill>
            <a:blip r:embed="rId2"/>
            <a:stretch>
              <a:fillRect l="-4050" t="0" r="-5341" b="0"/>
            </a:stretch>
          </a:blipFill>
        </p:spPr>
      </p:sp>
      <p:sp>
        <p:nvSpPr>
          <p:cNvPr name="Freeform 3" id="3"/>
          <p:cNvSpPr/>
          <p:nvPr/>
        </p:nvSpPr>
        <p:spPr>
          <a:xfrm flipH="false" flipV="false" rot="0">
            <a:off x="-22322" y="6600533"/>
            <a:ext cx="8781041" cy="1544781"/>
          </a:xfrm>
          <a:custGeom>
            <a:avLst/>
            <a:gdLst/>
            <a:ahLst/>
            <a:cxnLst/>
            <a:rect r="r" b="b" t="t" l="l"/>
            <a:pathLst>
              <a:path h="1544781" w="8781041">
                <a:moveTo>
                  <a:pt x="0" y="0"/>
                </a:moveTo>
                <a:lnTo>
                  <a:pt x="8781041" y="0"/>
                </a:lnTo>
                <a:lnTo>
                  <a:pt x="8781041" y="1544781"/>
                </a:lnTo>
                <a:lnTo>
                  <a:pt x="0" y="1544781"/>
                </a:lnTo>
                <a:lnTo>
                  <a:pt x="0" y="0"/>
                </a:lnTo>
                <a:close/>
              </a:path>
            </a:pathLst>
          </a:custGeom>
          <a:blipFill>
            <a:blip r:embed="rId3"/>
            <a:stretch>
              <a:fillRect l="-4826" t="0" r="0" b="0"/>
            </a:stretch>
          </a:blipFill>
        </p:spPr>
      </p:sp>
      <p:sp>
        <p:nvSpPr>
          <p:cNvPr name="Freeform 4" id="4"/>
          <p:cNvSpPr/>
          <p:nvPr/>
        </p:nvSpPr>
        <p:spPr>
          <a:xfrm flipH="false" flipV="false" rot="0">
            <a:off x="8758719" y="2945852"/>
            <a:ext cx="9821184" cy="5777383"/>
          </a:xfrm>
          <a:custGeom>
            <a:avLst/>
            <a:gdLst/>
            <a:ahLst/>
            <a:cxnLst/>
            <a:rect r="r" b="b" t="t" l="l"/>
            <a:pathLst>
              <a:path h="5777383" w="9821184">
                <a:moveTo>
                  <a:pt x="0" y="0"/>
                </a:moveTo>
                <a:lnTo>
                  <a:pt x="9821184" y="0"/>
                </a:lnTo>
                <a:lnTo>
                  <a:pt x="9821184" y="5777383"/>
                </a:lnTo>
                <a:lnTo>
                  <a:pt x="0" y="5777383"/>
                </a:lnTo>
                <a:lnTo>
                  <a:pt x="0" y="0"/>
                </a:lnTo>
                <a:close/>
              </a:path>
            </a:pathLst>
          </a:custGeom>
          <a:blipFill>
            <a:blip r:embed="rId4"/>
            <a:stretch>
              <a:fillRect l="0" t="-15974" r="-37824" b="0"/>
            </a:stretch>
          </a:blipFill>
        </p:spPr>
      </p:sp>
      <p:sp>
        <p:nvSpPr>
          <p:cNvPr name="TextBox 5" id="5"/>
          <p:cNvSpPr txBox="true"/>
          <p:nvPr/>
        </p:nvSpPr>
        <p:spPr>
          <a:xfrm rot="0">
            <a:off x="3405419" y="507485"/>
            <a:ext cx="11053352"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Verified Store</a:t>
            </a:r>
          </a:p>
        </p:txBody>
      </p:sp>
    </p:spTree>
  </p:cSld>
  <p:clrMapOvr>
    <a:masterClrMapping/>
  </p:clrMapOvr>
</p:sld>
</file>

<file path=ppt/slides/slide36.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96883" y="1662250"/>
            <a:ext cx="11583751" cy="7824662"/>
          </a:xfrm>
          <a:custGeom>
            <a:avLst/>
            <a:gdLst/>
            <a:ahLst/>
            <a:cxnLst/>
            <a:rect r="r" b="b" t="t" l="l"/>
            <a:pathLst>
              <a:path h="7824662" w="11583751">
                <a:moveTo>
                  <a:pt x="0" y="0"/>
                </a:moveTo>
                <a:lnTo>
                  <a:pt x="11583750" y="0"/>
                </a:lnTo>
                <a:lnTo>
                  <a:pt x="11583750" y="7824661"/>
                </a:lnTo>
                <a:lnTo>
                  <a:pt x="0" y="7824661"/>
                </a:lnTo>
                <a:lnTo>
                  <a:pt x="0" y="0"/>
                </a:lnTo>
                <a:close/>
              </a:path>
            </a:pathLst>
          </a:custGeom>
          <a:blipFill>
            <a:blip r:embed="rId2"/>
            <a:stretch>
              <a:fillRect l="0" t="0" r="-9560" b="0"/>
            </a:stretch>
          </a:blipFill>
        </p:spPr>
      </p:sp>
      <p:sp>
        <p:nvSpPr>
          <p:cNvPr name="Freeform 3" id="3"/>
          <p:cNvSpPr/>
          <p:nvPr/>
        </p:nvSpPr>
        <p:spPr>
          <a:xfrm flipH="false" flipV="false" rot="5400000">
            <a:off x="-346268" y="334229"/>
            <a:ext cx="2144715" cy="937186"/>
          </a:xfrm>
          <a:custGeom>
            <a:avLst/>
            <a:gdLst/>
            <a:ahLst/>
            <a:cxnLst/>
            <a:rect r="r" b="b" t="t" l="l"/>
            <a:pathLst>
              <a:path h="937186" w="2144715">
                <a:moveTo>
                  <a:pt x="0" y="0"/>
                </a:moveTo>
                <a:lnTo>
                  <a:pt x="2144714" y="0"/>
                </a:lnTo>
                <a:lnTo>
                  <a:pt x="2144714" y="937186"/>
                </a:lnTo>
                <a:lnTo>
                  <a:pt x="0" y="93718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57496" y="8393884"/>
            <a:ext cx="1978182" cy="864416"/>
          </a:xfrm>
          <a:custGeom>
            <a:avLst/>
            <a:gdLst/>
            <a:ahLst/>
            <a:cxnLst/>
            <a:rect r="r" b="b" t="t" l="l"/>
            <a:pathLst>
              <a:path h="864416" w="1978182">
                <a:moveTo>
                  <a:pt x="0" y="0"/>
                </a:moveTo>
                <a:lnTo>
                  <a:pt x="1978182" y="0"/>
                </a:lnTo>
                <a:lnTo>
                  <a:pt x="1978182" y="864416"/>
                </a:lnTo>
                <a:lnTo>
                  <a:pt x="0" y="86441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false" flipV="false" rot="0">
            <a:off x="13107811" y="2485759"/>
            <a:ext cx="4905207" cy="7358254"/>
          </a:xfrm>
          <a:custGeom>
            <a:avLst/>
            <a:gdLst/>
            <a:ahLst/>
            <a:cxnLst/>
            <a:rect r="r" b="b" t="t" l="l"/>
            <a:pathLst>
              <a:path h="7358254" w="4905207">
                <a:moveTo>
                  <a:pt x="0" y="0"/>
                </a:moveTo>
                <a:lnTo>
                  <a:pt x="4905206" y="0"/>
                </a:lnTo>
                <a:lnTo>
                  <a:pt x="4905206" y="7358254"/>
                </a:lnTo>
                <a:lnTo>
                  <a:pt x="0" y="7358254"/>
                </a:lnTo>
                <a:lnTo>
                  <a:pt x="0" y="0"/>
                </a:lnTo>
                <a:close/>
              </a:path>
            </a:pathLst>
          </a:custGeom>
          <a:blipFill>
            <a:blip r:embed="rId5"/>
            <a:stretch>
              <a:fillRect l="-547" t="-3448" r="0" b="-1485"/>
            </a:stretch>
          </a:blipFill>
        </p:spPr>
      </p:sp>
      <p:sp>
        <p:nvSpPr>
          <p:cNvPr name="TextBox 6" id="6"/>
          <p:cNvSpPr txBox="true"/>
          <p:nvPr/>
        </p:nvSpPr>
        <p:spPr>
          <a:xfrm rot="0">
            <a:off x="3617324" y="281607"/>
            <a:ext cx="11053352"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shopping cart</a:t>
            </a:r>
          </a:p>
        </p:txBody>
      </p:sp>
    </p:spTree>
  </p:cSld>
  <p:clrMapOvr>
    <a:masterClrMapping/>
  </p:clrMapOvr>
</p:sld>
</file>

<file path=ppt/slides/slide37.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2460634" y="1282105"/>
            <a:ext cx="12874100" cy="8427417"/>
          </a:xfrm>
          <a:custGeom>
            <a:avLst/>
            <a:gdLst/>
            <a:ahLst/>
            <a:cxnLst/>
            <a:rect r="r" b="b" t="t" l="l"/>
            <a:pathLst>
              <a:path h="8427417" w="12874100">
                <a:moveTo>
                  <a:pt x="0" y="0"/>
                </a:moveTo>
                <a:lnTo>
                  <a:pt x="12874100" y="0"/>
                </a:lnTo>
                <a:lnTo>
                  <a:pt x="12874100" y="8427417"/>
                </a:lnTo>
                <a:lnTo>
                  <a:pt x="0" y="8427417"/>
                </a:lnTo>
                <a:lnTo>
                  <a:pt x="0" y="0"/>
                </a:lnTo>
                <a:close/>
              </a:path>
            </a:pathLst>
          </a:custGeom>
          <a:blipFill>
            <a:blip r:embed="rId2"/>
            <a:stretch>
              <a:fillRect l="-2436" t="-2422" r="0" b="-2422"/>
            </a:stretch>
          </a:blipFill>
        </p:spPr>
      </p:sp>
      <p:sp>
        <p:nvSpPr>
          <p:cNvPr name="TextBox 3" id="3"/>
          <p:cNvSpPr txBox="true"/>
          <p:nvPr/>
        </p:nvSpPr>
        <p:spPr>
          <a:xfrm rot="0">
            <a:off x="3617324" y="91045"/>
            <a:ext cx="11053352"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shopping cart</a:t>
            </a:r>
          </a:p>
        </p:txBody>
      </p:sp>
    </p:spTree>
  </p:cSld>
  <p:clrMapOvr>
    <a:masterClrMapping/>
  </p:clrMapOvr>
</p:sld>
</file>

<file path=ppt/slides/slide38.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9772655" y="3627845"/>
            <a:ext cx="8196985" cy="3362237"/>
          </a:xfrm>
          <a:custGeom>
            <a:avLst/>
            <a:gdLst/>
            <a:ahLst/>
            <a:cxnLst/>
            <a:rect r="r" b="b" t="t" l="l"/>
            <a:pathLst>
              <a:path h="3362237" w="8196985">
                <a:moveTo>
                  <a:pt x="0" y="0"/>
                </a:moveTo>
                <a:lnTo>
                  <a:pt x="8196986" y="0"/>
                </a:lnTo>
                <a:lnTo>
                  <a:pt x="8196986" y="3362236"/>
                </a:lnTo>
                <a:lnTo>
                  <a:pt x="0" y="3362236"/>
                </a:lnTo>
                <a:lnTo>
                  <a:pt x="0" y="0"/>
                </a:lnTo>
                <a:close/>
              </a:path>
            </a:pathLst>
          </a:custGeom>
          <a:blipFill>
            <a:blip r:embed="rId2"/>
            <a:stretch>
              <a:fillRect l="0" t="0" r="0" b="0"/>
            </a:stretch>
          </a:blipFill>
        </p:spPr>
      </p:sp>
      <p:sp>
        <p:nvSpPr>
          <p:cNvPr name="Freeform 3" id="3"/>
          <p:cNvSpPr/>
          <p:nvPr/>
        </p:nvSpPr>
        <p:spPr>
          <a:xfrm flipH="false" flipV="false" rot="0">
            <a:off x="6371259" y="1969859"/>
            <a:ext cx="4936791" cy="8259031"/>
          </a:xfrm>
          <a:custGeom>
            <a:avLst/>
            <a:gdLst/>
            <a:ahLst/>
            <a:cxnLst/>
            <a:rect r="r" b="b" t="t" l="l"/>
            <a:pathLst>
              <a:path h="8259031" w="4936791">
                <a:moveTo>
                  <a:pt x="0" y="0"/>
                </a:moveTo>
                <a:lnTo>
                  <a:pt x="4936791" y="0"/>
                </a:lnTo>
                <a:lnTo>
                  <a:pt x="4936791" y="8259031"/>
                </a:lnTo>
                <a:lnTo>
                  <a:pt x="0" y="8259031"/>
                </a:lnTo>
                <a:lnTo>
                  <a:pt x="0" y="0"/>
                </a:lnTo>
                <a:close/>
              </a:path>
            </a:pathLst>
          </a:custGeom>
          <a:blipFill>
            <a:blip r:embed="rId3"/>
            <a:stretch>
              <a:fillRect l="0" t="0" r="-3302" b="0"/>
            </a:stretch>
          </a:blipFill>
        </p:spPr>
      </p:sp>
      <p:sp>
        <p:nvSpPr>
          <p:cNvPr name="Freeform 4" id="4"/>
          <p:cNvSpPr/>
          <p:nvPr/>
        </p:nvSpPr>
        <p:spPr>
          <a:xfrm flipH="false" flipV="false" rot="0">
            <a:off x="635826" y="2872648"/>
            <a:ext cx="5962997" cy="6002034"/>
          </a:xfrm>
          <a:custGeom>
            <a:avLst/>
            <a:gdLst/>
            <a:ahLst/>
            <a:cxnLst/>
            <a:rect r="r" b="b" t="t" l="l"/>
            <a:pathLst>
              <a:path h="6002034" w="5962997">
                <a:moveTo>
                  <a:pt x="0" y="0"/>
                </a:moveTo>
                <a:lnTo>
                  <a:pt x="5962996" y="0"/>
                </a:lnTo>
                <a:lnTo>
                  <a:pt x="5962996" y="6002035"/>
                </a:lnTo>
                <a:lnTo>
                  <a:pt x="0" y="6002035"/>
                </a:lnTo>
                <a:lnTo>
                  <a:pt x="0" y="0"/>
                </a:lnTo>
                <a:close/>
              </a:path>
            </a:pathLst>
          </a:custGeom>
          <a:blipFill>
            <a:blip r:embed="rId4"/>
            <a:stretch>
              <a:fillRect l="0" t="0" r="0" b="0"/>
            </a:stretch>
          </a:blipFill>
        </p:spPr>
      </p:sp>
      <p:sp>
        <p:nvSpPr>
          <p:cNvPr name="TextBox 5" id="5"/>
          <p:cNvSpPr txBox="true"/>
          <p:nvPr/>
        </p:nvSpPr>
        <p:spPr>
          <a:xfrm rot="0">
            <a:off x="3617324" y="281607"/>
            <a:ext cx="11053352"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Checkout</a:t>
            </a:r>
          </a:p>
        </p:txBody>
      </p:sp>
      <p:sp>
        <p:nvSpPr>
          <p:cNvPr name="TextBox 6" id="6"/>
          <p:cNvSpPr txBox="true"/>
          <p:nvPr/>
        </p:nvSpPr>
        <p:spPr>
          <a:xfrm rot="0">
            <a:off x="14197998" y="1314991"/>
            <a:ext cx="472678" cy="679632"/>
          </a:xfrm>
          <a:prstGeom prst="rect">
            <a:avLst/>
          </a:prstGeom>
        </p:spPr>
        <p:txBody>
          <a:bodyPr anchor="t" rtlCol="false" tIns="0" lIns="0" bIns="0" rIns="0">
            <a:spAutoFit/>
          </a:bodyPr>
          <a:lstStyle/>
          <a:p>
            <a:pPr algn="ctr">
              <a:lnSpc>
                <a:spcPts val="5484"/>
              </a:lnSpc>
              <a:spcBef>
                <a:spcPct val="0"/>
              </a:spcBef>
            </a:pPr>
            <a:r>
              <a:rPr lang="en-US" sz="3917" i="true">
                <a:solidFill>
                  <a:srgbClr val="010101"/>
                </a:solidFill>
                <a:latin typeface="Lora Italics"/>
                <a:ea typeface="Lora Italics"/>
                <a:cs typeface="Lora Italics"/>
                <a:sym typeface="Lora Italics"/>
              </a:rPr>
              <a:t>(1)</a:t>
            </a:r>
          </a:p>
        </p:txBody>
      </p:sp>
      <p:sp>
        <p:nvSpPr>
          <p:cNvPr name="TextBox 7" id="7"/>
          <p:cNvSpPr txBox="true"/>
          <p:nvPr/>
        </p:nvSpPr>
        <p:spPr>
          <a:xfrm rot="0">
            <a:off x="8445219" y="1332771"/>
            <a:ext cx="529352" cy="637087"/>
          </a:xfrm>
          <a:prstGeom prst="rect">
            <a:avLst/>
          </a:prstGeom>
        </p:spPr>
        <p:txBody>
          <a:bodyPr anchor="t" rtlCol="false" tIns="0" lIns="0" bIns="0" rIns="0">
            <a:spAutoFit/>
          </a:bodyPr>
          <a:lstStyle/>
          <a:p>
            <a:pPr algn="ctr">
              <a:lnSpc>
                <a:spcPts val="5204"/>
              </a:lnSpc>
              <a:spcBef>
                <a:spcPct val="0"/>
              </a:spcBef>
            </a:pPr>
            <a:r>
              <a:rPr lang="en-US" sz="3717" i="true">
                <a:solidFill>
                  <a:srgbClr val="010101"/>
                </a:solidFill>
                <a:latin typeface="Lora Italics"/>
                <a:ea typeface="Lora Italics"/>
                <a:cs typeface="Lora Italics"/>
                <a:sym typeface="Lora Italics"/>
              </a:rPr>
              <a:t>(2)</a:t>
            </a:r>
          </a:p>
        </p:txBody>
      </p:sp>
      <p:sp>
        <p:nvSpPr>
          <p:cNvPr name="TextBox 8" id="8"/>
          <p:cNvSpPr txBox="true"/>
          <p:nvPr/>
        </p:nvSpPr>
        <p:spPr>
          <a:xfrm rot="0">
            <a:off x="2089409" y="1349281"/>
            <a:ext cx="524232" cy="620577"/>
          </a:xfrm>
          <a:prstGeom prst="rect">
            <a:avLst/>
          </a:prstGeom>
        </p:spPr>
        <p:txBody>
          <a:bodyPr anchor="t" rtlCol="false" tIns="0" lIns="0" bIns="0" rIns="0">
            <a:spAutoFit/>
          </a:bodyPr>
          <a:lstStyle/>
          <a:p>
            <a:pPr algn="ctr">
              <a:lnSpc>
                <a:spcPts val="5064"/>
              </a:lnSpc>
              <a:spcBef>
                <a:spcPct val="0"/>
              </a:spcBef>
            </a:pPr>
            <a:r>
              <a:rPr lang="en-US" sz="3617" i="true">
                <a:solidFill>
                  <a:srgbClr val="010101"/>
                </a:solidFill>
                <a:latin typeface="Lora Italics"/>
                <a:ea typeface="Lora Italics"/>
                <a:cs typeface="Lora Italics"/>
                <a:sym typeface="Lora Italics"/>
              </a:rPr>
              <a:t>(3)</a:t>
            </a:r>
          </a:p>
        </p:txBody>
      </p:sp>
    </p:spTree>
  </p:cSld>
  <p:clrMapOvr>
    <a:masterClrMapping/>
  </p:clrMapOvr>
</p:sld>
</file>

<file path=ppt/slides/slide39.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3118132" y="222840"/>
            <a:ext cx="4316142" cy="9945364"/>
          </a:xfrm>
          <a:custGeom>
            <a:avLst/>
            <a:gdLst/>
            <a:ahLst/>
            <a:cxnLst/>
            <a:rect r="r" b="b" t="t" l="l"/>
            <a:pathLst>
              <a:path h="9945364" w="4316142">
                <a:moveTo>
                  <a:pt x="0" y="0"/>
                </a:moveTo>
                <a:lnTo>
                  <a:pt x="4316142" y="0"/>
                </a:lnTo>
                <a:lnTo>
                  <a:pt x="4316142" y="9945363"/>
                </a:lnTo>
                <a:lnTo>
                  <a:pt x="0" y="9945363"/>
                </a:lnTo>
                <a:lnTo>
                  <a:pt x="0" y="0"/>
                </a:lnTo>
                <a:close/>
              </a:path>
            </a:pathLst>
          </a:custGeom>
          <a:blipFill>
            <a:blip r:embed="rId2"/>
            <a:stretch>
              <a:fillRect l="0" t="0" r="0" b="0"/>
            </a:stretch>
          </a:blipFill>
        </p:spPr>
      </p:sp>
      <p:sp>
        <p:nvSpPr>
          <p:cNvPr name="Freeform 3" id="3"/>
          <p:cNvSpPr/>
          <p:nvPr/>
        </p:nvSpPr>
        <p:spPr>
          <a:xfrm flipH="false" flipV="false" rot="0">
            <a:off x="1379593" y="1660300"/>
            <a:ext cx="6465395" cy="4163043"/>
          </a:xfrm>
          <a:custGeom>
            <a:avLst/>
            <a:gdLst/>
            <a:ahLst/>
            <a:cxnLst/>
            <a:rect r="r" b="b" t="t" l="l"/>
            <a:pathLst>
              <a:path h="4163043" w="6465395">
                <a:moveTo>
                  <a:pt x="0" y="0"/>
                </a:moveTo>
                <a:lnTo>
                  <a:pt x="6465395" y="0"/>
                </a:lnTo>
                <a:lnTo>
                  <a:pt x="6465395" y="4163044"/>
                </a:lnTo>
                <a:lnTo>
                  <a:pt x="0" y="4163044"/>
                </a:lnTo>
                <a:lnTo>
                  <a:pt x="0" y="0"/>
                </a:lnTo>
                <a:close/>
              </a:path>
            </a:pathLst>
          </a:custGeom>
          <a:blipFill>
            <a:blip r:embed="rId3"/>
            <a:stretch>
              <a:fillRect l="-9135" t="-175" r="0" b="-175"/>
            </a:stretch>
          </a:blipFill>
        </p:spPr>
      </p:sp>
      <p:sp>
        <p:nvSpPr>
          <p:cNvPr name="Freeform 4" id="4"/>
          <p:cNvSpPr/>
          <p:nvPr/>
        </p:nvSpPr>
        <p:spPr>
          <a:xfrm flipH="false" flipV="false" rot="0">
            <a:off x="299570" y="5654534"/>
            <a:ext cx="9027338" cy="4513669"/>
          </a:xfrm>
          <a:custGeom>
            <a:avLst/>
            <a:gdLst/>
            <a:ahLst/>
            <a:cxnLst/>
            <a:rect r="r" b="b" t="t" l="l"/>
            <a:pathLst>
              <a:path h="4513669" w="9027338">
                <a:moveTo>
                  <a:pt x="0" y="0"/>
                </a:moveTo>
                <a:lnTo>
                  <a:pt x="9027338" y="0"/>
                </a:lnTo>
                <a:lnTo>
                  <a:pt x="9027338" y="4513669"/>
                </a:lnTo>
                <a:lnTo>
                  <a:pt x="0" y="4513669"/>
                </a:lnTo>
                <a:lnTo>
                  <a:pt x="0" y="0"/>
                </a:lnTo>
                <a:close/>
              </a:path>
            </a:pathLst>
          </a:custGeom>
          <a:blipFill>
            <a:blip r:embed="rId4"/>
            <a:stretch>
              <a:fillRect l="0" t="0" r="0" b="0"/>
            </a:stretch>
          </a:blipFill>
        </p:spPr>
      </p:sp>
      <p:sp>
        <p:nvSpPr>
          <p:cNvPr name="Freeform 5" id="5"/>
          <p:cNvSpPr/>
          <p:nvPr/>
        </p:nvSpPr>
        <p:spPr>
          <a:xfrm flipH="false" flipV="false" rot="-10800000">
            <a:off x="8159313" y="4104357"/>
            <a:ext cx="4642287" cy="1318898"/>
          </a:xfrm>
          <a:custGeom>
            <a:avLst/>
            <a:gdLst/>
            <a:ahLst/>
            <a:cxnLst/>
            <a:rect r="r" b="b" t="t" l="l"/>
            <a:pathLst>
              <a:path h="1318898" w="4642287">
                <a:moveTo>
                  <a:pt x="0" y="0"/>
                </a:moveTo>
                <a:lnTo>
                  <a:pt x="4642287" y="0"/>
                </a:lnTo>
                <a:lnTo>
                  <a:pt x="4642287" y="1318898"/>
                </a:lnTo>
                <a:lnTo>
                  <a:pt x="0" y="131889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6" id="6"/>
          <p:cNvSpPr txBox="true"/>
          <p:nvPr/>
        </p:nvSpPr>
        <p:spPr>
          <a:xfrm rot="0">
            <a:off x="14961164" y="-76200"/>
            <a:ext cx="630079" cy="752658"/>
          </a:xfrm>
          <a:prstGeom prst="rect">
            <a:avLst/>
          </a:prstGeom>
        </p:spPr>
        <p:txBody>
          <a:bodyPr anchor="t" rtlCol="false" tIns="0" lIns="0" bIns="0" rIns="0">
            <a:spAutoFit/>
          </a:bodyPr>
          <a:lstStyle/>
          <a:p>
            <a:pPr algn="ctr">
              <a:lnSpc>
                <a:spcPts val="6184"/>
              </a:lnSpc>
              <a:spcBef>
                <a:spcPct val="0"/>
              </a:spcBef>
            </a:pPr>
            <a:r>
              <a:rPr lang="en-US" sz="4417" i="true">
                <a:solidFill>
                  <a:srgbClr val="000000"/>
                </a:solidFill>
                <a:latin typeface="Lora Italics"/>
                <a:ea typeface="Lora Italics"/>
                <a:cs typeface="Lora Italics"/>
                <a:sym typeface="Lora Italics"/>
              </a:rPr>
              <a:t>(4)</a:t>
            </a:r>
          </a:p>
        </p:txBody>
      </p:sp>
      <p:sp>
        <p:nvSpPr>
          <p:cNvPr name="TextBox 7" id="7"/>
          <p:cNvSpPr txBox="true"/>
          <p:nvPr/>
        </p:nvSpPr>
        <p:spPr>
          <a:xfrm rot="0">
            <a:off x="-914386" y="571683"/>
            <a:ext cx="11053352"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Order Details</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TextBox 2" id="2"/>
          <p:cNvSpPr txBox="true"/>
          <p:nvPr/>
        </p:nvSpPr>
        <p:spPr>
          <a:xfrm rot="0">
            <a:off x="2597202" y="5238722"/>
            <a:ext cx="4985178" cy="637934"/>
          </a:xfrm>
          <a:prstGeom prst="rect">
            <a:avLst/>
          </a:prstGeom>
        </p:spPr>
        <p:txBody>
          <a:bodyPr anchor="t" rtlCol="false" tIns="0" lIns="0" bIns="0" rIns="0">
            <a:spAutoFit/>
          </a:bodyPr>
          <a:lstStyle/>
          <a:p>
            <a:pPr algn="l" marL="0" indent="0" lvl="0">
              <a:lnSpc>
                <a:spcPts val="5204"/>
              </a:lnSpc>
              <a:spcBef>
                <a:spcPct val="0"/>
              </a:spcBef>
            </a:pPr>
            <a:r>
              <a:rPr lang="en-US" b="true" sz="3717" i="true">
                <a:solidFill>
                  <a:srgbClr val="010101"/>
                </a:solidFill>
                <a:latin typeface="Lora Bold Italics"/>
                <a:ea typeface="Lora Bold Italics"/>
                <a:cs typeface="Lora Bold Italics"/>
                <a:sym typeface="Lora Bold Italics"/>
              </a:rPr>
              <a:t>Mission:</a:t>
            </a:r>
          </a:p>
        </p:txBody>
      </p:sp>
      <p:sp>
        <p:nvSpPr>
          <p:cNvPr name="TextBox 3" id="3"/>
          <p:cNvSpPr txBox="true"/>
          <p:nvPr/>
        </p:nvSpPr>
        <p:spPr>
          <a:xfrm rot="0">
            <a:off x="2448485" y="2033820"/>
            <a:ext cx="3848599" cy="637934"/>
          </a:xfrm>
          <a:prstGeom prst="rect">
            <a:avLst/>
          </a:prstGeom>
        </p:spPr>
        <p:txBody>
          <a:bodyPr anchor="t" rtlCol="false" tIns="0" lIns="0" bIns="0" rIns="0">
            <a:spAutoFit/>
          </a:bodyPr>
          <a:lstStyle/>
          <a:p>
            <a:pPr algn="l" marL="0" indent="0" lvl="0">
              <a:lnSpc>
                <a:spcPts val="5204"/>
              </a:lnSpc>
              <a:spcBef>
                <a:spcPct val="0"/>
              </a:spcBef>
            </a:pPr>
            <a:r>
              <a:rPr lang="en-US" b="true" sz="3717" i="true">
                <a:solidFill>
                  <a:srgbClr val="010101"/>
                </a:solidFill>
                <a:latin typeface="Lora Bold Italics"/>
                <a:ea typeface="Lora Bold Italics"/>
                <a:cs typeface="Lora Bold Italics"/>
                <a:sym typeface="Lora Bold Italics"/>
              </a:rPr>
              <a:t>Vision:</a:t>
            </a:r>
          </a:p>
        </p:txBody>
      </p:sp>
      <p:grpSp>
        <p:nvGrpSpPr>
          <p:cNvPr name="Group 4" id="4"/>
          <p:cNvGrpSpPr/>
          <p:nvPr/>
        </p:nvGrpSpPr>
        <p:grpSpPr>
          <a:xfrm rot="0">
            <a:off x="-877281" y="0"/>
            <a:ext cx="3088591" cy="10287000"/>
            <a:chOff x="0" y="0"/>
            <a:chExt cx="813456" cy="2709333"/>
          </a:xfrm>
        </p:grpSpPr>
        <p:sp>
          <p:nvSpPr>
            <p:cNvPr name="Freeform 5" id="5"/>
            <p:cNvSpPr/>
            <p:nvPr/>
          </p:nvSpPr>
          <p:spPr>
            <a:xfrm flipH="false" flipV="false" rot="0">
              <a:off x="0" y="0"/>
              <a:ext cx="813456" cy="2709333"/>
            </a:xfrm>
            <a:custGeom>
              <a:avLst/>
              <a:gdLst/>
              <a:ahLst/>
              <a:cxnLst/>
              <a:rect r="r" b="b" t="t" l="l"/>
              <a:pathLst>
                <a:path h="2709333" w="813456">
                  <a:moveTo>
                    <a:pt x="0" y="0"/>
                  </a:moveTo>
                  <a:lnTo>
                    <a:pt x="813456" y="0"/>
                  </a:lnTo>
                  <a:lnTo>
                    <a:pt x="813456" y="2709333"/>
                  </a:lnTo>
                  <a:lnTo>
                    <a:pt x="0" y="2709333"/>
                  </a:lnTo>
                  <a:close/>
                </a:path>
              </a:pathLst>
            </a:custGeom>
            <a:solidFill>
              <a:srgbClr val="7B1E1F"/>
            </a:solidFill>
            <a:ln cap="sq">
              <a:noFill/>
              <a:prstDash val="solid"/>
              <a:miter/>
            </a:ln>
          </p:spPr>
        </p:sp>
        <p:sp>
          <p:nvSpPr>
            <p:cNvPr name="TextBox 6" id="6"/>
            <p:cNvSpPr txBox="true"/>
            <p:nvPr/>
          </p:nvSpPr>
          <p:spPr>
            <a:xfrm>
              <a:off x="0" y="-28575"/>
              <a:ext cx="813456" cy="2737908"/>
            </a:xfrm>
            <a:prstGeom prst="rect">
              <a:avLst/>
            </a:prstGeom>
          </p:spPr>
          <p:txBody>
            <a:bodyPr anchor="ctr" rtlCol="false" tIns="50800" lIns="50800" bIns="50800" rIns="50800"/>
            <a:lstStyle/>
            <a:p>
              <a:pPr algn="ctr" marL="0" indent="0" lvl="0">
                <a:lnSpc>
                  <a:spcPts val="2852"/>
                </a:lnSpc>
                <a:spcBef>
                  <a:spcPct val="0"/>
                </a:spcBef>
              </a:pPr>
            </a:p>
          </p:txBody>
        </p:sp>
      </p:grpSp>
      <p:sp>
        <p:nvSpPr>
          <p:cNvPr name="TextBox 7" id="7"/>
          <p:cNvSpPr txBox="true"/>
          <p:nvPr/>
        </p:nvSpPr>
        <p:spPr>
          <a:xfrm rot="0">
            <a:off x="2597202" y="6435955"/>
            <a:ext cx="14917414" cy="1307646"/>
          </a:xfrm>
          <a:prstGeom prst="rect">
            <a:avLst/>
          </a:prstGeom>
        </p:spPr>
        <p:txBody>
          <a:bodyPr anchor="t" rtlCol="false" tIns="0" lIns="0" bIns="0" rIns="0">
            <a:spAutoFit/>
          </a:bodyPr>
          <a:lstStyle/>
          <a:p>
            <a:pPr algn="just">
              <a:lnSpc>
                <a:spcPts val="3524"/>
              </a:lnSpc>
            </a:pPr>
            <a:r>
              <a:rPr lang="en-US" sz="2517">
                <a:solidFill>
                  <a:srgbClr val="010101"/>
                </a:solidFill>
                <a:latin typeface="Lora"/>
                <a:ea typeface="Lora"/>
                <a:cs typeface="Lora"/>
                <a:sym typeface="Lora"/>
              </a:rPr>
              <a:t>Providing a modern shopping experience for traditional Palestinian products from Dyarna by providing all products on one platform.</a:t>
            </a:r>
          </a:p>
          <a:p>
            <a:pPr algn="l" marL="0" indent="0" lvl="0">
              <a:lnSpc>
                <a:spcPts val="3524"/>
              </a:lnSpc>
              <a:spcBef>
                <a:spcPct val="0"/>
              </a:spcBef>
            </a:pPr>
          </a:p>
        </p:txBody>
      </p:sp>
      <p:sp>
        <p:nvSpPr>
          <p:cNvPr name="Freeform 8" id="8"/>
          <p:cNvSpPr/>
          <p:nvPr/>
        </p:nvSpPr>
        <p:spPr>
          <a:xfrm flipH="false" flipV="false" rot="-5400000">
            <a:off x="-1124138" y="4940384"/>
            <a:ext cx="8543440" cy="1872544"/>
          </a:xfrm>
          <a:custGeom>
            <a:avLst/>
            <a:gdLst/>
            <a:ahLst/>
            <a:cxnLst/>
            <a:rect r="r" b="b" t="t" l="l"/>
            <a:pathLst>
              <a:path h="1872544" w="8543440">
                <a:moveTo>
                  <a:pt x="0" y="0"/>
                </a:moveTo>
                <a:lnTo>
                  <a:pt x="8543440" y="0"/>
                </a:lnTo>
                <a:lnTo>
                  <a:pt x="8543440" y="1872543"/>
                </a:lnTo>
                <a:lnTo>
                  <a:pt x="0" y="1872543"/>
                </a:lnTo>
                <a:lnTo>
                  <a:pt x="0" y="0"/>
                </a:lnTo>
                <a:close/>
              </a:path>
            </a:pathLst>
          </a:custGeom>
          <a:blipFill>
            <a:blip r:embed="rId2">
              <a:extLst>
                <a:ext uri="{96DAC541-7B7A-43D3-8B79-37D633B846F1}">
                  <asvg:svgBlip xmlns:asvg="http://schemas.microsoft.com/office/drawing/2016/SVG/main" r:embed="rId3"/>
                </a:ext>
              </a:extLst>
            </a:blip>
            <a:stretch>
              <a:fillRect l="0" t="0" r="0" b="-38523"/>
            </a:stretch>
          </a:blipFill>
        </p:spPr>
      </p:sp>
      <p:sp>
        <p:nvSpPr>
          <p:cNvPr name="Freeform 9" id="9"/>
          <p:cNvSpPr/>
          <p:nvPr/>
        </p:nvSpPr>
        <p:spPr>
          <a:xfrm flipH="false" flipV="false" rot="0">
            <a:off x="15544289" y="126696"/>
            <a:ext cx="2524113" cy="3064497"/>
          </a:xfrm>
          <a:custGeom>
            <a:avLst/>
            <a:gdLst/>
            <a:ahLst/>
            <a:cxnLst/>
            <a:rect r="r" b="b" t="t" l="l"/>
            <a:pathLst>
              <a:path h="3064497" w="2524113">
                <a:moveTo>
                  <a:pt x="0" y="0"/>
                </a:moveTo>
                <a:lnTo>
                  <a:pt x="2524113" y="0"/>
                </a:lnTo>
                <a:lnTo>
                  <a:pt x="2524113" y="3064496"/>
                </a:lnTo>
                <a:lnTo>
                  <a:pt x="0" y="3064496"/>
                </a:lnTo>
                <a:lnTo>
                  <a:pt x="0" y="0"/>
                </a:lnTo>
                <a:close/>
              </a:path>
            </a:pathLst>
          </a:custGeom>
          <a:blipFill>
            <a:blip r:embed="rId4"/>
            <a:stretch>
              <a:fillRect l="-10704" t="0" r="-10704" b="0"/>
            </a:stretch>
          </a:blipFill>
        </p:spPr>
      </p:sp>
      <p:sp>
        <p:nvSpPr>
          <p:cNvPr name="TextBox 10" id="10"/>
          <p:cNvSpPr txBox="true"/>
          <p:nvPr/>
        </p:nvSpPr>
        <p:spPr>
          <a:xfrm rot="0">
            <a:off x="2597202" y="3134042"/>
            <a:ext cx="14917414" cy="1307646"/>
          </a:xfrm>
          <a:prstGeom prst="rect">
            <a:avLst/>
          </a:prstGeom>
        </p:spPr>
        <p:txBody>
          <a:bodyPr anchor="t" rtlCol="false" tIns="0" lIns="0" bIns="0" rIns="0">
            <a:spAutoFit/>
          </a:bodyPr>
          <a:lstStyle/>
          <a:p>
            <a:pPr algn="just">
              <a:lnSpc>
                <a:spcPts val="3524"/>
              </a:lnSpc>
            </a:pPr>
            <a:r>
              <a:rPr lang="en-US" sz="2517">
                <a:solidFill>
                  <a:srgbClr val="010101"/>
                </a:solidFill>
                <a:latin typeface="Lora"/>
                <a:ea typeface="Lora"/>
                <a:cs typeface="Lora"/>
                <a:sym typeface="Lora"/>
              </a:rPr>
              <a:t>To be the destination that starts from Palestinian markets and expands globally, to include everything imaginable from Palestinian products.</a:t>
            </a:r>
          </a:p>
          <a:p>
            <a:pPr algn="l" marL="0" indent="0" lvl="0">
              <a:lnSpc>
                <a:spcPts val="3524"/>
              </a:lnSpc>
              <a:spcBef>
                <a:spcPct val="0"/>
              </a:spcBef>
            </a:pPr>
          </a:p>
        </p:txBody>
      </p:sp>
    </p:spTree>
  </p:cSld>
  <p:clrMapOvr>
    <a:masterClrMapping/>
  </p:clrMapOvr>
</p:sld>
</file>

<file path=ppt/slides/slide40.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0640688" y="1543509"/>
            <a:ext cx="6876031" cy="8743491"/>
          </a:xfrm>
          <a:custGeom>
            <a:avLst/>
            <a:gdLst/>
            <a:ahLst/>
            <a:cxnLst/>
            <a:rect r="r" b="b" t="t" l="l"/>
            <a:pathLst>
              <a:path h="8743491" w="6876031">
                <a:moveTo>
                  <a:pt x="0" y="0"/>
                </a:moveTo>
                <a:lnTo>
                  <a:pt x="6876031" y="0"/>
                </a:lnTo>
                <a:lnTo>
                  <a:pt x="6876031" y="8743491"/>
                </a:lnTo>
                <a:lnTo>
                  <a:pt x="0" y="8743491"/>
                </a:lnTo>
                <a:lnTo>
                  <a:pt x="0" y="0"/>
                </a:lnTo>
                <a:close/>
              </a:path>
            </a:pathLst>
          </a:custGeom>
          <a:blipFill>
            <a:blip r:embed="rId2"/>
            <a:stretch>
              <a:fillRect l="0" t="-3260" r="-10883" b="0"/>
            </a:stretch>
          </a:blipFill>
        </p:spPr>
      </p:sp>
      <p:sp>
        <p:nvSpPr>
          <p:cNvPr name="Freeform 3" id="3"/>
          <p:cNvSpPr/>
          <p:nvPr/>
        </p:nvSpPr>
        <p:spPr>
          <a:xfrm flipH="false" flipV="false" rot="0">
            <a:off x="1591394" y="3241844"/>
            <a:ext cx="8066634" cy="4443182"/>
          </a:xfrm>
          <a:custGeom>
            <a:avLst/>
            <a:gdLst/>
            <a:ahLst/>
            <a:cxnLst/>
            <a:rect r="r" b="b" t="t" l="l"/>
            <a:pathLst>
              <a:path h="4443182" w="8066634">
                <a:moveTo>
                  <a:pt x="0" y="0"/>
                </a:moveTo>
                <a:lnTo>
                  <a:pt x="8066634" y="0"/>
                </a:lnTo>
                <a:lnTo>
                  <a:pt x="8066634" y="4443183"/>
                </a:lnTo>
                <a:lnTo>
                  <a:pt x="0" y="4443183"/>
                </a:lnTo>
                <a:lnTo>
                  <a:pt x="0" y="0"/>
                </a:lnTo>
                <a:close/>
              </a:path>
            </a:pathLst>
          </a:custGeom>
          <a:blipFill>
            <a:blip r:embed="rId3"/>
            <a:stretch>
              <a:fillRect l="0" t="-4985" r="0" b="-18278"/>
            </a:stretch>
          </a:blipFill>
        </p:spPr>
      </p:sp>
      <p:sp>
        <p:nvSpPr>
          <p:cNvPr name="TextBox 4" id="4"/>
          <p:cNvSpPr txBox="true"/>
          <p:nvPr/>
        </p:nvSpPr>
        <p:spPr>
          <a:xfrm rot="0">
            <a:off x="3961908" y="365268"/>
            <a:ext cx="9729126"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Order Confirmation via Email </a:t>
            </a:r>
          </a:p>
        </p:txBody>
      </p:sp>
    </p:spTree>
  </p:cSld>
  <p:clrMapOvr>
    <a:masterClrMapping/>
  </p:clrMapOvr>
</p:sld>
</file>

<file path=ppt/slides/slide41.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0" y="2348849"/>
            <a:ext cx="9191609" cy="3889556"/>
          </a:xfrm>
          <a:custGeom>
            <a:avLst/>
            <a:gdLst/>
            <a:ahLst/>
            <a:cxnLst/>
            <a:rect r="r" b="b" t="t" l="l"/>
            <a:pathLst>
              <a:path h="3889556" w="9191609">
                <a:moveTo>
                  <a:pt x="0" y="0"/>
                </a:moveTo>
                <a:lnTo>
                  <a:pt x="9191609" y="0"/>
                </a:lnTo>
                <a:lnTo>
                  <a:pt x="9191609" y="3889556"/>
                </a:lnTo>
                <a:lnTo>
                  <a:pt x="0" y="3889556"/>
                </a:lnTo>
                <a:lnTo>
                  <a:pt x="0" y="0"/>
                </a:lnTo>
                <a:close/>
              </a:path>
            </a:pathLst>
          </a:custGeom>
          <a:blipFill>
            <a:blip r:embed="rId2"/>
            <a:stretch>
              <a:fillRect l="0" t="0" r="-40965" b="0"/>
            </a:stretch>
          </a:blipFill>
        </p:spPr>
      </p:sp>
      <p:sp>
        <p:nvSpPr>
          <p:cNvPr name="Freeform 3" id="3"/>
          <p:cNvSpPr/>
          <p:nvPr/>
        </p:nvSpPr>
        <p:spPr>
          <a:xfrm flipH="false" flipV="false" rot="6000">
            <a:off x="11611629" y="1809364"/>
            <a:ext cx="5400135" cy="8565894"/>
          </a:xfrm>
          <a:custGeom>
            <a:avLst/>
            <a:gdLst/>
            <a:ahLst/>
            <a:cxnLst/>
            <a:rect r="r" b="b" t="t" l="l"/>
            <a:pathLst>
              <a:path h="8565894" w="5400135">
                <a:moveTo>
                  <a:pt x="0" y="9399"/>
                </a:moveTo>
                <a:lnTo>
                  <a:pt x="5385201" y="0"/>
                </a:lnTo>
                <a:lnTo>
                  <a:pt x="5400135" y="8556495"/>
                </a:lnTo>
                <a:lnTo>
                  <a:pt x="14934" y="8565894"/>
                </a:lnTo>
                <a:lnTo>
                  <a:pt x="0" y="9399"/>
                </a:lnTo>
                <a:close/>
              </a:path>
            </a:pathLst>
          </a:custGeom>
          <a:blipFill>
            <a:blip r:embed="rId3"/>
            <a:stretch>
              <a:fillRect l="0" t="-10055" r="-48" b="0"/>
            </a:stretch>
          </a:blipFill>
        </p:spPr>
      </p:sp>
      <p:sp>
        <p:nvSpPr>
          <p:cNvPr name="Freeform 4" id="4"/>
          <p:cNvSpPr/>
          <p:nvPr/>
        </p:nvSpPr>
        <p:spPr>
          <a:xfrm flipH="false" flipV="false" rot="0">
            <a:off x="11391630" y="6092311"/>
            <a:ext cx="975557" cy="587108"/>
          </a:xfrm>
          <a:custGeom>
            <a:avLst/>
            <a:gdLst/>
            <a:ahLst/>
            <a:cxnLst/>
            <a:rect r="r" b="b" t="t" l="l"/>
            <a:pathLst>
              <a:path h="587108" w="975557">
                <a:moveTo>
                  <a:pt x="0" y="0"/>
                </a:moveTo>
                <a:lnTo>
                  <a:pt x="975556" y="0"/>
                </a:lnTo>
                <a:lnTo>
                  <a:pt x="975556" y="587108"/>
                </a:lnTo>
                <a:lnTo>
                  <a:pt x="0" y="58710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1391630" y="9553014"/>
            <a:ext cx="1461407" cy="879501"/>
          </a:xfrm>
          <a:custGeom>
            <a:avLst/>
            <a:gdLst/>
            <a:ahLst/>
            <a:cxnLst/>
            <a:rect r="r" b="b" t="t" l="l"/>
            <a:pathLst>
              <a:path h="879501" w="1461407">
                <a:moveTo>
                  <a:pt x="0" y="0"/>
                </a:moveTo>
                <a:lnTo>
                  <a:pt x="1461407" y="0"/>
                </a:lnTo>
                <a:lnTo>
                  <a:pt x="1461407" y="879502"/>
                </a:lnTo>
                <a:lnTo>
                  <a:pt x="0" y="87950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5390077" y="91892"/>
            <a:ext cx="6977109" cy="936808"/>
          </a:xfrm>
          <a:prstGeom prst="rect">
            <a:avLst/>
          </a:prstGeom>
        </p:spPr>
        <p:txBody>
          <a:bodyPr anchor="t" rtlCol="false" tIns="0" lIns="0" bIns="0" rIns="0">
            <a:spAutoFit/>
          </a:bodyPr>
          <a:lstStyle/>
          <a:p>
            <a:pPr algn="ctr">
              <a:lnSpc>
                <a:spcPts val="7584"/>
              </a:lnSpc>
              <a:spcBef>
                <a:spcPct val="0"/>
              </a:spcBef>
            </a:pPr>
            <a:r>
              <a:rPr lang="en-US" b="true" sz="5417" i="true">
                <a:solidFill>
                  <a:srgbClr val="000000"/>
                </a:solidFill>
                <a:latin typeface="Lora Bold Italics"/>
                <a:ea typeface="Lora Bold Italics"/>
                <a:cs typeface="Lora Bold Italics"/>
                <a:sym typeface="Lora Bold Italics"/>
              </a:rPr>
              <a:t> Purchase Discount </a:t>
            </a:r>
          </a:p>
        </p:txBody>
      </p:sp>
      <p:sp>
        <p:nvSpPr>
          <p:cNvPr name="TextBox 7" id="7"/>
          <p:cNvSpPr txBox="true"/>
          <p:nvPr/>
        </p:nvSpPr>
        <p:spPr>
          <a:xfrm rot="0">
            <a:off x="2177310" y="962025"/>
            <a:ext cx="4836988" cy="644082"/>
          </a:xfrm>
          <a:prstGeom prst="rect">
            <a:avLst/>
          </a:prstGeom>
        </p:spPr>
        <p:txBody>
          <a:bodyPr anchor="t" rtlCol="false" tIns="0" lIns="0" bIns="0" rIns="0">
            <a:spAutoFit/>
          </a:bodyPr>
          <a:lstStyle/>
          <a:p>
            <a:pPr algn="ctr">
              <a:lnSpc>
                <a:spcPts val="5258"/>
              </a:lnSpc>
              <a:spcBef>
                <a:spcPct val="0"/>
              </a:spcBef>
            </a:pPr>
            <a:r>
              <a:rPr lang="en-US" b="true" sz="3755" i="true">
                <a:solidFill>
                  <a:srgbClr val="000000"/>
                </a:solidFill>
                <a:latin typeface="Lora Bold Italics"/>
                <a:ea typeface="Lora Bold Italics"/>
                <a:cs typeface="Lora Bold Italics"/>
                <a:sym typeface="Lora Bold Italics"/>
              </a:rPr>
              <a:t>Admin side</a:t>
            </a:r>
          </a:p>
        </p:txBody>
      </p:sp>
      <p:sp>
        <p:nvSpPr>
          <p:cNvPr name="TextBox 8" id="8"/>
          <p:cNvSpPr txBox="true"/>
          <p:nvPr/>
        </p:nvSpPr>
        <p:spPr>
          <a:xfrm rot="0">
            <a:off x="11832359" y="952500"/>
            <a:ext cx="5426941" cy="639705"/>
          </a:xfrm>
          <a:prstGeom prst="rect">
            <a:avLst/>
          </a:prstGeom>
        </p:spPr>
        <p:txBody>
          <a:bodyPr anchor="t" rtlCol="false" tIns="0" lIns="0" bIns="0" rIns="0">
            <a:spAutoFit/>
          </a:bodyPr>
          <a:lstStyle/>
          <a:p>
            <a:pPr algn="ctr">
              <a:lnSpc>
                <a:spcPts val="5107"/>
              </a:lnSpc>
              <a:spcBef>
                <a:spcPct val="0"/>
              </a:spcBef>
            </a:pPr>
            <a:r>
              <a:rPr lang="en-US" b="true" sz="3648" i="true">
                <a:solidFill>
                  <a:srgbClr val="000000"/>
                </a:solidFill>
                <a:latin typeface="Lora Bold Italics"/>
                <a:ea typeface="Lora Bold Italics"/>
                <a:cs typeface="Lora Bold Italics"/>
                <a:sym typeface="Lora Bold Italics"/>
              </a:rPr>
              <a:t> Customer side</a:t>
            </a:r>
          </a:p>
        </p:txBody>
      </p:sp>
    </p:spTree>
  </p:cSld>
  <p:clrMapOvr>
    <a:masterClrMapping/>
  </p:clrMapOvr>
</p:sld>
</file>

<file path=ppt/slides/slide42.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3710625" y="1417651"/>
            <a:ext cx="10982334" cy="5367616"/>
          </a:xfrm>
          <a:custGeom>
            <a:avLst/>
            <a:gdLst/>
            <a:ahLst/>
            <a:cxnLst/>
            <a:rect r="r" b="b" t="t" l="l"/>
            <a:pathLst>
              <a:path h="5367616" w="10982334">
                <a:moveTo>
                  <a:pt x="0" y="0"/>
                </a:moveTo>
                <a:lnTo>
                  <a:pt x="10982334" y="0"/>
                </a:lnTo>
                <a:lnTo>
                  <a:pt x="10982334" y="5367616"/>
                </a:lnTo>
                <a:lnTo>
                  <a:pt x="0" y="5367616"/>
                </a:lnTo>
                <a:lnTo>
                  <a:pt x="0" y="0"/>
                </a:lnTo>
                <a:close/>
              </a:path>
            </a:pathLst>
          </a:custGeom>
          <a:blipFill>
            <a:blip r:embed="rId2"/>
            <a:stretch>
              <a:fillRect l="0" t="0" r="0" b="0"/>
            </a:stretch>
          </a:blipFill>
        </p:spPr>
      </p:sp>
      <p:sp>
        <p:nvSpPr>
          <p:cNvPr name="Freeform 3" id="3"/>
          <p:cNvSpPr/>
          <p:nvPr/>
        </p:nvSpPr>
        <p:spPr>
          <a:xfrm flipH="false" flipV="false" rot="0">
            <a:off x="3551163" y="7174218"/>
            <a:ext cx="11301259" cy="2669922"/>
          </a:xfrm>
          <a:custGeom>
            <a:avLst/>
            <a:gdLst/>
            <a:ahLst/>
            <a:cxnLst/>
            <a:rect r="r" b="b" t="t" l="l"/>
            <a:pathLst>
              <a:path h="2669922" w="11301259">
                <a:moveTo>
                  <a:pt x="0" y="0"/>
                </a:moveTo>
                <a:lnTo>
                  <a:pt x="11301259" y="0"/>
                </a:lnTo>
                <a:lnTo>
                  <a:pt x="11301259" y="2669923"/>
                </a:lnTo>
                <a:lnTo>
                  <a:pt x="0" y="2669923"/>
                </a:lnTo>
                <a:lnTo>
                  <a:pt x="0" y="0"/>
                </a:lnTo>
                <a:close/>
              </a:path>
            </a:pathLst>
          </a:custGeom>
          <a:blipFill>
            <a:blip r:embed="rId3"/>
            <a:stretch>
              <a:fillRect l="0" t="0" r="0" b="0"/>
            </a:stretch>
          </a:blipFill>
        </p:spPr>
      </p:sp>
      <p:sp>
        <p:nvSpPr>
          <p:cNvPr name="TextBox 4" id="4"/>
          <p:cNvSpPr txBox="true"/>
          <p:nvPr/>
        </p:nvSpPr>
        <p:spPr>
          <a:xfrm rot="0">
            <a:off x="4466090" y="105645"/>
            <a:ext cx="9355819" cy="923055"/>
          </a:xfrm>
          <a:prstGeom prst="rect">
            <a:avLst/>
          </a:prstGeom>
        </p:spPr>
        <p:txBody>
          <a:bodyPr anchor="t" rtlCol="false" tIns="0" lIns="0" bIns="0" rIns="0">
            <a:spAutoFit/>
          </a:bodyPr>
          <a:lstStyle/>
          <a:p>
            <a:pPr algn="ctr">
              <a:lnSpc>
                <a:spcPts val="7451"/>
              </a:lnSpc>
              <a:spcBef>
                <a:spcPct val="0"/>
              </a:spcBef>
            </a:pPr>
            <a:r>
              <a:rPr lang="en-US" b="true" sz="5322" i="true">
                <a:solidFill>
                  <a:srgbClr val="010101"/>
                </a:solidFill>
                <a:latin typeface="Lora Bold Italics"/>
                <a:ea typeface="Lora Bold Italics"/>
                <a:cs typeface="Lora Bold Italics"/>
                <a:sym typeface="Lora Bold Italics"/>
              </a:rPr>
              <a:t>Feedback For Registered Users</a:t>
            </a:r>
          </a:p>
        </p:txBody>
      </p:sp>
    </p:spTree>
  </p:cSld>
  <p:clrMapOvr>
    <a:masterClrMapping/>
  </p:clrMapOvr>
</p:sld>
</file>

<file path=ppt/slides/slide43.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3671925" y="7828476"/>
            <a:ext cx="10797570" cy="2458524"/>
          </a:xfrm>
          <a:custGeom>
            <a:avLst/>
            <a:gdLst/>
            <a:ahLst/>
            <a:cxnLst/>
            <a:rect r="r" b="b" t="t" l="l"/>
            <a:pathLst>
              <a:path h="2458524" w="10797570">
                <a:moveTo>
                  <a:pt x="0" y="0"/>
                </a:moveTo>
                <a:lnTo>
                  <a:pt x="10797569" y="0"/>
                </a:lnTo>
                <a:lnTo>
                  <a:pt x="10797569" y="2458524"/>
                </a:lnTo>
                <a:lnTo>
                  <a:pt x="0" y="2458524"/>
                </a:lnTo>
                <a:lnTo>
                  <a:pt x="0" y="0"/>
                </a:lnTo>
                <a:close/>
              </a:path>
            </a:pathLst>
          </a:custGeom>
          <a:blipFill>
            <a:blip r:embed="rId2"/>
            <a:stretch>
              <a:fillRect l="0" t="0" r="0" b="0"/>
            </a:stretch>
          </a:blipFill>
        </p:spPr>
      </p:sp>
      <p:sp>
        <p:nvSpPr>
          <p:cNvPr name="Freeform 3" id="3"/>
          <p:cNvSpPr/>
          <p:nvPr/>
        </p:nvSpPr>
        <p:spPr>
          <a:xfrm flipH="false" flipV="false" rot="0">
            <a:off x="4359631" y="1825244"/>
            <a:ext cx="9200973" cy="5750608"/>
          </a:xfrm>
          <a:custGeom>
            <a:avLst/>
            <a:gdLst/>
            <a:ahLst/>
            <a:cxnLst/>
            <a:rect r="r" b="b" t="t" l="l"/>
            <a:pathLst>
              <a:path h="5750608" w="9200973">
                <a:moveTo>
                  <a:pt x="0" y="0"/>
                </a:moveTo>
                <a:lnTo>
                  <a:pt x="9200972" y="0"/>
                </a:lnTo>
                <a:lnTo>
                  <a:pt x="9200972" y="5750608"/>
                </a:lnTo>
                <a:lnTo>
                  <a:pt x="0" y="5750608"/>
                </a:lnTo>
                <a:lnTo>
                  <a:pt x="0" y="0"/>
                </a:lnTo>
                <a:close/>
              </a:path>
            </a:pathLst>
          </a:custGeom>
          <a:blipFill>
            <a:blip r:embed="rId3"/>
            <a:stretch>
              <a:fillRect l="0" t="0" r="0" b="0"/>
            </a:stretch>
          </a:blipFill>
        </p:spPr>
      </p:sp>
      <p:sp>
        <p:nvSpPr>
          <p:cNvPr name="TextBox 4" id="4"/>
          <p:cNvSpPr txBox="true"/>
          <p:nvPr/>
        </p:nvSpPr>
        <p:spPr>
          <a:xfrm rot="0">
            <a:off x="3249848" y="769813"/>
            <a:ext cx="11153246"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Feedback For Non-Registered Users</a:t>
            </a:r>
          </a:p>
        </p:txBody>
      </p:sp>
    </p:spTree>
  </p:cSld>
  <p:clrMapOvr>
    <a:masterClrMapping/>
  </p:clrMapOvr>
</p:sld>
</file>

<file path=ppt/slides/slide44.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2688343" y="1830488"/>
            <a:ext cx="12557776" cy="8225343"/>
          </a:xfrm>
          <a:custGeom>
            <a:avLst/>
            <a:gdLst/>
            <a:ahLst/>
            <a:cxnLst/>
            <a:rect r="r" b="b" t="t" l="l"/>
            <a:pathLst>
              <a:path h="8225343" w="12557776">
                <a:moveTo>
                  <a:pt x="0" y="0"/>
                </a:moveTo>
                <a:lnTo>
                  <a:pt x="12557775" y="0"/>
                </a:lnTo>
                <a:lnTo>
                  <a:pt x="12557775" y="8225343"/>
                </a:lnTo>
                <a:lnTo>
                  <a:pt x="0" y="8225343"/>
                </a:lnTo>
                <a:lnTo>
                  <a:pt x="0" y="0"/>
                </a:lnTo>
                <a:close/>
              </a:path>
            </a:pathLst>
          </a:custGeom>
          <a:blipFill>
            <a:blip r:embed="rId2"/>
            <a:stretch>
              <a:fillRect l="0" t="0" r="0" b="0"/>
            </a:stretch>
          </a:blipFill>
        </p:spPr>
      </p:sp>
      <p:sp>
        <p:nvSpPr>
          <p:cNvPr name="TextBox 3" id="3"/>
          <p:cNvSpPr txBox="true"/>
          <p:nvPr/>
        </p:nvSpPr>
        <p:spPr>
          <a:xfrm rot="0">
            <a:off x="3249848" y="634964"/>
            <a:ext cx="11153246"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Feedback For Non-Registered Users</a:t>
            </a:r>
          </a:p>
        </p:txBody>
      </p:sp>
    </p:spTree>
  </p:cSld>
  <p:clrMapOvr>
    <a:masterClrMapping/>
  </p:clrMapOvr>
</p:sld>
</file>

<file path=ppt/slides/slide45.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0" y="2597139"/>
            <a:ext cx="18288000" cy="6987538"/>
          </a:xfrm>
          <a:custGeom>
            <a:avLst/>
            <a:gdLst/>
            <a:ahLst/>
            <a:cxnLst/>
            <a:rect r="r" b="b" t="t" l="l"/>
            <a:pathLst>
              <a:path h="6987538" w="18288000">
                <a:moveTo>
                  <a:pt x="0" y="0"/>
                </a:moveTo>
                <a:lnTo>
                  <a:pt x="18288000" y="0"/>
                </a:lnTo>
                <a:lnTo>
                  <a:pt x="18288000" y="6987538"/>
                </a:lnTo>
                <a:lnTo>
                  <a:pt x="0" y="6987538"/>
                </a:lnTo>
                <a:lnTo>
                  <a:pt x="0" y="0"/>
                </a:lnTo>
                <a:close/>
              </a:path>
            </a:pathLst>
          </a:custGeom>
          <a:blipFill>
            <a:blip r:embed="rId2"/>
            <a:stretch>
              <a:fillRect l="0" t="0" r="0" b="-2726"/>
            </a:stretch>
          </a:blipFill>
        </p:spPr>
      </p:sp>
      <p:sp>
        <p:nvSpPr>
          <p:cNvPr name="TextBox 3" id="3"/>
          <p:cNvSpPr txBox="true"/>
          <p:nvPr/>
        </p:nvSpPr>
        <p:spPr>
          <a:xfrm rot="0">
            <a:off x="3679494" y="923925"/>
            <a:ext cx="10929012"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Feedback Pending Admin Approval</a:t>
            </a:r>
          </a:p>
        </p:txBody>
      </p:sp>
    </p:spTree>
  </p:cSld>
  <p:clrMapOvr>
    <a:masterClrMapping/>
  </p:clrMapOvr>
</p:sld>
</file>

<file path=ppt/slides/slide46.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4589584" y="1830590"/>
            <a:ext cx="8473774" cy="8456410"/>
          </a:xfrm>
          <a:custGeom>
            <a:avLst/>
            <a:gdLst/>
            <a:ahLst/>
            <a:cxnLst/>
            <a:rect r="r" b="b" t="t" l="l"/>
            <a:pathLst>
              <a:path h="8456410" w="8473774">
                <a:moveTo>
                  <a:pt x="0" y="0"/>
                </a:moveTo>
                <a:lnTo>
                  <a:pt x="8473774" y="0"/>
                </a:lnTo>
                <a:lnTo>
                  <a:pt x="8473774" y="8456410"/>
                </a:lnTo>
                <a:lnTo>
                  <a:pt x="0" y="8456410"/>
                </a:lnTo>
                <a:lnTo>
                  <a:pt x="0" y="0"/>
                </a:lnTo>
                <a:close/>
              </a:path>
            </a:pathLst>
          </a:custGeom>
          <a:blipFill>
            <a:blip r:embed="rId2"/>
            <a:stretch>
              <a:fillRect l="0" t="0" r="0" b="0"/>
            </a:stretch>
          </a:blipFill>
        </p:spPr>
      </p:sp>
      <p:sp>
        <p:nvSpPr>
          <p:cNvPr name="TextBox 3" id="3"/>
          <p:cNvSpPr txBox="true"/>
          <p:nvPr/>
        </p:nvSpPr>
        <p:spPr>
          <a:xfrm rot="0">
            <a:off x="5823979" y="507485"/>
            <a:ext cx="6004983"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10101"/>
                </a:solidFill>
                <a:latin typeface="Lora Bold Italics"/>
                <a:ea typeface="Lora Bold Italics"/>
                <a:cs typeface="Lora Bold Italics"/>
                <a:sym typeface="Lora Bold Italics"/>
              </a:rPr>
              <a:t>Feedback Approved</a:t>
            </a:r>
          </a:p>
        </p:txBody>
      </p:sp>
    </p:spTree>
  </p:cSld>
  <p:clrMapOvr>
    <a:masterClrMapping/>
  </p:clrMapOvr>
</p:sld>
</file>

<file path=ppt/slides/slide47.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3317697" y="2268192"/>
            <a:ext cx="11176482" cy="7781625"/>
          </a:xfrm>
          <a:custGeom>
            <a:avLst/>
            <a:gdLst/>
            <a:ahLst/>
            <a:cxnLst/>
            <a:rect r="r" b="b" t="t" l="l"/>
            <a:pathLst>
              <a:path h="7781625" w="11176482">
                <a:moveTo>
                  <a:pt x="0" y="0"/>
                </a:moveTo>
                <a:lnTo>
                  <a:pt x="11176481" y="0"/>
                </a:lnTo>
                <a:lnTo>
                  <a:pt x="11176481" y="7781625"/>
                </a:lnTo>
                <a:lnTo>
                  <a:pt x="0" y="7781625"/>
                </a:lnTo>
                <a:lnTo>
                  <a:pt x="0" y="0"/>
                </a:lnTo>
                <a:close/>
              </a:path>
            </a:pathLst>
          </a:custGeom>
          <a:blipFill>
            <a:blip r:embed="rId2"/>
            <a:stretch>
              <a:fillRect l="0" t="0" r="0" b="0"/>
            </a:stretch>
          </a:blipFill>
        </p:spPr>
      </p:sp>
      <p:sp>
        <p:nvSpPr>
          <p:cNvPr name="TextBox 3" id="3"/>
          <p:cNvSpPr txBox="true"/>
          <p:nvPr/>
        </p:nvSpPr>
        <p:spPr>
          <a:xfrm rot="0">
            <a:off x="6257743" y="405551"/>
            <a:ext cx="5770026" cy="980980"/>
          </a:xfrm>
          <a:prstGeom prst="rect">
            <a:avLst/>
          </a:prstGeom>
        </p:spPr>
        <p:txBody>
          <a:bodyPr anchor="t" rtlCol="false" tIns="0" lIns="0" bIns="0" rIns="0">
            <a:spAutoFit/>
          </a:bodyPr>
          <a:lstStyle/>
          <a:p>
            <a:pPr algn="l" marL="0" indent="0" lvl="0">
              <a:lnSpc>
                <a:spcPts val="7979"/>
              </a:lnSpc>
              <a:spcBef>
                <a:spcPct val="0"/>
              </a:spcBef>
            </a:pPr>
            <a:r>
              <a:rPr lang="en-US" b="true" sz="5699" i="true">
                <a:solidFill>
                  <a:srgbClr val="010101"/>
                </a:solidFill>
                <a:latin typeface="Lora Bold Italics"/>
                <a:ea typeface="Lora Bold Italics"/>
                <a:cs typeface="Lora Bold Italics"/>
                <a:sym typeface="Lora Bold Italics"/>
              </a:rPr>
              <a:t>customization</a:t>
            </a:r>
          </a:p>
        </p:txBody>
      </p:sp>
    </p:spTree>
  </p:cSld>
  <p:clrMapOvr>
    <a:masterClrMapping/>
  </p:clrMapOvr>
</p:sld>
</file>

<file path=ppt/slides/slide48.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182542" y="3115168"/>
            <a:ext cx="5897118" cy="3755902"/>
          </a:xfrm>
          <a:custGeom>
            <a:avLst/>
            <a:gdLst/>
            <a:ahLst/>
            <a:cxnLst/>
            <a:rect r="r" b="b" t="t" l="l"/>
            <a:pathLst>
              <a:path h="3755902" w="5897118">
                <a:moveTo>
                  <a:pt x="0" y="0"/>
                </a:moveTo>
                <a:lnTo>
                  <a:pt x="5897117" y="0"/>
                </a:lnTo>
                <a:lnTo>
                  <a:pt x="5897117" y="3755902"/>
                </a:lnTo>
                <a:lnTo>
                  <a:pt x="0" y="3755902"/>
                </a:lnTo>
                <a:lnTo>
                  <a:pt x="0" y="0"/>
                </a:lnTo>
                <a:close/>
              </a:path>
            </a:pathLst>
          </a:custGeom>
          <a:blipFill>
            <a:blip r:embed="rId2"/>
            <a:stretch>
              <a:fillRect l="0" t="0" r="0" b="0"/>
            </a:stretch>
          </a:blipFill>
        </p:spPr>
      </p:sp>
      <p:sp>
        <p:nvSpPr>
          <p:cNvPr name="Freeform 3" id="3"/>
          <p:cNvSpPr/>
          <p:nvPr/>
        </p:nvSpPr>
        <p:spPr>
          <a:xfrm flipH="false" flipV="false" rot="0">
            <a:off x="8770883" y="2228050"/>
            <a:ext cx="9614312" cy="6730019"/>
          </a:xfrm>
          <a:custGeom>
            <a:avLst/>
            <a:gdLst/>
            <a:ahLst/>
            <a:cxnLst/>
            <a:rect r="r" b="b" t="t" l="l"/>
            <a:pathLst>
              <a:path h="6730019" w="9614312">
                <a:moveTo>
                  <a:pt x="0" y="0"/>
                </a:moveTo>
                <a:lnTo>
                  <a:pt x="9614312" y="0"/>
                </a:lnTo>
                <a:lnTo>
                  <a:pt x="9614312" y="6730018"/>
                </a:lnTo>
                <a:lnTo>
                  <a:pt x="0" y="6730018"/>
                </a:lnTo>
                <a:lnTo>
                  <a:pt x="0" y="0"/>
                </a:lnTo>
                <a:close/>
              </a:path>
            </a:pathLst>
          </a:custGeom>
          <a:blipFill>
            <a:blip r:embed="rId3"/>
            <a:stretch>
              <a:fillRect l="0" t="0" r="0" b="0"/>
            </a:stretch>
          </a:blipFill>
        </p:spPr>
      </p:sp>
      <p:sp>
        <p:nvSpPr>
          <p:cNvPr name="TextBox 4" id="4"/>
          <p:cNvSpPr txBox="true"/>
          <p:nvPr/>
        </p:nvSpPr>
        <p:spPr>
          <a:xfrm rot="0">
            <a:off x="6543049" y="405551"/>
            <a:ext cx="5484719"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customization</a:t>
            </a:r>
          </a:p>
        </p:txBody>
      </p:sp>
    </p:spTree>
  </p:cSld>
  <p:clrMapOvr>
    <a:masterClrMapping/>
  </p:clrMapOvr>
</p:sld>
</file>

<file path=ppt/slides/slide49.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8694115" y="2120015"/>
            <a:ext cx="9269465" cy="8016040"/>
          </a:xfrm>
          <a:custGeom>
            <a:avLst/>
            <a:gdLst/>
            <a:ahLst/>
            <a:cxnLst/>
            <a:rect r="r" b="b" t="t" l="l"/>
            <a:pathLst>
              <a:path h="8016040" w="9269465">
                <a:moveTo>
                  <a:pt x="0" y="0"/>
                </a:moveTo>
                <a:lnTo>
                  <a:pt x="9269465" y="0"/>
                </a:lnTo>
                <a:lnTo>
                  <a:pt x="9269465" y="8016040"/>
                </a:lnTo>
                <a:lnTo>
                  <a:pt x="0" y="8016040"/>
                </a:lnTo>
                <a:lnTo>
                  <a:pt x="0" y="0"/>
                </a:lnTo>
                <a:close/>
              </a:path>
            </a:pathLst>
          </a:custGeom>
          <a:blipFill>
            <a:blip r:embed="rId2"/>
            <a:stretch>
              <a:fillRect l="-5407" t="-5594" r="-60622" b="0"/>
            </a:stretch>
          </a:blipFill>
        </p:spPr>
      </p:sp>
      <p:sp>
        <p:nvSpPr>
          <p:cNvPr name="Freeform 3" id="3"/>
          <p:cNvSpPr/>
          <p:nvPr/>
        </p:nvSpPr>
        <p:spPr>
          <a:xfrm flipH="false" flipV="false" rot="0">
            <a:off x="1258845" y="2812589"/>
            <a:ext cx="6838085" cy="6673708"/>
          </a:xfrm>
          <a:custGeom>
            <a:avLst/>
            <a:gdLst/>
            <a:ahLst/>
            <a:cxnLst/>
            <a:rect r="r" b="b" t="t" l="l"/>
            <a:pathLst>
              <a:path h="6673708" w="6838085">
                <a:moveTo>
                  <a:pt x="0" y="0"/>
                </a:moveTo>
                <a:lnTo>
                  <a:pt x="6838085" y="0"/>
                </a:lnTo>
                <a:lnTo>
                  <a:pt x="6838085" y="6673708"/>
                </a:lnTo>
                <a:lnTo>
                  <a:pt x="0" y="6673708"/>
                </a:lnTo>
                <a:lnTo>
                  <a:pt x="0" y="0"/>
                </a:lnTo>
                <a:close/>
              </a:path>
            </a:pathLst>
          </a:custGeom>
          <a:blipFill>
            <a:blip r:embed="rId3"/>
            <a:stretch>
              <a:fillRect l="0" t="0" r="0" b="0"/>
            </a:stretch>
          </a:blipFill>
        </p:spPr>
      </p:sp>
      <p:sp>
        <p:nvSpPr>
          <p:cNvPr name="TextBox 4" id="4"/>
          <p:cNvSpPr txBox="true"/>
          <p:nvPr/>
        </p:nvSpPr>
        <p:spPr>
          <a:xfrm rot="0">
            <a:off x="6543049" y="405551"/>
            <a:ext cx="5484719"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customization</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0" y="0"/>
            <a:ext cx="18565383" cy="10279541"/>
          </a:xfrm>
          <a:custGeom>
            <a:avLst/>
            <a:gdLst/>
            <a:ahLst/>
            <a:cxnLst/>
            <a:rect r="r" b="b" t="t" l="l"/>
            <a:pathLst>
              <a:path h="10279541" w="18565383">
                <a:moveTo>
                  <a:pt x="0" y="0"/>
                </a:moveTo>
                <a:lnTo>
                  <a:pt x="18565383" y="0"/>
                </a:lnTo>
                <a:lnTo>
                  <a:pt x="18565383" y="10279541"/>
                </a:lnTo>
                <a:lnTo>
                  <a:pt x="0" y="10279541"/>
                </a:lnTo>
                <a:lnTo>
                  <a:pt x="0" y="0"/>
                </a:lnTo>
                <a:close/>
              </a:path>
            </a:pathLst>
          </a:custGeom>
          <a:blipFill>
            <a:blip r:embed="rId2"/>
            <a:stretch>
              <a:fillRect l="-1721" t="-5087" r="-1721" b="0"/>
            </a:stretch>
          </a:blipFill>
        </p:spPr>
      </p:sp>
    </p:spTree>
  </p:cSld>
  <p:clrMapOvr>
    <a:masterClrMapping/>
  </p:clrMapOvr>
</p:sld>
</file>

<file path=ppt/slides/slide50.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918810" y="1658666"/>
            <a:ext cx="14787340" cy="8628334"/>
          </a:xfrm>
          <a:custGeom>
            <a:avLst/>
            <a:gdLst/>
            <a:ahLst/>
            <a:cxnLst/>
            <a:rect r="r" b="b" t="t" l="l"/>
            <a:pathLst>
              <a:path h="8628334" w="14787340">
                <a:moveTo>
                  <a:pt x="0" y="0"/>
                </a:moveTo>
                <a:lnTo>
                  <a:pt x="14787340" y="0"/>
                </a:lnTo>
                <a:lnTo>
                  <a:pt x="14787340" y="8628334"/>
                </a:lnTo>
                <a:lnTo>
                  <a:pt x="0" y="8628334"/>
                </a:lnTo>
                <a:lnTo>
                  <a:pt x="0" y="0"/>
                </a:lnTo>
                <a:close/>
              </a:path>
            </a:pathLst>
          </a:custGeom>
          <a:blipFill>
            <a:blip r:embed="rId2"/>
            <a:stretch>
              <a:fillRect l="0" t="-2913" r="0" b="-2913"/>
            </a:stretch>
          </a:blipFill>
        </p:spPr>
      </p:sp>
      <p:sp>
        <p:nvSpPr>
          <p:cNvPr name="TextBox 3" id="3"/>
          <p:cNvSpPr txBox="true"/>
          <p:nvPr/>
        </p:nvSpPr>
        <p:spPr>
          <a:xfrm rot="0">
            <a:off x="6570121" y="506956"/>
            <a:ext cx="5484719" cy="938713"/>
          </a:xfrm>
          <a:prstGeom prst="rect">
            <a:avLst/>
          </a:prstGeom>
        </p:spPr>
        <p:txBody>
          <a:bodyPr anchor="t" rtlCol="false" tIns="0" lIns="0" bIns="0" rIns="0">
            <a:spAutoFit/>
          </a:bodyPr>
          <a:lstStyle/>
          <a:p>
            <a:pPr algn="ctr"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Filters</a:t>
            </a:r>
          </a:p>
        </p:txBody>
      </p:sp>
    </p:spTree>
  </p:cSld>
  <p:clrMapOvr>
    <a:masterClrMapping/>
  </p:clrMapOvr>
</p:sld>
</file>

<file path=ppt/slides/slide51.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9144000" y="2148291"/>
            <a:ext cx="8914414" cy="7845232"/>
          </a:xfrm>
          <a:custGeom>
            <a:avLst/>
            <a:gdLst/>
            <a:ahLst/>
            <a:cxnLst/>
            <a:rect r="r" b="b" t="t" l="l"/>
            <a:pathLst>
              <a:path h="7845232" w="8914414">
                <a:moveTo>
                  <a:pt x="0" y="0"/>
                </a:moveTo>
                <a:lnTo>
                  <a:pt x="8914414" y="0"/>
                </a:lnTo>
                <a:lnTo>
                  <a:pt x="8914414" y="7845232"/>
                </a:lnTo>
                <a:lnTo>
                  <a:pt x="0" y="7845232"/>
                </a:lnTo>
                <a:lnTo>
                  <a:pt x="0" y="0"/>
                </a:lnTo>
                <a:close/>
              </a:path>
            </a:pathLst>
          </a:custGeom>
          <a:blipFill>
            <a:blip r:embed="rId2"/>
            <a:stretch>
              <a:fillRect l="-18927" t="0" r="0" b="0"/>
            </a:stretch>
          </a:blipFill>
        </p:spPr>
      </p:sp>
      <p:sp>
        <p:nvSpPr>
          <p:cNvPr name="Freeform 3" id="3"/>
          <p:cNvSpPr/>
          <p:nvPr/>
        </p:nvSpPr>
        <p:spPr>
          <a:xfrm flipH="false" flipV="false" rot="0">
            <a:off x="0" y="2720559"/>
            <a:ext cx="9105169" cy="7138116"/>
          </a:xfrm>
          <a:custGeom>
            <a:avLst/>
            <a:gdLst/>
            <a:ahLst/>
            <a:cxnLst/>
            <a:rect r="r" b="b" t="t" l="l"/>
            <a:pathLst>
              <a:path h="7138116" w="9105169">
                <a:moveTo>
                  <a:pt x="0" y="0"/>
                </a:moveTo>
                <a:lnTo>
                  <a:pt x="9105169" y="0"/>
                </a:lnTo>
                <a:lnTo>
                  <a:pt x="9105169" y="7138116"/>
                </a:lnTo>
                <a:lnTo>
                  <a:pt x="0" y="7138116"/>
                </a:lnTo>
                <a:lnTo>
                  <a:pt x="0" y="0"/>
                </a:lnTo>
                <a:close/>
              </a:path>
            </a:pathLst>
          </a:custGeom>
          <a:blipFill>
            <a:blip r:embed="rId3"/>
            <a:stretch>
              <a:fillRect l="-19547" t="-262" r="0" b="0"/>
            </a:stretch>
          </a:blipFill>
        </p:spPr>
      </p:sp>
      <p:sp>
        <p:nvSpPr>
          <p:cNvPr name="TextBox 4" id="4"/>
          <p:cNvSpPr txBox="true"/>
          <p:nvPr/>
        </p:nvSpPr>
        <p:spPr>
          <a:xfrm rot="0">
            <a:off x="6570121" y="506956"/>
            <a:ext cx="5484719" cy="937655"/>
          </a:xfrm>
          <a:prstGeom prst="rect">
            <a:avLst/>
          </a:prstGeom>
        </p:spPr>
        <p:txBody>
          <a:bodyPr anchor="t" rtlCol="false" tIns="0" lIns="0" bIns="0" rIns="0">
            <a:spAutoFit/>
          </a:bodyPr>
          <a:lstStyle/>
          <a:p>
            <a:pPr algn="ctr"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Color Options</a:t>
            </a:r>
          </a:p>
        </p:txBody>
      </p:sp>
    </p:spTree>
  </p:cSld>
  <p:clrMapOvr>
    <a:masterClrMapping/>
  </p:clrMapOvr>
</p:sld>
</file>

<file path=ppt/slides/slide52.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3251301" y="1801822"/>
            <a:ext cx="11668012" cy="8716347"/>
          </a:xfrm>
          <a:custGeom>
            <a:avLst/>
            <a:gdLst/>
            <a:ahLst/>
            <a:cxnLst/>
            <a:rect r="r" b="b" t="t" l="l"/>
            <a:pathLst>
              <a:path h="8716347" w="11668012">
                <a:moveTo>
                  <a:pt x="0" y="0"/>
                </a:moveTo>
                <a:lnTo>
                  <a:pt x="11668012" y="0"/>
                </a:lnTo>
                <a:lnTo>
                  <a:pt x="11668012" y="8716347"/>
                </a:lnTo>
                <a:lnTo>
                  <a:pt x="0" y="8716347"/>
                </a:lnTo>
                <a:lnTo>
                  <a:pt x="0" y="0"/>
                </a:lnTo>
                <a:close/>
              </a:path>
            </a:pathLst>
          </a:custGeom>
          <a:blipFill>
            <a:blip r:embed="rId2"/>
            <a:stretch>
              <a:fillRect l="0" t="0" r="-1983" b="0"/>
            </a:stretch>
          </a:blipFill>
        </p:spPr>
      </p:sp>
      <p:sp>
        <p:nvSpPr>
          <p:cNvPr name="TextBox 3" id="3"/>
          <p:cNvSpPr txBox="true"/>
          <p:nvPr/>
        </p:nvSpPr>
        <p:spPr>
          <a:xfrm rot="0">
            <a:off x="6543049" y="405551"/>
            <a:ext cx="5484719" cy="938713"/>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Related Products</a:t>
            </a:r>
          </a:p>
        </p:txBody>
      </p:sp>
    </p:spTree>
  </p:cSld>
  <p:clrMapOvr>
    <a:masterClrMapping/>
  </p:clrMapOvr>
</p:sld>
</file>

<file path=ppt/slides/slide53.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36766" y="2090857"/>
            <a:ext cx="18251234" cy="7619890"/>
          </a:xfrm>
          <a:custGeom>
            <a:avLst/>
            <a:gdLst/>
            <a:ahLst/>
            <a:cxnLst/>
            <a:rect r="r" b="b" t="t" l="l"/>
            <a:pathLst>
              <a:path h="7619890" w="18251234">
                <a:moveTo>
                  <a:pt x="0" y="0"/>
                </a:moveTo>
                <a:lnTo>
                  <a:pt x="18251234" y="0"/>
                </a:lnTo>
                <a:lnTo>
                  <a:pt x="18251234" y="7619890"/>
                </a:lnTo>
                <a:lnTo>
                  <a:pt x="0" y="7619890"/>
                </a:lnTo>
                <a:lnTo>
                  <a:pt x="0" y="0"/>
                </a:lnTo>
                <a:close/>
              </a:path>
            </a:pathLst>
          </a:custGeom>
          <a:blipFill>
            <a:blip r:embed="rId2"/>
            <a:stretch>
              <a:fillRect l="0" t="0" r="0" b="0"/>
            </a:stretch>
          </a:blipFill>
        </p:spPr>
      </p:sp>
      <p:sp>
        <p:nvSpPr>
          <p:cNvPr name="TextBox 3" id="3"/>
          <p:cNvSpPr txBox="true"/>
          <p:nvPr/>
        </p:nvSpPr>
        <p:spPr>
          <a:xfrm rot="0">
            <a:off x="6543049" y="405551"/>
            <a:ext cx="5484719" cy="938713"/>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Related Products</a:t>
            </a:r>
          </a:p>
        </p:txBody>
      </p:sp>
    </p:spTree>
  </p:cSld>
  <p:clrMapOvr>
    <a:masterClrMapping/>
  </p:clrMapOvr>
</p:sld>
</file>

<file path=ppt/slides/slide54.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0" y="2400300"/>
            <a:ext cx="18288000" cy="5486400"/>
          </a:xfrm>
          <a:custGeom>
            <a:avLst/>
            <a:gdLst/>
            <a:ahLst/>
            <a:cxnLst/>
            <a:rect r="r" b="b" t="t" l="l"/>
            <a:pathLst>
              <a:path h="5486400" w="18288000">
                <a:moveTo>
                  <a:pt x="0" y="0"/>
                </a:moveTo>
                <a:lnTo>
                  <a:pt x="18288000" y="0"/>
                </a:lnTo>
                <a:lnTo>
                  <a:pt x="18288000" y="5486400"/>
                </a:lnTo>
                <a:lnTo>
                  <a:pt x="0" y="5486400"/>
                </a:lnTo>
                <a:lnTo>
                  <a:pt x="0" y="0"/>
                </a:lnTo>
                <a:close/>
              </a:path>
            </a:pathLst>
          </a:custGeom>
          <a:blipFill>
            <a:blip r:embed="rId2"/>
            <a:stretch>
              <a:fillRect l="0" t="0" r="0" b="0"/>
            </a:stretch>
          </a:blipFill>
        </p:spPr>
      </p:sp>
      <p:sp>
        <p:nvSpPr>
          <p:cNvPr name="TextBox 3" id="3"/>
          <p:cNvSpPr txBox="true"/>
          <p:nvPr/>
        </p:nvSpPr>
        <p:spPr>
          <a:xfrm rot="0">
            <a:off x="5738391" y="506956"/>
            <a:ext cx="6811217" cy="937655"/>
          </a:xfrm>
          <a:prstGeom prst="rect">
            <a:avLst/>
          </a:prstGeom>
        </p:spPr>
        <p:txBody>
          <a:bodyPr anchor="t" rtlCol="false" tIns="0" lIns="0" bIns="0" rIns="0">
            <a:spAutoFit/>
          </a:bodyPr>
          <a:lstStyle/>
          <a:p>
            <a:pPr algn="ctr"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Products by interest</a:t>
            </a:r>
          </a:p>
        </p:txBody>
      </p:sp>
    </p:spTree>
  </p:cSld>
  <p:clrMapOvr>
    <a:masterClrMapping/>
  </p:clrMapOvr>
</p:sld>
</file>

<file path=ppt/slides/slide55.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3237555" y="2670416"/>
            <a:ext cx="2359797" cy="2280550"/>
          </a:xfrm>
          <a:custGeom>
            <a:avLst/>
            <a:gdLst/>
            <a:ahLst/>
            <a:cxnLst/>
            <a:rect r="r" b="b" t="t" l="l"/>
            <a:pathLst>
              <a:path h="2280550" w="2359797">
                <a:moveTo>
                  <a:pt x="0" y="0"/>
                </a:moveTo>
                <a:lnTo>
                  <a:pt x="2359797" y="0"/>
                </a:lnTo>
                <a:lnTo>
                  <a:pt x="2359797" y="2280550"/>
                </a:lnTo>
                <a:lnTo>
                  <a:pt x="0" y="2280550"/>
                </a:lnTo>
                <a:lnTo>
                  <a:pt x="0" y="0"/>
                </a:lnTo>
                <a:close/>
              </a:path>
            </a:pathLst>
          </a:custGeom>
          <a:blipFill>
            <a:blip r:embed="rId2"/>
            <a:stretch>
              <a:fillRect l="0" t="0" r="0" b="0"/>
            </a:stretch>
          </a:blipFill>
        </p:spPr>
      </p:sp>
      <p:sp>
        <p:nvSpPr>
          <p:cNvPr name="Freeform 3" id="3"/>
          <p:cNvSpPr/>
          <p:nvPr/>
        </p:nvSpPr>
        <p:spPr>
          <a:xfrm flipH="false" flipV="false" rot="0">
            <a:off x="2232750" y="3700900"/>
            <a:ext cx="3930131" cy="1250066"/>
          </a:xfrm>
          <a:custGeom>
            <a:avLst/>
            <a:gdLst/>
            <a:ahLst/>
            <a:cxnLst/>
            <a:rect r="r" b="b" t="t" l="l"/>
            <a:pathLst>
              <a:path h="1250066" w="3930131">
                <a:moveTo>
                  <a:pt x="0" y="0"/>
                </a:moveTo>
                <a:lnTo>
                  <a:pt x="3930131" y="0"/>
                </a:lnTo>
                <a:lnTo>
                  <a:pt x="3930131" y="1250066"/>
                </a:lnTo>
                <a:lnTo>
                  <a:pt x="0" y="1250066"/>
                </a:lnTo>
                <a:lnTo>
                  <a:pt x="0" y="0"/>
                </a:lnTo>
                <a:close/>
              </a:path>
            </a:pathLst>
          </a:custGeom>
          <a:blipFill>
            <a:blip r:embed="rId3"/>
            <a:stretch>
              <a:fillRect l="0" t="0" r="0" b="0"/>
            </a:stretch>
          </a:blipFill>
        </p:spPr>
      </p:sp>
      <p:sp>
        <p:nvSpPr>
          <p:cNvPr name="Freeform 4" id="4"/>
          <p:cNvSpPr/>
          <p:nvPr/>
        </p:nvSpPr>
        <p:spPr>
          <a:xfrm flipH="false" flipV="false" rot="0">
            <a:off x="2232750" y="5770116"/>
            <a:ext cx="3579463" cy="1475453"/>
          </a:xfrm>
          <a:custGeom>
            <a:avLst/>
            <a:gdLst/>
            <a:ahLst/>
            <a:cxnLst/>
            <a:rect r="r" b="b" t="t" l="l"/>
            <a:pathLst>
              <a:path h="1475453" w="3579463">
                <a:moveTo>
                  <a:pt x="0" y="0"/>
                </a:moveTo>
                <a:lnTo>
                  <a:pt x="3579463" y="0"/>
                </a:lnTo>
                <a:lnTo>
                  <a:pt x="3579463" y="1475453"/>
                </a:lnTo>
                <a:lnTo>
                  <a:pt x="0" y="1475453"/>
                </a:lnTo>
                <a:lnTo>
                  <a:pt x="0" y="0"/>
                </a:lnTo>
                <a:close/>
              </a:path>
            </a:pathLst>
          </a:custGeom>
          <a:blipFill>
            <a:blip r:embed="rId4"/>
            <a:stretch>
              <a:fillRect l="0" t="0" r="0" b="0"/>
            </a:stretch>
          </a:blipFill>
        </p:spPr>
      </p:sp>
      <p:sp>
        <p:nvSpPr>
          <p:cNvPr name="Freeform 5" id="5"/>
          <p:cNvSpPr/>
          <p:nvPr/>
        </p:nvSpPr>
        <p:spPr>
          <a:xfrm flipH="false" flipV="false" rot="0">
            <a:off x="8415426" y="3282699"/>
            <a:ext cx="2286170" cy="2487417"/>
          </a:xfrm>
          <a:custGeom>
            <a:avLst/>
            <a:gdLst/>
            <a:ahLst/>
            <a:cxnLst/>
            <a:rect r="r" b="b" t="t" l="l"/>
            <a:pathLst>
              <a:path h="2487417" w="2286170">
                <a:moveTo>
                  <a:pt x="0" y="0"/>
                </a:moveTo>
                <a:lnTo>
                  <a:pt x="2286170" y="0"/>
                </a:lnTo>
                <a:lnTo>
                  <a:pt x="2286170" y="2487417"/>
                </a:lnTo>
                <a:lnTo>
                  <a:pt x="0" y="2487417"/>
                </a:lnTo>
                <a:lnTo>
                  <a:pt x="0" y="0"/>
                </a:lnTo>
                <a:close/>
              </a:path>
            </a:pathLst>
          </a:custGeom>
          <a:blipFill>
            <a:blip r:embed="rId5"/>
            <a:stretch>
              <a:fillRect l="0" t="0" r="0" b="0"/>
            </a:stretch>
          </a:blipFill>
        </p:spPr>
      </p:sp>
      <p:sp>
        <p:nvSpPr>
          <p:cNvPr name="Freeform 6" id="6"/>
          <p:cNvSpPr/>
          <p:nvPr/>
        </p:nvSpPr>
        <p:spPr>
          <a:xfrm flipH="false" flipV="false" rot="0">
            <a:off x="2232750" y="8063186"/>
            <a:ext cx="4328019" cy="1195114"/>
          </a:xfrm>
          <a:custGeom>
            <a:avLst/>
            <a:gdLst/>
            <a:ahLst/>
            <a:cxnLst/>
            <a:rect r="r" b="b" t="t" l="l"/>
            <a:pathLst>
              <a:path h="1195114" w="4328019">
                <a:moveTo>
                  <a:pt x="0" y="0"/>
                </a:moveTo>
                <a:lnTo>
                  <a:pt x="4328019" y="0"/>
                </a:lnTo>
                <a:lnTo>
                  <a:pt x="4328019" y="1195114"/>
                </a:lnTo>
                <a:lnTo>
                  <a:pt x="0" y="1195114"/>
                </a:lnTo>
                <a:lnTo>
                  <a:pt x="0" y="0"/>
                </a:lnTo>
                <a:close/>
              </a:path>
            </a:pathLst>
          </a:custGeom>
          <a:blipFill>
            <a:blip r:embed="rId6"/>
            <a:stretch>
              <a:fillRect l="0" t="0" r="0" b="0"/>
            </a:stretch>
          </a:blipFill>
        </p:spPr>
      </p:sp>
      <p:sp>
        <p:nvSpPr>
          <p:cNvPr name="Freeform 7" id="7"/>
          <p:cNvSpPr/>
          <p:nvPr/>
        </p:nvSpPr>
        <p:spPr>
          <a:xfrm flipH="false" flipV="false" rot="0">
            <a:off x="8450818" y="6969980"/>
            <a:ext cx="2112548" cy="2186414"/>
          </a:xfrm>
          <a:custGeom>
            <a:avLst/>
            <a:gdLst/>
            <a:ahLst/>
            <a:cxnLst/>
            <a:rect r="r" b="b" t="t" l="l"/>
            <a:pathLst>
              <a:path h="2186414" w="2112548">
                <a:moveTo>
                  <a:pt x="0" y="0"/>
                </a:moveTo>
                <a:lnTo>
                  <a:pt x="2112548" y="0"/>
                </a:lnTo>
                <a:lnTo>
                  <a:pt x="2112548" y="2186413"/>
                </a:lnTo>
                <a:lnTo>
                  <a:pt x="0" y="2186413"/>
                </a:lnTo>
                <a:lnTo>
                  <a:pt x="0" y="0"/>
                </a:lnTo>
                <a:close/>
              </a:path>
            </a:pathLst>
          </a:custGeom>
          <a:blipFill>
            <a:blip r:embed="rId7"/>
            <a:stretch>
              <a:fillRect l="0" t="0" r="0" b="0"/>
            </a:stretch>
          </a:blipFill>
        </p:spPr>
      </p:sp>
      <p:sp>
        <p:nvSpPr>
          <p:cNvPr name="Freeform 8" id="8"/>
          <p:cNvSpPr/>
          <p:nvPr/>
        </p:nvSpPr>
        <p:spPr>
          <a:xfrm flipH="false" flipV="false" rot="0">
            <a:off x="12954141" y="7609045"/>
            <a:ext cx="3556890" cy="1547348"/>
          </a:xfrm>
          <a:custGeom>
            <a:avLst/>
            <a:gdLst/>
            <a:ahLst/>
            <a:cxnLst/>
            <a:rect r="r" b="b" t="t" l="l"/>
            <a:pathLst>
              <a:path h="1547348" w="3556890">
                <a:moveTo>
                  <a:pt x="0" y="0"/>
                </a:moveTo>
                <a:lnTo>
                  <a:pt x="3556891" y="0"/>
                </a:lnTo>
                <a:lnTo>
                  <a:pt x="3556891" y="1547348"/>
                </a:lnTo>
                <a:lnTo>
                  <a:pt x="0" y="1547348"/>
                </a:lnTo>
                <a:lnTo>
                  <a:pt x="0" y="0"/>
                </a:lnTo>
                <a:close/>
              </a:path>
            </a:pathLst>
          </a:custGeom>
          <a:blipFill>
            <a:blip r:embed="rId8"/>
            <a:stretch>
              <a:fillRect l="0" t="0" r="0" b="0"/>
            </a:stretch>
          </a:blipFill>
        </p:spPr>
      </p:sp>
      <p:sp>
        <p:nvSpPr>
          <p:cNvPr name="Freeform 9" id="9"/>
          <p:cNvSpPr/>
          <p:nvPr/>
        </p:nvSpPr>
        <p:spPr>
          <a:xfrm flipH="false" flipV="false" rot="0">
            <a:off x="12491804" y="5621589"/>
            <a:ext cx="4147167" cy="1316833"/>
          </a:xfrm>
          <a:custGeom>
            <a:avLst/>
            <a:gdLst/>
            <a:ahLst/>
            <a:cxnLst/>
            <a:rect r="r" b="b" t="t" l="l"/>
            <a:pathLst>
              <a:path h="1316833" w="4147167">
                <a:moveTo>
                  <a:pt x="0" y="0"/>
                </a:moveTo>
                <a:lnTo>
                  <a:pt x="4147168" y="0"/>
                </a:lnTo>
                <a:lnTo>
                  <a:pt x="4147168" y="1316833"/>
                </a:lnTo>
                <a:lnTo>
                  <a:pt x="0" y="1316833"/>
                </a:lnTo>
                <a:lnTo>
                  <a:pt x="0" y="0"/>
                </a:lnTo>
                <a:close/>
              </a:path>
            </a:pathLst>
          </a:custGeom>
          <a:blipFill>
            <a:blip r:embed="rId9"/>
            <a:stretch>
              <a:fillRect l="0" t="0" r="0" b="0"/>
            </a:stretch>
          </a:blipFill>
        </p:spPr>
      </p:sp>
      <p:sp>
        <p:nvSpPr>
          <p:cNvPr name="TextBox 10" id="10"/>
          <p:cNvSpPr txBox="true"/>
          <p:nvPr/>
        </p:nvSpPr>
        <p:spPr>
          <a:xfrm rot="0">
            <a:off x="6293814" y="1064969"/>
            <a:ext cx="5445894" cy="1005195"/>
          </a:xfrm>
          <a:prstGeom prst="rect">
            <a:avLst/>
          </a:prstGeom>
        </p:spPr>
        <p:txBody>
          <a:bodyPr anchor="t" rtlCol="false" tIns="0" lIns="0" bIns="0" rIns="0">
            <a:spAutoFit/>
          </a:bodyPr>
          <a:lstStyle/>
          <a:p>
            <a:pPr algn="l" marL="0" indent="0" lvl="0">
              <a:lnSpc>
                <a:spcPts val="8113"/>
              </a:lnSpc>
              <a:spcBef>
                <a:spcPct val="0"/>
              </a:spcBef>
            </a:pPr>
            <a:r>
              <a:rPr lang="en-US" b="true" sz="5795" i="true">
                <a:solidFill>
                  <a:srgbClr val="010101"/>
                </a:solidFill>
                <a:latin typeface="Lora Bold Italics"/>
                <a:ea typeface="Lora Bold Italics"/>
                <a:cs typeface="Lora Bold Italics"/>
                <a:sym typeface="Lora Bold Italics"/>
              </a:rPr>
              <a:t>Plugins used</a:t>
            </a:r>
          </a:p>
        </p:txBody>
      </p:sp>
    </p:spTree>
  </p:cSld>
  <p:clrMapOvr>
    <a:masterClrMapping/>
  </p:clrMapOvr>
</p:sld>
</file>

<file path=ppt/slides/slide56.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637032" y="1679362"/>
            <a:ext cx="17013935" cy="7847678"/>
          </a:xfrm>
          <a:custGeom>
            <a:avLst/>
            <a:gdLst/>
            <a:ahLst/>
            <a:cxnLst/>
            <a:rect r="r" b="b" t="t" l="l"/>
            <a:pathLst>
              <a:path h="7847678" w="17013935">
                <a:moveTo>
                  <a:pt x="0" y="0"/>
                </a:moveTo>
                <a:lnTo>
                  <a:pt x="17013936" y="0"/>
                </a:lnTo>
                <a:lnTo>
                  <a:pt x="17013936" y="7847677"/>
                </a:lnTo>
                <a:lnTo>
                  <a:pt x="0" y="7847677"/>
                </a:lnTo>
                <a:lnTo>
                  <a:pt x="0" y="0"/>
                </a:lnTo>
                <a:close/>
              </a:path>
            </a:pathLst>
          </a:custGeom>
          <a:blipFill>
            <a:blip r:embed="rId2"/>
            <a:stretch>
              <a:fillRect l="0" t="0" r="0" b="0"/>
            </a:stretch>
          </a:blipFill>
        </p:spPr>
      </p:sp>
      <p:sp>
        <p:nvSpPr>
          <p:cNvPr name="TextBox 3" id="3"/>
          <p:cNvSpPr txBox="true"/>
          <p:nvPr/>
        </p:nvSpPr>
        <p:spPr>
          <a:xfrm rot="0">
            <a:off x="6049340" y="280545"/>
            <a:ext cx="7218033" cy="938713"/>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Seller Dashboard</a:t>
            </a:r>
          </a:p>
        </p:txBody>
      </p:sp>
    </p:spTree>
  </p:cSld>
  <p:clrMapOvr>
    <a:masterClrMapping/>
  </p:clrMapOvr>
</p:sld>
</file>

<file path=ppt/slides/slide5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96883" y="1468512"/>
            <a:ext cx="17464526" cy="8186497"/>
          </a:xfrm>
          <a:custGeom>
            <a:avLst/>
            <a:gdLst/>
            <a:ahLst/>
            <a:cxnLst/>
            <a:rect r="r" b="b" t="t" l="l"/>
            <a:pathLst>
              <a:path h="8186497" w="17464526">
                <a:moveTo>
                  <a:pt x="0" y="0"/>
                </a:moveTo>
                <a:lnTo>
                  <a:pt x="17464527" y="0"/>
                </a:lnTo>
                <a:lnTo>
                  <a:pt x="17464527" y="8186497"/>
                </a:lnTo>
                <a:lnTo>
                  <a:pt x="0" y="8186497"/>
                </a:lnTo>
                <a:lnTo>
                  <a:pt x="0" y="0"/>
                </a:lnTo>
                <a:close/>
              </a:path>
            </a:pathLst>
          </a:custGeom>
          <a:blipFill>
            <a:blip r:embed="rId2"/>
            <a:stretch>
              <a:fillRect l="0" t="0" r="0" b="0"/>
            </a:stretch>
          </a:blipFill>
        </p:spPr>
      </p:sp>
      <p:sp>
        <p:nvSpPr>
          <p:cNvPr name="TextBox 3" id="3"/>
          <p:cNvSpPr txBox="true"/>
          <p:nvPr/>
        </p:nvSpPr>
        <p:spPr>
          <a:xfrm rot="0">
            <a:off x="6785434" y="334109"/>
            <a:ext cx="3943146"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Products</a:t>
            </a:r>
          </a:p>
        </p:txBody>
      </p:sp>
    </p:spTree>
  </p:cSld>
  <p:clrMapOvr>
    <a:masterClrMapping/>
  </p:clrMapOvr>
</p:sld>
</file>

<file path=ppt/slides/slide5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271764"/>
            <a:ext cx="18288000" cy="8732520"/>
          </a:xfrm>
          <a:custGeom>
            <a:avLst/>
            <a:gdLst/>
            <a:ahLst/>
            <a:cxnLst/>
            <a:rect r="r" b="b" t="t" l="l"/>
            <a:pathLst>
              <a:path h="8732520" w="18288000">
                <a:moveTo>
                  <a:pt x="0" y="0"/>
                </a:moveTo>
                <a:lnTo>
                  <a:pt x="18288000" y="0"/>
                </a:lnTo>
                <a:lnTo>
                  <a:pt x="18288000" y="8732520"/>
                </a:lnTo>
                <a:lnTo>
                  <a:pt x="0" y="8732520"/>
                </a:lnTo>
                <a:lnTo>
                  <a:pt x="0" y="0"/>
                </a:lnTo>
                <a:close/>
              </a:path>
            </a:pathLst>
          </a:custGeom>
          <a:blipFill>
            <a:blip r:embed="rId2"/>
            <a:stretch>
              <a:fillRect l="0" t="0" r="0" b="0"/>
            </a:stretch>
          </a:blipFill>
        </p:spPr>
      </p:sp>
      <p:sp>
        <p:nvSpPr>
          <p:cNvPr name="TextBox 3" id="3"/>
          <p:cNvSpPr txBox="true"/>
          <p:nvPr/>
        </p:nvSpPr>
        <p:spPr>
          <a:xfrm rot="0">
            <a:off x="7702188" y="91045"/>
            <a:ext cx="2883623"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Orders</a:t>
            </a:r>
          </a:p>
        </p:txBody>
      </p:sp>
    </p:spTree>
  </p:cSld>
  <p:clrMapOvr>
    <a:masterClrMapping/>
  </p:clrMapOvr>
</p:sld>
</file>

<file path=ppt/slides/slide5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2802969"/>
            <a:ext cx="18288000" cy="5829300"/>
          </a:xfrm>
          <a:custGeom>
            <a:avLst/>
            <a:gdLst/>
            <a:ahLst/>
            <a:cxnLst/>
            <a:rect r="r" b="b" t="t" l="l"/>
            <a:pathLst>
              <a:path h="5829300" w="18288000">
                <a:moveTo>
                  <a:pt x="0" y="0"/>
                </a:moveTo>
                <a:lnTo>
                  <a:pt x="18288000" y="0"/>
                </a:lnTo>
                <a:lnTo>
                  <a:pt x="18288000" y="5829300"/>
                </a:lnTo>
                <a:lnTo>
                  <a:pt x="0" y="5829300"/>
                </a:lnTo>
                <a:lnTo>
                  <a:pt x="0" y="0"/>
                </a:lnTo>
                <a:close/>
              </a:path>
            </a:pathLst>
          </a:custGeom>
          <a:blipFill>
            <a:blip r:embed="rId2"/>
            <a:stretch>
              <a:fillRect l="0" t="0" r="0" b="0"/>
            </a:stretch>
          </a:blipFill>
        </p:spPr>
      </p:sp>
      <p:sp>
        <p:nvSpPr>
          <p:cNvPr name="TextBox 3" id="3"/>
          <p:cNvSpPr txBox="true"/>
          <p:nvPr/>
        </p:nvSpPr>
        <p:spPr>
          <a:xfrm rot="0">
            <a:off x="5467559" y="719389"/>
            <a:ext cx="6736432" cy="938713"/>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Payments History</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877281" y="0"/>
            <a:ext cx="3088591" cy="10287000"/>
            <a:chOff x="0" y="0"/>
            <a:chExt cx="813456" cy="2709333"/>
          </a:xfrm>
        </p:grpSpPr>
        <p:sp>
          <p:nvSpPr>
            <p:cNvPr name="Freeform 3" id="3"/>
            <p:cNvSpPr/>
            <p:nvPr/>
          </p:nvSpPr>
          <p:spPr>
            <a:xfrm flipH="false" flipV="false" rot="0">
              <a:off x="0" y="0"/>
              <a:ext cx="813456" cy="2709333"/>
            </a:xfrm>
            <a:custGeom>
              <a:avLst/>
              <a:gdLst/>
              <a:ahLst/>
              <a:cxnLst/>
              <a:rect r="r" b="b" t="t" l="l"/>
              <a:pathLst>
                <a:path h="2709333" w="813456">
                  <a:moveTo>
                    <a:pt x="0" y="0"/>
                  </a:moveTo>
                  <a:lnTo>
                    <a:pt x="813456" y="0"/>
                  </a:lnTo>
                  <a:lnTo>
                    <a:pt x="813456" y="2709333"/>
                  </a:lnTo>
                  <a:lnTo>
                    <a:pt x="0" y="2709333"/>
                  </a:lnTo>
                  <a:close/>
                </a:path>
              </a:pathLst>
            </a:custGeom>
            <a:solidFill>
              <a:srgbClr val="7B1E1F"/>
            </a:solidFill>
            <a:ln cap="sq">
              <a:noFill/>
              <a:prstDash val="solid"/>
              <a:miter/>
            </a:ln>
          </p:spPr>
        </p:sp>
        <p:sp>
          <p:nvSpPr>
            <p:cNvPr name="TextBox 4" id="4"/>
            <p:cNvSpPr txBox="true"/>
            <p:nvPr/>
          </p:nvSpPr>
          <p:spPr>
            <a:xfrm>
              <a:off x="0" y="-28575"/>
              <a:ext cx="813456" cy="2737908"/>
            </a:xfrm>
            <a:prstGeom prst="rect">
              <a:avLst/>
            </a:prstGeom>
          </p:spPr>
          <p:txBody>
            <a:bodyPr anchor="ctr" rtlCol="false" tIns="50800" lIns="50800" bIns="50800" rIns="50800"/>
            <a:lstStyle/>
            <a:p>
              <a:pPr algn="ctr" marL="0" indent="0" lvl="0">
                <a:lnSpc>
                  <a:spcPts val="2852"/>
                </a:lnSpc>
                <a:spcBef>
                  <a:spcPct val="0"/>
                </a:spcBef>
              </a:pPr>
            </a:p>
          </p:txBody>
        </p:sp>
      </p:grpSp>
      <p:sp>
        <p:nvSpPr>
          <p:cNvPr name="Freeform 5" id="5"/>
          <p:cNvSpPr/>
          <p:nvPr/>
        </p:nvSpPr>
        <p:spPr>
          <a:xfrm flipH="false" flipV="false" rot="-5400000">
            <a:off x="-1124138" y="4940384"/>
            <a:ext cx="8543440" cy="1872544"/>
          </a:xfrm>
          <a:custGeom>
            <a:avLst/>
            <a:gdLst/>
            <a:ahLst/>
            <a:cxnLst/>
            <a:rect r="r" b="b" t="t" l="l"/>
            <a:pathLst>
              <a:path h="1872544" w="8543440">
                <a:moveTo>
                  <a:pt x="0" y="0"/>
                </a:moveTo>
                <a:lnTo>
                  <a:pt x="8543440" y="0"/>
                </a:lnTo>
                <a:lnTo>
                  <a:pt x="8543440" y="1872543"/>
                </a:lnTo>
                <a:lnTo>
                  <a:pt x="0" y="1872543"/>
                </a:lnTo>
                <a:lnTo>
                  <a:pt x="0" y="0"/>
                </a:lnTo>
                <a:close/>
              </a:path>
            </a:pathLst>
          </a:custGeom>
          <a:blipFill>
            <a:blip r:embed="rId2">
              <a:extLst>
                <a:ext uri="{96DAC541-7B7A-43D3-8B79-37D633B846F1}">
                  <asvg:svgBlip xmlns:asvg="http://schemas.microsoft.com/office/drawing/2016/SVG/main" r:embed="rId3"/>
                </a:ext>
              </a:extLst>
            </a:blip>
            <a:stretch>
              <a:fillRect l="0" t="0" r="0" b="-38523"/>
            </a:stretch>
          </a:blipFill>
        </p:spPr>
      </p:sp>
      <p:sp>
        <p:nvSpPr>
          <p:cNvPr name="Freeform 6" id="6"/>
          <p:cNvSpPr/>
          <p:nvPr/>
        </p:nvSpPr>
        <p:spPr>
          <a:xfrm flipH="false" flipV="false" rot="0">
            <a:off x="15544289" y="126696"/>
            <a:ext cx="2524113" cy="3064497"/>
          </a:xfrm>
          <a:custGeom>
            <a:avLst/>
            <a:gdLst/>
            <a:ahLst/>
            <a:cxnLst/>
            <a:rect r="r" b="b" t="t" l="l"/>
            <a:pathLst>
              <a:path h="3064497" w="2524113">
                <a:moveTo>
                  <a:pt x="0" y="0"/>
                </a:moveTo>
                <a:lnTo>
                  <a:pt x="2524113" y="0"/>
                </a:lnTo>
                <a:lnTo>
                  <a:pt x="2524113" y="3064496"/>
                </a:lnTo>
                <a:lnTo>
                  <a:pt x="0" y="3064496"/>
                </a:lnTo>
                <a:lnTo>
                  <a:pt x="0" y="0"/>
                </a:lnTo>
                <a:close/>
              </a:path>
            </a:pathLst>
          </a:custGeom>
          <a:blipFill>
            <a:blip r:embed="rId4"/>
            <a:stretch>
              <a:fillRect l="-10704" t="0" r="-10704" b="0"/>
            </a:stretch>
          </a:blipFill>
        </p:spPr>
      </p:sp>
      <p:sp>
        <p:nvSpPr>
          <p:cNvPr name="TextBox 7" id="7"/>
          <p:cNvSpPr txBox="true"/>
          <p:nvPr/>
        </p:nvSpPr>
        <p:spPr>
          <a:xfrm rot="0">
            <a:off x="2646367" y="2253537"/>
            <a:ext cx="11053352"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Why Sellers Will Use Dyarna</a:t>
            </a:r>
          </a:p>
        </p:txBody>
      </p:sp>
      <p:sp>
        <p:nvSpPr>
          <p:cNvPr name="TextBox 8" id="8"/>
          <p:cNvSpPr txBox="true"/>
          <p:nvPr/>
        </p:nvSpPr>
        <p:spPr>
          <a:xfrm rot="0">
            <a:off x="2211310" y="3041559"/>
            <a:ext cx="12123757" cy="6216741"/>
          </a:xfrm>
          <a:prstGeom prst="rect">
            <a:avLst/>
          </a:prstGeom>
        </p:spPr>
        <p:txBody>
          <a:bodyPr anchor="t" rtlCol="false" tIns="0" lIns="0" bIns="0" rIns="0">
            <a:spAutoFit/>
          </a:bodyPr>
          <a:lstStyle/>
          <a:p>
            <a:pPr algn="l">
              <a:lnSpc>
                <a:spcPts val="7089"/>
              </a:lnSpc>
            </a:pPr>
          </a:p>
          <a:p>
            <a:pPr algn="l" marL="1093329" indent="-546665" lvl="1">
              <a:lnSpc>
                <a:spcPts val="7089"/>
              </a:lnSpc>
              <a:buAutoNum type="arabicPeriod" startAt="1"/>
            </a:pPr>
            <a:r>
              <a:rPr lang="en-US" sz="5064">
                <a:solidFill>
                  <a:srgbClr val="010101"/>
                </a:solidFill>
                <a:latin typeface="Lora"/>
                <a:ea typeface="Lora"/>
                <a:cs typeface="Lora"/>
                <a:sym typeface="Lora"/>
              </a:rPr>
              <a:t>Integrated Platform</a:t>
            </a:r>
          </a:p>
          <a:p>
            <a:pPr algn="l" marL="1093329" indent="-546665" lvl="1">
              <a:lnSpc>
                <a:spcPts val="7089"/>
              </a:lnSpc>
              <a:buAutoNum type="arabicPeriod" startAt="1"/>
            </a:pPr>
            <a:r>
              <a:rPr lang="en-US" sz="5064">
                <a:solidFill>
                  <a:srgbClr val="010101"/>
                </a:solidFill>
                <a:latin typeface="Lora"/>
                <a:ea typeface="Lora"/>
                <a:cs typeface="Lora"/>
                <a:sym typeface="Lora"/>
              </a:rPr>
              <a:t>Cost Savings</a:t>
            </a:r>
          </a:p>
          <a:p>
            <a:pPr algn="l" marL="1093329" indent="-546665" lvl="1">
              <a:lnSpc>
                <a:spcPts val="7089"/>
              </a:lnSpc>
              <a:buAutoNum type="arabicPeriod" startAt="1"/>
            </a:pPr>
            <a:r>
              <a:rPr lang="en-US" sz="5064">
                <a:solidFill>
                  <a:srgbClr val="010101"/>
                </a:solidFill>
                <a:latin typeface="Lora"/>
                <a:ea typeface="Lora"/>
                <a:cs typeface="Lora"/>
                <a:sym typeface="Lora"/>
              </a:rPr>
              <a:t>Technical Support</a:t>
            </a:r>
          </a:p>
          <a:p>
            <a:pPr algn="l" marL="1093329" indent="-546665" lvl="1">
              <a:lnSpc>
                <a:spcPts val="7089"/>
              </a:lnSpc>
              <a:buAutoNum type="arabicPeriod" startAt="1"/>
            </a:pPr>
            <a:r>
              <a:rPr lang="en-US" sz="5064">
                <a:solidFill>
                  <a:srgbClr val="010101"/>
                </a:solidFill>
                <a:latin typeface="Lora"/>
                <a:ea typeface="Lora"/>
                <a:cs typeface="Lora"/>
                <a:sym typeface="Lora"/>
              </a:rPr>
              <a:t>Reach a wide and targeted audience</a:t>
            </a:r>
          </a:p>
          <a:p>
            <a:pPr algn="l" marL="1093329" indent="-546665" lvl="1">
              <a:lnSpc>
                <a:spcPts val="7089"/>
              </a:lnSpc>
              <a:buAutoNum type="arabicPeriod" startAt="1"/>
            </a:pPr>
            <a:r>
              <a:rPr lang="en-US" sz="5064">
                <a:solidFill>
                  <a:srgbClr val="010101"/>
                </a:solidFill>
                <a:latin typeface="Lora"/>
                <a:ea typeface="Lora"/>
                <a:cs typeface="Lora"/>
                <a:sym typeface="Lora"/>
              </a:rPr>
              <a:t>Low commission</a:t>
            </a:r>
          </a:p>
          <a:p>
            <a:pPr algn="l" marL="0" indent="0" lvl="0">
              <a:lnSpc>
                <a:spcPts val="7089"/>
              </a:lnSpc>
              <a:spcBef>
                <a:spcPct val="0"/>
              </a:spcBef>
            </a:pPr>
          </a:p>
        </p:txBody>
      </p:sp>
    </p:spTree>
  </p:cSld>
  <p:clrMapOvr>
    <a:masterClrMapping/>
  </p:clrMapOvr>
</p:sld>
</file>

<file path=ppt/slides/slide6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2709226"/>
            <a:ext cx="18454943" cy="5537397"/>
          </a:xfrm>
          <a:custGeom>
            <a:avLst/>
            <a:gdLst/>
            <a:ahLst/>
            <a:cxnLst/>
            <a:rect r="r" b="b" t="t" l="l"/>
            <a:pathLst>
              <a:path h="5537397" w="18454943">
                <a:moveTo>
                  <a:pt x="0" y="0"/>
                </a:moveTo>
                <a:lnTo>
                  <a:pt x="18454943" y="0"/>
                </a:lnTo>
                <a:lnTo>
                  <a:pt x="18454943" y="5537397"/>
                </a:lnTo>
                <a:lnTo>
                  <a:pt x="0" y="5537397"/>
                </a:lnTo>
                <a:lnTo>
                  <a:pt x="0" y="0"/>
                </a:lnTo>
                <a:close/>
              </a:path>
            </a:pathLst>
          </a:custGeom>
          <a:blipFill>
            <a:blip r:embed="rId2"/>
            <a:stretch>
              <a:fillRect l="0" t="0" r="0" b="-25395"/>
            </a:stretch>
          </a:blipFill>
        </p:spPr>
      </p:sp>
      <p:sp>
        <p:nvSpPr>
          <p:cNvPr name="TextBox 3" id="3"/>
          <p:cNvSpPr txBox="true"/>
          <p:nvPr/>
        </p:nvSpPr>
        <p:spPr>
          <a:xfrm rot="0">
            <a:off x="7441380" y="680861"/>
            <a:ext cx="3405240"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Cupons</a:t>
            </a:r>
          </a:p>
        </p:txBody>
      </p:sp>
    </p:spTree>
  </p:cSld>
  <p:clrMapOvr>
    <a:masterClrMapping/>
  </p:clrMapOvr>
</p:sld>
</file>

<file path=ppt/slides/slide6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73033" y="2646296"/>
            <a:ext cx="18361033" cy="6862436"/>
          </a:xfrm>
          <a:custGeom>
            <a:avLst/>
            <a:gdLst/>
            <a:ahLst/>
            <a:cxnLst/>
            <a:rect r="r" b="b" t="t" l="l"/>
            <a:pathLst>
              <a:path h="6862436" w="18361033">
                <a:moveTo>
                  <a:pt x="0" y="0"/>
                </a:moveTo>
                <a:lnTo>
                  <a:pt x="18361033" y="0"/>
                </a:lnTo>
                <a:lnTo>
                  <a:pt x="18361033" y="6862437"/>
                </a:lnTo>
                <a:lnTo>
                  <a:pt x="0" y="6862437"/>
                </a:lnTo>
                <a:lnTo>
                  <a:pt x="0" y="0"/>
                </a:lnTo>
                <a:close/>
              </a:path>
            </a:pathLst>
          </a:custGeom>
          <a:blipFill>
            <a:blip r:embed="rId2"/>
            <a:stretch>
              <a:fillRect l="0" t="0" r="0" b="0"/>
            </a:stretch>
          </a:blipFill>
        </p:spPr>
      </p:sp>
      <p:sp>
        <p:nvSpPr>
          <p:cNvPr name="TextBox 3" id="3"/>
          <p:cNvSpPr txBox="true"/>
          <p:nvPr/>
        </p:nvSpPr>
        <p:spPr>
          <a:xfrm rot="0">
            <a:off x="6843226" y="789077"/>
            <a:ext cx="4097258"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Customers</a:t>
            </a:r>
          </a:p>
        </p:txBody>
      </p:sp>
    </p:spTree>
  </p:cSld>
  <p:clrMapOvr>
    <a:masterClrMapping/>
  </p:clrMapOvr>
</p:sld>
</file>

<file path=ppt/slides/slide6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2845307"/>
            <a:ext cx="18288000" cy="5303520"/>
          </a:xfrm>
          <a:custGeom>
            <a:avLst/>
            <a:gdLst/>
            <a:ahLst/>
            <a:cxnLst/>
            <a:rect r="r" b="b" t="t" l="l"/>
            <a:pathLst>
              <a:path h="5303520" w="18288000">
                <a:moveTo>
                  <a:pt x="0" y="0"/>
                </a:moveTo>
                <a:lnTo>
                  <a:pt x="18288000" y="0"/>
                </a:lnTo>
                <a:lnTo>
                  <a:pt x="18288000" y="5303520"/>
                </a:lnTo>
                <a:lnTo>
                  <a:pt x="0" y="5303520"/>
                </a:lnTo>
                <a:lnTo>
                  <a:pt x="0" y="0"/>
                </a:lnTo>
                <a:close/>
              </a:path>
            </a:pathLst>
          </a:custGeom>
          <a:blipFill>
            <a:blip r:embed="rId2"/>
            <a:stretch>
              <a:fillRect l="0" t="0" r="0" b="0"/>
            </a:stretch>
          </a:blipFill>
        </p:spPr>
      </p:sp>
      <p:sp>
        <p:nvSpPr>
          <p:cNvPr name="TextBox 3" id="3"/>
          <p:cNvSpPr txBox="true"/>
          <p:nvPr/>
        </p:nvSpPr>
        <p:spPr>
          <a:xfrm rot="0">
            <a:off x="6303833" y="796446"/>
            <a:ext cx="5310893"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Refund Requests</a:t>
            </a:r>
          </a:p>
        </p:txBody>
      </p:sp>
    </p:spTree>
  </p:cSld>
  <p:clrMapOvr>
    <a:masterClrMapping/>
  </p:clrMapOvr>
</p:sld>
</file>

<file path=ppt/slides/slide6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840131" y="2419084"/>
            <a:ext cx="16607739" cy="7867916"/>
          </a:xfrm>
          <a:custGeom>
            <a:avLst/>
            <a:gdLst/>
            <a:ahLst/>
            <a:cxnLst/>
            <a:rect r="r" b="b" t="t" l="l"/>
            <a:pathLst>
              <a:path h="7867916" w="16607739">
                <a:moveTo>
                  <a:pt x="0" y="0"/>
                </a:moveTo>
                <a:lnTo>
                  <a:pt x="16607738" y="0"/>
                </a:lnTo>
                <a:lnTo>
                  <a:pt x="16607738" y="7867916"/>
                </a:lnTo>
                <a:lnTo>
                  <a:pt x="0" y="7867916"/>
                </a:lnTo>
                <a:lnTo>
                  <a:pt x="0" y="0"/>
                </a:lnTo>
                <a:close/>
              </a:path>
            </a:pathLst>
          </a:custGeom>
          <a:blipFill>
            <a:blip r:embed="rId2"/>
            <a:stretch>
              <a:fillRect l="0" t="0" r="0" b="0"/>
            </a:stretch>
          </a:blipFill>
        </p:spPr>
      </p:sp>
      <p:sp>
        <p:nvSpPr>
          <p:cNvPr name="TextBox 3" id="3"/>
          <p:cNvSpPr txBox="true"/>
          <p:nvPr/>
        </p:nvSpPr>
        <p:spPr>
          <a:xfrm rot="0">
            <a:off x="6832278" y="731285"/>
            <a:ext cx="7218033"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Reports</a:t>
            </a:r>
          </a:p>
        </p:txBody>
      </p:sp>
    </p:spTree>
  </p:cSld>
  <p:clrMapOvr>
    <a:masterClrMapping/>
  </p:clrMapOvr>
</p:sld>
</file>

<file path=ppt/slides/slide6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2771117" y="2378720"/>
            <a:ext cx="10955668" cy="7113008"/>
          </a:xfrm>
          <a:custGeom>
            <a:avLst/>
            <a:gdLst/>
            <a:ahLst/>
            <a:cxnLst/>
            <a:rect r="r" b="b" t="t" l="l"/>
            <a:pathLst>
              <a:path h="7113008" w="10955668">
                <a:moveTo>
                  <a:pt x="0" y="0"/>
                </a:moveTo>
                <a:lnTo>
                  <a:pt x="10955668" y="0"/>
                </a:lnTo>
                <a:lnTo>
                  <a:pt x="10955668" y="7113008"/>
                </a:lnTo>
                <a:lnTo>
                  <a:pt x="0" y="7113008"/>
                </a:lnTo>
                <a:lnTo>
                  <a:pt x="0" y="0"/>
                </a:lnTo>
                <a:close/>
              </a:path>
            </a:pathLst>
          </a:custGeom>
          <a:blipFill>
            <a:blip r:embed="rId2"/>
            <a:stretch>
              <a:fillRect l="0" t="0" r="0" b="0"/>
            </a:stretch>
          </a:blipFill>
        </p:spPr>
      </p:sp>
      <p:sp>
        <p:nvSpPr>
          <p:cNvPr name="TextBox 3" id="3"/>
          <p:cNvSpPr txBox="true"/>
          <p:nvPr/>
        </p:nvSpPr>
        <p:spPr>
          <a:xfrm rot="0">
            <a:off x="6832278" y="731285"/>
            <a:ext cx="7218033"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Seller Analysis</a:t>
            </a:r>
          </a:p>
        </p:txBody>
      </p:sp>
    </p:spTree>
  </p:cSld>
  <p:clrMapOvr>
    <a:masterClrMapping/>
  </p:clrMapOvr>
</p:sld>
</file>

<file path=ppt/slides/slide6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85281" y="2408756"/>
            <a:ext cx="4348546" cy="4705516"/>
          </a:xfrm>
          <a:custGeom>
            <a:avLst/>
            <a:gdLst/>
            <a:ahLst/>
            <a:cxnLst/>
            <a:rect r="r" b="b" t="t" l="l"/>
            <a:pathLst>
              <a:path h="4705516" w="4348546">
                <a:moveTo>
                  <a:pt x="0" y="0"/>
                </a:moveTo>
                <a:lnTo>
                  <a:pt x="4348546" y="0"/>
                </a:lnTo>
                <a:lnTo>
                  <a:pt x="4348546" y="4705516"/>
                </a:lnTo>
                <a:lnTo>
                  <a:pt x="0" y="4705516"/>
                </a:lnTo>
                <a:lnTo>
                  <a:pt x="0" y="0"/>
                </a:lnTo>
                <a:close/>
              </a:path>
            </a:pathLst>
          </a:custGeom>
          <a:blipFill>
            <a:blip r:embed="rId2"/>
            <a:stretch>
              <a:fillRect l="0" t="0" r="0" b="0"/>
            </a:stretch>
          </a:blipFill>
        </p:spPr>
      </p:sp>
      <p:sp>
        <p:nvSpPr>
          <p:cNvPr name="Freeform 3" id="3"/>
          <p:cNvSpPr/>
          <p:nvPr/>
        </p:nvSpPr>
        <p:spPr>
          <a:xfrm flipH="false" flipV="false" rot="0">
            <a:off x="8146741" y="1936942"/>
            <a:ext cx="12996199" cy="8350058"/>
          </a:xfrm>
          <a:custGeom>
            <a:avLst/>
            <a:gdLst/>
            <a:ahLst/>
            <a:cxnLst/>
            <a:rect r="r" b="b" t="t" l="l"/>
            <a:pathLst>
              <a:path h="8350058" w="12996199">
                <a:moveTo>
                  <a:pt x="0" y="0"/>
                </a:moveTo>
                <a:lnTo>
                  <a:pt x="12996199" y="0"/>
                </a:lnTo>
                <a:lnTo>
                  <a:pt x="12996199" y="8350058"/>
                </a:lnTo>
                <a:lnTo>
                  <a:pt x="0" y="8350058"/>
                </a:lnTo>
                <a:lnTo>
                  <a:pt x="0" y="0"/>
                </a:lnTo>
                <a:close/>
              </a:path>
            </a:pathLst>
          </a:custGeom>
          <a:blipFill>
            <a:blip r:embed="rId3"/>
            <a:stretch>
              <a:fillRect l="0" t="0" r="0" b="0"/>
            </a:stretch>
          </a:blipFill>
        </p:spPr>
      </p:sp>
      <p:sp>
        <p:nvSpPr>
          <p:cNvPr name="TextBox 4" id="4"/>
          <p:cNvSpPr txBox="true"/>
          <p:nvPr/>
        </p:nvSpPr>
        <p:spPr>
          <a:xfrm rot="0">
            <a:off x="6947862" y="507485"/>
            <a:ext cx="7218033"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Analysis</a:t>
            </a:r>
          </a:p>
        </p:txBody>
      </p:sp>
    </p:spTree>
  </p:cSld>
  <p:clrMapOvr>
    <a:masterClrMapping/>
  </p:clrMapOvr>
</p:sld>
</file>

<file path=ppt/slides/slide66.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378891" y="2025316"/>
            <a:ext cx="15940106" cy="8824621"/>
          </a:xfrm>
          <a:custGeom>
            <a:avLst/>
            <a:gdLst/>
            <a:ahLst/>
            <a:cxnLst/>
            <a:rect r="r" b="b" t="t" l="l"/>
            <a:pathLst>
              <a:path h="8824621" w="15940106">
                <a:moveTo>
                  <a:pt x="0" y="0"/>
                </a:moveTo>
                <a:lnTo>
                  <a:pt x="15940106" y="0"/>
                </a:lnTo>
                <a:lnTo>
                  <a:pt x="15940106" y="8824620"/>
                </a:lnTo>
                <a:lnTo>
                  <a:pt x="0" y="8824620"/>
                </a:lnTo>
                <a:lnTo>
                  <a:pt x="0" y="0"/>
                </a:lnTo>
                <a:close/>
              </a:path>
            </a:pathLst>
          </a:custGeom>
          <a:blipFill>
            <a:blip r:embed="rId2"/>
            <a:stretch>
              <a:fillRect l="-594" t="0" r="-22430" b="0"/>
            </a:stretch>
          </a:blipFill>
        </p:spPr>
      </p:sp>
      <p:sp>
        <p:nvSpPr>
          <p:cNvPr name="TextBox 3" id="3"/>
          <p:cNvSpPr txBox="true"/>
          <p:nvPr/>
        </p:nvSpPr>
        <p:spPr>
          <a:xfrm rot="0">
            <a:off x="3215795" y="507485"/>
            <a:ext cx="12266297" cy="937655"/>
          </a:xfrm>
          <a:prstGeom prst="rect">
            <a:avLst/>
          </a:prstGeom>
        </p:spPr>
        <p:txBody>
          <a:bodyPr anchor="t" rtlCol="false" tIns="0" lIns="0" bIns="0" rIns="0">
            <a:spAutoFit/>
          </a:bodyPr>
          <a:lstStyle/>
          <a:p>
            <a:pPr algn="ctr"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Out of Stock Notification for Sellers</a:t>
            </a:r>
          </a:p>
        </p:txBody>
      </p:sp>
    </p:spTree>
  </p:cSld>
  <p:clrMapOvr>
    <a:masterClrMapping/>
  </p:clrMapOvr>
</p:sld>
</file>

<file path=ppt/slides/slide67.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64241" y="1470527"/>
            <a:ext cx="18159519" cy="8221126"/>
          </a:xfrm>
          <a:custGeom>
            <a:avLst/>
            <a:gdLst/>
            <a:ahLst/>
            <a:cxnLst/>
            <a:rect r="r" b="b" t="t" l="l"/>
            <a:pathLst>
              <a:path h="8221126" w="18159519">
                <a:moveTo>
                  <a:pt x="0" y="0"/>
                </a:moveTo>
                <a:lnTo>
                  <a:pt x="18159518" y="0"/>
                </a:lnTo>
                <a:lnTo>
                  <a:pt x="18159518" y="8221126"/>
                </a:lnTo>
                <a:lnTo>
                  <a:pt x="0" y="8221126"/>
                </a:lnTo>
                <a:lnTo>
                  <a:pt x="0" y="0"/>
                </a:lnTo>
                <a:close/>
              </a:path>
            </a:pathLst>
          </a:custGeom>
          <a:blipFill>
            <a:blip r:embed="rId2"/>
            <a:stretch>
              <a:fillRect l="-1299" t="0" r="-1299" b="0"/>
            </a:stretch>
          </a:blipFill>
        </p:spPr>
      </p:sp>
      <p:sp>
        <p:nvSpPr>
          <p:cNvPr name="TextBox 3" id="3"/>
          <p:cNvSpPr txBox="true"/>
          <p:nvPr/>
        </p:nvSpPr>
        <p:spPr>
          <a:xfrm rot="0">
            <a:off x="5762635" y="288868"/>
            <a:ext cx="7218033"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Admin Dashboard</a:t>
            </a:r>
          </a:p>
        </p:txBody>
      </p:sp>
    </p:spTree>
  </p:cSld>
  <p:clrMapOvr>
    <a:masterClrMapping/>
  </p:clrMapOvr>
</p:sld>
</file>

<file path=ppt/slides/slide68.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640950" y="1498622"/>
            <a:ext cx="17006101" cy="9484970"/>
          </a:xfrm>
          <a:custGeom>
            <a:avLst/>
            <a:gdLst/>
            <a:ahLst/>
            <a:cxnLst/>
            <a:rect r="r" b="b" t="t" l="l"/>
            <a:pathLst>
              <a:path h="9484970" w="17006101">
                <a:moveTo>
                  <a:pt x="0" y="0"/>
                </a:moveTo>
                <a:lnTo>
                  <a:pt x="17006100" y="0"/>
                </a:lnTo>
                <a:lnTo>
                  <a:pt x="17006100" y="9484970"/>
                </a:lnTo>
                <a:lnTo>
                  <a:pt x="0" y="9484970"/>
                </a:lnTo>
                <a:lnTo>
                  <a:pt x="0" y="0"/>
                </a:lnTo>
                <a:close/>
              </a:path>
            </a:pathLst>
          </a:custGeom>
          <a:blipFill>
            <a:blip r:embed="rId2"/>
            <a:stretch>
              <a:fillRect l="0" t="-314" r="0" b="-314"/>
            </a:stretch>
          </a:blipFill>
        </p:spPr>
      </p:sp>
      <p:sp>
        <p:nvSpPr>
          <p:cNvPr name="TextBox 3" id="3"/>
          <p:cNvSpPr txBox="true"/>
          <p:nvPr/>
        </p:nvSpPr>
        <p:spPr>
          <a:xfrm rot="0">
            <a:off x="5762635" y="288868"/>
            <a:ext cx="7218033"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Admin Dashboard</a:t>
            </a:r>
          </a:p>
        </p:txBody>
      </p:sp>
    </p:spTree>
  </p:cSld>
  <p:clrMapOvr>
    <a:masterClrMapping/>
  </p:clrMapOvr>
</p:sld>
</file>

<file path=ppt/slides/slide69.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271899" y="2803265"/>
            <a:ext cx="8928731" cy="3526929"/>
          </a:xfrm>
          <a:custGeom>
            <a:avLst/>
            <a:gdLst/>
            <a:ahLst/>
            <a:cxnLst/>
            <a:rect r="r" b="b" t="t" l="l"/>
            <a:pathLst>
              <a:path h="3526929" w="8928731">
                <a:moveTo>
                  <a:pt x="0" y="0"/>
                </a:moveTo>
                <a:lnTo>
                  <a:pt x="8928731" y="0"/>
                </a:lnTo>
                <a:lnTo>
                  <a:pt x="8928731" y="3526930"/>
                </a:lnTo>
                <a:lnTo>
                  <a:pt x="0" y="3526930"/>
                </a:lnTo>
                <a:lnTo>
                  <a:pt x="0" y="0"/>
                </a:lnTo>
                <a:close/>
              </a:path>
            </a:pathLst>
          </a:custGeom>
          <a:blipFill>
            <a:blip r:embed="rId2"/>
            <a:stretch>
              <a:fillRect l="-41693" t="-60698" r="-97499" b="0"/>
            </a:stretch>
          </a:blipFill>
        </p:spPr>
      </p:sp>
      <p:sp>
        <p:nvSpPr>
          <p:cNvPr name="Freeform 3" id="3"/>
          <p:cNvSpPr/>
          <p:nvPr/>
        </p:nvSpPr>
        <p:spPr>
          <a:xfrm flipH="false" flipV="false" rot="0">
            <a:off x="12082668" y="2548912"/>
            <a:ext cx="4405514" cy="7157449"/>
          </a:xfrm>
          <a:custGeom>
            <a:avLst/>
            <a:gdLst/>
            <a:ahLst/>
            <a:cxnLst/>
            <a:rect r="r" b="b" t="t" l="l"/>
            <a:pathLst>
              <a:path h="7157449" w="4405514">
                <a:moveTo>
                  <a:pt x="0" y="0"/>
                </a:moveTo>
                <a:lnTo>
                  <a:pt x="4405515" y="0"/>
                </a:lnTo>
                <a:lnTo>
                  <a:pt x="4405515" y="7157449"/>
                </a:lnTo>
                <a:lnTo>
                  <a:pt x="0" y="7157449"/>
                </a:lnTo>
                <a:lnTo>
                  <a:pt x="0" y="0"/>
                </a:lnTo>
                <a:close/>
              </a:path>
            </a:pathLst>
          </a:custGeom>
          <a:blipFill>
            <a:blip r:embed="rId3"/>
            <a:stretch>
              <a:fillRect l="-92926" t="0" r="-295305" b="0"/>
            </a:stretch>
          </a:blipFill>
        </p:spPr>
      </p:sp>
      <p:sp>
        <p:nvSpPr>
          <p:cNvPr name="TextBox 4" id="4"/>
          <p:cNvSpPr txBox="true"/>
          <p:nvPr/>
        </p:nvSpPr>
        <p:spPr>
          <a:xfrm rot="0">
            <a:off x="4084096" y="1796255"/>
            <a:ext cx="2933568" cy="753504"/>
          </a:xfrm>
          <a:prstGeom prst="rect">
            <a:avLst/>
          </a:prstGeom>
        </p:spPr>
        <p:txBody>
          <a:bodyPr anchor="t" rtlCol="false" tIns="0" lIns="0" bIns="0" rIns="0">
            <a:spAutoFit/>
          </a:bodyPr>
          <a:lstStyle/>
          <a:p>
            <a:pPr algn="ctr">
              <a:lnSpc>
                <a:spcPts val="6184"/>
              </a:lnSpc>
              <a:spcBef>
                <a:spcPct val="0"/>
              </a:spcBef>
            </a:pPr>
            <a:r>
              <a:rPr lang="en-US" b="true" sz="4417" i="true">
                <a:solidFill>
                  <a:srgbClr val="000000"/>
                </a:solidFill>
                <a:latin typeface="Lora Bold Italics"/>
                <a:ea typeface="Lora Bold Italics"/>
                <a:cs typeface="Lora Bold Italics"/>
                <a:sym typeface="Lora Bold Italics"/>
              </a:rPr>
              <a:t>Admin said</a:t>
            </a:r>
          </a:p>
        </p:txBody>
      </p:sp>
      <p:sp>
        <p:nvSpPr>
          <p:cNvPr name="TextBox 5" id="5"/>
          <p:cNvSpPr txBox="true"/>
          <p:nvPr/>
        </p:nvSpPr>
        <p:spPr>
          <a:xfrm rot="0">
            <a:off x="13211998" y="1845785"/>
            <a:ext cx="2453481" cy="703974"/>
          </a:xfrm>
          <a:prstGeom prst="rect">
            <a:avLst/>
          </a:prstGeom>
        </p:spPr>
        <p:txBody>
          <a:bodyPr anchor="t" rtlCol="false" tIns="0" lIns="0" bIns="0" rIns="0">
            <a:spAutoFit/>
          </a:bodyPr>
          <a:lstStyle/>
          <a:p>
            <a:pPr algn="ctr">
              <a:lnSpc>
                <a:spcPts val="5764"/>
              </a:lnSpc>
              <a:spcBef>
                <a:spcPct val="0"/>
              </a:spcBef>
            </a:pPr>
            <a:r>
              <a:rPr lang="en-US" b="true" sz="4117" i="true">
                <a:solidFill>
                  <a:srgbClr val="000000"/>
                </a:solidFill>
                <a:latin typeface="Lora Bold Italics"/>
                <a:ea typeface="Lora Bold Italics"/>
                <a:cs typeface="Lora Bold Italics"/>
                <a:sym typeface="Lora Bold Italics"/>
              </a:rPr>
              <a:t>Seller side</a:t>
            </a:r>
          </a:p>
        </p:txBody>
      </p:sp>
      <p:sp>
        <p:nvSpPr>
          <p:cNvPr name="TextBox 6" id="6"/>
          <p:cNvSpPr txBox="true"/>
          <p:nvPr/>
        </p:nvSpPr>
        <p:spPr>
          <a:xfrm rot="0">
            <a:off x="6591614" y="395016"/>
            <a:ext cx="7218033"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Commission</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579480" y="1480506"/>
            <a:ext cx="18867480" cy="9019356"/>
          </a:xfrm>
          <a:custGeom>
            <a:avLst/>
            <a:gdLst/>
            <a:ahLst/>
            <a:cxnLst/>
            <a:rect r="r" b="b" t="t" l="l"/>
            <a:pathLst>
              <a:path h="9019356" w="18867480">
                <a:moveTo>
                  <a:pt x="0" y="0"/>
                </a:moveTo>
                <a:lnTo>
                  <a:pt x="18867480" y="0"/>
                </a:lnTo>
                <a:lnTo>
                  <a:pt x="18867480" y="9019356"/>
                </a:lnTo>
                <a:lnTo>
                  <a:pt x="0" y="9019356"/>
                </a:lnTo>
                <a:lnTo>
                  <a:pt x="0" y="0"/>
                </a:lnTo>
                <a:close/>
              </a:path>
            </a:pathLst>
          </a:custGeom>
          <a:blipFill>
            <a:blip r:embed="rId2"/>
            <a:stretch>
              <a:fillRect l="0" t="-203" r="-1853" b="-203"/>
            </a:stretch>
          </a:blipFill>
        </p:spPr>
      </p:sp>
      <p:sp>
        <p:nvSpPr>
          <p:cNvPr name="TextBox 3" id="3"/>
          <p:cNvSpPr txBox="true"/>
          <p:nvPr/>
        </p:nvSpPr>
        <p:spPr>
          <a:xfrm rot="0">
            <a:off x="6680307" y="271547"/>
            <a:ext cx="3848599"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Home page</a:t>
            </a:r>
          </a:p>
        </p:txBody>
      </p:sp>
    </p:spTree>
  </p:cSld>
  <p:clrMapOvr>
    <a:masterClrMapping/>
  </p:clrMapOvr>
</p:sld>
</file>

<file path=ppt/slides/slide70.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5400000">
            <a:off x="12802099" y="5475830"/>
            <a:ext cx="1669238" cy="1004578"/>
          </a:xfrm>
          <a:custGeom>
            <a:avLst/>
            <a:gdLst/>
            <a:ahLst/>
            <a:cxnLst/>
            <a:rect r="r" b="b" t="t" l="l"/>
            <a:pathLst>
              <a:path h="1004578" w="1669238">
                <a:moveTo>
                  <a:pt x="0" y="0"/>
                </a:moveTo>
                <a:lnTo>
                  <a:pt x="1669238" y="0"/>
                </a:lnTo>
                <a:lnTo>
                  <a:pt x="1669238" y="1004578"/>
                </a:lnTo>
                <a:lnTo>
                  <a:pt x="0" y="100457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38065" y="2138763"/>
            <a:ext cx="17143320" cy="7324620"/>
          </a:xfrm>
          <a:custGeom>
            <a:avLst/>
            <a:gdLst/>
            <a:ahLst/>
            <a:cxnLst/>
            <a:rect r="r" b="b" t="t" l="l"/>
            <a:pathLst>
              <a:path h="7324620" w="17143320">
                <a:moveTo>
                  <a:pt x="0" y="0"/>
                </a:moveTo>
                <a:lnTo>
                  <a:pt x="17143320" y="0"/>
                </a:lnTo>
                <a:lnTo>
                  <a:pt x="17143320" y="7324620"/>
                </a:lnTo>
                <a:lnTo>
                  <a:pt x="0" y="7324620"/>
                </a:lnTo>
                <a:lnTo>
                  <a:pt x="0" y="0"/>
                </a:lnTo>
                <a:close/>
              </a:path>
            </a:pathLst>
          </a:custGeom>
          <a:blipFill>
            <a:blip r:embed="rId4"/>
            <a:stretch>
              <a:fillRect l="0" t="0" r="0" b="0"/>
            </a:stretch>
          </a:blipFill>
        </p:spPr>
      </p:sp>
      <p:sp>
        <p:nvSpPr>
          <p:cNvPr name="Freeform 4" id="4"/>
          <p:cNvSpPr/>
          <p:nvPr/>
        </p:nvSpPr>
        <p:spPr>
          <a:xfrm flipH="false" flipV="false" rot="0">
            <a:off x="243890" y="8671192"/>
            <a:ext cx="1951114" cy="1174216"/>
          </a:xfrm>
          <a:custGeom>
            <a:avLst/>
            <a:gdLst/>
            <a:ahLst/>
            <a:cxnLst/>
            <a:rect r="r" b="b" t="t" l="l"/>
            <a:pathLst>
              <a:path h="1174216" w="1951114">
                <a:moveTo>
                  <a:pt x="0" y="0"/>
                </a:moveTo>
                <a:lnTo>
                  <a:pt x="1951113" y="0"/>
                </a:lnTo>
                <a:lnTo>
                  <a:pt x="1951113" y="1174216"/>
                </a:lnTo>
                <a:lnTo>
                  <a:pt x="0" y="117421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7814518" y="4138015"/>
            <a:ext cx="1329482" cy="800107"/>
          </a:xfrm>
          <a:custGeom>
            <a:avLst/>
            <a:gdLst/>
            <a:ahLst/>
            <a:cxnLst/>
            <a:rect r="r" b="b" t="t" l="l"/>
            <a:pathLst>
              <a:path h="800107" w="1329482">
                <a:moveTo>
                  <a:pt x="0" y="0"/>
                </a:moveTo>
                <a:lnTo>
                  <a:pt x="1329482" y="0"/>
                </a:lnTo>
                <a:lnTo>
                  <a:pt x="1329482" y="800107"/>
                </a:lnTo>
                <a:lnTo>
                  <a:pt x="0" y="80010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3331313" y="6812738"/>
            <a:ext cx="1004578" cy="604573"/>
          </a:xfrm>
          <a:custGeom>
            <a:avLst/>
            <a:gdLst/>
            <a:ahLst/>
            <a:cxnLst/>
            <a:rect r="r" b="b" t="t" l="l"/>
            <a:pathLst>
              <a:path h="604573" w="1004578">
                <a:moveTo>
                  <a:pt x="0" y="0"/>
                </a:moveTo>
                <a:lnTo>
                  <a:pt x="1004577" y="0"/>
                </a:lnTo>
                <a:lnTo>
                  <a:pt x="1004577" y="604573"/>
                </a:lnTo>
                <a:lnTo>
                  <a:pt x="0" y="60457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3134429" y="2963799"/>
            <a:ext cx="1699339" cy="1022693"/>
          </a:xfrm>
          <a:custGeom>
            <a:avLst/>
            <a:gdLst/>
            <a:ahLst/>
            <a:cxnLst/>
            <a:rect r="r" b="b" t="t" l="l"/>
            <a:pathLst>
              <a:path h="1022693" w="1699339">
                <a:moveTo>
                  <a:pt x="0" y="0"/>
                </a:moveTo>
                <a:lnTo>
                  <a:pt x="1699340" y="0"/>
                </a:lnTo>
                <a:lnTo>
                  <a:pt x="1699340" y="1022694"/>
                </a:lnTo>
                <a:lnTo>
                  <a:pt x="0" y="102269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8" id="8"/>
          <p:cNvSpPr txBox="true"/>
          <p:nvPr/>
        </p:nvSpPr>
        <p:spPr>
          <a:xfrm rot="0">
            <a:off x="6712225" y="923925"/>
            <a:ext cx="4863550"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00000"/>
                </a:solidFill>
                <a:latin typeface="Lora Bold Italics"/>
                <a:ea typeface="Lora Bold Italics"/>
                <a:cs typeface="Lora Bold Italics"/>
                <a:sym typeface="Lora Bold Italics"/>
              </a:rPr>
              <a:t>How to take?</a:t>
            </a:r>
          </a:p>
        </p:txBody>
      </p:sp>
      <p:sp>
        <p:nvSpPr>
          <p:cNvPr name="TextBox 9" id="9"/>
          <p:cNvSpPr txBox="true"/>
          <p:nvPr/>
        </p:nvSpPr>
        <p:spPr>
          <a:xfrm rot="0">
            <a:off x="7114709" y="-104775"/>
            <a:ext cx="7218033"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Commission</a:t>
            </a:r>
          </a:p>
        </p:txBody>
      </p:sp>
    </p:spTree>
  </p:cSld>
  <p:clrMapOvr>
    <a:masterClrMapping/>
  </p:clrMapOvr>
</p:sld>
</file>

<file path=ppt/slides/slide71.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463276" y="2776683"/>
            <a:ext cx="17361448" cy="5171409"/>
          </a:xfrm>
          <a:custGeom>
            <a:avLst/>
            <a:gdLst/>
            <a:ahLst/>
            <a:cxnLst/>
            <a:rect r="r" b="b" t="t" l="l"/>
            <a:pathLst>
              <a:path h="5171409" w="17361448">
                <a:moveTo>
                  <a:pt x="0" y="0"/>
                </a:moveTo>
                <a:lnTo>
                  <a:pt x="17361448" y="0"/>
                </a:lnTo>
                <a:lnTo>
                  <a:pt x="17361448" y="5171409"/>
                </a:lnTo>
                <a:lnTo>
                  <a:pt x="0" y="5171409"/>
                </a:lnTo>
                <a:lnTo>
                  <a:pt x="0" y="0"/>
                </a:lnTo>
                <a:close/>
              </a:path>
            </a:pathLst>
          </a:custGeom>
          <a:blipFill>
            <a:blip r:embed="rId2"/>
            <a:stretch>
              <a:fillRect l="0" t="0" r="0" b="-9656"/>
            </a:stretch>
          </a:blipFill>
        </p:spPr>
      </p:sp>
      <p:sp>
        <p:nvSpPr>
          <p:cNvPr name="Freeform 3" id="3"/>
          <p:cNvSpPr/>
          <p:nvPr/>
        </p:nvSpPr>
        <p:spPr>
          <a:xfrm flipH="false" flipV="false" rot="0">
            <a:off x="9144000" y="3969284"/>
            <a:ext cx="1951114" cy="1174216"/>
          </a:xfrm>
          <a:custGeom>
            <a:avLst/>
            <a:gdLst/>
            <a:ahLst/>
            <a:cxnLst/>
            <a:rect r="r" b="b" t="t" l="l"/>
            <a:pathLst>
              <a:path h="1174216" w="1951114">
                <a:moveTo>
                  <a:pt x="0" y="0"/>
                </a:moveTo>
                <a:lnTo>
                  <a:pt x="1951114" y="0"/>
                </a:lnTo>
                <a:lnTo>
                  <a:pt x="1951114" y="1174216"/>
                </a:lnTo>
                <a:lnTo>
                  <a:pt x="0" y="117421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4" id="4"/>
          <p:cNvSpPr txBox="true"/>
          <p:nvPr/>
        </p:nvSpPr>
        <p:spPr>
          <a:xfrm rot="0">
            <a:off x="6774860" y="923925"/>
            <a:ext cx="7218033"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Commission</a:t>
            </a:r>
          </a:p>
        </p:txBody>
      </p:sp>
    </p:spTree>
  </p:cSld>
  <p:clrMapOvr>
    <a:masterClrMapping/>
  </p:clrMapOvr>
</p:sld>
</file>

<file path=ppt/slides/slide72.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58388" y="2378637"/>
            <a:ext cx="17907873" cy="7444732"/>
          </a:xfrm>
          <a:custGeom>
            <a:avLst/>
            <a:gdLst/>
            <a:ahLst/>
            <a:cxnLst/>
            <a:rect r="r" b="b" t="t" l="l"/>
            <a:pathLst>
              <a:path h="7444732" w="17907873">
                <a:moveTo>
                  <a:pt x="0" y="0"/>
                </a:moveTo>
                <a:lnTo>
                  <a:pt x="17907873" y="0"/>
                </a:lnTo>
                <a:lnTo>
                  <a:pt x="17907873" y="7444732"/>
                </a:lnTo>
                <a:lnTo>
                  <a:pt x="0" y="7444732"/>
                </a:lnTo>
                <a:lnTo>
                  <a:pt x="0" y="0"/>
                </a:lnTo>
                <a:close/>
              </a:path>
            </a:pathLst>
          </a:custGeom>
          <a:blipFill>
            <a:blip r:embed="rId2"/>
            <a:stretch>
              <a:fillRect l="0" t="0" r="0" b="0"/>
            </a:stretch>
          </a:blipFill>
        </p:spPr>
      </p:sp>
      <p:sp>
        <p:nvSpPr>
          <p:cNvPr name="TextBox 3" id="3"/>
          <p:cNvSpPr txBox="true"/>
          <p:nvPr/>
        </p:nvSpPr>
        <p:spPr>
          <a:xfrm rot="0">
            <a:off x="5198420" y="942975"/>
            <a:ext cx="7243316" cy="819163"/>
          </a:xfrm>
          <a:prstGeom prst="rect">
            <a:avLst/>
          </a:prstGeom>
        </p:spPr>
        <p:txBody>
          <a:bodyPr anchor="t" rtlCol="false" tIns="0" lIns="0" bIns="0" rIns="0">
            <a:spAutoFit/>
          </a:bodyPr>
          <a:lstStyle/>
          <a:p>
            <a:pPr algn="ctr">
              <a:lnSpc>
                <a:spcPts val="6824"/>
              </a:lnSpc>
              <a:spcBef>
                <a:spcPct val="0"/>
              </a:spcBef>
            </a:pPr>
            <a:r>
              <a:rPr lang="en-US" b="true" sz="4874">
                <a:solidFill>
                  <a:srgbClr val="000000"/>
                </a:solidFill>
                <a:latin typeface="Lora Bold"/>
                <a:ea typeface="Lora Bold"/>
                <a:cs typeface="Lora Bold"/>
                <a:sym typeface="Lora Bold"/>
              </a:rPr>
              <a:t>Performance and Charts</a:t>
            </a:r>
          </a:p>
        </p:txBody>
      </p:sp>
    </p:spTree>
  </p:cSld>
  <p:clrMapOvr>
    <a:masterClrMapping/>
  </p:clrMapOvr>
</p:sld>
</file>

<file path=ppt/slides/slide73.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8965934" y="1609865"/>
            <a:ext cx="9210423" cy="5234323"/>
          </a:xfrm>
          <a:custGeom>
            <a:avLst/>
            <a:gdLst/>
            <a:ahLst/>
            <a:cxnLst/>
            <a:rect r="r" b="b" t="t" l="l"/>
            <a:pathLst>
              <a:path h="5234323" w="9210423">
                <a:moveTo>
                  <a:pt x="0" y="0"/>
                </a:moveTo>
                <a:lnTo>
                  <a:pt x="9210423" y="0"/>
                </a:lnTo>
                <a:lnTo>
                  <a:pt x="9210423" y="5234323"/>
                </a:lnTo>
                <a:lnTo>
                  <a:pt x="0" y="5234323"/>
                </a:lnTo>
                <a:lnTo>
                  <a:pt x="0" y="0"/>
                </a:lnTo>
                <a:close/>
              </a:path>
            </a:pathLst>
          </a:custGeom>
          <a:blipFill>
            <a:blip r:embed="rId2"/>
            <a:stretch>
              <a:fillRect l="-22094" t="0" r="-3590" b="-7289"/>
            </a:stretch>
          </a:blipFill>
        </p:spPr>
      </p:sp>
      <p:sp>
        <p:nvSpPr>
          <p:cNvPr name="Freeform 3" id="3"/>
          <p:cNvSpPr/>
          <p:nvPr/>
        </p:nvSpPr>
        <p:spPr>
          <a:xfrm flipH="false" flipV="false" rot="0">
            <a:off x="-381264" y="5714100"/>
            <a:ext cx="9347198" cy="4572900"/>
          </a:xfrm>
          <a:custGeom>
            <a:avLst/>
            <a:gdLst/>
            <a:ahLst/>
            <a:cxnLst/>
            <a:rect r="r" b="b" t="t" l="l"/>
            <a:pathLst>
              <a:path h="4572900" w="9347198">
                <a:moveTo>
                  <a:pt x="0" y="0"/>
                </a:moveTo>
                <a:lnTo>
                  <a:pt x="9347198" y="0"/>
                </a:lnTo>
                <a:lnTo>
                  <a:pt x="9347198" y="4572900"/>
                </a:lnTo>
                <a:lnTo>
                  <a:pt x="0" y="4572900"/>
                </a:lnTo>
                <a:lnTo>
                  <a:pt x="0" y="0"/>
                </a:lnTo>
                <a:close/>
              </a:path>
            </a:pathLst>
          </a:custGeom>
          <a:blipFill>
            <a:blip r:embed="rId3"/>
            <a:stretch>
              <a:fillRect l="0" t="0" r="0" b="0"/>
            </a:stretch>
          </a:blipFill>
        </p:spPr>
      </p:sp>
      <p:sp>
        <p:nvSpPr>
          <p:cNvPr name="TextBox 4" id="4"/>
          <p:cNvSpPr txBox="true"/>
          <p:nvPr/>
        </p:nvSpPr>
        <p:spPr>
          <a:xfrm rot="0">
            <a:off x="5359605" y="338892"/>
            <a:ext cx="7212657" cy="689808"/>
          </a:xfrm>
          <a:prstGeom prst="rect">
            <a:avLst/>
          </a:prstGeom>
        </p:spPr>
        <p:txBody>
          <a:bodyPr anchor="t" rtlCol="false" tIns="0" lIns="0" bIns="0" rIns="0">
            <a:spAutoFit/>
          </a:bodyPr>
          <a:lstStyle/>
          <a:p>
            <a:pPr algn="ctr">
              <a:lnSpc>
                <a:spcPts val="5554"/>
              </a:lnSpc>
              <a:spcBef>
                <a:spcPct val="0"/>
              </a:spcBef>
            </a:pPr>
            <a:r>
              <a:rPr lang="en-US" b="true" sz="3967">
                <a:solidFill>
                  <a:srgbClr val="000000"/>
                </a:solidFill>
                <a:latin typeface="Lora Bold"/>
                <a:ea typeface="Lora Bold"/>
                <a:cs typeface="Lora Bold"/>
                <a:sym typeface="Lora Bold"/>
              </a:rPr>
              <a:t>Quick Analytics: Leader board</a:t>
            </a:r>
          </a:p>
        </p:txBody>
      </p:sp>
    </p:spTree>
  </p:cSld>
  <p:clrMapOvr>
    <a:masterClrMapping/>
  </p:clrMapOvr>
</p:sld>
</file>

<file path=ppt/slides/slide74.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1848828"/>
            <a:ext cx="14971456" cy="7224831"/>
          </a:xfrm>
          <a:custGeom>
            <a:avLst/>
            <a:gdLst/>
            <a:ahLst/>
            <a:cxnLst/>
            <a:rect r="r" b="b" t="t" l="l"/>
            <a:pathLst>
              <a:path h="7224831" w="14971456">
                <a:moveTo>
                  <a:pt x="0" y="0"/>
                </a:moveTo>
                <a:lnTo>
                  <a:pt x="14971456" y="0"/>
                </a:lnTo>
                <a:lnTo>
                  <a:pt x="14971456" y="7224831"/>
                </a:lnTo>
                <a:lnTo>
                  <a:pt x="0" y="7224831"/>
                </a:lnTo>
                <a:lnTo>
                  <a:pt x="0" y="0"/>
                </a:lnTo>
                <a:close/>
              </a:path>
            </a:pathLst>
          </a:custGeom>
          <a:blipFill>
            <a:blip r:embed="rId2"/>
            <a:stretch>
              <a:fillRect l="0" t="0" r="0" b="0"/>
            </a:stretch>
          </a:blipFill>
        </p:spPr>
      </p:sp>
      <p:sp>
        <p:nvSpPr>
          <p:cNvPr name="Freeform 3" id="3"/>
          <p:cNvSpPr/>
          <p:nvPr/>
        </p:nvSpPr>
        <p:spPr>
          <a:xfrm flipH="false" flipV="false" rot="0">
            <a:off x="14796309" y="7192939"/>
            <a:ext cx="3241429" cy="1880721"/>
          </a:xfrm>
          <a:custGeom>
            <a:avLst/>
            <a:gdLst/>
            <a:ahLst/>
            <a:cxnLst/>
            <a:rect r="r" b="b" t="t" l="l"/>
            <a:pathLst>
              <a:path h="1880721" w="3241429">
                <a:moveTo>
                  <a:pt x="0" y="0"/>
                </a:moveTo>
                <a:lnTo>
                  <a:pt x="3241430" y="0"/>
                </a:lnTo>
                <a:lnTo>
                  <a:pt x="3241430" y="1880720"/>
                </a:lnTo>
                <a:lnTo>
                  <a:pt x="0" y="1880720"/>
                </a:lnTo>
                <a:lnTo>
                  <a:pt x="0" y="0"/>
                </a:lnTo>
                <a:close/>
              </a:path>
            </a:pathLst>
          </a:custGeom>
          <a:blipFill>
            <a:blip r:embed="rId3"/>
            <a:stretch>
              <a:fillRect l="-36432" t="-186380" r="-41058" b="0"/>
            </a:stretch>
          </a:blipFill>
        </p:spPr>
      </p:sp>
      <p:sp>
        <p:nvSpPr>
          <p:cNvPr name="TextBox 4" id="4"/>
          <p:cNvSpPr txBox="true"/>
          <p:nvPr/>
        </p:nvSpPr>
        <p:spPr>
          <a:xfrm rot="0">
            <a:off x="7056510" y="640933"/>
            <a:ext cx="3790355" cy="689808"/>
          </a:xfrm>
          <a:prstGeom prst="rect">
            <a:avLst/>
          </a:prstGeom>
        </p:spPr>
        <p:txBody>
          <a:bodyPr anchor="t" rtlCol="false" tIns="0" lIns="0" bIns="0" rIns="0">
            <a:spAutoFit/>
          </a:bodyPr>
          <a:lstStyle/>
          <a:p>
            <a:pPr algn="ctr">
              <a:lnSpc>
                <a:spcPts val="5554"/>
              </a:lnSpc>
              <a:spcBef>
                <a:spcPct val="0"/>
              </a:spcBef>
            </a:pPr>
            <a:r>
              <a:rPr lang="en-US" b="true" sz="3967">
                <a:solidFill>
                  <a:srgbClr val="000000"/>
                </a:solidFill>
                <a:latin typeface="Lora Bold"/>
                <a:ea typeface="Lora Bold"/>
                <a:cs typeface="Lora Bold"/>
                <a:sym typeface="Lora Bold"/>
              </a:rPr>
              <a:t>Quick Analytics</a:t>
            </a:r>
          </a:p>
        </p:txBody>
      </p:sp>
    </p:spTree>
  </p:cSld>
  <p:clrMapOvr>
    <a:masterClrMapping/>
  </p:clrMapOvr>
</p:sld>
</file>

<file path=ppt/slides/slide75.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6892608" y="1747998"/>
            <a:ext cx="4056948" cy="8168351"/>
            <a:chOff x="0" y="0"/>
            <a:chExt cx="9461500" cy="19050000"/>
          </a:xfrm>
        </p:grpSpPr>
        <p:sp>
          <p:nvSpPr>
            <p:cNvPr name="Freeform 3" id="3"/>
            <p:cNvSpPr/>
            <p:nvPr/>
          </p:nvSpPr>
          <p:spPr>
            <a:xfrm flipH="false" flipV="false" rot="0">
              <a:off x="400304" y="312801"/>
              <a:ext cx="8650859" cy="18424398"/>
            </a:xfrm>
            <a:custGeom>
              <a:avLst/>
              <a:gdLst/>
              <a:ahLst/>
              <a:cxnLst/>
              <a:rect r="r" b="b" t="t" l="l"/>
              <a:pathLst>
                <a:path h="18424398" w="8650859">
                  <a:moveTo>
                    <a:pt x="7532370" y="18424398"/>
                  </a:moveTo>
                  <a:lnTo>
                    <a:pt x="1118489" y="18424398"/>
                  </a:lnTo>
                  <a:cubicBezTo>
                    <a:pt x="500761" y="18424398"/>
                    <a:pt x="0" y="17923636"/>
                    <a:pt x="0" y="17305910"/>
                  </a:cubicBezTo>
                  <a:lnTo>
                    <a:pt x="0" y="1118489"/>
                  </a:lnTo>
                  <a:cubicBezTo>
                    <a:pt x="0" y="500761"/>
                    <a:pt x="500761" y="0"/>
                    <a:pt x="1118489" y="0"/>
                  </a:cubicBezTo>
                  <a:lnTo>
                    <a:pt x="7532370" y="0"/>
                  </a:lnTo>
                  <a:cubicBezTo>
                    <a:pt x="8150098" y="0"/>
                    <a:pt x="8650859" y="500761"/>
                    <a:pt x="8650859" y="1118489"/>
                  </a:cubicBezTo>
                  <a:lnTo>
                    <a:pt x="8650859" y="17305910"/>
                  </a:lnTo>
                  <a:cubicBezTo>
                    <a:pt x="8650732" y="17923636"/>
                    <a:pt x="8150098" y="18424398"/>
                    <a:pt x="7532370" y="18424398"/>
                  </a:cubicBezTo>
                  <a:close/>
                </a:path>
              </a:pathLst>
            </a:custGeom>
            <a:blipFill>
              <a:blip r:embed="rId2"/>
              <a:stretch>
                <a:fillRect l="-2317" t="0" r="-2317" b="0"/>
              </a:stretch>
            </a:blipFill>
          </p:spPr>
        </p:sp>
        <p:sp>
          <p:nvSpPr>
            <p:cNvPr name="Freeform 4" id="4"/>
            <p:cNvSpPr/>
            <p:nvPr/>
          </p:nvSpPr>
          <p:spPr>
            <a:xfrm flipH="false" flipV="false" rot="0">
              <a:off x="0" y="0"/>
              <a:ext cx="9461500" cy="19050000"/>
            </a:xfrm>
            <a:custGeom>
              <a:avLst/>
              <a:gdLst/>
              <a:ahLst/>
              <a:cxnLst/>
              <a:rect r="r" b="b" t="t" l="l"/>
              <a:pathLst>
                <a:path h="19050000" w="9461500">
                  <a:moveTo>
                    <a:pt x="9461500" y="19050000"/>
                  </a:moveTo>
                  <a:lnTo>
                    <a:pt x="0" y="19050000"/>
                  </a:lnTo>
                  <a:lnTo>
                    <a:pt x="0" y="0"/>
                  </a:lnTo>
                  <a:lnTo>
                    <a:pt x="9461500" y="0"/>
                  </a:lnTo>
                  <a:lnTo>
                    <a:pt x="9461500" y="19050000"/>
                  </a:lnTo>
                  <a:close/>
                </a:path>
              </a:pathLst>
            </a:custGeom>
            <a:blipFill>
              <a:blip r:embed="rId3"/>
              <a:stretch>
                <a:fillRect l="-83" t="0" r="-83" b="0"/>
              </a:stretch>
            </a:blipFill>
          </p:spPr>
        </p:sp>
      </p:grpSp>
      <p:grpSp>
        <p:nvGrpSpPr>
          <p:cNvPr name="Group 5" id="5"/>
          <p:cNvGrpSpPr>
            <a:grpSpLocks noChangeAspect="true"/>
          </p:cNvGrpSpPr>
          <p:nvPr/>
        </p:nvGrpSpPr>
        <p:grpSpPr>
          <a:xfrm rot="0">
            <a:off x="1028700" y="1625730"/>
            <a:ext cx="4117674" cy="8290619"/>
            <a:chOff x="0" y="0"/>
            <a:chExt cx="9461500" cy="19050000"/>
          </a:xfrm>
        </p:grpSpPr>
        <p:sp>
          <p:nvSpPr>
            <p:cNvPr name="Freeform 6" id="6"/>
            <p:cNvSpPr/>
            <p:nvPr/>
          </p:nvSpPr>
          <p:spPr>
            <a:xfrm flipH="false" flipV="false" rot="0">
              <a:off x="400304" y="312801"/>
              <a:ext cx="8650859" cy="18424398"/>
            </a:xfrm>
            <a:custGeom>
              <a:avLst/>
              <a:gdLst/>
              <a:ahLst/>
              <a:cxnLst/>
              <a:rect r="r" b="b" t="t" l="l"/>
              <a:pathLst>
                <a:path h="18424398" w="8650859">
                  <a:moveTo>
                    <a:pt x="7532370" y="18424398"/>
                  </a:moveTo>
                  <a:lnTo>
                    <a:pt x="1118489" y="18424398"/>
                  </a:lnTo>
                  <a:cubicBezTo>
                    <a:pt x="500761" y="18424398"/>
                    <a:pt x="0" y="17923636"/>
                    <a:pt x="0" y="17305910"/>
                  </a:cubicBezTo>
                  <a:lnTo>
                    <a:pt x="0" y="1118489"/>
                  </a:lnTo>
                  <a:cubicBezTo>
                    <a:pt x="0" y="500761"/>
                    <a:pt x="500761" y="0"/>
                    <a:pt x="1118489" y="0"/>
                  </a:cubicBezTo>
                  <a:lnTo>
                    <a:pt x="7532370" y="0"/>
                  </a:lnTo>
                  <a:cubicBezTo>
                    <a:pt x="8150098" y="0"/>
                    <a:pt x="8650859" y="500761"/>
                    <a:pt x="8650859" y="1118489"/>
                  </a:cubicBezTo>
                  <a:lnTo>
                    <a:pt x="8650859" y="17305910"/>
                  </a:lnTo>
                  <a:cubicBezTo>
                    <a:pt x="8650732" y="17923636"/>
                    <a:pt x="8150098" y="18424398"/>
                    <a:pt x="7532370" y="18424398"/>
                  </a:cubicBezTo>
                  <a:close/>
                </a:path>
              </a:pathLst>
            </a:custGeom>
            <a:blipFill>
              <a:blip r:embed="rId4"/>
              <a:stretch>
                <a:fillRect l="-2913" t="0" r="-2913" b="0"/>
              </a:stretch>
            </a:blipFill>
          </p:spPr>
        </p:sp>
        <p:sp>
          <p:nvSpPr>
            <p:cNvPr name="Freeform 7" id="7"/>
            <p:cNvSpPr/>
            <p:nvPr/>
          </p:nvSpPr>
          <p:spPr>
            <a:xfrm flipH="false" flipV="false" rot="0">
              <a:off x="0" y="0"/>
              <a:ext cx="9461500" cy="19050000"/>
            </a:xfrm>
            <a:custGeom>
              <a:avLst/>
              <a:gdLst/>
              <a:ahLst/>
              <a:cxnLst/>
              <a:rect r="r" b="b" t="t" l="l"/>
              <a:pathLst>
                <a:path h="19050000" w="9461500">
                  <a:moveTo>
                    <a:pt x="9461500" y="19050000"/>
                  </a:moveTo>
                  <a:lnTo>
                    <a:pt x="0" y="19050000"/>
                  </a:lnTo>
                  <a:lnTo>
                    <a:pt x="0" y="0"/>
                  </a:lnTo>
                  <a:lnTo>
                    <a:pt x="9461500" y="0"/>
                  </a:lnTo>
                  <a:lnTo>
                    <a:pt x="9461500" y="19050000"/>
                  </a:lnTo>
                  <a:close/>
                </a:path>
              </a:pathLst>
            </a:custGeom>
            <a:blipFill>
              <a:blip r:embed="rId3"/>
              <a:stretch>
                <a:fillRect l="-83" t="0" r="-83" b="0"/>
              </a:stretch>
            </a:blipFill>
          </p:spPr>
        </p:sp>
      </p:grpSp>
      <p:sp>
        <p:nvSpPr>
          <p:cNvPr name="Freeform 8" id="8"/>
          <p:cNvSpPr/>
          <p:nvPr/>
        </p:nvSpPr>
        <p:spPr>
          <a:xfrm flipH="false" flipV="false" rot="0">
            <a:off x="11923093" y="2065950"/>
            <a:ext cx="5724523" cy="7192350"/>
          </a:xfrm>
          <a:custGeom>
            <a:avLst/>
            <a:gdLst/>
            <a:ahLst/>
            <a:cxnLst/>
            <a:rect r="r" b="b" t="t" l="l"/>
            <a:pathLst>
              <a:path h="7192350" w="5724523">
                <a:moveTo>
                  <a:pt x="0" y="0"/>
                </a:moveTo>
                <a:lnTo>
                  <a:pt x="5724524" y="0"/>
                </a:lnTo>
                <a:lnTo>
                  <a:pt x="5724524" y="7192350"/>
                </a:lnTo>
                <a:lnTo>
                  <a:pt x="0" y="7192350"/>
                </a:lnTo>
                <a:lnTo>
                  <a:pt x="0" y="0"/>
                </a:lnTo>
                <a:close/>
              </a:path>
            </a:pathLst>
          </a:custGeom>
          <a:blipFill>
            <a:blip r:embed="rId5"/>
            <a:stretch>
              <a:fillRect l="0" t="0" r="0" b="0"/>
            </a:stretch>
          </a:blipFill>
        </p:spPr>
      </p:sp>
      <p:sp>
        <p:nvSpPr>
          <p:cNvPr name="TextBox 9" id="9"/>
          <p:cNvSpPr txBox="true"/>
          <p:nvPr/>
        </p:nvSpPr>
        <p:spPr>
          <a:xfrm rot="0">
            <a:off x="5353110" y="333579"/>
            <a:ext cx="6811217" cy="938713"/>
          </a:xfrm>
          <a:prstGeom prst="rect">
            <a:avLst/>
          </a:prstGeom>
        </p:spPr>
        <p:txBody>
          <a:bodyPr anchor="t" rtlCol="false" tIns="0" lIns="0" bIns="0" rIns="0">
            <a:spAutoFit/>
          </a:bodyPr>
          <a:lstStyle/>
          <a:p>
            <a:pPr algn="ctr"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Social media</a:t>
            </a:r>
          </a:p>
        </p:txBody>
      </p:sp>
    </p:spTree>
  </p:cSld>
  <p:clrMapOvr>
    <a:masterClrMapping/>
  </p:clrMapOvr>
</p:sld>
</file>

<file path=ppt/slides/slide76.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7234277" y="2450166"/>
            <a:ext cx="3819447" cy="7403813"/>
          </a:xfrm>
          <a:custGeom>
            <a:avLst/>
            <a:gdLst/>
            <a:ahLst/>
            <a:cxnLst/>
            <a:rect r="r" b="b" t="t" l="l"/>
            <a:pathLst>
              <a:path h="7403813" w="3819447">
                <a:moveTo>
                  <a:pt x="0" y="0"/>
                </a:moveTo>
                <a:lnTo>
                  <a:pt x="3819446" y="0"/>
                </a:lnTo>
                <a:lnTo>
                  <a:pt x="3819446" y="7403813"/>
                </a:lnTo>
                <a:lnTo>
                  <a:pt x="0" y="7403813"/>
                </a:lnTo>
                <a:lnTo>
                  <a:pt x="0" y="0"/>
                </a:lnTo>
                <a:close/>
              </a:path>
            </a:pathLst>
          </a:custGeom>
          <a:blipFill>
            <a:blip r:embed="rId2"/>
            <a:stretch>
              <a:fillRect l="-2931" t="-61" r="-8305" b="-2078"/>
            </a:stretch>
          </a:blipFill>
        </p:spPr>
      </p:sp>
      <p:sp>
        <p:nvSpPr>
          <p:cNvPr name="Freeform 3" id="3"/>
          <p:cNvSpPr/>
          <p:nvPr/>
        </p:nvSpPr>
        <p:spPr>
          <a:xfrm flipH="false" flipV="false" rot="0">
            <a:off x="11668778" y="1676845"/>
            <a:ext cx="6420063" cy="8446831"/>
          </a:xfrm>
          <a:custGeom>
            <a:avLst/>
            <a:gdLst/>
            <a:ahLst/>
            <a:cxnLst/>
            <a:rect r="r" b="b" t="t" l="l"/>
            <a:pathLst>
              <a:path h="8446831" w="6420063">
                <a:moveTo>
                  <a:pt x="0" y="0"/>
                </a:moveTo>
                <a:lnTo>
                  <a:pt x="6420063" y="0"/>
                </a:lnTo>
                <a:lnTo>
                  <a:pt x="6420063" y="8446831"/>
                </a:lnTo>
                <a:lnTo>
                  <a:pt x="0" y="8446831"/>
                </a:lnTo>
                <a:lnTo>
                  <a:pt x="0" y="0"/>
                </a:lnTo>
                <a:close/>
              </a:path>
            </a:pathLst>
          </a:custGeom>
          <a:blipFill>
            <a:blip r:embed="rId3"/>
            <a:stretch>
              <a:fillRect l="-16203" t="-3420" r="-17403" b="-4595"/>
            </a:stretch>
          </a:blipFill>
        </p:spPr>
      </p:sp>
      <p:sp>
        <p:nvSpPr>
          <p:cNvPr name="Freeform 4" id="4"/>
          <p:cNvSpPr/>
          <p:nvPr/>
        </p:nvSpPr>
        <p:spPr>
          <a:xfrm flipH="false" flipV="false" rot="0">
            <a:off x="391749" y="2691830"/>
            <a:ext cx="5611536" cy="7162150"/>
          </a:xfrm>
          <a:custGeom>
            <a:avLst/>
            <a:gdLst/>
            <a:ahLst/>
            <a:cxnLst/>
            <a:rect r="r" b="b" t="t" l="l"/>
            <a:pathLst>
              <a:path h="7162150" w="5611536">
                <a:moveTo>
                  <a:pt x="0" y="0"/>
                </a:moveTo>
                <a:lnTo>
                  <a:pt x="5611536" y="0"/>
                </a:lnTo>
                <a:lnTo>
                  <a:pt x="5611536" y="7162149"/>
                </a:lnTo>
                <a:lnTo>
                  <a:pt x="0" y="7162149"/>
                </a:lnTo>
                <a:lnTo>
                  <a:pt x="0" y="0"/>
                </a:lnTo>
                <a:close/>
              </a:path>
            </a:pathLst>
          </a:custGeom>
          <a:blipFill>
            <a:blip r:embed="rId4"/>
            <a:stretch>
              <a:fillRect l="-6179" t="-2958" r="-5835" b="-5917"/>
            </a:stretch>
          </a:blipFill>
        </p:spPr>
      </p:sp>
      <p:sp>
        <p:nvSpPr>
          <p:cNvPr name="TextBox 5" id="5"/>
          <p:cNvSpPr txBox="true"/>
          <p:nvPr/>
        </p:nvSpPr>
        <p:spPr>
          <a:xfrm rot="0">
            <a:off x="3506056" y="574266"/>
            <a:ext cx="10101707" cy="813618"/>
          </a:xfrm>
          <a:prstGeom prst="rect">
            <a:avLst/>
          </a:prstGeom>
        </p:spPr>
        <p:txBody>
          <a:bodyPr anchor="t" rtlCol="false" tIns="0" lIns="0" bIns="0" rIns="0">
            <a:spAutoFit/>
          </a:bodyPr>
          <a:lstStyle/>
          <a:p>
            <a:pPr algn="ctr">
              <a:lnSpc>
                <a:spcPts val="6604"/>
              </a:lnSpc>
              <a:spcBef>
                <a:spcPct val="0"/>
              </a:spcBef>
            </a:pPr>
            <a:r>
              <a:rPr lang="en-US" b="true" sz="4717">
                <a:solidFill>
                  <a:srgbClr val="000000"/>
                </a:solidFill>
                <a:latin typeface="Lora Bold"/>
                <a:ea typeface="Lora Bold"/>
                <a:cs typeface="Lora Bold"/>
                <a:sym typeface="Lora Bold"/>
              </a:rPr>
              <a:t> App Interfaces Design</a:t>
            </a:r>
          </a:p>
        </p:txBody>
      </p:sp>
    </p:spTree>
  </p:cSld>
  <p:clrMapOvr>
    <a:masterClrMapping/>
  </p:clrMapOvr>
</p:sld>
</file>

<file path=ppt/slides/slide77.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028700" y="1402619"/>
            <a:ext cx="7154125" cy="9032594"/>
            <a:chOff x="0" y="0"/>
            <a:chExt cx="660400" cy="833802"/>
          </a:xfrm>
        </p:grpSpPr>
        <p:sp>
          <p:nvSpPr>
            <p:cNvPr name="Freeform 3" id="3"/>
            <p:cNvSpPr/>
            <p:nvPr/>
          </p:nvSpPr>
          <p:spPr>
            <a:xfrm flipH="false" flipV="false" rot="0">
              <a:off x="0" y="0"/>
              <a:ext cx="660400" cy="833802"/>
            </a:xfrm>
            <a:custGeom>
              <a:avLst/>
              <a:gdLst/>
              <a:ahLst/>
              <a:cxnLst/>
              <a:rect r="r" b="b" t="t" l="l"/>
              <a:pathLst>
                <a:path h="833802" w="6604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28969"/>
                  </a:cubicBezTo>
                  <a:lnTo>
                    <a:pt x="660400" y="833802"/>
                  </a:lnTo>
                  <a:lnTo>
                    <a:pt x="0" y="833802"/>
                  </a:lnTo>
                  <a:lnTo>
                    <a:pt x="0" y="329343"/>
                  </a:lnTo>
                  <a:cubicBezTo>
                    <a:pt x="1782" y="185660"/>
                    <a:pt x="93019" y="64045"/>
                    <a:pt x="220252" y="19070"/>
                  </a:cubicBezTo>
                  <a:close/>
                </a:path>
              </a:pathLst>
            </a:custGeom>
            <a:solidFill>
              <a:srgbClr val="781C1D"/>
            </a:solidFill>
          </p:spPr>
        </p:sp>
        <p:sp>
          <p:nvSpPr>
            <p:cNvPr name="TextBox 4" id="4"/>
            <p:cNvSpPr txBox="true"/>
            <p:nvPr/>
          </p:nvSpPr>
          <p:spPr>
            <a:xfrm>
              <a:off x="0" y="98425"/>
              <a:ext cx="660400" cy="735377"/>
            </a:xfrm>
            <a:prstGeom prst="rect">
              <a:avLst/>
            </a:prstGeom>
          </p:spPr>
          <p:txBody>
            <a:bodyPr anchor="ctr" rtlCol="false" tIns="50800" lIns="50800" bIns="50800" rIns="50800"/>
            <a:lstStyle/>
            <a:p>
              <a:pPr algn="ctr">
                <a:lnSpc>
                  <a:spcPts val="2852"/>
                </a:lnSpc>
              </a:pPr>
            </a:p>
          </p:txBody>
        </p:sp>
      </p:grpSp>
      <p:grpSp>
        <p:nvGrpSpPr>
          <p:cNvPr name="Group 5" id="5"/>
          <p:cNvGrpSpPr>
            <a:grpSpLocks noChangeAspect="true"/>
          </p:cNvGrpSpPr>
          <p:nvPr/>
        </p:nvGrpSpPr>
        <p:grpSpPr>
          <a:xfrm rot="0">
            <a:off x="1265291" y="1810638"/>
            <a:ext cx="6562491" cy="6562491"/>
            <a:chOff x="0" y="0"/>
            <a:chExt cx="8916670" cy="8916670"/>
          </a:xfrm>
        </p:grpSpPr>
        <p:sp>
          <p:nvSpPr>
            <p:cNvPr name="Freeform 6" id="6"/>
            <p:cNvSpPr/>
            <p:nvPr/>
          </p:nvSpPr>
          <p:spPr>
            <a:xfrm flipH="false" flipV="false" rot="0">
              <a:off x="6350" y="6350"/>
              <a:ext cx="8903970" cy="8903970"/>
            </a:xfrm>
            <a:custGeom>
              <a:avLst/>
              <a:gdLst/>
              <a:ahLst/>
              <a:cxnLst/>
              <a:rect r="r" b="b" t="t" l="l"/>
              <a:pathLst>
                <a:path h="8903970" w="8903970">
                  <a:moveTo>
                    <a:pt x="4451350" y="8903970"/>
                  </a:moveTo>
                  <a:cubicBezTo>
                    <a:pt x="1997710" y="8903970"/>
                    <a:pt x="0" y="6906260"/>
                    <a:pt x="0" y="4451350"/>
                  </a:cubicBezTo>
                  <a:cubicBezTo>
                    <a:pt x="0" y="1996440"/>
                    <a:pt x="1997710" y="0"/>
                    <a:pt x="4451350" y="0"/>
                  </a:cubicBezTo>
                  <a:cubicBezTo>
                    <a:pt x="6904990" y="0"/>
                    <a:pt x="8903970" y="1997710"/>
                    <a:pt x="8903970" y="4451350"/>
                  </a:cubicBezTo>
                  <a:cubicBezTo>
                    <a:pt x="8903970" y="6904990"/>
                    <a:pt x="6906260" y="8903970"/>
                    <a:pt x="4451350" y="8903970"/>
                  </a:cubicBezTo>
                  <a:close/>
                  <a:moveTo>
                    <a:pt x="4451350" y="19050"/>
                  </a:moveTo>
                  <a:cubicBezTo>
                    <a:pt x="2007870" y="19050"/>
                    <a:pt x="19050" y="2007870"/>
                    <a:pt x="19050" y="4451350"/>
                  </a:cubicBezTo>
                  <a:cubicBezTo>
                    <a:pt x="19050" y="6894830"/>
                    <a:pt x="2007870" y="8883650"/>
                    <a:pt x="4451350" y="8883650"/>
                  </a:cubicBezTo>
                  <a:cubicBezTo>
                    <a:pt x="6894830" y="8883650"/>
                    <a:pt x="8883650" y="6894830"/>
                    <a:pt x="8883650" y="4451350"/>
                  </a:cubicBezTo>
                  <a:cubicBezTo>
                    <a:pt x="8883650" y="2007870"/>
                    <a:pt x="6896100" y="19050"/>
                    <a:pt x="4451350" y="19050"/>
                  </a:cubicBezTo>
                  <a:close/>
                </a:path>
              </a:pathLst>
            </a:custGeom>
            <a:solidFill>
              <a:srgbClr val="1A1A1A"/>
            </a:solidFill>
          </p:spPr>
        </p:sp>
        <p:sp>
          <p:nvSpPr>
            <p:cNvPr name="Freeform 7" id="7"/>
            <p:cNvSpPr/>
            <p:nvPr/>
          </p:nvSpPr>
          <p:spPr>
            <a:xfrm flipH="false" flipV="false" rot="0">
              <a:off x="154940" y="154940"/>
              <a:ext cx="8605520" cy="8605520"/>
            </a:xfrm>
            <a:custGeom>
              <a:avLst/>
              <a:gdLst/>
              <a:ahLst/>
              <a:cxnLst/>
              <a:rect r="r" b="b" t="t" l="l"/>
              <a:pathLst>
                <a:path h="8605520" w="8605520">
                  <a:moveTo>
                    <a:pt x="8605520" y="4302760"/>
                  </a:moveTo>
                  <a:cubicBezTo>
                    <a:pt x="8605520" y="6678930"/>
                    <a:pt x="6678930" y="8605520"/>
                    <a:pt x="4302760" y="8605520"/>
                  </a:cubicBezTo>
                  <a:cubicBezTo>
                    <a:pt x="1926590" y="8605520"/>
                    <a:pt x="0" y="6680200"/>
                    <a:pt x="0" y="4302760"/>
                  </a:cubicBezTo>
                  <a:cubicBezTo>
                    <a:pt x="0" y="1925320"/>
                    <a:pt x="1926590" y="0"/>
                    <a:pt x="4302760" y="0"/>
                  </a:cubicBezTo>
                  <a:cubicBezTo>
                    <a:pt x="6678930" y="0"/>
                    <a:pt x="8605520" y="1926590"/>
                    <a:pt x="8605520" y="4302760"/>
                  </a:cubicBezTo>
                  <a:close/>
                </a:path>
              </a:pathLst>
            </a:custGeom>
            <a:blipFill>
              <a:blip r:embed="rId2"/>
              <a:stretch>
                <a:fillRect l="0" t="-16265" r="0" b="-16265"/>
              </a:stretch>
            </a:blipFill>
          </p:spPr>
        </p:sp>
      </p:grpSp>
      <p:sp>
        <p:nvSpPr>
          <p:cNvPr name="Freeform 8" id="8"/>
          <p:cNvSpPr/>
          <p:nvPr/>
        </p:nvSpPr>
        <p:spPr>
          <a:xfrm flipH="false" flipV="false" rot="0">
            <a:off x="13212862" y="2473339"/>
            <a:ext cx="8178165" cy="8229600"/>
          </a:xfrm>
          <a:custGeom>
            <a:avLst/>
            <a:gdLst/>
            <a:ahLst/>
            <a:cxnLst/>
            <a:rect r="r" b="b" t="t" l="l"/>
            <a:pathLst>
              <a:path h="8229600" w="8178165">
                <a:moveTo>
                  <a:pt x="0" y="0"/>
                </a:moveTo>
                <a:lnTo>
                  <a:pt x="8178165" y="0"/>
                </a:lnTo>
                <a:lnTo>
                  <a:pt x="8178165" y="8229600"/>
                </a:lnTo>
                <a:lnTo>
                  <a:pt x="0" y="8229600"/>
                </a:lnTo>
                <a:lnTo>
                  <a:pt x="0" y="0"/>
                </a:lnTo>
                <a:close/>
              </a:path>
            </a:pathLst>
          </a:custGeom>
          <a:blipFill>
            <a:blip r:embed="rId3">
              <a:alphaModFix amt="18000"/>
            </a:blip>
            <a:stretch>
              <a:fillRect l="0" t="0" r="0" b="0"/>
            </a:stretch>
          </a:blipFill>
        </p:spPr>
      </p:sp>
      <p:sp>
        <p:nvSpPr>
          <p:cNvPr name="TextBox 9" id="9"/>
          <p:cNvSpPr txBox="true"/>
          <p:nvPr/>
        </p:nvSpPr>
        <p:spPr>
          <a:xfrm rot="0">
            <a:off x="7827782" y="1307369"/>
            <a:ext cx="10086975" cy="919663"/>
          </a:xfrm>
          <a:prstGeom prst="rect">
            <a:avLst/>
          </a:prstGeom>
        </p:spPr>
        <p:txBody>
          <a:bodyPr anchor="t" rtlCol="false" tIns="0" lIns="0" bIns="0" rIns="0">
            <a:spAutoFit/>
          </a:bodyPr>
          <a:lstStyle/>
          <a:p>
            <a:pPr algn="ctr">
              <a:lnSpc>
                <a:spcPts val="7584"/>
              </a:lnSpc>
              <a:spcBef>
                <a:spcPct val="0"/>
              </a:spcBef>
            </a:pPr>
            <a:r>
              <a:rPr lang="en-US" b="true" sz="5417" i="true">
                <a:solidFill>
                  <a:srgbClr val="000000"/>
                </a:solidFill>
                <a:latin typeface="XB Niloofar Bold Italics"/>
                <a:ea typeface="XB Niloofar Bold Italics"/>
                <a:cs typeface="XB Niloofar Bold Italics"/>
                <a:sym typeface="XB Niloofar Bold Italics"/>
              </a:rPr>
              <a:t>(</a:t>
            </a:r>
            <a:r>
              <a:rPr lang="ar-EG" b="true" sz="5417" i="true">
                <a:solidFill>
                  <a:srgbClr val="000000"/>
                </a:solidFill>
                <a:latin typeface="XB Niloofar Bold Italics"/>
                <a:ea typeface="XB Niloofar Bold Italics"/>
                <a:cs typeface="XB Niloofar Bold Italics"/>
                <a:sym typeface="XB Niloofar Bold Italics"/>
                <a:rtl val="true"/>
              </a:rPr>
              <a:t>وَآخِرُ دَعْوَاهُمْ أَنِ الْحَمْدُ لِلَّهِ رَبِّ الْعَالَمِينَ</a:t>
            </a:r>
            <a:r>
              <a:rPr lang="en-US" b="true" sz="5417" i="true">
                <a:solidFill>
                  <a:srgbClr val="000000"/>
                </a:solidFill>
                <a:latin typeface="XB Niloofar Bold Italics"/>
                <a:ea typeface="XB Niloofar Bold Italics"/>
                <a:cs typeface="XB Niloofar Bold Italics"/>
                <a:sym typeface="XB Niloofar Bold Italics"/>
              </a:rPr>
              <a:t>)</a:t>
            </a:r>
            <a:r>
              <a:rPr lang="en-US" b="true" sz="5417" i="true">
                <a:solidFill>
                  <a:srgbClr val="000000"/>
                </a:solidFill>
                <a:latin typeface="XB Niloofar Bold Italics"/>
                <a:ea typeface="XB Niloofar Bold Italics"/>
                <a:cs typeface="XB Niloofar Bold Italics"/>
                <a:sym typeface="XB Niloofar Bold Italics"/>
              </a:rPr>
              <a:t> </a:t>
            </a:r>
          </a:p>
        </p:txBody>
      </p:sp>
      <p:sp>
        <p:nvSpPr>
          <p:cNvPr name="TextBox 10" id="10"/>
          <p:cNvSpPr txBox="true"/>
          <p:nvPr/>
        </p:nvSpPr>
        <p:spPr>
          <a:xfrm rot="0">
            <a:off x="8752695" y="2850758"/>
            <a:ext cx="8549217" cy="6752138"/>
          </a:xfrm>
          <a:prstGeom prst="rect">
            <a:avLst/>
          </a:prstGeom>
        </p:spPr>
        <p:txBody>
          <a:bodyPr anchor="t" rtlCol="false" tIns="0" lIns="0" bIns="0" rIns="0">
            <a:spAutoFit/>
          </a:bodyPr>
          <a:lstStyle/>
          <a:p>
            <a:pPr algn="ctr">
              <a:lnSpc>
                <a:spcPts val="7584"/>
              </a:lnSpc>
            </a:pPr>
            <a:r>
              <a:rPr lang="en-US" b="true" sz="5417" i="true">
                <a:solidFill>
                  <a:srgbClr val="000000"/>
                </a:solidFill>
                <a:latin typeface="Lora Bold Italics"/>
                <a:ea typeface="Lora Bold Italics"/>
                <a:cs typeface="Lora Bold Italics"/>
                <a:sym typeface="Lora Bold Italics"/>
              </a:rPr>
              <a:t>Prepared and Presented By</a:t>
            </a:r>
          </a:p>
          <a:p>
            <a:pPr algn="l">
              <a:lnSpc>
                <a:spcPts val="7584"/>
              </a:lnSpc>
            </a:pPr>
            <a:r>
              <a:rPr lang="en-US" sz="5417">
                <a:solidFill>
                  <a:srgbClr val="000000"/>
                </a:solidFill>
                <a:latin typeface="Lora"/>
                <a:ea typeface="Lora"/>
                <a:cs typeface="Lora"/>
                <a:sym typeface="Lora"/>
              </a:rPr>
              <a:t>  </a:t>
            </a:r>
            <a:r>
              <a:rPr lang="en-US" sz="5417" i="true">
                <a:solidFill>
                  <a:srgbClr val="000000"/>
                </a:solidFill>
                <a:latin typeface="Lora Italics"/>
                <a:ea typeface="Lora Italics"/>
                <a:cs typeface="Lora Italics"/>
                <a:sym typeface="Lora Italics"/>
              </a:rPr>
              <a:t>👤 Ameera Odeh</a:t>
            </a:r>
          </a:p>
          <a:p>
            <a:pPr algn="l">
              <a:lnSpc>
                <a:spcPts val="7584"/>
              </a:lnSpc>
            </a:pPr>
            <a:r>
              <a:rPr lang="en-US" sz="5417" i="true">
                <a:solidFill>
                  <a:srgbClr val="000000"/>
                </a:solidFill>
                <a:latin typeface="Lora Italics"/>
                <a:ea typeface="Lora Italics"/>
                <a:cs typeface="Lora Italics"/>
                <a:sym typeface="Lora Italics"/>
              </a:rPr>
              <a:t>  </a:t>
            </a:r>
            <a:r>
              <a:rPr lang="en-US" sz="5417" i="true">
                <a:solidFill>
                  <a:srgbClr val="000000"/>
                </a:solidFill>
                <a:latin typeface="Lora Italics"/>
                <a:ea typeface="Lora Italics"/>
                <a:cs typeface="Lora Italics"/>
                <a:sym typeface="Lora Italics"/>
              </a:rPr>
              <a:t>👤 Rasha Shqeqat</a:t>
            </a:r>
          </a:p>
          <a:p>
            <a:pPr algn="l">
              <a:lnSpc>
                <a:spcPts val="7584"/>
              </a:lnSpc>
            </a:pPr>
            <a:r>
              <a:rPr lang="en-US" sz="5417" i="true">
                <a:solidFill>
                  <a:srgbClr val="000000"/>
                </a:solidFill>
                <a:latin typeface="Lora Italics"/>
                <a:ea typeface="Lora Italics"/>
                <a:cs typeface="Lora Italics"/>
                <a:sym typeface="Lora Italics"/>
              </a:rPr>
              <a:t>  </a:t>
            </a:r>
            <a:r>
              <a:rPr lang="en-US" sz="5417" i="true">
                <a:solidFill>
                  <a:srgbClr val="000000"/>
                </a:solidFill>
                <a:latin typeface="Lora Italics"/>
                <a:ea typeface="Lora Italics"/>
                <a:cs typeface="Lora Italics"/>
                <a:sym typeface="Lora Italics"/>
              </a:rPr>
              <a:t>👤 Hawra Turabi</a:t>
            </a:r>
          </a:p>
          <a:p>
            <a:pPr algn="l">
              <a:lnSpc>
                <a:spcPts val="7584"/>
              </a:lnSpc>
            </a:pPr>
            <a:r>
              <a:rPr lang="en-US" sz="5417" i="true" b="true">
                <a:solidFill>
                  <a:srgbClr val="000000"/>
                </a:solidFill>
                <a:latin typeface="Lora Bold Italics"/>
                <a:ea typeface="Lora Bold Italics"/>
                <a:cs typeface="Lora Bold Italics"/>
                <a:sym typeface="Lora Bold Italics"/>
              </a:rPr>
              <a:t>Supervised By </a:t>
            </a:r>
          </a:p>
          <a:p>
            <a:pPr algn="l">
              <a:lnSpc>
                <a:spcPts val="7584"/>
              </a:lnSpc>
            </a:pPr>
            <a:r>
              <a:rPr lang="en-US" b="true" sz="5417" i="true">
                <a:solidFill>
                  <a:srgbClr val="000000"/>
                </a:solidFill>
                <a:latin typeface="Lora Bold Italics"/>
                <a:ea typeface="Lora Bold Italics"/>
                <a:cs typeface="Lora Bold Italics"/>
                <a:sym typeface="Lora Bold Italics"/>
              </a:rPr>
              <a:t>  </a:t>
            </a:r>
            <a:r>
              <a:rPr lang="en-US" b="true" sz="5417" i="true">
                <a:solidFill>
                  <a:srgbClr val="000000"/>
                </a:solidFill>
                <a:latin typeface="Lora Bold Italics"/>
                <a:ea typeface="Lora Bold Italics"/>
                <a:cs typeface="Lora Bold Italics"/>
                <a:sym typeface="Lora Bold Italics"/>
              </a:rPr>
              <a:t>🎓 </a:t>
            </a:r>
            <a:r>
              <a:rPr lang="en-US" sz="5417" i="true">
                <a:solidFill>
                  <a:srgbClr val="000000"/>
                </a:solidFill>
                <a:latin typeface="Lora Italics"/>
                <a:ea typeface="Lora Italics"/>
                <a:cs typeface="Lora Italics"/>
                <a:sym typeface="Lora Italics"/>
              </a:rPr>
              <a:t>Dr. Maher Arafat</a:t>
            </a:r>
          </a:p>
          <a:p>
            <a:pPr algn="ctr">
              <a:lnSpc>
                <a:spcPts val="7584"/>
              </a:lnSpc>
              <a:spcBef>
                <a:spcPct val="0"/>
              </a:spcBef>
            </a:pP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3971338" y="1028700"/>
            <a:ext cx="9676754" cy="9258300"/>
          </a:xfrm>
          <a:custGeom>
            <a:avLst/>
            <a:gdLst/>
            <a:ahLst/>
            <a:cxnLst/>
            <a:rect r="r" b="b" t="t" l="l"/>
            <a:pathLst>
              <a:path h="9258300" w="9676754">
                <a:moveTo>
                  <a:pt x="0" y="0"/>
                </a:moveTo>
                <a:lnTo>
                  <a:pt x="9676754" y="0"/>
                </a:lnTo>
                <a:lnTo>
                  <a:pt x="9676754" y="9258300"/>
                </a:lnTo>
                <a:lnTo>
                  <a:pt x="0" y="9258300"/>
                </a:lnTo>
                <a:lnTo>
                  <a:pt x="0" y="0"/>
                </a:lnTo>
                <a:close/>
              </a:path>
            </a:pathLst>
          </a:custGeom>
          <a:blipFill>
            <a:blip r:embed="rId2"/>
            <a:stretch>
              <a:fillRect l="0" t="0" r="0" b="0"/>
            </a:stretch>
          </a:blipFill>
        </p:spPr>
      </p:sp>
      <p:sp>
        <p:nvSpPr>
          <p:cNvPr name="TextBox 3" id="3"/>
          <p:cNvSpPr txBox="true"/>
          <p:nvPr/>
        </p:nvSpPr>
        <p:spPr>
          <a:xfrm rot="0">
            <a:off x="8053559" y="91045"/>
            <a:ext cx="1678120" cy="937655"/>
          </a:xfrm>
          <a:prstGeom prst="rect">
            <a:avLst/>
          </a:prstGeom>
        </p:spPr>
        <p:txBody>
          <a:bodyPr anchor="t" rtlCol="false" tIns="0" lIns="0" bIns="0" rIns="0">
            <a:spAutoFit/>
          </a:bodyPr>
          <a:lstStyle/>
          <a:p>
            <a:pPr algn="ctr">
              <a:lnSpc>
                <a:spcPts val="7584"/>
              </a:lnSpc>
              <a:spcBef>
                <a:spcPct val="0"/>
              </a:spcBef>
            </a:pPr>
            <a:r>
              <a:rPr lang="en-US" b="true" sz="5417" i="true">
                <a:solidFill>
                  <a:srgbClr val="000000"/>
                </a:solidFill>
                <a:latin typeface="Lora Bold Italics"/>
                <a:ea typeface="Lora Bold Italics"/>
                <a:cs typeface="Lora Bold Italics"/>
                <a:sym typeface="Lora Bold Italics"/>
              </a:rPr>
              <a:t>Store</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2978240" y="2117840"/>
            <a:ext cx="12136836" cy="8169160"/>
          </a:xfrm>
          <a:custGeom>
            <a:avLst/>
            <a:gdLst/>
            <a:ahLst/>
            <a:cxnLst/>
            <a:rect r="r" b="b" t="t" l="l"/>
            <a:pathLst>
              <a:path h="8169160" w="12136836">
                <a:moveTo>
                  <a:pt x="0" y="0"/>
                </a:moveTo>
                <a:lnTo>
                  <a:pt x="12136836" y="0"/>
                </a:lnTo>
                <a:lnTo>
                  <a:pt x="12136836" y="8169160"/>
                </a:lnTo>
                <a:lnTo>
                  <a:pt x="0" y="8169160"/>
                </a:lnTo>
                <a:lnTo>
                  <a:pt x="0" y="0"/>
                </a:lnTo>
                <a:close/>
              </a:path>
            </a:pathLst>
          </a:custGeom>
          <a:blipFill>
            <a:blip r:embed="rId2"/>
            <a:stretch>
              <a:fillRect l="0" t="-884" r="0" b="-884"/>
            </a:stretch>
          </a:blipFill>
        </p:spPr>
      </p:sp>
      <p:sp>
        <p:nvSpPr>
          <p:cNvPr name="TextBox 3" id="3"/>
          <p:cNvSpPr txBox="true"/>
          <p:nvPr/>
        </p:nvSpPr>
        <p:spPr>
          <a:xfrm rot="0">
            <a:off x="3617324" y="507485"/>
            <a:ext cx="11053352" cy="937655"/>
          </a:xfrm>
          <a:prstGeom prst="rect">
            <a:avLst/>
          </a:prstGeom>
        </p:spPr>
        <p:txBody>
          <a:bodyPr anchor="t" rtlCol="false" tIns="0" lIns="0" bIns="0" rIns="0">
            <a:spAutoFit/>
          </a:bodyPr>
          <a:lstStyle/>
          <a:p>
            <a:pPr algn="l" marL="0" indent="0" lvl="0">
              <a:lnSpc>
                <a:spcPts val="7584"/>
              </a:lnSpc>
              <a:spcBef>
                <a:spcPct val="0"/>
              </a:spcBef>
            </a:pPr>
            <a:r>
              <a:rPr lang="en-US" b="true" sz="5417" i="true">
                <a:solidFill>
                  <a:srgbClr val="010101"/>
                </a:solidFill>
                <a:latin typeface="Lora Bold Italics"/>
                <a:ea typeface="Lora Bold Italics"/>
                <a:cs typeface="Lora Bold Italics"/>
                <a:sym typeface="Lora Bold Italics"/>
              </a:rPr>
              <a:t>Boycott Companies Verification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DAGbWnoMtwo</dc:identifier>
  <dcterms:modified xsi:type="dcterms:W3CDTF">2011-08-01T06:04:30Z</dcterms:modified>
  <cp:revision>1</cp:revision>
  <dc:title>سوق ديارنا</dc:title>
</cp:coreProperties>
</file>