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notesMasterIdLst>
    <p:notesMasterId r:id="rId12"/>
  </p:notesMasterIdLst>
  <p:sldIdLst>
    <p:sldId id="256" r:id="rId2"/>
    <p:sldId id="257" r:id="rId3"/>
    <p:sldId id="258" r:id="rId4"/>
    <p:sldId id="261" r:id="rId5"/>
    <p:sldId id="260" r:id="rId6"/>
    <p:sldId id="259"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75" d="100"/>
          <a:sy n="75" d="100"/>
        </p:scale>
        <p:origin x="-123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EBC06F9-2416-47E4-A1D2-EA5467502C87}" type="datetimeFigureOut">
              <a:rPr lang="ar-SA" smtClean="0"/>
              <a:t>25/10/1442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BF198D7-B354-49A0-8E2D-5A45A5391E99}"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11612481</a:t>
            </a:r>
            <a:endParaRPr lang="ar-SA" dirty="0"/>
          </a:p>
        </p:txBody>
      </p:sp>
      <p:sp>
        <p:nvSpPr>
          <p:cNvPr id="4" name="عنصر نائب لرقم الشريحة 3"/>
          <p:cNvSpPr>
            <a:spLocks noGrp="1"/>
          </p:cNvSpPr>
          <p:nvPr>
            <p:ph type="sldNum" sz="quarter" idx="10"/>
          </p:nvPr>
        </p:nvSpPr>
        <p:spPr/>
        <p:txBody>
          <a:bodyPr/>
          <a:lstStyle/>
          <a:p>
            <a:fld id="{5BF198D7-B354-49A0-8E2D-5A45A5391E99}" type="slidenum">
              <a:rPr lang="ar-SA" smtClean="0"/>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ar-SA" smtClean="0"/>
              <a:t>انقر لتحرير نمط العنوان الرئيسي</a:t>
            </a:r>
            <a:endParaRPr kumimoji="0" lang="en-US"/>
          </a:p>
        </p:txBody>
      </p:sp>
      <p:sp>
        <p:nvSpPr>
          <p:cNvPr id="28" name="عنصر نائب للتاريخ 27"/>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وان فرعي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7924800" y="6416675"/>
            <a:ext cx="762000" cy="365125"/>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4" name="عنصر نائب للنص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B8ABB09-4A1D-463E-8065-109CC2B7EFAA}" type="datetimeFigureOut">
              <a:rPr lang="ar-SA" smtClean="0"/>
              <a:pPr/>
              <a:t>25/10/1442</a:t>
            </a:fld>
            <a:endParaRPr lang="ar-SA"/>
          </a:p>
        </p:txBody>
      </p:sp>
      <p:sp>
        <p:nvSpPr>
          <p:cNvPr id="3" name="عنصر نائب للتذييل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SA"/>
          </a:p>
        </p:txBody>
      </p:sp>
      <p:sp>
        <p:nvSpPr>
          <p:cNvPr id="23" name="عنصر نائب لرقم الشريحة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0" y="3000372"/>
            <a:ext cx="9144000" cy="3857628"/>
          </a:xfrm>
        </p:spPr>
        <p:txBody>
          <a:bodyPr>
            <a:normAutofit fontScale="85000" lnSpcReduction="20000"/>
          </a:bodyPr>
          <a:lstStyle/>
          <a:p>
            <a:r>
              <a:rPr lang="en-US" dirty="0" smtClean="0"/>
              <a:t>E-Book Social Media Application</a:t>
            </a:r>
            <a:endParaRPr lang="en-US" dirty="0" smtClean="0"/>
          </a:p>
          <a:p>
            <a:pPr algn="l"/>
            <a:r>
              <a:rPr lang="en-US" dirty="0" smtClean="0"/>
              <a:t>Students:</a:t>
            </a:r>
          </a:p>
          <a:p>
            <a:pPr algn="l"/>
            <a:r>
              <a:rPr lang="en-US" dirty="0" smtClean="0"/>
              <a:t>11717744					</a:t>
            </a:r>
            <a:r>
              <a:rPr lang="en-US" dirty="0" err="1" smtClean="0"/>
              <a:t>Ezz</a:t>
            </a:r>
            <a:r>
              <a:rPr lang="en-US" dirty="0" smtClean="0"/>
              <a:t> </a:t>
            </a:r>
            <a:r>
              <a:rPr lang="en-US" dirty="0" smtClean="0"/>
              <a:t>AL-Dean Saeed</a:t>
            </a:r>
          </a:p>
          <a:p>
            <a:pPr algn="l"/>
            <a:r>
              <a:rPr lang="en-US" dirty="0" smtClean="0"/>
              <a:t>11612481						</a:t>
            </a:r>
            <a:r>
              <a:rPr lang="en-US" dirty="0" err="1" smtClean="0"/>
              <a:t>Ziad</a:t>
            </a:r>
            <a:r>
              <a:rPr lang="en-US" dirty="0" smtClean="0"/>
              <a:t> </a:t>
            </a:r>
            <a:r>
              <a:rPr lang="en-US" dirty="0" err="1" smtClean="0"/>
              <a:t>Hwaach</a:t>
            </a:r>
            <a:endParaRPr lang="en-US" dirty="0" smtClean="0"/>
          </a:p>
          <a:p>
            <a:pPr algn="l"/>
            <a:r>
              <a:rPr lang="en-US" dirty="0" smtClean="0"/>
              <a:t> </a:t>
            </a:r>
            <a:r>
              <a:rPr lang="en-US" i="1" dirty="0" smtClean="0"/>
              <a:t>Supervisor</a:t>
            </a:r>
            <a:r>
              <a:rPr lang="en-US" i="1" dirty="0" smtClean="0"/>
              <a:t>:</a:t>
            </a:r>
            <a:endParaRPr lang="en-US" b="1" dirty="0" smtClean="0"/>
          </a:p>
          <a:p>
            <a:pPr algn="l"/>
            <a:r>
              <a:rPr lang="en-US" b="1" dirty="0" smtClean="0"/>
              <a:t>Dr. Emmad Saadeh</a:t>
            </a:r>
          </a:p>
          <a:p>
            <a:r>
              <a:rPr lang="en-US" i="1" dirty="0" smtClean="0"/>
              <a:t>A project report submitted in partial fulfillment of the requirements </a:t>
            </a:r>
            <a:br>
              <a:rPr lang="en-US" i="1" dirty="0" smtClean="0"/>
            </a:br>
            <a:r>
              <a:rPr lang="en-US" i="1" dirty="0" smtClean="0"/>
              <a:t>for B.Sc. degree in Computer Since.</a:t>
            </a:r>
          </a:p>
          <a:p>
            <a:r>
              <a:rPr lang="en-US" i="1" dirty="0" smtClean="0"/>
              <a:t>An-</a:t>
            </a:r>
            <a:r>
              <a:rPr lang="en-US" i="1" dirty="0" err="1" smtClean="0"/>
              <a:t>Najah</a:t>
            </a:r>
            <a:r>
              <a:rPr lang="en-US" i="1" dirty="0" smtClean="0"/>
              <a:t> National University</a:t>
            </a:r>
            <a:endParaRPr lang="en-US" b="1" dirty="0" smtClean="0"/>
          </a:p>
          <a:p>
            <a:r>
              <a:rPr lang="en-US" i="1" dirty="0" smtClean="0"/>
              <a:t>2018 / 2019</a:t>
            </a:r>
            <a:endParaRPr lang="en-US" b="1" dirty="0" smtClean="0"/>
          </a:p>
          <a:p>
            <a:endParaRPr lang="en-US" b="1" dirty="0" smtClean="0"/>
          </a:p>
          <a:p>
            <a:endParaRPr lang="en-US" b="1" dirty="0" smtClean="0"/>
          </a:p>
          <a:p>
            <a:endParaRPr lang="en-US" dirty="0" smtClean="0"/>
          </a:p>
          <a:p>
            <a:endParaRPr lang="en-US" dirty="0" smtClean="0"/>
          </a:p>
          <a:p>
            <a:endParaRPr lang="ar-SA" dirty="0"/>
          </a:p>
        </p:txBody>
      </p:sp>
      <p:pic>
        <p:nvPicPr>
          <p:cNvPr id="4" name="Picture 1" descr="https://lh4.googleusercontent.com/7bOqdjUDXHudJ-ymrD6OU4q0qzyd2HA7eJu7nAFiBryIbcohAyJVS2HQK90UXpnRmolrkO_DCUT3feyuuuDi15vFUyfqmvqsJyT6GuZnI00ZF18OZFLgSvqYcKRr2Oqe6nqXPyUj"/>
          <p:cNvPicPr/>
          <p:nvPr/>
        </p:nvPicPr>
        <p:blipFill>
          <a:blip r:embed="rId3">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0" y="0"/>
            <a:ext cx="9144000" cy="2925457"/>
          </a:xfrm>
          <a:prstGeom prst="rect">
            <a:avLst/>
          </a:prstGeom>
          <a:noFill/>
          <a:ln>
            <a:noFill/>
          </a:ln>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786058"/>
            <a:ext cx="8229600" cy="1143000"/>
          </a:xfrm>
        </p:spPr>
        <p:txBody>
          <a:bodyPr/>
          <a:lstStyle/>
          <a:p>
            <a:r>
              <a:rPr lang="en-US" b="1" dirty="0" smtClean="0"/>
              <a:t>Thank You</a:t>
            </a:r>
            <a:endParaRPr lang="ar-SA" b="1"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Introduction</a:t>
            </a:r>
            <a:endParaRPr lang="ar-SA" dirty="0"/>
          </a:p>
        </p:txBody>
      </p:sp>
      <p:sp>
        <p:nvSpPr>
          <p:cNvPr id="3" name="عنصر نائب للمحتوى 2"/>
          <p:cNvSpPr>
            <a:spLocks noGrp="1"/>
          </p:cNvSpPr>
          <p:nvPr>
            <p:ph idx="1"/>
          </p:nvPr>
        </p:nvSpPr>
        <p:spPr/>
        <p:txBody>
          <a:bodyPr>
            <a:normAutofit lnSpcReduction="10000"/>
          </a:bodyPr>
          <a:lstStyle/>
          <a:p>
            <a:pPr algn="l" rtl="0"/>
            <a:r>
              <a:rPr lang="en-US" sz="2400" b="1" dirty="0" smtClean="0"/>
              <a:t>Nowadays, the phenomenon of social media has spread, as each site specializes in services that distinguish it from the other, for example YouTube is a social media for videos, </a:t>
            </a:r>
            <a:r>
              <a:rPr lang="en-US" sz="2400" b="1" dirty="0" err="1" smtClean="0"/>
              <a:t>Instagram</a:t>
            </a:r>
            <a:r>
              <a:rPr lang="en-US" sz="2400" b="1" dirty="0" smtClean="0"/>
              <a:t> is social media for photos.</a:t>
            </a:r>
          </a:p>
          <a:p>
            <a:pPr algn="l" rtl="0"/>
            <a:r>
              <a:rPr lang="en-US" sz="2400" b="1" dirty="0" smtClean="0"/>
              <a:t> E-book is mint to be a social media Application for books.</a:t>
            </a:r>
            <a:endParaRPr lang="en-US" sz="2400" dirty="0" smtClean="0"/>
          </a:p>
          <a:p>
            <a:pPr algn="l" rtl="0"/>
            <a:r>
              <a:rPr lang="en-US" sz="2400" b="1" dirty="0" smtClean="0"/>
              <a:t>It’s a combination between a big library of electronic books and Social Media Platform. </a:t>
            </a:r>
            <a:endParaRPr lang="en-US" sz="2400" dirty="0" smtClean="0"/>
          </a:p>
          <a:p>
            <a:pPr algn="l" rtl="0">
              <a:buNone/>
            </a:pPr>
            <a:r>
              <a:rPr lang="en-US" sz="2400" dirty="0" smtClean="0"/>
              <a:t>E-Book: stands for tow references :</a:t>
            </a:r>
          </a:p>
          <a:p>
            <a:pPr algn="l" rtl="0">
              <a:buNone/>
            </a:pPr>
            <a:r>
              <a:rPr lang="en-US" sz="2400" dirty="0" smtClean="0"/>
              <a:t>1-Electronic Books.</a:t>
            </a:r>
          </a:p>
          <a:p>
            <a:pPr algn="l" rtl="0">
              <a:buNone/>
            </a:pPr>
            <a:r>
              <a:rPr lang="en-US" sz="2400" dirty="0" smtClean="0"/>
              <a:t>2-Entiraction Books</a:t>
            </a:r>
            <a:endParaRPr lang="ar-SA" sz="2400"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Abstract</a:t>
            </a:r>
            <a:endParaRPr lang="ar-SA" dirty="0"/>
          </a:p>
        </p:txBody>
      </p:sp>
      <p:sp>
        <p:nvSpPr>
          <p:cNvPr id="3" name="عنصر نائب للمحتوى 2"/>
          <p:cNvSpPr>
            <a:spLocks noGrp="1"/>
          </p:cNvSpPr>
          <p:nvPr>
            <p:ph idx="1"/>
          </p:nvPr>
        </p:nvSpPr>
        <p:spPr>
          <a:xfrm>
            <a:off x="457200" y="1600200"/>
            <a:ext cx="8258204" cy="4972072"/>
          </a:xfrm>
        </p:spPr>
        <p:txBody>
          <a:bodyPr>
            <a:noAutofit/>
          </a:bodyPr>
          <a:lstStyle/>
          <a:p>
            <a:pPr algn="l" rtl="0"/>
            <a:r>
              <a:rPr lang="en-US" sz="2000" b="1" dirty="0" smtClean="0"/>
              <a:t>E-book” is a web-based social media Application, specified for reading and communication activities.</a:t>
            </a:r>
          </a:p>
          <a:p>
            <a:pPr algn="l" rtl="0">
              <a:buNone/>
            </a:pPr>
            <a:endParaRPr lang="en-US" sz="2000" dirty="0" smtClean="0"/>
          </a:p>
          <a:p>
            <a:pPr algn="l" rtl="0"/>
            <a:r>
              <a:rPr lang="en-US" sz="2000" b="1" dirty="0" smtClean="0"/>
              <a:t>The system provides services for anyone in the world either a reader, Author or students.</a:t>
            </a:r>
          </a:p>
          <a:p>
            <a:pPr algn="l" rtl="0">
              <a:buNone/>
            </a:pPr>
            <a:endParaRPr lang="en-US" sz="2000" dirty="0" smtClean="0"/>
          </a:p>
          <a:p>
            <a:pPr algn="l" rtl="0"/>
            <a:r>
              <a:rPr lang="en-US" sz="2000" b="1" dirty="0" smtClean="0"/>
              <a:t>The program provides many services for readers who want to read and discuss what they have read with other people, as well as Authors who want to spread their ideas and talent to the world, as well as Students that need books with acceptable price.</a:t>
            </a:r>
          </a:p>
          <a:p>
            <a:pPr algn="l" rtl="0">
              <a:buNone/>
            </a:pPr>
            <a:endParaRPr lang="en-US" sz="2000" dirty="0" smtClean="0"/>
          </a:p>
          <a:p>
            <a:pPr algn="l" rtl="0"/>
            <a:r>
              <a:rPr lang="en-US" sz="2000" b="1" dirty="0" smtClean="0"/>
              <a:t>The program is mint to be a social media for books, helping our customers to find any book they want and spread their opinion about it or even Publish their own in a fast, easy and the best way possible, and even helping them create new friends and chat with them.   </a:t>
            </a:r>
            <a:endParaRPr lang="en-US" sz="2000" dirty="0" smtClean="0"/>
          </a:p>
          <a:p>
            <a:pPr algn="l" rtl="0">
              <a:buNone/>
            </a:pPr>
            <a:endParaRPr lang="ar-SA" sz="2000"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Three Main</a:t>
            </a:r>
            <a:r>
              <a:rPr lang="en-US" dirty="0" smtClean="0"/>
              <a:t> </a:t>
            </a:r>
            <a:r>
              <a:rPr lang="en-US" b="1" dirty="0" smtClean="0"/>
              <a:t>Privileges</a:t>
            </a:r>
            <a:endParaRPr lang="ar-SA" dirty="0"/>
          </a:p>
        </p:txBody>
      </p:sp>
      <p:sp>
        <p:nvSpPr>
          <p:cNvPr id="3" name="عنصر نائب للمحتوى 2"/>
          <p:cNvSpPr>
            <a:spLocks noGrp="1"/>
          </p:cNvSpPr>
          <p:nvPr>
            <p:ph idx="1"/>
          </p:nvPr>
        </p:nvSpPr>
        <p:spPr/>
        <p:txBody>
          <a:bodyPr/>
          <a:lstStyle/>
          <a:p>
            <a:pPr marL="514350" indent="-514350" algn="l" rtl="0">
              <a:buFont typeface="+mj-lt"/>
              <a:buAutoNum type="arabicPeriod"/>
            </a:pPr>
            <a:r>
              <a:rPr lang="en-US" dirty="0" smtClean="0"/>
              <a:t>Reading and buying books.</a:t>
            </a:r>
          </a:p>
          <a:p>
            <a:pPr marL="514350" indent="-514350" algn="l" rtl="0">
              <a:buFont typeface="+mj-lt"/>
              <a:buAutoNum type="arabicPeriod"/>
            </a:pPr>
            <a:r>
              <a:rPr lang="en-US" dirty="0" smtClean="0"/>
              <a:t>View and Add a Feedback on books.</a:t>
            </a:r>
          </a:p>
          <a:p>
            <a:pPr marL="514350" indent="-514350" algn="l" rtl="0">
              <a:buFont typeface="+mj-lt"/>
              <a:buAutoNum type="arabicPeriod"/>
            </a:pPr>
            <a:r>
              <a:rPr lang="en-US" dirty="0" smtClean="0"/>
              <a:t>Socializing by add friends, posts, chat and see others post giving them a comments and licks.</a:t>
            </a:r>
          </a:p>
        </p:txBody>
      </p:sp>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Our Customers</a:t>
            </a:r>
            <a:endParaRPr lang="ar-SA" b="1" dirty="0"/>
          </a:p>
        </p:txBody>
      </p:sp>
      <p:sp>
        <p:nvSpPr>
          <p:cNvPr id="3" name="عنصر نائب للمحتوى 2"/>
          <p:cNvSpPr>
            <a:spLocks noGrp="1"/>
          </p:cNvSpPr>
          <p:nvPr>
            <p:ph idx="1"/>
          </p:nvPr>
        </p:nvSpPr>
        <p:spPr/>
        <p:txBody>
          <a:bodyPr>
            <a:normAutofit fontScale="55000" lnSpcReduction="20000"/>
          </a:bodyPr>
          <a:lstStyle/>
          <a:p>
            <a:pPr algn="l" rtl="0"/>
            <a:r>
              <a:rPr lang="en-US" b="1" dirty="0" smtClean="0"/>
              <a:t>The following are the system main actors:</a:t>
            </a:r>
          </a:p>
          <a:p>
            <a:pPr algn="l" rtl="0">
              <a:buNone/>
            </a:pPr>
            <a:endParaRPr lang="en-US" dirty="0" smtClean="0"/>
          </a:p>
          <a:p>
            <a:pPr marL="514350" lvl="0" indent="-514350" algn="l" rtl="0">
              <a:buFont typeface="+mj-lt"/>
              <a:buAutoNum type="arabicPeriod"/>
            </a:pPr>
            <a:r>
              <a:rPr lang="en-US" sz="3600" dirty="0" smtClean="0"/>
              <a:t>Readers:</a:t>
            </a:r>
            <a:r>
              <a:rPr lang="en-US" sz="3600" b="1" dirty="0" smtClean="0"/>
              <a:t> </a:t>
            </a:r>
            <a:r>
              <a:rPr lang="en-US" sz="3600" b="1" dirty="0" smtClean="0"/>
              <a:t>They are our standard customers and they have the three main privileges.</a:t>
            </a:r>
          </a:p>
          <a:p>
            <a:pPr marL="514350" lvl="0" indent="-514350" algn="l" rtl="0">
              <a:buFont typeface="+mj-lt"/>
              <a:buAutoNum type="arabicPeriod"/>
            </a:pPr>
            <a:endParaRPr lang="en-US" sz="3600" dirty="0" smtClean="0"/>
          </a:p>
          <a:p>
            <a:pPr marL="514350" lvl="0" indent="-514350" algn="l" rtl="0">
              <a:buFont typeface="+mj-lt"/>
              <a:buAutoNum type="arabicPeriod"/>
            </a:pPr>
            <a:r>
              <a:rPr lang="en-US" sz="3600" dirty="0" smtClean="0"/>
              <a:t>Guest:</a:t>
            </a:r>
            <a:r>
              <a:rPr lang="en-US" sz="3600" b="1" dirty="0" smtClean="0"/>
              <a:t> They are the common people who visit the website without registered in the website and they can only view and search the books.</a:t>
            </a:r>
          </a:p>
          <a:p>
            <a:pPr marL="514350" lvl="0" indent="-514350" algn="l" rtl="0">
              <a:buFont typeface="+mj-lt"/>
              <a:buAutoNum type="arabicPeriod"/>
            </a:pPr>
            <a:endParaRPr lang="en-US" sz="3600" dirty="0" smtClean="0"/>
          </a:p>
          <a:p>
            <a:pPr marL="514350" lvl="0" indent="-514350" algn="l" rtl="0">
              <a:buFont typeface="+mj-lt"/>
              <a:buAutoNum type="arabicPeriod"/>
            </a:pPr>
            <a:r>
              <a:rPr lang="en-US" sz="3600" dirty="0" smtClean="0"/>
              <a:t>authors :</a:t>
            </a:r>
            <a:r>
              <a:rPr lang="en-US" sz="3600" b="1" dirty="0" smtClean="0"/>
              <a:t> They are the people how want to work and publish their writings on the website. They have the three main privileges + adding own books(writings).</a:t>
            </a:r>
          </a:p>
          <a:p>
            <a:pPr marL="514350" lvl="0" indent="-514350" algn="l" rtl="0">
              <a:buFont typeface="+mj-lt"/>
              <a:buAutoNum type="arabicPeriod"/>
            </a:pPr>
            <a:endParaRPr lang="en-US" sz="3600" dirty="0" smtClean="0"/>
          </a:p>
          <a:p>
            <a:pPr marL="514350" lvl="0" indent="-514350" algn="l" rtl="0">
              <a:buFont typeface="+mj-lt"/>
              <a:buAutoNum type="arabicPeriod"/>
            </a:pPr>
            <a:r>
              <a:rPr lang="en-US" sz="3600" dirty="0" smtClean="0"/>
              <a:t>Adman's:</a:t>
            </a:r>
            <a:r>
              <a:rPr lang="en-US" sz="3600" b="1" dirty="0" smtClean="0"/>
              <a:t> The team of E-Book social media website. They have all privileges from the three main + managing the website </a:t>
            </a:r>
            <a:endParaRPr lang="en-US" sz="3600" dirty="0" smtClean="0"/>
          </a:p>
          <a:p>
            <a:pPr marL="514350" lvl="0" indent="-514350" algn="l" rtl="0">
              <a:buFont typeface="+mj-lt"/>
              <a:buAutoNum type="arabicPeriod"/>
            </a:pPr>
            <a:r>
              <a:rPr lang="en-US" sz="3600" dirty="0" smtClean="0"/>
              <a:t>students: </a:t>
            </a:r>
            <a:r>
              <a:rPr lang="en-US" sz="3600" b="1" dirty="0" smtClean="0"/>
              <a:t>Students who need affordable complete courses. They have the three main privileges + have more offers on books.</a:t>
            </a:r>
            <a:endParaRPr lang="en-US" sz="3600" dirty="0" smtClean="0"/>
          </a:p>
          <a:p>
            <a:pPr algn="l" rtl="0"/>
            <a:endParaRPr lang="ar-SA" dirty="0"/>
          </a:p>
        </p:txBody>
      </p:sp>
    </p:spTree>
  </p:cSld>
  <p:clrMapOvr>
    <a:masterClrMapping/>
  </p:clrMapOvr>
  <p:transition>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Three Questions Test</a:t>
            </a:r>
            <a:endParaRPr lang="ar-SA" b="1" dirty="0"/>
          </a:p>
        </p:txBody>
      </p:sp>
      <p:sp>
        <p:nvSpPr>
          <p:cNvPr id="3" name="عنصر نائب للمحتوى 2"/>
          <p:cNvSpPr>
            <a:spLocks noGrp="1"/>
          </p:cNvSpPr>
          <p:nvPr>
            <p:ph idx="1"/>
          </p:nvPr>
        </p:nvSpPr>
        <p:spPr/>
        <p:txBody>
          <a:bodyPr>
            <a:normAutofit/>
          </a:bodyPr>
          <a:lstStyle/>
          <a:p>
            <a:pPr algn="l" rtl="0"/>
            <a:r>
              <a:rPr lang="en-US" sz="2400" dirty="0" smtClean="0"/>
              <a:t>Is our Website is a Library:</a:t>
            </a:r>
          </a:p>
          <a:p>
            <a:pPr marL="514350" indent="-514350" algn="l" rtl="0">
              <a:buFont typeface="+mj-lt"/>
              <a:buAutoNum type="arabicPeriod"/>
            </a:pPr>
            <a:r>
              <a:rPr lang="en-US" sz="2400" dirty="0" smtClean="0"/>
              <a:t>Is there Available Books for our Customer to Reed and is there going to be new ones:</a:t>
            </a:r>
          </a:p>
          <a:p>
            <a:pPr marL="514350" indent="-514350" algn="l" rtl="0">
              <a:buFont typeface="+mj-lt"/>
              <a:buAutoNum type="arabicPeriod"/>
            </a:pPr>
            <a:r>
              <a:rPr lang="en-US" sz="2400" dirty="0" smtClean="0"/>
              <a:t>Is there going to be A feedback provided for every book and can they write there own.</a:t>
            </a:r>
          </a:p>
          <a:p>
            <a:pPr marL="514350" indent="-514350" algn="l" rtl="0">
              <a:buFont typeface="+mj-lt"/>
              <a:buAutoNum type="arabicPeriod"/>
            </a:pPr>
            <a:r>
              <a:rPr lang="en-US" sz="2400" dirty="0" smtClean="0"/>
              <a:t>Can they Publish there Own Books.</a:t>
            </a:r>
          </a:p>
          <a:p>
            <a:pPr marL="514350" indent="-514350" algn="l" rtl="0">
              <a:buNone/>
            </a:pPr>
            <a:endParaRPr lang="en-US" sz="2400" dirty="0" smtClean="0"/>
          </a:p>
          <a:p>
            <a:pPr marL="514350" indent="-514350" algn="l" rtl="0"/>
            <a:r>
              <a:rPr lang="en-US" sz="2400" dirty="0" smtClean="0"/>
              <a:t>Is our Website is a Social Media.</a:t>
            </a:r>
          </a:p>
          <a:p>
            <a:pPr marL="514350" indent="-514350" algn="l" rtl="0">
              <a:buFont typeface="+mj-lt"/>
              <a:buAutoNum type="arabicPeriod"/>
            </a:pPr>
            <a:r>
              <a:rPr lang="en-US" sz="2400" dirty="0" smtClean="0"/>
              <a:t>Can they Publish Posts and see others.</a:t>
            </a:r>
          </a:p>
          <a:p>
            <a:pPr marL="514350" indent="-514350" algn="l" rtl="0">
              <a:buFont typeface="+mj-lt"/>
              <a:buAutoNum type="arabicPeriod"/>
            </a:pPr>
            <a:r>
              <a:rPr lang="en-US" sz="2400" dirty="0" smtClean="0"/>
              <a:t>Can they Add friends.</a:t>
            </a:r>
          </a:p>
          <a:p>
            <a:pPr marL="514350" indent="-514350" algn="l" rtl="0">
              <a:buFont typeface="+mj-lt"/>
              <a:buAutoNum type="arabicPeriod"/>
            </a:pPr>
            <a:r>
              <a:rPr lang="en-US" sz="2400" dirty="0" smtClean="0"/>
              <a:t>Can they Communicate with other</a:t>
            </a:r>
            <a:endParaRPr lang="ar-SA" sz="2400" dirty="0"/>
          </a:p>
        </p:txBody>
      </p:sp>
    </p:spTree>
  </p:cSld>
  <p:clrMapOvr>
    <a:masterClrMapping/>
  </p:clrMapOvr>
  <p:transition>
    <p:pull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E-Book Diagram</a:t>
            </a:r>
            <a:endParaRPr lang="ar-SA" dirty="0"/>
          </a:p>
        </p:txBody>
      </p:sp>
      <p:pic>
        <p:nvPicPr>
          <p:cNvPr id="1026" name="Picture 2" descr="C:\Users\USER\Downloads\Untitled Diagram.png"/>
          <p:cNvPicPr>
            <a:picLocks noGrp="1" noChangeAspect="1" noChangeArrowheads="1"/>
          </p:cNvPicPr>
          <p:nvPr>
            <p:ph idx="1"/>
          </p:nvPr>
        </p:nvPicPr>
        <p:blipFill>
          <a:blip r:embed="rId2"/>
          <a:stretch>
            <a:fillRect/>
          </a:stretch>
        </p:blipFill>
        <p:spPr bwMode="auto">
          <a:xfrm>
            <a:off x="473365" y="1600200"/>
            <a:ext cx="8197269" cy="4708525"/>
          </a:xfrm>
          <a:prstGeom prst="rect">
            <a:avLst/>
          </a:prstGeom>
          <a:noFill/>
        </p:spPr>
      </p:pic>
    </p:spTree>
  </p:cSld>
  <p:clrMapOvr>
    <a:masterClrMapping/>
  </p:clrMapOvr>
  <p:transition>
    <p:whee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Three Questions Test(ans.)</a:t>
            </a:r>
            <a:endParaRPr lang="ar-SA" dirty="0"/>
          </a:p>
        </p:txBody>
      </p:sp>
      <p:sp>
        <p:nvSpPr>
          <p:cNvPr id="3" name="عنصر نائب للمحتوى 2"/>
          <p:cNvSpPr>
            <a:spLocks noGrp="1"/>
          </p:cNvSpPr>
          <p:nvPr>
            <p:ph idx="1"/>
          </p:nvPr>
        </p:nvSpPr>
        <p:spPr/>
        <p:txBody>
          <a:bodyPr>
            <a:noAutofit/>
          </a:bodyPr>
          <a:lstStyle/>
          <a:p>
            <a:pPr algn="l" rtl="0"/>
            <a:r>
              <a:rPr lang="en-US" sz="2000" dirty="0" smtClean="0"/>
              <a:t>Is our Website is a Library:</a:t>
            </a:r>
          </a:p>
          <a:p>
            <a:pPr marL="514350" indent="-514350" algn="l" rtl="0">
              <a:buFont typeface="+mj-lt"/>
              <a:buAutoNum type="arabicPeriod"/>
            </a:pPr>
            <a:r>
              <a:rPr lang="en-US" sz="2000" dirty="0" smtClean="0"/>
              <a:t>Is there Available Books for our Customer to Reed and is there going to be new ones: Yes.</a:t>
            </a:r>
          </a:p>
          <a:p>
            <a:pPr marL="514350" indent="-514350" algn="l" rtl="0">
              <a:buFont typeface="+mj-lt"/>
              <a:buAutoNum type="arabicPeriod"/>
            </a:pPr>
            <a:r>
              <a:rPr lang="en-US" sz="2000" dirty="0" smtClean="0"/>
              <a:t>Is there going to be A feedback provided for every book and can they write there own: Yes.</a:t>
            </a:r>
          </a:p>
          <a:p>
            <a:pPr marL="514350" indent="-514350" algn="l" rtl="0">
              <a:buFont typeface="+mj-lt"/>
              <a:buAutoNum type="arabicPeriod"/>
            </a:pPr>
            <a:r>
              <a:rPr lang="en-US" sz="2000" dirty="0" smtClean="0"/>
              <a:t>Can they Publish there Own Books: Yes.</a:t>
            </a:r>
          </a:p>
          <a:p>
            <a:pPr marL="514350" indent="-514350" algn="l" rtl="0">
              <a:buNone/>
            </a:pPr>
            <a:r>
              <a:rPr lang="en-US" sz="2000" dirty="0" smtClean="0"/>
              <a:t>We have a Library…..</a:t>
            </a:r>
          </a:p>
          <a:p>
            <a:pPr marL="514350" indent="-514350" algn="l" rtl="0">
              <a:buNone/>
            </a:pPr>
            <a:endParaRPr lang="en-US" sz="2000" dirty="0" smtClean="0"/>
          </a:p>
          <a:p>
            <a:pPr marL="514350" indent="-514350" algn="l" rtl="0"/>
            <a:r>
              <a:rPr lang="en-US" sz="2000" dirty="0" smtClean="0"/>
              <a:t>Is our Website is a Social Media.</a:t>
            </a:r>
          </a:p>
          <a:p>
            <a:pPr marL="514350" indent="-514350" algn="l" rtl="0">
              <a:buFont typeface="+mj-lt"/>
              <a:buAutoNum type="arabicPeriod"/>
            </a:pPr>
            <a:r>
              <a:rPr lang="en-US" sz="2000" dirty="0" smtClean="0"/>
              <a:t>Can they Publish Posts and see others: Yes.</a:t>
            </a:r>
          </a:p>
          <a:p>
            <a:pPr marL="514350" indent="-514350" algn="l" rtl="0">
              <a:buFont typeface="+mj-lt"/>
              <a:buAutoNum type="arabicPeriod"/>
            </a:pPr>
            <a:r>
              <a:rPr lang="en-US" sz="2000" dirty="0" smtClean="0"/>
              <a:t>Can they Add friends: Yes.</a:t>
            </a:r>
          </a:p>
          <a:p>
            <a:pPr marL="514350" indent="-514350" algn="l" rtl="0">
              <a:buFont typeface="+mj-lt"/>
              <a:buAutoNum type="arabicPeriod"/>
            </a:pPr>
            <a:r>
              <a:rPr lang="en-US" sz="2000" dirty="0" smtClean="0"/>
              <a:t>Can they Communicate with other: Yes.</a:t>
            </a:r>
          </a:p>
          <a:p>
            <a:pPr marL="514350" indent="-514350" algn="l" rtl="0">
              <a:buNone/>
            </a:pPr>
            <a:r>
              <a:rPr lang="en-US" sz="2000" dirty="0" smtClean="0"/>
              <a:t>We have a Social Media…..</a:t>
            </a:r>
            <a:endParaRPr lang="ar-SA" sz="2000" dirty="0"/>
          </a:p>
        </p:txBody>
      </p:sp>
    </p:spTree>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Summary</a:t>
            </a:r>
            <a:endParaRPr lang="ar-SA" dirty="0"/>
          </a:p>
        </p:txBody>
      </p:sp>
      <p:sp>
        <p:nvSpPr>
          <p:cNvPr id="3" name="عنصر نائب للمحتوى 2"/>
          <p:cNvSpPr>
            <a:spLocks noGrp="1"/>
          </p:cNvSpPr>
          <p:nvPr>
            <p:ph idx="1"/>
          </p:nvPr>
        </p:nvSpPr>
        <p:spPr/>
        <p:txBody>
          <a:bodyPr/>
          <a:lstStyle/>
          <a:p>
            <a:pPr algn="l" rtl="0"/>
            <a:r>
              <a:rPr lang="en-US" b="1" dirty="0" smtClean="0"/>
              <a:t>E-book” is a web-based social media Application, specified for reading and communication activities.</a:t>
            </a:r>
          </a:p>
          <a:p>
            <a:pPr algn="l" rtl="0">
              <a:buNone/>
            </a:pPr>
            <a:endParaRPr lang="ar-SA" dirty="0"/>
          </a:p>
        </p:txBody>
      </p:sp>
    </p:spTree>
  </p:cSld>
  <p:clrMapOvr>
    <a:masterClrMapping/>
  </p:clrMapOvr>
  <p:transition>
    <p:checke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ذروة">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ذروة">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ذروة">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855</TotalTime>
  <Words>590</Words>
  <PresentationFormat>عرض على الشاشة (3:4)‏</PresentationFormat>
  <Paragraphs>70</Paragraphs>
  <Slides>10</Slides>
  <Notes>1</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ذروة</vt:lpstr>
      <vt:lpstr>الشريحة 1</vt:lpstr>
      <vt:lpstr>Introduction</vt:lpstr>
      <vt:lpstr>Abstract</vt:lpstr>
      <vt:lpstr>Three Main Privileges</vt:lpstr>
      <vt:lpstr>Our Customers</vt:lpstr>
      <vt:lpstr>Three Questions Test</vt:lpstr>
      <vt:lpstr>E-Book Diagram</vt:lpstr>
      <vt:lpstr>Three Questions Test(ans.)</vt:lpstr>
      <vt:lpstr>Summary</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51</cp:revision>
  <dcterms:created xsi:type="dcterms:W3CDTF">2021-04-29T22:48:08Z</dcterms:created>
  <dcterms:modified xsi:type="dcterms:W3CDTF">2021-06-05T00:08:58Z</dcterms:modified>
</cp:coreProperties>
</file>