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colors7.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3" r:id="rId8"/>
    <p:sldId id="264" r:id="rId9"/>
    <p:sldId id="265" r:id="rId10"/>
    <p:sldId id="274" r:id="rId11"/>
    <p:sldId id="266" r:id="rId12"/>
    <p:sldId id="267" r:id="rId13"/>
    <p:sldId id="268" r:id="rId14"/>
    <p:sldId id="269" r:id="rId15"/>
    <p:sldId id="270" r:id="rId16"/>
    <p:sldId id="273" r:id="rId17"/>
    <p:sldId id="271"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87816B-5BAC-4D03-AF44-044EE98EF544}" type="doc">
      <dgm:prSet loTypeId="urn:microsoft.com/office/officeart/2005/8/layout/funnel1" loCatId="process" qsTypeId="urn:microsoft.com/office/officeart/2005/8/quickstyle/3d1" qsCatId="3D" csTypeId="urn:microsoft.com/office/officeart/2005/8/colors/accent1_2" csCatId="accent1" phldr="1"/>
      <dgm:spPr/>
      <dgm:t>
        <a:bodyPr/>
        <a:lstStyle/>
        <a:p>
          <a:endParaRPr lang="en-US"/>
        </a:p>
      </dgm:t>
    </dgm:pt>
    <dgm:pt modelId="{AE2D8960-38C1-4E29-80B3-A91208BBBBDA}">
      <dgm:prSet phldrT="[Text]"/>
      <dgm:spPr/>
      <dgm:t>
        <a:bodyPr/>
        <a:lstStyle/>
        <a:p>
          <a:endParaRPr lang="en-US" dirty="0"/>
        </a:p>
      </dgm:t>
    </dgm:pt>
    <dgm:pt modelId="{F151707A-4242-4F49-80D6-5DDFCD404872}" type="sibTrans" cxnId="{268C9F5C-D1AC-443D-BE0A-D3A496BA2481}">
      <dgm:prSet/>
      <dgm:spPr/>
      <dgm:t>
        <a:bodyPr/>
        <a:lstStyle/>
        <a:p>
          <a:endParaRPr lang="en-US"/>
        </a:p>
      </dgm:t>
    </dgm:pt>
    <dgm:pt modelId="{DEE49481-5146-43D1-BBDD-9C171748F5D8}" type="parTrans" cxnId="{268C9F5C-D1AC-443D-BE0A-D3A496BA2481}">
      <dgm:prSet/>
      <dgm:spPr/>
      <dgm:t>
        <a:bodyPr/>
        <a:lstStyle/>
        <a:p>
          <a:endParaRPr lang="en-US"/>
        </a:p>
      </dgm:t>
    </dgm:pt>
    <dgm:pt modelId="{AAA1D001-2671-4FC9-821E-385FD2354D6A}" type="pres">
      <dgm:prSet presAssocID="{5187816B-5BAC-4D03-AF44-044EE98EF544}" presName="Name0" presStyleCnt="0">
        <dgm:presLayoutVars>
          <dgm:chMax val="4"/>
          <dgm:resizeHandles val="exact"/>
        </dgm:presLayoutVars>
      </dgm:prSet>
      <dgm:spPr/>
      <dgm:t>
        <a:bodyPr/>
        <a:lstStyle/>
        <a:p>
          <a:endParaRPr lang="en-US"/>
        </a:p>
      </dgm:t>
    </dgm:pt>
    <dgm:pt modelId="{C0473CE8-CE6B-496D-B8FD-705E35B542A5}" type="pres">
      <dgm:prSet presAssocID="{5187816B-5BAC-4D03-AF44-044EE98EF544}" presName="ellipse" presStyleLbl="trBgShp" presStyleIdx="0" presStyleCnt="1"/>
      <dgm:spPr/>
    </dgm:pt>
    <dgm:pt modelId="{4CB938B5-A109-46C6-AE19-AD4BC0931662}" type="pres">
      <dgm:prSet presAssocID="{5187816B-5BAC-4D03-AF44-044EE98EF544}" presName="arrow1" presStyleLbl="fgShp" presStyleIdx="0" presStyleCnt="1" custLinFactNeighborX="-4000" custLinFactNeighborY="-32500"/>
      <dgm:spPr/>
    </dgm:pt>
    <dgm:pt modelId="{8C4D0A55-206A-4F19-8E86-8D1B21BEA54F}" type="pres">
      <dgm:prSet presAssocID="{5187816B-5BAC-4D03-AF44-044EE98EF544}" presName="rectangle" presStyleLbl="revTx" presStyleIdx="0" presStyleCnt="1" custScaleX="117500" custLinFactNeighborX="-32500" custLinFactNeighborY="20000">
        <dgm:presLayoutVars>
          <dgm:bulletEnabled val="1"/>
        </dgm:presLayoutVars>
      </dgm:prSet>
      <dgm:spPr/>
      <dgm:t>
        <a:bodyPr/>
        <a:lstStyle/>
        <a:p>
          <a:endParaRPr lang="en-US"/>
        </a:p>
      </dgm:t>
    </dgm:pt>
    <dgm:pt modelId="{9C363E8E-1FD0-44FF-A411-10E1E422FA23}" type="pres">
      <dgm:prSet presAssocID="{5187816B-5BAC-4D03-AF44-044EE98EF544}" presName="funnel" presStyleLbl="trAlignAcc1" presStyleIdx="0" presStyleCnt="1"/>
      <dgm:spPr/>
    </dgm:pt>
  </dgm:ptLst>
  <dgm:cxnLst>
    <dgm:cxn modelId="{AF9A1732-E393-40BA-B25F-637660A8AEC2}" type="presOf" srcId="{5187816B-5BAC-4D03-AF44-044EE98EF544}" destId="{AAA1D001-2671-4FC9-821E-385FD2354D6A}" srcOrd="0" destOrd="0" presId="urn:microsoft.com/office/officeart/2005/8/layout/funnel1"/>
    <dgm:cxn modelId="{268C9F5C-D1AC-443D-BE0A-D3A496BA2481}" srcId="{5187816B-5BAC-4D03-AF44-044EE98EF544}" destId="{AE2D8960-38C1-4E29-80B3-A91208BBBBDA}" srcOrd="0" destOrd="0" parTransId="{DEE49481-5146-43D1-BBDD-9C171748F5D8}" sibTransId="{F151707A-4242-4F49-80D6-5DDFCD404872}"/>
    <dgm:cxn modelId="{96B90D22-AE04-4FA5-A00D-F17855E71708}" type="presOf" srcId="{AE2D8960-38C1-4E29-80B3-A91208BBBBDA}" destId="{8C4D0A55-206A-4F19-8E86-8D1B21BEA54F}" srcOrd="0" destOrd="0" presId="urn:microsoft.com/office/officeart/2005/8/layout/funnel1"/>
    <dgm:cxn modelId="{F94296F3-8011-4B40-8AC1-2CF8A3A30070}" type="presParOf" srcId="{AAA1D001-2671-4FC9-821E-385FD2354D6A}" destId="{C0473CE8-CE6B-496D-B8FD-705E35B542A5}" srcOrd="0" destOrd="0" presId="urn:microsoft.com/office/officeart/2005/8/layout/funnel1"/>
    <dgm:cxn modelId="{838E81B3-BD31-4B3D-9438-26C44AC09337}" type="presParOf" srcId="{AAA1D001-2671-4FC9-821E-385FD2354D6A}" destId="{4CB938B5-A109-46C6-AE19-AD4BC0931662}" srcOrd="1" destOrd="0" presId="urn:microsoft.com/office/officeart/2005/8/layout/funnel1"/>
    <dgm:cxn modelId="{4A30B68B-1D49-4D84-B8F6-C5404AC7D659}" type="presParOf" srcId="{AAA1D001-2671-4FC9-821E-385FD2354D6A}" destId="{8C4D0A55-206A-4F19-8E86-8D1B21BEA54F}" srcOrd="2" destOrd="0" presId="urn:microsoft.com/office/officeart/2005/8/layout/funnel1"/>
    <dgm:cxn modelId="{BEF0FA95-0B94-4E7C-8EBD-F2CA6FF32368}" type="presParOf" srcId="{AAA1D001-2671-4FC9-821E-385FD2354D6A}" destId="{9C363E8E-1FD0-44FF-A411-10E1E422FA23}" srcOrd="3" destOrd="0" presId="urn:microsoft.com/office/officeart/2005/8/layout/funne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B064A0-2138-404F-89C0-D37CC55D4C4C}" type="doc">
      <dgm:prSet loTypeId="urn:microsoft.com/office/officeart/2005/8/layout/chevron2" loCatId="process" qsTypeId="urn:microsoft.com/office/officeart/2005/8/quickstyle/3d8" qsCatId="3D" csTypeId="urn:microsoft.com/office/officeart/2005/8/colors/accent1_2" csCatId="accent1" phldr="1"/>
      <dgm:spPr/>
      <dgm:t>
        <a:bodyPr/>
        <a:lstStyle/>
        <a:p>
          <a:endParaRPr lang="en-US"/>
        </a:p>
      </dgm:t>
    </dgm:pt>
    <dgm:pt modelId="{ADAD2B78-484C-4D14-B3ED-DCFE8DDFD0BE}">
      <dgm:prSet phldrT="[Text]" phldr="1"/>
      <dgm:spPr/>
      <dgm:t>
        <a:bodyPr/>
        <a:lstStyle/>
        <a:p>
          <a:endParaRPr lang="en-US" dirty="0"/>
        </a:p>
      </dgm:t>
    </dgm:pt>
    <dgm:pt modelId="{780B57A7-E37E-4050-A1B1-F4CE9265B131}" type="sibTrans" cxnId="{128C1A36-27D9-4B53-A66C-AAD1EA77C9D2}">
      <dgm:prSet/>
      <dgm:spPr/>
      <dgm:t>
        <a:bodyPr/>
        <a:lstStyle/>
        <a:p>
          <a:endParaRPr lang="en-US"/>
        </a:p>
      </dgm:t>
    </dgm:pt>
    <dgm:pt modelId="{8B8396E7-9665-4FA0-A965-65698127C2B9}" type="parTrans" cxnId="{128C1A36-27D9-4B53-A66C-AAD1EA77C9D2}">
      <dgm:prSet/>
      <dgm:spPr/>
      <dgm:t>
        <a:bodyPr/>
        <a:lstStyle/>
        <a:p>
          <a:endParaRPr lang="en-US"/>
        </a:p>
      </dgm:t>
    </dgm:pt>
    <dgm:pt modelId="{E7DF305A-83EE-4EAF-A344-4C86153FF4CB}">
      <dgm:prSet phldrT="[Text]"/>
      <dgm:spPr/>
      <dgm:t>
        <a:bodyPr/>
        <a:lstStyle/>
        <a:p>
          <a:r>
            <a:rPr lang="en-US" dirty="0" smtClean="0"/>
            <a:t>Electronic Maps</a:t>
          </a:r>
          <a:endParaRPr lang="en-US" dirty="0"/>
        </a:p>
      </dgm:t>
    </dgm:pt>
    <dgm:pt modelId="{A17AFFC2-FB73-48C9-B3F3-E45BB6CE074D}" type="sibTrans" cxnId="{DA92903B-6B2D-4A31-BEF9-F9C96095190D}">
      <dgm:prSet/>
      <dgm:spPr/>
      <dgm:t>
        <a:bodyPr/>
        <a:lstStyle/>
        <a:p>
          <a:endParaRPr lang="en-US"/>
        </a:p>
      </dgm:t>
    </dgm:pt>
    <dgm:pt modelId="{ED93BB06-8AB7-41CE-9419-E9C4395D7FD1}" type="parTrans" cxnId="{DA92903B-6B2D-4A31-BEF9-F9C96095190D}">
      <dgm:prSet/>
      <dgm:spPr/>
      <dgm:t>
        <a:bodyPr/>
        <a:lstStyle/>
        <a:p>
          <a:endParaRPr lang="en-US"/>
        </a:p>
      </dgm:t>
    </dgm:pt>
    <dgm:pt modelId="{3B8A4E96-BB22-4570-ABA3-4A20F5FFFB64}" type="pres">
      <dgm:prSet presAssocID="{2CB064A0-2138-404F-89C0-D37CC55D4C4C}" presName="linearFlow" presStyleCnt="0">
        <dgm:presLayoutVars>
          <dgm:dir/>
          <dgm:animLvl val="lvl"/>
          <dgm:resizeHandles val="exact"/>
        </dgm:presLayoutVars>
      </dgm:prSet>
      <dgm:spPr/>
      <dgm:t>
        <a:bodyPr/>
        <a:lstStyle/>
        <a:p>
          <a:endParaRPr lang="en-US"/>
        </a:p>
      </dgm:t>
    </dgm:pt>
    <dgm:pt modelId="{F59636D5-E887-4F2A-B5B4-121DD6ECD901}" type="pres">
      <dgm:prSet presAssocID="{ADAD2B78-484C-4D14-B3ED-DCFE8DDFD0BE}" presName="composite" presStyleCnt="0"/>
      <dgm:spPr/>
    </dgm:pt>
    <dgm:pt modelId="{AEEBB897-B734-4F05-ABEA-8CD6DCA4CB29}" type="pres">
      <dgm:prSet presAssocID="{ADAD2B78-484C-4D14-B3ED-DCFE8DDFD0BE}" presName="parentText" presStyleLbl="alignNode1" presStyleIdx="0" presStyleCnt="1">
        <dgm:presLayoutVars>
          <dgm:chMax val="1"/>
          <dgm:bulletEnabled val="1"/>
        </dgm:presLayoutVars>
      </dgm:prSet>
      <dgm:spPr/>
      <dgm:t>
        <a:bodyPr/>
        <a:lstStyle/>
        <a:p>
          <a:endParaRPr lang="en-US"/>
        </a:p>
      </dgm:t>
    </dgm:pt>
    <dgm:pt modelId="{B00E5F54-BF22-4666-88FA-81DFA77540AB}" type="pres">
      <dgm:prSet presAssocID="{ADAD2B78-484C-4D14-B3ED-DCFE8DDFD0BE}" presName="descendantText" presStyleLbl="alignAcc1" presStyleIdx="0" presStyleCnt="1" custLinFactY="-172781" custLinFactNeighborX="97553" custLinFactNeighborY="-200000">
        <dgm:presLayoutVars>
          <dgm:bulletEnabled val="1"/>
        </dgm:presLayoutVars>
      </dgm:prSet>
      <dgm:spPr/>
      <dgm:t>
        <a:bodyPr/>
        <a:lstStyle/>
        <a:p>
          <a:endParaRPr lang="en-US"/>
        </a:p>
      </dgm:t>
    </dgm:pt>
  </dgm:ptLst>
  <dgm:cxnLst>
    <dgm:cxn modelId="{72EDAD4E-54B3-4897-BC0A-79E4E562BA79}" type="presOf" srcId="{ADAD2B78-484C-4D14-B3ED-DCFE8DDFD0BE}" destId="{AEEBB897-B734-4F05-ABEA-8CD6DCA4CB29}" srcOrd="0" destOrd="0" presId="urn:microsoft.com/office/officeart/2005/8/layout/chevron2"/>
    <dgm:cxn modelId="{128C1A36-27D9-4B53-A66C-AAD1EA77C9D2}" srcId="{2CB064A0-2138-404F-89C0-D37CC55D4C4C}" destId="{ADAD2B78-484C-4D14-B3ED-DCFE8DDFD0BE}" srcOrd="0" destOrd="0" parTransId="{8B8396E7-9665-4FA0-A965-65698127C2B9}" sibTransId="{780B57A7-E37E-4050-A1B1-F4CE9265B131}"/>
    <dgm:cxn modelId="{EBCE0031-DBB0-4FAB-88E5-D59ED564286E}" type="presOf" srcId="{2CB064A0-2138-404F-89C0-D37CC55D4C4C}" destId="{3B8A4E96-BB22-4570-ABA3-4A20F5FFFB64}" srcOrd="0" destOrd="0" presId="urn:microsoft.com/office/officeart/2005/8/layout/chevron2"/>
    <dgm:cxn modelId="{DA92903B-6B2D-4A31-BEF9-F9C96095190D}" srcId="{ADAD2B78-484C-4D14-B3ED-DCFE8DDFD0BE}" destId="{E7DF305A-83EE-4EAF-A344-4C86153FF4CB}" srcOrd="0" destOrd="0" parTransId="{ED93BB06-8AB7-41CE-9419-E9C4395D7FD1}" sibTransId="{A17AFFC2-FB73-48C9-B3F3-E45BB6CE074D}"/>
    <dgm:cxn modelId="{A99E6E1A-0267-416F-BF95-AD3FF1E70E34}" type="presOf" srcId="{E7DF305A-83EE-4EAF-A344-4C86153FF4CB}" destId="{B00E5F54-BF22-4666-88FA-81DFA77540AB}" srcOrd="0" destOrd="0" presId="urn:microsoft.com/office/officeart/2005/8/layout/chevron2"/>
    <dgm:cxn modelId="{DB03DDA2-00A2-49C1-8A23-8E8BDF9BC86F}" type="presParOf" srcId="{3B8A4E96-BB22-4570-ABA3-4A20F5FFFB64}" destId="{F59636D5-E887-4F2A-B5B4-121DD6ECD901}" srcOrd="0" destOrd="0" presId="urn:microsoft.com/office/officeart/2005/8/layout/chevron2"/>
    <dgm:cxn modelId="{3E3FD8BA-9BC4-4436-A9FC-CD0BB84AF9EE}" type="presParOf" srcId="{F59636D5-E887-4F2A-B5B4-121DD6ECD901}" destId="{AEEBB897-B734-4F05-ABEA-8CD6DCA4CB29}" srcOrd="0" destOrd="0" presId="urn:microsoft.com/office/officeart/2005/8/layout/chevron2"/>
    <dgm:cxn modelId="{E214FC0C-48CE-431D-B221-63C0C8A001B1}" type="presParOf" srcId="{F59636D5-E887-4F2A-B5B4-121DD6ECD901}" destId="{B00E5F54-BF22-4666-88FA-81DFA77540AB}" srcOrd="1" destOrd="0" presId="urn:microsoft.com/office/officeart/2005/8/layout/chevron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CB064A0-2138-404F-89C0-D37CC55D4C4C}" type="doc">
      <dgm:prSet loTypeId="urn:microsoft.com/office/officeart/2005/8/layout/chevron2" loCatId="process" qsTypeId="urn:microsoft.com/office/officeart/2005/8/quickstyle/3d8" qsCatId="3D" csTypeId="urn:microsoft.com/office/officeart/2005/8/colors/accent1_2" csCatId="accent1" phldr="1"/>
      <dgm:spPr/>
      <dgm:t>
        <a:bodyPr/>
        <a:lstStyle/>
        <a:p>
          <a:endParaRPr lang="en-US"/>
        </a:p>
      </dgm:t>
    </dgm:pt>
    <dgm:pt modelId="{ADAD2B78-484C-4D14-B3ED-DCFE8DDFD0BE}">
      <dgm:prSet phldrT="[Text]" phldr="1"/>
      <dgm:spPr/>
      <dgm:t>
        <a:bodyPr/>
        <a:lstStyle/>
        <a:p>
          <a:endParaRPr lang="en-US" dirty="0"/>
        </a:p>
      </dgm:t>
    </dgm:pt>
    <dgm:pt modelId="{780B57A7-E37E-4050-A1B1-F4CE9265B131}" type="sibTrans" cxnId="{128C1A36-27D9-4B53-A66C-AAD1EA77C9D2}">
      <dgm:prSet/>
      <dgm:spPr/>
      <dgm:t>
        <a:bodyPr/>
        <a:lstStyle/>
        <a:p>
          <a:endParaRPr lang="en-US"/>
        </a:p>
      </dgm:t>
    </dgm:pt>
    <dgm:pt modelId="{8B8396E7-9665-4FA0-A965-65698127C2B9}" type="parTrans" cxnId="{128C1A36-27D9-4B53-A66C-AAD1EA77C9D2}">
      <dgm:prSet/>
      <dgm:spPr/>
      <dgm:t>
        <a:bodyPr/>
        <a:lstStyle/>
        <a:p>
          <a:endParaRPr lang="en-US"/>
        </a:p>
      </dgm:t>
    </dgm:pt>
    <dgm:pt modelId="{E7DF305A-83EE-4EAF-A344-4C86153FF4CB}">
      <dgm:prSet phldrT="[Text]"/>
      <dgm:spPr/>
      <dgm:t>
        <a:bodyPr/>
        <a:lstStyle/>
        <a:p>
          <a:r>
            <a:rPr lang="en-US" dirty="0" smtClean="0"/>
            <a:t>Water System</a:t>
          </a:r>
          <a:endParaRPr lang="en-US" dirty="0"/>
        </a:p>
      </dgm:t>
    </dgm:pt>
    <dgm:pt modelId="{A17AFFC2-FB73-48C9-B3F3-E45BB6CE074D}" type="sibTrans" cxnId="{DA92903B-6B2D-4A31-BEF9-F9C96095190D}">
      <dgm:prSet/>
      <dgm:spPr/>
      <dgm:t>
        <a:bodyPr/>
        <a:lstStyle/>
        <a:p>
          <a:endParaRPr lang="en-US"/>
        </a:p>
      </dgm:t>
    </dgm:pt>
    <dgm:pt modelId="{ED93BB06-8AB7-41CE-9419-E9C4395D7FD1}" type="parTrans" cxnId="{DA92903B-6B2D-4A31-BEF9-F9C96095190D}">
      <dgm:prSet/>
      <dgm:spPr/>
      <dgm:t>
        <a:bodyPr/>
        <a:lstStyle/>
        <a:p>
          <a:endParaRPr lang="en-US"/>
        </a:p>
      </dgm:t>
    </dgm:pt>
    <dgm:pt modelId="{3B8A4E96-BB22-4570-ABA3-4A20F5FFFB64}" type="pres">
      <dgm:prSet presAssocID="{2CB064A0-2138-404F-89C0-D37CC55D4C4C}" presName="linearFlow" presStyleCnt="0">
        <dgm:presLayoutVars>
          <dgm:dir/>
          <dgm:animLvl val="lvl"/>
          <dgm:resizeHandles val="exact"/>
        </dgm:presLayoutVars>
      </dgm:prSet>
      <dgm:spPr/>
      <dgm:t>
        <a:bodyPr/>
        <a:lstStyle/>
        <a:p>
          <a:endParaRPr lang="en-US"/>
        </a:p>
      </dgm:t>
    </dgm:pt>
    <dgm:pt modelId="{F59636D5-E887-4F2A-B5B4-121DD6ECD901}" type="pres">
      <dgm:prSet presAssocID="{ADAD2B78-484C-4D14-B3ED-DCFE8DDFD0BE}" presName="composite" presStyleCnt="0"/>
      <dgm:spPr/>
    </dgm:pt>
    <dgm:pt modelId="{AEEBB897-B734-4F05-ABEA-8CD6DCA4CB29}" type="pres">
      <dgm:prSet presAssocID="{ADAD2B78-484C-4D14-B3ED-DCFE8DDFD0BE}" presName="parentText" presStyleLbl="alignNode1" presStyleIdx="0" presStyleCnt="1" custAng="0">
        <dgm:presLayoutVars>
          <dgm:chMax val="1"/>
          <dgm:bulletEnabled val="1"/>
        </dgm:presLayoutVars>
      </dgm:prSet>
      <dgm:spPr/>
      <dgm:t>
        <a:bodyPr/>
        <a:lstStyle/>
        <a:p>
          <a:endParaRPr lang="en-US"/>
        </a:p>
      </dgm:t>
    </dgm:pt>
    <dgm:pt modelId="{B00E5F54-BF22-4666-88FA-81DFA77540AB}" type="pres">
      <dgm:prSet presAssocID="{ADAD2B78-484C-4D14-B3ED-DCFE8DDFD0BE}" presName="descendantText" presStyleLbl="alignAcc1" presStyleIdx="0" presStyleCnt="1" custAng="0" custLinFactNeighborX="3955" custLinFactNeighborY="-38462">
        <dgm:presLayoutVars>
          <dgm:bulletEnabled val="1"/>
        </dgm:presLayoutVars>
      </dgm:prSet>
      <dgm:spPr/>
      <dgm:t>
        <a:bodyPr/>
        <a:lstStyle/>
        <a:p>
          <a:endParaRPr lang="en-US"/>
        </a:p>
      </dgm:t>
    </dgm:pt>
  </dgm:ptLst>
  <dgm:cxnLst>
    <dgm:cxn modelId="{128C1A36-27D9-4B53-A66C-AAD1EA77C9D2}" srcId="{2CB064A0-2138-404F-89C0-D37CC55D4C4C}" destId="{ADAD2B78-484C-4D14-B3ED-DCFE8DDFD0BE}" srcOrd="0" destOrd="0" parTransId="{8B8396E7-9665-4FA0-A965-65698127C2B9}" sibTransId="{780B57A7-E37E-4050-A1B1-F4CE9265B131}"/>
    <dgm:cxn modelId="{6615D09A-42DF-4FDE-8BBF-4DF1B7E49550}" type="presOf" srcId="{E7DF305A-83EE-4EAF-A344-4C86153FF4CB}" destId="{B00E5F54-BF22-4666-88FA-81DFA77540AB}" srcOrd="0" destOrd="0" presId="urn:microsoft.com/office/officeart/2005/8/layout/chevron2"/>
    <dgm:cxn modelId="{DA92903B-6B2D-4A31-BEF9-F9C96095190D}" srcId="{ADAD2B78-484C-4D14-B3ED-DCFE8DDFD0BE}" destId="{E7DF305A-83EE-4EAF-A344-4C86153FF4CB}" srcOrd="0" destOrd="0" parTransId="{ED93BB06-8AB7-41CE-9419-E9C4395D7FD1}" sibTransId="{A17AFFC2-FB73-48C9-B3F3-E45BB6CE074D}"/>
    <dgm:cxn modelId="{8E9F2E2E-E084-4DAF-94DA-4F334B776C1E}" type="presOf" srcId="{ADAD2B78-484C-4D14-B3ED-DCFE8DDFD0BE}" destId="{AEEBB897-B734-4F05-ABEA-8CD6DCA4CB29}" srcOrd="0" destOrd="0" presId="urn:microsoft.com/office/officeart/2005/8/layout/chevron2"/>
    <dgm:cxn modelId="{9711100F-8326-42F1-BC82-ED0AD50FFDF6}" type="presOf" srcId="{2CB064A0-2138-404F-89C0-D37CC55D4C4C}" destId="{3B8A4E96-BB22-4570-ABA3-4A20F5FFFB64}" srcOrd="0" destOrd="0" presId="urn:microsoft.com/office/officeart/2005/8/layout/chevron2"/>
    <dgm:cxn modelId="{DFE26990-FFE2-486E-A269-DD1335C1155B}" type="presParOf" srcId="{3B8A4E96-BB22-4570-ABA3-4A20F5FFFB64}" destId="{F59636D5-E887-4F2A-B5B4-121DD6ECD901}" srcOrd="0" destOrd="0" presId="urn:microsoft.com/office/officeart/2005/8/layout/chevron2"/>
    <dgm:cxn modelId="{A23AB099-4700-4EC2-B2E5-E3F56CD5B5A7}" type="presParOf" srcId="{F59636D5-E887-4F2A-B5B4-121DD6ECD901}" destId="{AEEBB897-B734-4F05-ABEA-8CD6DCA4CB29}" srcOrd="0" destOrd="0" presId="urn:microsoft.com/office/officeart/2005/8/layout/chevron2"/>
    <dgm:cxn modelId="{5028A2FE-7744-4F8C-8818-60568097F29F}" type="presParOf" srcId="{F59636D5-E887-4F2A-B5B4-121DD6ECD901}" destId="{B00E5F54-BF22-4666-88FA-81DFA77540AB}" srcOrd="1" destOrd="0" presId="urn:microsoft.com/office/officeart/2005/8/layout/chevron2"/>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B064A0-2138-404F-89C0-D37CC55D4C4C}" type="doc">
      <dgm:prSet loTypeId="urn:microsoft.com/office/officeart/2005/8/layout/chevron2" loCatId="process" qsTypeId="urn:microsoft.com/office/officeart/2005/8/quickstyle/3d8" qsCatId="3D" csTypeId="urn:microsoft.com/office/officeart/2005/8/colors/accent1_2" csCatId="accent1" phldr="1"/>
      <dgm:spPr/>
      <dgm:t>
        <a:bodyPr/>
        <a:lstStyle/>
        <a:p>
          <a:endParaRPr lang="en-US"/>
        </a:p>
      </dgm:t>
    </dgm:pt>
    <dgm:pt modelId="{ADAD2B78-484C-4D14-B3ED-DCFE8DDFD0BE}">
      <dgm:prSet phldrT="[Text]" phldr="1"/>
      <dgm:spPr/>
      <dgm:t>
        <a:bodyPr/>
        <a:lstStyle/>
        <a:p>
          <a:endParaRPr lang="en-US" dirty="0"/>
        </a:p>
      </dgm:t>
    </dgm:pt>
    <dgm:pt modelId="{780B57A7-E37E-4050-A1B1-F4CE9265B131}" type="sibTrans" cxnId="{128C1A36-27D9-4B53-A66C-AAD1EA77C9D2}">
      <dgm:prSet/>
      <dgm:spPr/>
      <dgm:t>
        <a:bodyPr/>
        <a:lstStyle/>
        <a:p>
          <a:endParaRPr lang="en-US"/>
        </a:p>
      </dgm:t>
    </dgm:pt>
    <dgm:pt modelId="{8B8396E7-9665-4FA0-A965-65698127C2B9}" type="parTrans" cxnId="{128C1A36-27D9-4B53-A66C-AAD1EA77C9D2}">
      <dgm:prSet/>
      <dgm:spPr/>
      <dgm:t>
        <a:bodyPr/>
        <a:lstStyle/>
        <a:p>
          <a:endParaRPr lang="en-US"/>
        </a:p>
      </dgm:t>
    </dgm:pt>
    <dgm:pt modelId="{E7DF305A-83EE-4EAF-A344-4C86153FF4CB}">
      <dgm:prSet phldrT="[Text]"/>
      <dgm:spPr/>
      <dgm:t>
        <a:bodyPr/>
        <a:lstStyle/>
        <a:p>
          <a:r>
            <a:rPr lang="en-US" dirty="0" smtClean="0"/>
            <a:t>Civil Maps</a:t>
          </a:r>
          <a:endParaRPr lang="en-US" dirty="0"/>
        </a:p>
      </dgm:t>
    </dgm:pt>
    <dgm:pt modelId="{A17AFFC2-FB73-48C9-B3F3-E45BB6CE074D}" type="sibTrans" cxnId="{DA92903B-6B2D-4A31-BEF9-F9C96095190D}">
      <dgm:prSet/>
      <dgm:spPr/>
      <dgm:t>
        <a:bodyPr/>
        <a:lstStyle/>
        <a:p>
          <a:endParaRPr lang="en-US"/>
        </a:p>
      </dgm:t>
    </dgm:pt>
    <dgm:pt modelId="{ED93BB06-8AB7-41CE-9419-E9C4395D7FD1}" type="parTrans" cxnId="{DA92903B-6B2D-4A31-BEF9-F9C96095190D}">
      <dgm:prSet/>
      <dgm:spPr/>
      <dgm:t>
        <a:bodyPr/>
        <a:lstStyle/>
        <a:p>
          <a:endParaRPr lang="en-US"/>
        </a:p>
      </dgm:t>
    </dgm:pt>
    <dgm:pt modelId="{3B8A4E96-BB22-4570-ABA3-4A20F5FFFB64}" type="pres">
      <dgm:prSet presAssocID="{2CB064A0-2138-404F-89C0-D37CC55D4C4C}" presName="linearFlow" presStyleCnt="0">
        <dgm:presLayoutVars>
          <dgm:dir/>
          <dgm:animLvl val="lvl"/>
          <dgm:resizeHandles val="exact"/>
        </dgm:presLayoutVars>
      </dgm:prSet>
      <dgm:spPr/>
      <dgm:t>
        <a:bodyPr/>
        <a:lstStyle/>
        <a:p>
          <a:endParaRPr lang="en-US"/>
        </a:p>
      </dgm:t>
    </dgm:pt>
    <dgm:pt modelId="{F59636D5-E887-4F2A-B5B4-121DD6ECD901}" type="pres">
      <dgm:prSet presAssocID="{ADAD2B78-484C-4D14-B3ED-DCFE8DDFD0BE}" presName="composite" presStyleCnt="0"/>
      <dgm:spPr/>
    </dgm:pt>
    <dgm:pt modelId="{AEEBB897-B734-4F05-ABEA-8CD6DCA4CB29}" type="pres">
      <dgm:prSet presAssocID="{ADAD2B78-484C-4D14-B3ED-DCFE8DDFD0BE}" presName="parentText" presStyleLbl="alignNode1" presStyleIdx="0" presStyleCnt="1">
        <dgm:presLayoutVars>
          <dgm:chMax val="1"/>
          <dgm:bulletEnabled val="1"/>
        </dgm:presLayoutVars>
      </dgm:prSet>
      <dgm:spPr/>
      <dgm:t>
        <a:bodyPr/>
        <a:lstStyle/>
        <a:p>
          <a:endParaRPr lang="en-US"/>
        </a:p>
      </dgm:t>
    </dgm:pt>
    <dgm:pt modelId="{B00E5F54-BF22-4666-88FA-81DFA77540AB}" type="pres">
      <dgm:prSet presAssocID="{ADAD2B78-484C-4D14-B3ED-DCFE8DDFD0BE}" presName="descendantText" presStyleLbl="alignAcc1" presStyleIdx="0" presStyleCnt="1" custLinFactY="-172781" custLinFactNeighborX="97553" custLinFactNeighborY="-200000">
        <dgm:presLayoutVars>
          <dgm:bulletEnabled val="1"/>
        </dgm:presLayoutVars>
      </dgm:prSet>
      <dgm:spPr/>
      <dgm:t>
        <a:bodyPr/>
        <a:lstStyle/>
        <a:p>
          <a:endParaRPr lang="en-US"/>
        </a:p>
      </dgm:t>
    </dgm:pt>
  </dgm:ptLst>
  <dgm:cxnLst>
    <dgm:cxn modelId="{128C1A36-27D9-4B53-A66C-AAD1EA77C9D2}" srcId="{2CB064A0-2138-404F-89C0-D37CC55D4C4C}" destId="{ADAD2B78-484C-4D14-B3ED-DCFE8DDFD0BE}" srcOrd="0" destOrd="0" parTransId="{8B8396E7-9665-4FA0-A965-65698127C2B9}" sibTransId="{780B57A7-E37E-4050-A1B1-F4CE9265B131}"/>
    <dgm:cxn modelId="{FBE89B7D-D113-4E6E-AD4A-4E8FCD338E05}" type="presOf" srcId="{E7DF305A-83EE-4EAF-A344-4C86153FF4CB}" destId="{B00E5F54-BF22-4666-88FA-81DFA77540AB}" srcOrd="0" destOrd="0" presId="urn:microsoft.com/office/officeart/2005/8/layout/chevron2"/>
    <dgm:cxn modelId="{DA92903B-6B2D-4A31-BEF9-F9C96095190D}" srcId="{ADAD2B78-484C-4D14-B3ED-DCFE8DDFD0BE}" destId="{E7DF305A-83EE-4EAF-A344-4C86153FF4CB}" srcOrd="0" destOrd="0" parTransId="{ED93BB06-8AB7-41CE-9419-E9C4395D7FD1}" sibTransId="{A17AFFC2-FB73-48C9-B3F3-E45BB6CE074D}"/>
    <dgm:cxn modelId="{AC5C97D5-9592-4017-8EF4-48C1E2A3B1E5}" type="presOf" srcId="{ADAD2B78-484C-4D14-B3ED-DCFE8DDFD0BE}" destId="{AEEBB897-B734-4F05-ABEA-8CD6DCA4CB29}" srcOrd="0" destOrd="0" presId="urn:microsoft.com/office/officeart/2005/8/layout/chevron2"/>
    <dgm:cxn modelId="{8C5EEE61-56A6-4ECC-B742-99888F4F7E23}" type="presOf" srcId="{2CB064A0-2138-404F-89C0-D37CC55D4C4C}" destId="{3B8A4E96-BB22-4570-ABA3-4A20F5FFFB64}" srcOrd="0" destOrd="0" presId="urn:microsoft.com/office/officeart/2005/8/layout/chevron2"/>
    <dgm:cxn modelId="{6DDA7605-2E36-4B23-9ED4-97F068A59ED0}" type="presParOf" srcId="{3B8A4E96-BB22-4570-ABA3-4A20F5FFFB64}" destId="{F59636D5-E887-4F2A-B5B4-121DD6ECD901}" srcOrd="0" destOrd="0" presId="urn:microsoft.com/office/officeart/2005/8/layout/chevron2"/>
    <dgm:cxn modelId="{C327112B-5CEC-4AD3-B769-BB214B58C507}" type="presParOf" srcId="{F59636D5-E887-4F2A-B5B4-121DD6ECD901}" destId="{AEEBB897-B734-4F05-ABEA-8CD6DCA4CB29}" srcOrd="0" destOrd="0" presId="urn:microsoft.com/office/officeart/2005/8/layout/chevron2"/>
    <dgm:cxn modelId="{5332317E-81EE-4DC5-910A-7218F8A4CEDE}" type="presParOf" srcId="{F59636D5-E887-4F2A-B5B4-121DD6ECD901}" destId="{B00E5F54-BF22-4666-88FA-81DFA77540AB}" srcOrd="1" destOrd="0" presId="urn:microsoft.com/office/officeart/2005/8/layout/chevron2"/>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CB064A0-2138-404F-89C0-D37CC55D4C4C}" type="doc">
      <dgm:prSet loTypeId="urn:microsoft.com/office/officeart/2005/8/layout/chevron2" loCatId="process" qsTypeId="urn:microsoft.com/office/officeart/2005/8/quickstyle/3d8" qsCatId="3D" csTypeId="urn:microsoft.com/office/officeart/2005/8/colors/accent1_2" csCatId="accent1" phldr="1"/>
      <dgm:spPr/>
      <dgm:t>
        <a:bodyPr/>
        <a:lstStyle/>
        <a:p>
          <a:endParaRPr lang="en-US"/>
        </a:p>
      </dgm:t>
    </dgm:pt>
    <dgm:pt modelId="{ADAD2B78-484C-4D14-B3ED-DCFE8DDFD0BE}">
      <dgm:prSet phldrT="[Text]" phldr="1"/>
      <dgm:spPr/>
      <dgm:t>
        <a:bodyPr/>
        <a:lstStyle/>
        <a:p>
          <a:endParaRPr lang="en-US" dirty="0"/>
        </a:p>
      </dgm:t>
    </dgm:pt>
    <dgm:pt modelId="{780B57A7-E37E-4050-A1B1-F4CE9265B131}" type="sibTrans" cxnId="{128C1A36-27D9-4B53-A66C-AAD1EA77C9D2}">
      <dgm:prSet/>
      <dgm:spPr/>
      <dgm:t>
        <a:bodyPr/>
        <a:lstStyle/>
        <a:p>
          <a:endParaRPr lang="en-US"/>
        </a:p>
      </dgm:t>
    </dgm:pt>
    <dgm:pt modelId="{8B8396E7-9665-4FA0-A965-65698127C2B9}" type="parTrans" cxnId="{128C1A36-27D9-4B53-A66C-AAD1EA77C9D2}">
      <dgm:prSet/>
      <dgm:spPr/>
      <dgm:t>
        <a:bodyPr/>
        <a:lstStyle/>
        <a:p>
          <a:endParaRPr lang="en-US"/>
        </a:p>
      </dgm:t>
    </dgm:pt>
    <dgm:pt modelId="{E7DF305A-83EE-4EAF-A344-4C86153FF4CB}">
      <dgm:prSet phldrT="[Text]"/>
      <dgm:spPr/>
      <dgm:t>
        <a:bodyPr/>
        <a:lstStyle/>
        <a:p>
          <a:r>
            <a:rPr lang="en-US" dirty="0" smtClean="0"/>
            <a:t>Google Maps</a:t>
          </a:r>
          <a:endParaRPr lang="en-US" dirty="0"/>
        </a:p>
      </dgm:t>
    </dgm:pt>
    <dgm:pt modelId="{A17AFFC2-FB73-48C9-B3F3-E45BB6CE074D}" type="sibTrans" cxnId="{DA92903B-6B2D-4A31-BEF9-F9C96095190D}">
      <dgm:prSet/>
      <dgm:spPr/>
      <dgm:t>
        <a:bodyPr/>
        <a:lstStyle/>
        <a:p>
          <a:endParaRPr lang="en-US"/>
        </a:p>
      </dgm:t>
    </dgm:pt>
    <dgm:pt modelId="{ED93BB06-8AB7-41CE-9419-E9C4395D7FD1}" type="parTrans" cxnId="{DA92903B-6B2D-4A31-BEF9-F9C96095190D}">
      <dgm:prSet/>
      <dgm:spPr/>
      <dgm:t>
        <a:bodyPr/>
        <a:lstStyle/>
        <a:p>
          <a:endParaRPr lang="en-US"/>
        </a:p>
      </dgm:t>
    </dgm:pt>
    <dgm:pt modelId="{3B8A4E96-BB22-4570-ABA3-4A20F5FFFB64}" type="pres">
      <dgm:prSet presAssocID="{2CB064A0-2138-404F-89C0-D37CC55D4C4C}" presName="linearFlow" presStyleCnt="0">
        <dgm:presLayoutVars>
          <dgm:dir/>
          <dgm:animLvl val="lvl"/>
          <dgm:resizeHandles val="exact"/>
        </dgm:presLayoutVars>
      </dgm:prSet>
      <dgm:spPr/>
      <dgm:t>
        <a:bodyPr/>
        <a:lstStyle/>
        <a:p>
          <a:endParaRPr lang="en-US"/>
        </a:p>
      </dgm:t>
    </dgm:pt>
    <dgm:pt modelId="{F59636D5-E887-4F2A-B5B4-121DD6ECD901}" type="pres">
      <dgm:prSet presAssocID="{ADAD2B78-484C-4D14-B3ED-DCFE8DDFD0BE}" presName="composite" presStyleCnt="0"/>
      <dgm:spPr/>
    </dgm:pt>
    <dgm:pt modelId="{AEEBB897-B734-4F05-ABEA-8CD6DCA4CB29}" type="pres">
      <dgm:prSet presAssocID="{ADAD2B78-484C-4D14-B3ED-DCFE8DDFD0BE}" presName="parentText" presStyleLbl="alignNode1" presStyleIdx="0" presStyleCnt="1" custAng="0" custLinFactX="300000" custLinFactNeighborX="330357" custLinFactNeighborY="0">
        <dgm:presLayoutVars>
          <dgm:chMax val="1"/>
          <dgm:bulletEnabled val="1"/>
        </dgm:presLayoutVars>
      </dgm:prSet>
      <dgm:spPr/>
      <dgm:t>
        <a:bodyPr/>
        <a:lstStyle/>
        <a:p>
          <a:endParaRPr lang="en-US"/>
        </a:p>
      </dgm:t>
    </dgm:pt>
    <dgm:pt modelId="{B00E5F54-BF22-4666-88FA-81DFA77540AB}" type="pres">
      <dgm:prSet presAssocID="{ADAD2B78-484C-4D14-B3ED-DCFE8DDFD0BE}" presName="descendantText" presStyleLbl="alignAcc1" presStyleIdx="0" presStyleCnt="1" custAng="0" custScaleX="96111" custLinFactNeighborX="-18644" custLinFactNeighborY="19231">
        <dgm:presLayoutVars>
          <dgm:bulletEnabled val="1"/>
        </dgm:presLayoutVars>
      </dgm:prSet>
      <dgm:spPr/>
      <dgm:t>
        <a:bodyPr/>
        <a:lstStyle/>
        <a:p>
          <a:endParaRPr lang="en-US"/>
        </a:p>
      </dgm:t>
    </dgm:pt>
  </dgm:ptLst>
  <dgm:cxnLst>
    <dgm:cxn modelId="{128C1A36-27D9-4B53-A66C-AAD1EA77C9D2}" srcId="{2CB064A0-2138-404F-89C0-D37CC55D4C4C}" destId="{ADAD2B78-484C-4D14-B3ED-DCFE8DDFD0BE}" srcOrd="0" destOrd="0" parTransId="{8B8396E7-9665-4FA0-A965-65698127C2B9}" sibTransId="{780B57A7-E37E-4050-A1B1-F4CE9265B131}"/>
    <dgm:cxn modelId="{993FCA54-50E6-4CD5-A5DA-7BE96EBC9AF7}" type="presOf" srcId="{2CB064A0-2138-404F-89C0-D37CC55D4C4C}" destId="{3B8A4E96-BB22-4570-ABA3-4A20F5FFFB64}" srcOrd="0" destOrd="0" presId="urn:microsoft.com/office/officeart/2005/8/layout/chevron2"/>
    <dgm:cxn modelId="{FD837FDB-64F6-457D-AAD5-10D7139CEC49}" type="presOf" srcId="{ADAD2B78-484C-4D14-B3ED-DCFE8DDFD0BE}" destId="{AEEBB897-B734-4F05-ABEA-8CD6DCA4CB29}" srcOrd="0" destOrd="0" presId="urn:microsoft.com/office/officeart/2005/8/layout/chevron2"/>
    <dgm:cxn modelId="{DA92903B-6B2D-4A31-BEF9-F9C96095190D}" srcId="{ADAD2B78-484C-4D14-B3ED-DCFE8DDFD0BE}" destId="{E7DF305A-83EE-4EAF-A344-4C86153FF4CB}" srcOrd="0" destOrd="0" parTransId="{ED93BB06-8AB7-41CE-9419-E9C4395D7FD1}" sibTransId="{A17AFFC2-FB73-48C9-B3F3-E45BB6CE074D}"/>
    <dgm:cxn modelId="{EA60BF06-FD5F-4890-8FF4-CF24772BB863}" type="presOf" srcId="{E7DF305A-83EE-4EAF-A344-4C86153FF4CB}" destId="{B00E5F54-BF22-4666-88FA-81DFA77540AB}" srcOrd="0" destOrd="0" presId="urn:microsoft.com/office/officeart/2005/8/layout/chevron2"/>
    <dgm:cxn modelId="{1E012B88-E5C9-4076-A630-CB92F7A4AEF3}" type="presParOf" srcId="{3B8A4E96-BB22-4570-ABA3-4A20F5FFFB64}" destId="{F59636D5-E887-4F2A-B5B4-121DD6ECD901}" srcOrd="0" destOrd="0" presId="urn:microsoft.com/office/officeart/2005/8/layout/chevron2"/>
    <dgm:cxn modelId="{8E2E16C4-A68E-4F62-9176-E84EDEBEBD40}" type="presParOf" srcId="{F59636D5-E887-4F2A-B5B4-121DD6ECD901}" destId="{AEEBB897-B734-4F05-ABEA-8CD6DCA4CB29}" srcOrd="0" destOrd="0" presId="urn:microsoft.com/office/officeart/2005/8/layout/chevron2"/>
    <dgm:cxn modelId="{DD6B50EE-1BF7-4A6C-B751-9D1C46EEDF45}" type="presParOf" srcId="{F59636D5-E887-4F2A-B5B4-121DD6ECD901}" destId="{B00E5F54-BF22-4666-88FA-81DFA77540AB}" srcOrd="1" destOrd="0" presId="urn:microsoft.com/office/officeart/2005/8/layout/chevron2"/>
  </dgm:cxnLst>
  <dgm:bg/>
  <dgm:whole/>
  <dgm:extLst>
    <a:ext uri="http://schemas.microsoft.com/office/drawing/2008/diagram">
      <dsp:dataModelExt xmlns:dsp="http://schemas.microsoft.com/office/drawing/2008/diagram" xmlns="" relId="rId2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CB064A0-2138-404F-89C0-D37CC55D4C4C}" type="doc">
      <dgm:prSet loTypeId="urn:microsoft.com/office/officeart/2005/8/layout/chevron2" loCatId="process" qsTypeId="urn:microsoft.com/office/officeart/2005/8/quickstyle/3d8" qsCatId="3D" csTypeId="urn:microsoft.com/office/officeart/2005/8/colors/accent1_2" csCatId="accent1" phldr="1"/>
      <dgm:spPr/>
      <dgm:t>
        <a:bodyPr/>
        <a:lstStyle/>
        <a:p>
          <a:endParaRPr lang="en-US"/>
        </a:p>
      </dgm:t>
    </dgm:pt>
    <dgm:pt modelId="{ADAD2B78-484C-4D14-B3ED-DCFE8DDFD0BE}">
      <dgm:prSet phldrT="[Text]" phldr="1"/>
      <dgm:spPr/>
      <dgm:t>
        <a:bodyPr/>
        <a:lstStyle/>
        <a:p>
          <a:endParaRPr lang="en-US" dirty="0"/>
        </a:p>
      </dgm:t>
    </dgm:pt>
    <dgm:pt modelId="{780B57A7-E37E-4050-A1B1-F4CE9265B131}" type="sibTrans" cxnId="{128C1A36-27D9-4B53-A66C-AAD1EA77C9D2}">
      <dgm:prSet/>
      <dgm:spPr/>
      <dgm:t>
        <a:bodyPr/>
        <a:lstStyle/>
        <a:p>
          <a:endParaRPr lang="en-US"/>
        </a:p>
      </dgm:t>
    </dgm:pt>
    <dgm:pt modelId="{8B8396E7-9665-4FA0-A965-65698127C2B9}" type="parTrans" cxnId="{128C1A36-27D9-4B53-A66C-AAD1EA77C9D2}">
      <dgm:prSet/>
      <dgm:spPr/>
      <dgm:t>
        <a:bodyPr/>
        <a:lstStyle/>
        <a:p>
          <a:endParaRPr lang="en-US"/>
        </a:p>
      </dgm:t>
    </dgm:pt>
    <dgm:pt modelId="{E7DF305A-83EE-4EAF-A344-4C86153FF4CB}">
      <dgm:prSet phldrT="[Text]"/>
      <dgm:spPr/>
      <dgm:t>
        <a:bodyPr/>
        <a:lstStyle/>
        <a:p>
          <a:r>
            <a:rPr lang="en-US" dirty="0" smtClean="0"/>
            <a:t>Photos</a:t>
          </a:r>
          <a:endParaRPr lang="en-US" dirty="0"/>
        </a:p>
      </dgm:t>
    </dgm:pt>
    <dgm:pt modelId="{A17AFFC2-FB73-48C9-B3F3-E45BB6CE074D}" type="sibTrans" cxnId="{DA92903B-6B2D-4A31-BEF9-F9C96095190D}">
      <dgm:prSet/>
      <dgm:spPr/>
      <dgm:t>
        <a:bodyPr/>
        <a:lstStyle/>
        <a:p>
          <a:endParaRPr lang="en-US"/>
        </a:p>
      </dgm:t>
    </dgm:pt>
    <dgm:pt modelId="{ED93BB06-8AB7-41CE-9419-E9C4395D7FD1}" type="parTrans" cxnId="{DA92903B-6B2D-4A31-BEF9-F9C96095190D}">
      <dgm:prSet/>
      <dgm:spPr/>
      <dgm:t>
        <a:bodyPr/>
        <a:lstStyle/>
        <a:p>
          <a:endParaRPr lang="en-US"/>
        </a:p>
      </dgm:t>
    </dgm:pt>
    <dgm:pt modelId="{3B8A4E96-BB22-4570-ABA3-4A20F5FFFB64}" type="pres">
      <dgm:prSet presAssocID="{2CB064A0-2138-404F-89C0-D37CC55D4C4C}" presName="linearFlow" presStyleCnt="0">
        <dgm:presLayoutVars>
          <dgm:dir/>
          <dgm:animLvl val="lvl"/>
          <dgm:resizeHandles val="exact"/>
        </dgm:presLayoutVars>
      </dgm:prSet>
      <dgm:spPr/>
      <dgm:t>
        <a:bodyPr/>
        <a:lstStyle/>
        <a:p>
          <a:endParaRPr lang="en-US"/>
        </a:p>
      </dgm:t>
    </dgm:pt>
    <dgm:pt modelId="{F59636D5-E887-4F2A-B5B4-121DD6ECD901}" type="pres">
      <dgm:prSet presAssocID="{ADAD2B78-484C-4D14-B3ED-DCFE8DDFD0BE}" presName="composite" presStyleCnt="0"/>
      <dgm:spPr/>
    </dgm:pt>
    <dgm:pt modelId="{AEEBB897-B734-4F05-ABEA-8CD6DCA4CB29}" type="pres">
      <dgm:prSet presAssocID="{ADAD2B78-484C-4D14-B3ED-DCFE8DDFD0BE}" presName="parentText" presStyleLbl="alignNode1" presStyleIdx="0" presStyleCnt="1" custAng="0" custLinFactX="300000" custLinFactNeighborX="330357" custLinFactNeighborY="0">
        <dgm:presLayoutVars>
          <dgm:chMax val="1"/>
          <dgm:bulletEnabled val="1"/>
        </dgm:presLayoutVars>
      </dgm:prSet>
      <dgm:spPr/>
      <dgm:t>
        <a:bodyPr/>
        <a:lstStyle/>
        <a:p>
          <a:endParaRPr lang="en-US"/>
        </a:p>
      </dgm:t>
    </dgm:pt>
    <dgm:pt modelId="{B00E5F54-BF22-4666-88FA-81DFA77540AB}" type="pres">
      <dgm:prSet presAssocID="{ADAD2B78-484C-4D14-B3ED-DCFE8DDFD0BE}" presName="descendantText" presStyleLbl="alignAcc1" presStyleIdx="0" presStyleCnt="1" custAng="0" custScaleX="96111" custLinFactNeighborX="-18644" custLinFactNeighborY="19231">
        <dgm:presLayoutVars>
          <dgm:bulletEnabled val="1"/>
        </dgm:presLayoutVars>
      </dgm:prSet>
      <dgm:spPr/>
      <dgm:t>
        <a:bodyPr/>
        <a:lstStyle/>
        <a:p>
          <a:endParaRPr lang="en-US"/>
        </a:p>
      </dgm:t>
    </dgm:pt>
  </dgm:ptLst>
  <dgm:cxnLst>
    <dgm:cxn modelId="{6084940C-06EA-4540-90B6-B2818BA53F74}" type="presOf" srcId="{E7DF305A-83EE-4EAF-A344-4C86153FF4CB}" destId="{B00E5F54-BF22-4666-88FA-81DFA77540AB}" srcOrd="0" destOrd="0" presId="urn:microsoft.com/office/officeart/2005/8/layout/chevron2"/>
    <dgm:cxn modelId="{DA92903B-6B2D-4A31-BEF9-F9C96095190D}" srcId="{ADAD2B78-484C-4D14-B3ED-DCFE8DDFD0BE}" destId="{E7DF305A-83EE-4EAF-A344-4C86153FF4CB}" srcOrd="0" destOrd="0" parTransId="{ED93BB06-8AB7-41CE-9419-E9C4395D7FD1}" sibTransId="{A17AFFC2-FB73-48C9-B3F3-E45BB6CE074D}"/>
    <dgm:cxn modelId="{128C1A36-27D9-4B53-A66C-AAD1EA77C9D2}" srcId="{2CB064A0-2138-404F-89C0-D37CC55D4C4C}" destId="{ADAD2B78-484C-4D14-B3ED-DCFE8DDFD0BE}" srcOrd="0" destOrd="0" parTransId="{8B8396E7-9665-4FA0-A965-65698127C2B9}" sibTransId="{780B57A7-E37E-4050-A1B1-F4CE9265B131}"/>
    <dgm:cxn modelId="{A8E69F71-A60B-4421-8DCB-F3D7E5DDE5FA}" type="presOf" srcId="{2CB064A0-2138-404F-89C0-D37CC55D4C4C}" destId="{3B8A4E96-BB22-4570-ABA3-4A20F5FFFB64}" srcOrd="0" destOrd="0" presId="urn:microsoft.com/office/officeart/2005/8/layout/chevron2"/>
    <dgm:cxn modelId="{CD490A4F-1D1E-42A5-8463-C51900D24C9C}" type="presOf" srcId="{ADAD2B78-484C-4D14-B3ED-DCFE8DDFD0BE}" destId="{AEEBB897-B734-4F05-ABEA-8CD6DCA4CB29}" srcOrd="0" destOrd="0" presId="urn:microsoft.com/office/officeart/2005/8/layout/chevron2"/>
    <dgm:cxn modelId="{0C9CF0E1-43B6-45F7-9945-BF304256584A}" type="presParOf" srcId="{3B8A4E96-BB22-4570-ABA3-4A20F5FFFB64}" destId="{F59636D5-E887-4F2A-B5B4-121DD6ECD901}" srcOrd="0" destOrd="0" presId="urn:microsoft.com/office/officeart/2005/8/layout/chevron2"/>
    <dgm:cxn modelId="{53547E2D-3DB4-4FF4-B709-6076538A0743}" type="presParOf" srcId="{F59636D5-E887-4F2A-B5B4-121DD6ECD901}" destId="{AEEBB897-B734-4F05-ABEA-8CD6DCA4CB29}" srcOrd="0" destOrd="0" presId="urn:microsoft.com/office/officeart/2005/8/layout/chevron2"/>
    <dgm:cxn modelId="{F2B4CBA2-811B-4E83-A79B-A249283040F0}" type="presParOf" srcId="{F59636D5-E887-4F2A-B5B4-121DD6ECD901}" destId="{B00E5F54-BF22-4666-88FA-81DFA77540AB}" srcOrd="1" destOrd="0" presId="urn:microsoft.com/office/officeart/2005/8/layout/chevron2"/>
  </dgm:cxnLst>
  <dgm:bg/>
  <dgm:whole/>
  <dgm:extLst>
    <a:ext uri="http://schemas.microsoft.com/office/drawing/2008/diagram">
      <dsp:dataModelExt xmlns:dsp="http://schemas.microsoft.com/office/drawing/2008/diagram" xmlns="" relId="rId3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CB064A0-2138-404F-89C0-D37CC55D4C4C}" type="doc">
      <dgm:prSet loTypeId="urn:microsoft.com/office/officeart/2005/8/layout/chevron2" loCatId="process" qsTypeId="urn:microsoft.com/office/officeart/2005/8/quickstyle/3d8" qsCatId="3D" csTypeId="urn:microsoft.com/office/officeart/2005/8/colors/accent1_2" csCatId="accent1" phldr="1"/>
      <dgm:spPr/>
      <dgm:t>
        <a:bodyPr/>
        <a:lstStyle/>
        <a:p>
          <a:endParaRPr lang="en-US"/>
        </a:p>
      </dgm:t>
    </dgm:pt>
    <dgm:pt modelId="{ADAD2B78-484C-4D14-B3ED-DCFE8DDFD0BE}">
      <dgm:prSet phldrT="[Text]" phldr="1"/>
      <dgm:spPr/>
      <dgm:t>
        <a:bodyPr/>
        <a:lstStyle/>
        <a:p>
          <a:endParaRPr lang="en-US" dirty="0"/>
        </a:p>
      </dgm:t>
    </dgm:pt>
    <dgm:pt modelId="{780B57A7-E37E-4050-A1B1-F4CE9265B131}" type="sibTrans" cxnId="{128C1A36-27D9-4B53-A66C-AAD1EA77C9D2}">
      <dgm:prSet/>
      <dgm:spPr/>
      <dgm:t>
        <a:bodyPr/>
        <a:lstStyle/>
        <a:p>
          <a:endParaRPr lang="en-US"/>
        </a:p>
      </dgm:t>
    </dgm:pt>
    <dgm:pt modelId="{8B8396E7-9665-4FA0-A965-65698127C2B9}" type="parTrans" cxnId="{128C1A36-27D9-4B53-A66C-AAD1EA77C9D2}">
      <dgm:prSet/>
      <dgm:spPr/>
      <dgm:t>
        <a:bodyPr/>
        <a:lstStyle/>
        <a:p>
          <a:endParaRPr lang="en-US"/>
        </a:p>
      </dgm:t>
    </dgm:pt>
    <dgm:pt modelId="{E7DF305A-83EE-4EAF-A344-4C86153FF4CB}">
      <dgm:prSet phldrT="[Text]"/>
      <dgm:spPr/>
      <dgm:t>
        <a:bodyPr/>
        <a:lstStyle/>
        <a:p>
          <a:r>
            <a:rPr lang="en-US" dirty="0" smtClean="0"/>
            <a:t>Road Maps</a:t>
          </a:r>
          <a:endParaRPr lang="en-US" dirty="0"/>
        </a:p>
      </dgm:t>
    </dgm:pt>
    <dgm:pt modelId="{A17AFFC2-FB73-48C9-B3F3-E45BB6CE074D}" type="sibTrans" cxnId="{DA92903B-6B2D-4A31-BEF9-F9C96095190D}">
      <dgm:prSet/>
      <dgm:spPr/>
      <dgm:t>
        <a:bodyPr/>
        <a:lstStyle/>
        <a:p>
          <a:endParaRPr lang="en-US"/>
        </a:p>
      </dgm:t>
    </dgm:pt>
    <dgm:pt modelId="{ED93BB06-8AB7-41CE-9419-E9C4395D7FD1}" type="parTrans" cxnId="{DA92903B-6B2D-4A31-BEF9-F9C96095190D}">
      <dgm:prSet/>
      <dgm:spPr/>
      <dgm:t>
        <a:bodyPr/>
        <a:lstStyle/>
        <a:p>
          <a:endParaRPr lang="en-US"/>
        </a:p>
      </dgm:t>
    </dgm:pt>
    <dgm:pt modelId="{3B8A4E96-BB22-4570-ABA3-4A20F5FFFB64}" type="pres">
      <dgm:prSet presAssocID="{2CB064A0-2138-404F-89C0-D37CC55D4C4C}" presName="linearFlow" presStyleCnt="0">
        <dgm:presLayoutVars>
          <dgm:dir/>
          <dgm:animLvl val="lvl"/>
          <dgm:resizeHandles val="exact"/>
        </dgm:presLayoutVars>
      </dgm:prSet>
      <dgm:spPr/>
      <dgm:t>
        <a:bodyPr/>
        <a:lstStyle/>
        <a:p>
          <a:endParaRPr lang="en-US"/>
        </a:p>
      </dgm:t>
    </dgm:pt>
    <dgm:pt modelId="{F59636D5-E887-4F2A-B5B4-121DD6ECD901}" type="pres">
      <dgm:prSet presAssocID="{ADAD2B78-484C-4D14-B3ED-DCFE8DDFD0BE}" presName="composite" presStyleCnt="0"/>
      <dgm:spPr/>
    </dgm:pt>
    <dgm:pt modelId="{AEEBB897-B734-4F05-ABEA-8CD6DCA4CB29}" type="pres">
      <dgm:prSet presAssocID="{ADAD2B78-484C-4D14-B3ED-DCFE8DDFD0BE}" presName="parentText" presStyleLbl="alignNode1" presStyleIdx="0" presStyleCnt="1" custAng="0" custLinFactX="300000" custLinFactNeighborX="330357" custLinFactNeighborY="0">
        <dgm:presLayoutVars>
          <dgm:chMax val="1"/>
          <dgm:bulletEnabled val="1"/>
        </dgm:presLayoutVars>
      </dgm:prSet>
      <dgm:spPr/>
      <dgm:t>
        <a:bodyPr/>
        <a:lstStyle/>
        <a:p>
          <a:endParaRPr lang="en-US"/>
        </a:p>
      </dgm:t>
    </dgm:pt>
    <dgm:pt modelId="{B00E5F54-BF22-4666-88FA-81DFA77540AB}" type="pres">
      <dgm:prSet presAssocID="{ADAD2B78-484C-4D14-B3ED-DCFE8DDFD0BE}" presName="descendantText" presStyleLbl="alignAcc1" presStyleIdx="0" presStyleCnt="1" custAng="0" custScaleX="96111" custLinFactNeighborX="-18644" custLinFactNeighborY="19231">
        <dgm:presLayoutVars>
          <dgm:bulletEnabled val="1"/>
        </dgm:presLayoutVars>
      </dgm:prSet>
      <dgm:spPr/>
      <dgm:t>
        <a:bodyPr/>
        <a:lstStyle/>
        <a:p>
          <a:endParaRPr lang="en-US"/>
        </a:p>
      </dgm:t>
    </dgm:pt>
  </dgm:ptLst>
  <dgm:cxnLst>
    <dgm:cxn modelId="{DDE05335-3454-46EC-AF24-D875378A3BFB}" type="presOf" srcId="{E7DF305A-83EE-4EAF-A344-4C86153FF4CB}" destId="{B00E5F54-BF22-4666-88FA-81DFA77540AB}" srcOrd="0" destOrd="0" presId="urn:microsoft.com/office/officeart/2005/8/layout/chevron2"/>
    <dgm:cxn modelId="{B1DBF63E-BC5E-487F-A82A-2902F83E75AF}" type="presOf" srcId="{2CB064A0-2138-404F-89C0-D37CC55D4C4C}" destId="{3B8A4E96-BB22-4570-ABA3-4A20F5FFFB64}" srcOrd="0" destOrd="0" presId="urn:microsoft.com/office/officeart/2005/8/layout/chevron2"/>
    <dgm:cxn modelId="{DA92903B-6B2D-4A31-BEF9-F9C96095190D}" srcId="{ADAD2B78-484C-4D14-B3ED-DCFE8DDFD0BE}" destId="{E7DF305A-83EE-4EAF-A344-4C86153FF4CB}" srcOrd="0" destOrd="0" parTransId="{ED93BB06-8AB7-41CE-9419-E9C4395D7FD1}" sibTransId="{A17AFFC2-FB73-48C9-B3F3-E45BB6CE074D}"/>
    <dgm:cxn modelId="{128C1A36-27D9-4B53-A66C-AAD1EA77C9D2}" srcId="{2CB064A0-2138-404F-89C0-D37CC55D4C4C}" destId="{ADAD2B78-484C-4D14-B3ED-DCFE8DDFD0BE}" srcOrd="0" destOrd="0" parTransId="{8B8396E7-9665-4FA0-A965-65698127C2B9}" sibTransId="{780B57A7-E37E-4050-A1B1-F4CE9265B131}"/>
    <dgm:cxn modelId="{79BBC6E4-CAA8-46F4-BA62-5DAA9DEB0C0B}" type="presOf" srcId="{ADAD2B78-484C-4D14-B3ED-DCFE8DDFD0BE}" destId="{AEEBB897-B734-4F05-ABEA-8CD6DCA4CB29}" srcOrd="0" destOrd="0" presId="urn:microsoft.com/office/officeart/2005/8/layout/chevron2"/>
    <dgm:cxn modelId="{D393F4D8-AA61-47A4-B4C6-919C2845F5B7}" type="presParOf" srcId="{3B8A4E96-BB22-4570-ABA3-4A20F5FFFB64}" destId="{F59636D5-E887-4F2A-B5B4-121DD6ECD901}" srcOrd="0" destOrd="0" presId="urn:microsoft.com/office/officeart/2005/8/layout/chevron2"/>
    <dgm:cxn modelId="{CA13F7CA-47C4-4638-8690-21F6BA7EC478}" type="presParOf" srcId="{F59636D5-E887-4F2A-B5B4-121DD6ECD901}" destId="{AEEBB897-B734-4F05-ABEA-8CD6DCA4CB29}" srcOrd="0" destOrd="0" presId="urn:microsoft.com/office/officeart/2005/8/layout/chevron2"/>
    <dgm:cxn modelId="{89CD8337-8E06-4647-955D-9940308D961D}" type="presParOf" srcId="{F59636D5-E887-4F2A-B5B4-121DD6ECD901}" destId="{B00E5F54-BF22-4666-88FA-81DFA77540AB}" srcOrd="1" destOrd="0" presId="urn:microsoft.com/office/officeart/2005/8/layout/chevron2"/>
  </dgm:cxnLst>
  <dgm:bg/>
  <dgm:whole/>
  <dgm:extLst>
    <a:ext uri="http://schemas.microsoft.com/office/drawing/2008/diagram">
      <dsp:dataModelExt xmlns:dsp="http://schemas.microsoft.com/office/drawing/2008/diagram" xmlns="" relId="rId3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473CE8-CE6B-496D-B8FD-705E35B542A5}">
      <dsp:nvSpPr>
        <dsp:cNvPr id="0" name=""/>
        <dsp:cNvSpPr/>
      </dsp:nvSpPr>
      <dsp:spPr>
        <a:xfrm>
          <a:off x="1823719" y="165099"/>
          <a:ext cx="3276600" cy="1137920"/>
        </a:xfrm>
        <a:prstGeom prst="ellipse">
          <a:avLst/>
        </a:prstGeom>
        <a:solidFill>
          <a:schemeClr val="accent1">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4CB938B5-A109-46C6-AE19-AD4BC0931662}">
      <dsp:nvSpPr>
        <dsp:cNvPr id="0" name=""/>
        <dsp:cNvSpPr/>
      </dsp:nvSpPr>
      <dsp:spPr>
        <a:xfrm>
          <a:off x="3124200" y="2819400"/>
          <a:ext cx="635000" cy="406400"/>
        </a:xfrm>
        <a:prstGeom prst="downArrow">
          <a:avLst/>
        </a:prstGeom>
        <a:solidFill>
          <a:schemeClr val="accent1">
            <a:tint val="60000"/>
            <a:hueOff val="0"/>
            <a:satOff val="0"/>
            <a:lumOff val="0"/>
            <a:alphaOff val="0"/>
          </a:schemeClr>
        </a:solidFill>
        <a:ln>
          <a:noFill/>
        </a:ln>
        <a:effectLst>
          <a:reflection blurRad="12700" stA="26000" endPos="28000" dist="38100" dir="5400000" sy="-100000" rotWithShape="0"/>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8C4D0A55-206A-4F19-8E86-8D1B21BEA54F}">
      <dsp:nvSpPr>
        <dsp:cNvPr id="0" name=""/>
        <dsp:cNvSpPr/>
      </dsp:nvSpPr>
      <dsp:spPr>
        <a:xfrm>
          <a:off x="685799" y="3301999"/>
          <a:ext cx="3581400" cy="76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endParaRPr lang="en-US" sz="2700" kern="1200" dirty="0"/>
        </a:p>
      </dsp:txBody>
      <dsp:txXfrm>
        <a:off x="685799" y="3301999"/>
        <a:ext cx="3581400" cy="762000"/>
      </dsp:txXfrm>
    </dsp:sp>
    <dsp:sp modelId="{9C363E8E-1FD0-44FF-A411-10E1E422FA23}">
      <dsp:nvSpPr>
        <dsp:cNvPr id="0" name=""/>
        <dsp:cNvSpPr/>
      </dsp:nvSpPr>
      <dsp:spPr>
        <a:xfrm>
          <a:off x="1689099" y="25399"/>
          <a:ext cx="3556000" cy="2844800"/>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EBB897-B734-4F05-ABEA-8CD6DCA4CB29}">
      <dsp:nvSpPr>
        <dsp:cNvPr id="0" name=""/>
        <dsp:cNvSpPr/>
      </dsp:nvSpPr>
      <dsp:spPr>
        <a:xfrm rot="5400000">
          <a:off x="-91439" y="91439"/>
          <a:ext cx="609600" cy="426720"/>
        </a:xfrm>
        <a:prstGeom prst="chevron">
          <a:avLst/>
        </a:prstGeom>
        <a:solidFill>
          <a:schemeClr val="accent1">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91439" y="91439"/>
        <a:ext cx="609600" cy="426720"/>
      </dsp:txXfrm>
    </dsp:sp>
    <dsp:sp modelId="{B00E5F54-BF22-4666-88FA-81DFA77540AB}">
      <dsp:nvSpPr>
        <dsp:cNvPr id="0" name=""/>
        <dsp:cNvSpPr/>
      </dsp:nvSpPr>
      <dsp:spPr>
        <a:xfrm rot="5400000">
          <a:off x="1577340" y="-1150619"/>
          <a:ext cx="396239" cy="2697479"/>
        </a:xfrm>
        <a:prstGeom prst="round2SameRect">
          <a:avLst/>
        </a:prstGeom>
        <a:solidFill>
          <a:schemeClr val="lt1">
            <a:alpha val="90000"/>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smtClean="0"/>
            <a:t>Electronic Maps</a:t>
          </a:r>
          <a:endParaRPr lang="en-US" sz="2300" kern="1200" dirty="0"/>
        </a:p>
      </dsp:txBody>
      <dsp:txXfrm rot="5400000">
        <a:off x="1577340" y="-1150619"/>
        <a:ext cx="396239" cy="269747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EBB897-B734-4F05-ABEA-8CD6DCA4CB29}">
      <dsp:nvSpPr>
        <dsp:cNvPr id="0" name=""/>
        <dsp:cNvSpPr/>
      </dsp:nvSpPr>
      <dsp:spPr>
        <a:xfrm rot="5400000">
          <a:off x="-91439" y="91439"/>
          <a:ext cx="609600" cy="426720"/>
        </a:xfrm>
        <a:prstGeom prst="chevron">
          <a:avLst/>
        </a:prstGeom>
        <a:solidFill>
          <a:schemeClr val="accent1">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91439" y="91439"/>
        <a:ext cx="609600" cy="426720"/>
      </dsp:txXfrm>
    </dsp:sp>
    <dsp:sp modelId="{B00E5F54-BF22-4666-88FA-81DFA77540AB}">
      <dsp:nvSpPr>
        <dsp:cNvPr id="0" name=""/>
        <dsp:cNvSpPr/>
      </dsp:nvSpPr>
      <dsp:spPr>
        <a:xfrm rot="5400000">
          <a:off x="1577340" y="-1150619"/>
          <a:ext cx="396239" cy="2697479"/>
        </a:xfrm>
        <a:prstGeom prst="round2SameRect">
          <a:avLst/>
        </a:prstGeom>
        <a:solidFill>
          <a:schemeClr val="lt1">
            <a:alpha val="90000"/>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smtClean="0"/>
            <a:t>Water System</a:t>
          </a:r>
          <a:endParaRPr lang="en-US" sz="2300" kern="1200" dirty="0"/>
        </a:p>
      </dsp:txBody>
      <dsp:txXfrm rot="5400000">
        <a:off x="1577340" y="-1150619"/>
        <a:ext cx="396239" cy="269747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EBB897-B734-4F05-ABEA-8CD6DCA4CB29}">
      <dsp:nvSpPr>
        <dsp:cNvPr id="0" name=""/>
        <dsp:cNvSpPr/>
      </dsp:nvSpPr>
      <dsp:spPr>
        <a:xfrm rot="5400000">
          <a:off x="-80009" y="80009"/>
          <a:ext cx="533400" cy="373380"/>
        </a:xfrm>
        <a:prstGeom prst="chevron">
          <a:avLst/>
        </a:prstGeom>
        <a:solidFill>
          <a:schemeClr val="accent1">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endParaRPr lang="en-US" sz="1000" kern="1200" dirty="0"/>
        </a:p>
      </dsp:txBody>
      <dsp:txXfrm rot="5400000">
        <a:off x="-80009" y="80009"/>
        <a:ext cx="533400" cy="373380"/>
      </dsp:txXfrm>
    </dsp:sp>
    <dsp:sp modelId="{B00E5F54-BF22-4666-88FA-81DFA77540AB}">
      <dsp:nvSpPr>
        <dsp:cNvPr id="0" name=""/>
        <dsp:cNvSpPr/>
      </dsp:nvSpPr>
      <dsp:spPr>
        <a:xfrm rot="5400000">
          <a:off x="1575435" y="-1202055"/>
          <a:ext cx="346709" cy="2750820"/>
        </a:xfrm>
        <a:prstGeom prst="round2SameRect">
          <a:avLst/>
        </a:prstGeom>
        <a:solidFill>
          <a:schemeClr val="lt1">
            <a:alpha val="90000"/>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Civil Maps</a:t>
          </a:r>
          <a:endParaRPr lang="en-US" sz="2000" kern="1200" dirty="0"/>
        </a:p>
      </dsp:txBody>
      <dsp:txXfrm rot="5400000">
        <a:off x="1575435" y="-1202055"/>
        <a:ext cx="346709" cy="275082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EBB897-B734-4F05-ABEA-8CD6DCA4CB29}">
      <dsp:nvSpPr>
        <dsp:cNvPr id="0" name=""/>
        <dsp:cNvSpPr/>
      </dsp:nvSpPr>
      <dsp:spPr>
        <a:xfrm rot="5400000">
          <a:off x="2626127" y="91439"/>
          <a:ext cx="609600" cy="426720"/>
        </a:xfrm>
        <a:prstGeom prst="chevron">
          <a:avLst/>
        </a:prstGeom>
        <a:solidFill>
          <a:schemeClr val="accent1">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2626127" y="91439"/>
        <a:ext cx="609600" cy="426720"/>
      </dsp:txXfrm>
    </dsp:sp>
    <dsp:sp modelId="{B00E5F54-BF22-4666-88FA-81DFA77540AB}">
      <dsp:nvSpPr>
        <dsp:cNvPr id="0" name=""/>
        <dsp:cNvSpPr/>
      </dsp:nvSpPr>
      <dsp:spPr>
        <a:xfrm rot="5400000">
          <a:off x="1171404" y="-1095203"/>
          <a:ext cx="396239" cy="2739048"/>
        </a:xfrm>
        <a:prstGeom prst="round2SameRect">
          <a:avLst/>
        </a:prstGeom>
        <a:solidFill>
          <a:schemeClr val="lt1">
            <a:alpha val="90000"/>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smtClean="0"/>
            <a:t>Google Maps</a:t>
          </a:r>
          <a:endParaRPr lang="en-US" sz="2300" kern="1200" dirty="0"/>
        </a:p>
      </dsp:txBody>
      <dsp:txXfrm rot="5400000">
        <a:off x="1171404" y="-1095203"/>
        <a:ext cx="396239" cy="273904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EBB897-B734-4F05-ABEA-8CD6DCA4CB29}">
      <dsp:nvSpPr>
        <dsp:cNvPr id="0" name=""/>
        <dsp:cNvSpPr/>
      </dsp:nvSpPr>
      <dsp:spPr>
        <a:xfrm rot="5400000">
          <a:off x="2626127" y="91439"/>
          <a:ext cx="609600" cy="426720"/>
        </a:xfrm>
        <a:prstGeom prst="chevron">
          <a:avLst/>
        </a:prstGeom>
        <a:solidFill>
          <a:schemeClr val="accent1">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2626127" y="91439"/>
        <a:ext cx="609600" cy="426720"/>
      </dsp:txXfrm>
    </dsp:sp>
    <dsp:sp modelId="{B00E5F54-BF22-4666-88FA-81DFA77540AB}">
      <dsp:nvSpPr>
        <dsp:cNvPr id="0" name=""/>
        <dsp:cNvSpPr/>
      </dsp:nvSpPr>
      <dsp:spPr>
        <a:xfrm rot="5400000">
          <a:off x="1171404" y="-1095203"/>
          <a:ext cx="396239" cy="2739048"/>
        </a:xfrm>
        <a:prstGeom prst="round2SameRect">
          <a:avLst/>
        </a:prstGeom>
        <a:solidFill>
          <a:schemeClr val="lt1">
            <a:alpha val="90000"/>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smtClean="0"/>
            <a:t>Photos</a:t>
          </a:r>
          <a:endParaRPr lang="en-US" sz="2300" kern="1200" dirty="0"/>
        </a:p>
      </dsp:txBody>
      <dsp:txXfrm rot="5400000">
        <a:off x="1171404" y="-1095203"/>
        <a:ext cx="396239" cy="273904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EBB897-B734-4F05-ABEA-8CD6DCA4CB29}">
      <dsp:nvSpPr>
        <dsp:cNvPr id="0" name=""/>
        <dsp:cNvSpPr/>
      </dsp:nvSpPr>
      <dsp:spPr>
        <a:xfrm rot="5400000">
          <a:off x="2626127" y="91439"/>
          <a:ext cx="609600" cy="426720"/>
        </a:xfrm>
        <a:prstGeom prst="chevron">
          <a:avLst/>
        </a:prstGeom>
        <a:solidFill>
          <a:schemeClr val="accent1">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2626127" y="91439"/>
        <a:ext cx="609600" cy="426720"/>
      </dsp:txXfrm>
    </dsp:sp>
    <dsp:sp modelId="{B00E5F54-BF22-4666-88FA-81DFA77540AB}">
      <dsp:nvSpPr>
        <dsp:cNvPr id="0" name=""/>
        <dsp:cNvSpPr/>
      </dsp:nvSpPr>
      <dsp:spPr>
        <a:xfrm rot="5400000">
          <a:off x="1171404" y="-1095203"/>
          <a:ext cx="396239" cy="2739048"/>
        </a:xfrm>
        <a:prstGeom prst="round2SameRect">
          <a:avLst/>
        </a:prstGeom>
        <a:solidFill>
          <a:schemeClr val="lt1">
            <a:alpha val="90000"/>
            <a:hueOff val="0"/>
            <a:satOff val="0"/>
            <a:lumOff val="0"/>
            <a:alphaOff val="0"/>
          </a:schemeClr>
        </a:solidFill>
        <a:ln>
          <a:noFill/>
        </a:ln>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smtClean="0"/>
            <a:t>Road Maps</a:t>
          </a:r>
          <a:endParaRPr lang="en-US" sz="2300" kern="1200" dirty="0"/>
        </a:p>
      </dsp:txBody>
      <dsp:txXfrm rot="5400000">
        <a:off x="1171404" y="-1095203"/>
        <a:ext cx="396239" cy="2739048"/>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lowchart: Document 6"/>
          <p:cNvSpPr/>
          <p:nvPr/>
        </p:nvSpPr>
        <p:spPr>
          <a:xfrm rot="10800000">
            <a:off x="1" y="1520731"/>
            <a:ext cx="9144000" cy="3435579"/>
          </a:xfrm>
          <a:custGeom>
            <a:avLst/>
            <a:gdLst>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19794">
                <a:moveTo>
                  <a:pt x="0" y="0"/>
                </a:moveTo>
                <a:lnTo>
                  <a:pt x="21600" y="0"/>
                </a:lnTo>
                <a:lnTo>
                  <a:pt x="21600" y="17322"/>
                </a:lnTo>
                <a:cubicBezTo>
                  <a:pt x="10800" y="17322"/>
                  <a:pt x="7466" y="25350"/>
                  <a:pt x="0" y="19794"/>
                </a:cubicBezTo>
                <a:lnTo>
                  <a:pt x="0" y="0"/>
                </a:lnTo>
                <a:close/>
              </a:path>
            </a:pathLst>
          </a:cu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9" name="Title 8"/>
          <p:cNvSpPr>
            <a:spLocks noGrp="1"/>
          </p:cNvSpPr>
          <p:nvPr>
            <p:ph type="ctrTitle"/>
          </p:nvPr>
        </p:nvSpPr>
        <p:spPr>
          <a:xfrm>
            <a:off x="502920" y="2775745"/>
            <a:ext cx="8229600" cy="2167128"/>
          </a:xfrm>
        </p:spPr>
        <p:txBody>
          <a:bodyPr tIns="0" bIns="0" anchor="t"/>
          <a:lstStyle>
            <a:lvl1pPr>
              <a:defRPr sz="50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17" name="Subtitle 16"/>
          <p:cNvSpPr>
            <a:spLocks noGrp="1"/>
          </p:cNvSpPr>
          <p:nvPr>
            <p:ph type="subTitle" idx="1"/>
          </p:nvPr>
        </p:nvSpPr>
        <p:spPr>
          <a:xfrm>
            <a:off x="500064" y="1559720"/>
            <a:ext cx="5105400" cy="1219200"/>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30" name="Date Placeholder 29"/>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990600"/>
            <a:ext cx="7772400" cy="1362456"/>
          </a:xfrm>
        </p:spPr>
        <p:txBody>
          <a:bodyPr>
            <a:noAutofit/>
          </a:bodyPr>
          <a:lstStyle>
            <a:lvl1pPr algn="l">
              <a:buNone/>
              <a:defRPr sz="48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352677"/>
            <a:ext cx="7772400" cy="1509712"/>
          </a:xfrm>
        </p:spPr>
        <p:txBody>
          <a:bodyPr anchor="t"/>
          <a:lstStyle>
            <a:lvl1pPr>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lstStyle/>
          <a:p>
            <a:r>
              <a:rPr lang="en-US" smtClean="0"/>
              <a:t>Click to edit Master title style</a:t>
            </a:r>
            <a:endParaRPr lang="en-US" dirty="0"/>
          </a:p>
        </p:txBody>
      </p:sp>
      <p:sp>
        <p:nvSpPr>
          <p:cNvPr id="3" name="Content Placeholder 2"/>
          <p:cNvSpPr>
            <a:spLocks noGrp="1"/>
          </p:cNvSpPr>
          <p:nvPr>
            <p:ph sz="half" idx="1"/>
          </p:nvPr>
        </p:nvSpPr>
        <p:spPr>
          <a:xfrm>
            <a:off x="457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nchor="b"/>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112168"/>
            <a:ext cx="4040188" cy="502920"/>
          </a:xfrm>
        </p:spPr>
        <p:txBody>
          <a:bodyPr anchor="b">
            <a:noAutofit/>
          </a:bodyPr>
          <a:lstStyle>
            <a:lvl1pPr>
              <a:buNone/>
              <a:defRPr sz="2200" b="1">
                <a:effectLst>
                  <a:outerShdw blurRad="38000" dist="38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2112168"/>
            <a:ext cx="4041775" cy="502920"/>
          </a:xfrm>
        </p:spPr>
        <p:txBody>
          <a:bodyPr anchor="b">
            <a:noAutofit/>
          </a:bodyPr>
          <a:lstStyle>
            <a:lvl1pPr>
              <a:buNone/>
              <a:defRPr sz="2200" b="1">
                <a:effectLst>
                  <a:outerShdw blurRad="30000" dist="30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667000"/>
            <a:ext cx="4040188"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667000"/>
            <a:ext cx="4041775"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effectLst/>
        </p:spPr>
        <p:txBody>
          <a:bodyPr tIns="9144" bIns="9144" anchor="b"/>
          <a:lstStyle>
            <a:lvl1pPr>
              <a:defRPr sz="4800" cap="none" baseline="0">
                <a:effectLst>
                  <a:outerShdw blurRad="30000" dist="30000" dir="2700000" algn="tl" rotWithShape="0">
                    <a:schemeClr val="bg2">
                      <a:shade val="45000"/>
                      <a:satMod val="150000"/>
                      <a:alpha val="90000"/>
                    </a:schemeClr>
                  </a:outerShdw>
                </a:effectLst>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1440"/>
            <a:ext cx="8229600" cy="914400"/>
          </a:xfrm>
        </p:spPr>
        <p:txBody>
          <a:bodyPr tIns="0" bIns="0" anchor="b"/>
          <a:lstStyle>
            <a:lvl1pPr algn="l">
              <a:buNone/>
              <a:defRPr sz="5000" b="1"/>
            </a:lvl1pPr>
          </a:lstStyle>
          <a:p>
            <a:r>
              <a:rPr lang="en-US" smtClean="0"/>
              <a:t>Click to edit Master title style</a:t>
            </a:r>
            <a:endParaRPr lang="en-US" dirty="0"/>
          </a:p>
        </p:txBody>
      </p:sp>
      <p:sp>
        <p:nvSpPr>
          <p:cNvPr id="3" name="Text Placeholder 2"/>
          <p:cNvSpPr>
            <a:spLocks noGrp="1"/>
          </p:cNvSpPr>
          <p:nvPr>
            <p:ph type="body" idx="2"/>
          </p:nvPr>
        </p:nvSpPr>
        <p:spPr>
          <a:xfrm>
            <a:off x="457200" y="1133856"/>
            <a:ext cx="2590800" cy="5181600"/>
          </a:xfrm>
        </p:spPr>
        <p:txBody>
          <a:bodyPr lIns="45720" tIns="45720" rIns="0"/>
          <a:lstStyle>
            <a:lvl1pPr marL="0" indent="0">
              <a:spcBef>
                <a:spcPts val="300"/>
              </a:spcBef>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429000" y="1133472"/>
            <a:ext cx="5257800" cy="5191128"/>
          </a:xfrm>
        </p:spPr>
        <p:txBody>
          <a:bodyPr/>
          <a:lstStyle>
            <a:lvl1pPr algn="l">
              <a:defRPr sz="3000"/>
            </a:lvl1pPr>
            <a:lvl2pPr algn="l">
              <a:defRPr sz="2800"/>
            </a:lvl2pPr>
            <a:lvl3pPr algn="l">
              <a:defRPr sz="2400"/>
            </a:lvl3pPr>
            <a:lvl4pPr algn="l">
              <a:defRPr sz="2000"/>
            </a:lvl4pPr>
            <a:lvl5pPr algn="l">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CA5CBD-21CE-416D-9346-2BF130E29FC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6240" y="1981200"/>
            <a:ext cx="3429000" cy="522288"/>
          </a:xfrm>
        </p:spPr>
        <p:txBody>
          <a:bodyPr tIns="0" bIns="0" anchor="b"/>
          <a:lstStyle>
            <a:lvl1pPr algn="r">
              <a:buNone/>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4093368" y="1066800"/>
            <a:ext cx="4572000" cy="4572000"/>
          </a:xfrm>
          <a:solidFill>
            <a:schemeClr val="bg2">
              <a:shade val="75000"/>
            </a:schemeClr>
          </a:solidFill>
          <a:ln w="60325">
            <a:solidFill>
              <a:srgbClr val="FFFFFF"/>
            </a:solidFill>
            <a:miter lim="800000"/>
          </a:ln>
          <a:effectLst>
            <a:outerShdw blurRad="36195" dist="10000" dir="5400000" algn="tl" rotWithShape="0">
              <a:srgbClr val="000000">
                <a:alpha val="75000"/>
              </a:srgbClr>
            </a:outerShdw>
            <a:reflection stA="21000" endA="500" endPos="10000" dist="20000" dir="5400000" sy="-100000" algn="bl" rotWithShape="0"/>
          </a:effectLst>
        </p:spPr>
        <p:txBody>
          <a:bodyPr/>
          <a:lstStyle>
            <a:lvl1pPr>
              <a:buNone/>
              <a:defRPr sz="3200"/>
            </a:lvl1pPr>
          </a:lstStyle>
          <a:p>
            <a:r>
              <a:rPr lang="en-US" dirty="0" smtClean="0"/>
              <a:t>Click icon to add picture</a:t>
            </a:r>
            <a:endParaRPr lang="en-US" dirty="0"/>
          </a:p>
        </p:txBody>
      </p:sp>
      <p:sp>
        <p:nvSpPr>
          <p:cNvPr id="4" name="Text Placeholder 3"/>
          <p:cNvSpPr>
            <a:spLocks noGrp="1"/>
          </p:cNvSpPr>
          <p:nvPr>
            <p:ph type="body" sz="half" idx="2"/>
          </p:nvPr>
        </p:nvSpPr>
        <p:spPr>
          <a:xfrm>
            <a:off x="376240" y="2543176"/>
            <a:ext cx="3429000" cy="914400"/>
          </a:xfrm>
        </p:spPr>
        <p:txBody>
          <a:bodyPr lIns="0" tIns="0" rIns="0" bIns="0" anchor="t"/>
          <a:lstStyle>
            <a:lvl1pPr indent="0" algn="r">
              <a:spcBef>
                <a:spcPts val="300"/>
              </a:spcBef>
              <a:buFontTx/>
              <a:buNone/>
              <a:defRPr sz="1400" baseline="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p>
            <a:fld id="{0D5F65C7-F30C-4908-9FDF-4C2F8FAF8DCF}" type="datetimeFigureOut">
              <a:rPr lang="en-US" smtClean="0"/>
              <a:pPr/>
              <a:t>2012-01-02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3400" y="6356350"/>
            <a:ext cx="533400" cy="365125"/>
          </a:xfrm>
        </p:spPr>
        <p:txBody>
          <a:bodyPr/>
          <a:lstStyle/>
          <a:p>
            <a:fld id="{B5CA5CBD-21CE-416D-9346-2BF130E29FC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lowchart: Document 6"/>
          <p:cNvSpPr/>
          <p:nvPr/>
        </p:nvSpPr>
        <p:spPr>
          <a:xfrm rot="10800000">
            <a:off x="1" y="1142899"/>
            <a:ext cx="9144000" cy="5562705"/>
          </a:xfrm>
          <a:custGeom>
            <a:avLst/>
            <a:gdLst>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252">
                <a:moveTo>
                  <a:pt x="0" y="0"/>
                </a:moveTo>
                <a:lnTo>
                  <a:pt x="21600" y="0"/>
                </a:lnTo>
                <a:lnTo>
                  <a:pt x="21600" y="17322"/>
                </a:lnTo>
                <a:cubicBezTo>
                  <a:pt x="10800" y="17322"/>
                  <a:pt x="10056" y="24231"/>
                  <a:pt x="0" y="20252"/>
                </a:cubicBezTo>
                <a:lnTo>
                  <a:pt x="0" y="0"/>
                </a:lnTo>
                <a:close/>
              </a:path>
            </a:pathLst>
          </a:custGeom>
          <a:gradFill>
            <a:gsLst>
              <a:gs pos="100000">
                <a:schemeClr val="bg2">
                  <a:tint val="55000"/>
                  <a:satMod val="1800000"/>
                  <a:alpha val="55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8" name="Flowchart: Document 7"/>
          <p:cNvSpPr/>
          <p:nvPr/>
        </p:nvSpPr>
        <p:spPr>
          <a:xfrm rot="10800000">
            <a:off x="1" y="1341133"/>
            <a:ext cx="9144000" cy="4480425"/>
          </a:xfrm>
          <a:custGeom>
            <a:avLst/>
            <a:gdLst>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032">
                <a:moveTo>
                  <a:pt x="0" y="0"/>
                </a:moveTo>
                <a:lnTo>
                  <a:pt x="21600" y="0"/>
                </a:lnTo>
                <a:lnTo>
                  <a:pt x="21600" y="17322"/>
                </a:lnTo>
                <a:cubicBezTo>
                  <a:pt x="10800" y="17322"/>
                  <a:pt x="8684" y="24776"/>
                  <a:pt x="0" y="20032"/>
                </a:cubicBezTo>
                <a:lnTo>
                  <a:pt x="0" y="0"/>
                </a:lnTo>
                <a:close/>
              </a:path>
            </a:pathLst>
          </a:custGeom>
          <a:gradFill>
            <a:gsLst>
              <a:gs pos="100000">
                <a:schemeClr val="bg2">
                  <a:tint val="40000"/>
                  <a:satMod val="1900000"/>
                  <a:alpha val="30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9" name="Title Placeholder 8"/>
          <p:cNvSpPr>
            <a:spLocks noGrp="1"/>
          </p:cNvSpPr>
          <p:nvPr>
            <p:ph type="title"/>
          </p:nvPr>
        </p:nvSpPr>
        <p:spPr>
          <a:xfrm>
            <a:off x="457200" y="533400"/>
            <a:ext cx="8229600" cy="1524000"/>
          </a:xfrm>
          <a:prstGeom prst="rect">
            <a:avLst/>
          </a:prstGeom>
        </p:spPr>
        <p:txBody>
          <a:bodyPr vert="horz" lIns="0" tIns="9144" rIns="0" bIns="9144" anchor="b">
            <a:normAutofit/>
          </a:bodyPr>
          <a:lstStyle/>
          <a:p>
            <a:r>
              <a:rPr lang="en-US" smtClean="0"/>
              <a:t>Click to edit Master title style</a:t>
            </a:r>
            <a:endParaRPr lang="en-US" dirty="0"/>
          </a:p>
        </p:txBody>
      </p:sp>
      <p:sp>
        <p:nvSpPr>
          <p:cNvPr id="30" name="Text Placeholder 29"/>
          <p:cNvSpPr>
            <a:spLocks noGrp="1"/>
          </p:cNvSpPr>
          <p:nvPr>
            <p:ph type="body" idx="1"/>
          </p:nvPr>
        </p:nvSpPr>
        <p:spPr>
          <a:xfrm>
            <a:off x="457200" y="2179637"/>
            <a:ext cx="8229600" cy="4114800"/>
          </a:xfrm>
          <a:prstGeom prst="rect">
            <a:avLst/>
          </a:prstGeom>
        </p:spPr>
        <p:txBody>
          <a:bodyPr vert="horz" lIns="9144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2"/>
          </p:nvPr>
        </p:nvSpPr>
        <p:spPr>
          <a:xfrm>
            <a:off x="457200" y="6356350"/>
            <a:ext cx="1981200" cy="365125"/>
          </a:xfrm>
          <a:prstGeom prst="rect">
            <a:avLst/>
          </a:prstGeom>
        </p:spPr>
        <p:txBody>
          <a:bodyPr vert="horz" anchor="b"/>
          <a:lstStyle>
            <a:lvl1pPr algn="ctr">
              <a:defRPr sz="1200">
                <a:solidFill>
                  <a:schemeClr val="tx2">
                    <a:shade val="50000"/>
                  </a:schemeClr>
                </a:solidFill>
              </a:defRPr>
            </a:lvl1pPr>
          </a:lstStyle>
          <a:p>
            <a:fld id="{0D5F65C7-F30C-4908-9FDF-4C2F8FAF8DCF}" type="datetimeFigureOut">
              <a:rPr lang="en-US" smtClean="0"/>
              <a:pPr/>
              <a:t>2012-01-02</a:t>
            </a:fld>
            <a:endParaRPr lang="en-US" dirty="0"/>
          </a:p>
        </p:txBody>
      </p:sp>
      <p:sp>
        <p:nvSpPr>
          <p:cNvPr id="22" name="Footer Placeholder 21"/>
          <p:cNvSpPr>
            <a:spLocks noGrp="1"/>
          </p:cNvSpPr>
          <p:nvPr>
            <p:ph type="ftr" sz="quarter" idx="3"/>
          </p:nvPr>
        </p:nvSpPr>
        <p:spPr>
          <a:xfrm>
            <a:off x="2438400" y="6356350"/>
            <a:ext cx="2895600" cy="365125"/>
          </a:xfrm>
          <a:prstGeom prst="rect">
            <a:avLst/>
          </a:prstGeom>
        </p:spPr>
        <p:txBody>
          <a:bodyPr vert="horz" lIns="0" anchor="b"/>
          <a:lstStyle>
            <a:lvl1pPr algn="l">
              <a:defRPr sz="12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356350"/>
            <a:ext cx="533400" cy="365125"/>
          </a:xfrm>
          <a:prstGeom prst="rect">
            <a:avLst/>
          </a:prstGeom>
        </p:spPr>
        <p:txBody>
          <a:bodyPr vert="horz" lIns="91440" rIns="0" anchor="b"/>
          <a:lstStyle>
            <a:lvl1pPr algn="r">
              <a:defRPr sz="1400">
                <a:solidFill>
                  <a:schemeClr val="tx2">
                    <a:shade val="50000"/>
                  </a:schemeClr>
                </a:solidFill>
              </a:defRPr>
            </a:lvl1pPr>
          </a:lstStyle>
          <a:p>
            <a:fld id="{B5CA5CBD-21CE-416D-9346-2BF130E29FC6}"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p:titleStyle>
    <p:bodyStyle>
      <a:lvl1pPr marL="320040" indent="-320040" algn="l" rtl="0" eaLnBrk="1" latinLnBrk="0" hangingPunct="1">
        <a:spcBef>
          <a:spcPct val="20000"/>
        </a:spcBef>
        <a:buClr>
          <a:schemeClr val="accent1"/>
        </a:buClr>
        <a:buSzPct val="70000"/>
        <a:buFont typeface="Wingdings 2"/>
        <a:buChar char=""/>
        <a:defRPr sz="3000" kern="1200">
          <a:solidFill>
            <a:schemeClr val="tx1"/>
          </a:solidFill>
          <a:latin typeface="+mn-lt"/>
          <a:ea typeface="+mn-ea"/>
          <a:cs typeface="+mn-cs"/>
        </a:defRPr>
      </a:lvl1pPr>
      <a:lvl2pPr marL="630936" indent="-274320" algn="l" rtl="0" eaLnBrk="1" latinLnBrk="0" hangingPunct="1">
        <a:spcBef>
          <a:spcPct val="20000"/>
        </a:spcBef>
        <a:buClr>
          <a:schemeClr val="accent2"/>
        </a:buClr>
        <a:buFont typeface="Wingdings 2"/>
        <a:buChar char=""/>
        <a:defRPr sz="2600" kern="1200">
          <a:solidFill>
            <a:schemeClr val="tx1"/>
          </a:solidFill>
          <a:latin typeface="+mn-lt"/>
          <a:ea typeface="+mn-ea"/>
          <a:cs typeface="+mn-cs"/>
        </a:defRPr>
      </a:lvl2pPr>
      <a:lvl3pPr marL="923544" indent="-274320" algn="l" rtl="0" eaLnBrk="1" latinLnBrk="0" hangingPunct="1">
        <a:spcBef>
          <a:spcPct val="20000"/>
        </a:spcBef>
        <a:buClr>
          <a:schemeClr val="accent3"/>
        </a:buClr>
        <a:buFont typeface="Wingdings 2"/>
        <a:buChar char=""/>
        <a:defRPr sz="2400" kern="1200">
          <a:solidFill>
            <a:schemeClr val="tx1"/>
          </a:solidFill>
          <a:latin typeface="+mn-lt"/>
          <a:ea typeface="+mn-ea"/>
          <a:cs typeface="+mn-cs"/>
        </a:defRPr>
      </a:lvl3pPr>
      <a:lvl4pPr marL="1188720" indent="-228600" algn="l" rtl="0" eaLnBrk="1" latinLnBrk="0" hangingPunct="1">
        <a:spcBef>
          <a:spcPct val="20000"/>
        </a:spcBef>
        <a:buClr>
          <a:schemeClr val="accent4"/>
        </a:buClr>
        <a:buFont typeface="Wingdings 2"/>
        <a:buChar char=""/>
        <a:defRPr sz="2200" kern="1200">
          <a:solidFill>
            <a:schemeClr val="tx1"/>
          </a:solidFill>
          <a:latin typeface="+mn-lt"/>
          <a:ea typeface="+mn-ea"/>
          <a:cs typeface="+mn-cs"/>
        </a:defRPr>
      </a:lvl4pPr>
      <a:lvl5pPr marL="1426464" indent="-228600" algn="l" rtl="0" eaLnBrk="1" latinLnBrk="0" hangingPunct="1">
        <a:spcBef>
          <a:spcPct val="20000"/>
        </a:spcBef>
        <a:buClr>
          <a:schemeClr val="accent5"/>
        </a:buClr>
        <a:buFont typeface="Wingdings 2"/>
        <a:buChar char=""/>
        <a:defRPr sz="2000" kern="1200">
          <a:solidFill>
            <a:schemeClr val="tx1"/>
          </a:solidFill>
          <a:latin typeface="+mn-lt"/>
          <a:ea typeface="+mn-ea"/>
          <a:cs typeface="+mn-cs"/>
        </a:defRPr>
      </a:lvl5pPr>
      <a:lvl6pPr marL="1673352" indent="-228600" algn="l" rtl="0" eaLnBrk="1" latinLnBrk="0" hangingPunct="1">
        <a:spcBef>
          <a:spcPct val="20000"/>
        </a:spcBef>
        <a:buClr>
          <a:schemeClr val="accent6"/>
        </a:buClr>
        <a:buFont typeface="Wingdings 2"/>
        <a:buChar char=""/>
        <a:defRPr sz="1800" kern="1200">
          <a:solidFill>
            <a:schemeClr val="tx1"/>
          </a:solidFill>
          <a:latin typeface="+mn-lt"/>
          <a:ea typeface="+mn-ea"/>
          <a:cs typeface="+mn-cs"/>
        </a:defRPr>
      </a:lvl6pPr>
      <a:lvl7pPr marL="1911096" indent="-228600" algn="l" rtl="0" eaLnBrk="1" latinLnBrk="0" hangingPunct="1">
        <a:spcBef>
          <a:spcPct val="20000"/>
        </a:spcBef>
        <a:buClr>
          <a:schemeClr val="tx2"/>
        </a:buClr>
        <a:buFont typeface="Wingdings 2"/>
        <a:buChar char=""/>
        <a:defRPr sz="1600" kern="1200">
          <a:solidFill>
            <a:schemeClr val="tx1"/>
          </a:solidFill>
          <a:latin typeface="+mn-lt"/>
          <a:ea typeface="+mn-ea"/>
          <a:cs typeface="+mn-cs"/>
        </a:defRPr>
      </a:lvl7pPr>
      <a:lvl8pPr marL="2121408"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8pPr>
      <a:lvl9pPr marL="2322576"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26" Type="http://schemas.microsoft.com/office/2007/relationships/diagramDrawing" Target="../diagrams/drawing5.xml"/><Relationship Id="rId3" Type="http://schemas.openxmlformats.org/officeDocument/2006/relationships/diagramLayout" Target="../diagrams/layout1.xml"/><Relationship Id="rId21" Type="http://schemas.microsoft.com/office/2007/relationships/diagramDrawing" Target="../diagrams/drawing4.xml"/><Relationship Id="rId34" Type="http://schemas.openxmlformats.org/officeDocument/2006/relationships/diagramQuickStyle" Target="../diagrams/quickStyle7.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5" Type="http://schemas.openxmlformats.org/officeDocument/2006/relationships/diagramColors" Target="../diagrams/colors5.xml"/><Relationship Id="rId33" Type="http://schemas.openxmlformats.org/officeDocument/2006/relationships/diagramLayout" Target="../diagrams/layout7.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29" Type="http://schemas.openxmlformats.org/officeDocument/2006/relationships/diagramQuickStyle" Target="../diagrams/quickStyle6.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24" Type="http://schemas.openxmlformats.org/officeDocument/2006/relationships/diagramQuickStyle" Target="../diagrams/quickStyle5.xml"/><Relationship Id="rId32" Type="http://schemas.openxmlformats.org/officeDocument/2006/relationships/diagramData" Target="../diagrams/data7.xml"/><Relationship Id="rId37" Type="http://schemas.openxmlformats.org/officeDocument/2006/relationships/image" Target="../media/image7.jpeg"/><Relationship Id="rId5" Type="http://schemas.openxmlformats.org/officeDocument/2006/relationships/diagramColors" Target="../diagrams/colors1.xml"/><Relationship Id="rId15" Type="http://schemas.openxmlformats.org/officeDocument/2006/relationships/diagramColors" Target="../diagrams/colors3.xml"/><Relationship Id="rId23" Type="http://schemas.openxmlformats.org/officeDocument/2006/relationships/diagramLayout" Target="../diagrams/layout5.xml"/><Relationship Id="rId28" Type="http://schemas.openxmlformats.org/officeDocument/2006/relationships/diagramLayout" Target="../diagrams/layout6.xml"/><Relationship Id="rId36" Type="http://schemas.microsoft.com/office/2007/relationships/diagramDrawing" Target="../diagrams/drawing7.xml"/><Relationship Id="rId10" Type="http://schemas.openxmlformats.org/officeDocument/2006/relationships/diagramColors" Target="../diagrams/colors2.xml"/><Relationship Id="rId19" Type="http://schemas.openxmlformats.org/officeDocument/2006/relationships/diagramQuickStyle" Target="../diagrams/quickStyle4.xml"/><Relationship Id="rId31" Type="http://schemas.microsoft.com/office/2007/relationships/diagramDrawing" Target="../diagrams/drawing6.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 Id="rId22" Type="http://schemas.openxmlformats.org/officeDocument/2006/relationships/diagramData" Target="../diagrams/data5.xml"/><Relationship Id="rId27" Type="http://schemas.openxmlformats.org/officeDocument/2006/relationships/diagramData" Target="../diagrams/data6.xml"/><Relationship Id="rId30" Type="http://schemas.openxmlformats.org/officeDocument/2006/relationships/diagramColors" Target="../diagrams/colors6.xml"/><Relationship Id="rId35" Type="http://schemas.openxmlformats.org/officeDocument/2006/relationships/diagramColors" Target="../diagrams/colors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514600"/>
            <a:ext cx="7772400" cy="1829761"/>
          </a:xfrm>
        </p:spPr>
        <p:txBody>
          <a:bodyPr>
            <a:normAutofit fontScale="90000"/>
          </a:bodyPr>
          <a:lstStyle/>
          <a:p>
            <a:pPr algn="ctr"/>
            <a:r>
              <a:rPr lang="en-US" dirty="0" smtClean="0"/>
              <a:t>GMAP</a:t>
            </a:r>
            <a:br>
              <a:rPr lang="en-US" dirty="0" smtClean="0"/>
            </a:br>
            <a:r>
              <a:rPr lang="en-US" dirty="0" smtClean="0"/>
              <a:t>(Great Map)</a:t>
            </a:r>
            <a:br>
              <a:rPr lang="en-US" dirty="0" smtClean="0"/>
            </a:b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85800" y="152400"/>
            <a:ext cx="1531938" cy="151606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p:cNvSpPr txBox="1"/>
          <p:nvPr/>
        </p:nvSpPr>
        <p:spPr>
          <a:xfrm>
            <a:off x="4343400" y="1371600"/>
            <a:ext cx="4267200" cy="923330"/>
          </a:xfrm>
          <a:prstGeom prst="rect">
            <a:avLst/>
          </a:prstGeom>
          <a:noFill/>
        </p:spPr>
        <p:txBody>
          <a:bodyPr wrap="square" rtlCol="0">
            <a:spAutoFit/>
          </a:bodyPr>
          <a:lstStyle/>
          <a:p>
            <a:pPr algn="ctr"/>
            <a:r>
              <a:rPr lang="en-US" dirty="0"/>
              <a:t>Department of Computer Engineering</a:t>
            </a:r>
          </a:p>
          <a:p>
            <a:pPr algn="ctr"/>
            <a:r>
              <a:rPr lang="en-US" dirty="0"/>
              <a:t>College of Engineering</a:t>
            </a:r>
          </a:p>
          <a:p>
            <a:pPr algn="ctr"/>
            <a:r>
              <a:rPr lang="en-US" dirty="0"/>
              <a:t>An-Najah National University</a:t>
            </a:r>
          </a:p>
        </p:txBody>
      </p:sp>
      <p:sp>
        <p:nvSpPr>
          <p:cNvPr id="6" name="TextBox 5"/>
          <p:cNvSpPr txBox="1"/>
          <p:nvPr/>
        </p:nvSpPr>
        <p:spPr>
          <a:xfrm>
            <a:off x="1219200" y="4191000"/>
            <a:ext cx="7086600" cy="2585323"/>
          </a:xfrm>
          <a:prstGeom prst="rect">
            <a:avLst/>
          </a:prstGeom>
          <a:noFill/>
        </p:spPr>
        <p:txBody>
          <a:bodyPr wrap="square" rtlCol="0">
            <a:spAutoFit/>
          </a:bodyPr>
          <a:lstStyle/>
          <a:p>
            <a:pPr algn="ctr"/>
            <a:r>
              <a:rPr lang="en-US" b="1" dirty="0"/>
              <a:t>Prepared by :</a:t>
            </a:r>
            <a:endParaRPr lang="en-US" dirty="0"/>
          </a:p>
          <a:p>
            <a:pPr algn="ctr"/>
            <a:r>
              <a:rPr lang="en-US" b="1" dirty="0"/>
              <a:t>Saif Marwan  &amp; Osama Nabulsi</a:t>
            </a:r>
            <a:endParaRPr lang="en-US" dirty="0"/>
          </a:p>
          <a:p>
            <a:pPr algn="ctr"/>
            <a:r>
              <a:rPr lang="en-US" b="1" dirty="0"/>
              <a:t> </a:t>
            </a:r>
            <a:endParaRPr lang="en-US" dirty="0"/>
          </a:p>
          <a:p>
            <a:pPr algn="ctr"/>
            <a:r>
              <a:rPr lang="en-US" b="1" dirty="0"/>
              <a:t>Supervisor Name:</a:t>
            </a:r>
            <a:endParaRPr lang="en-US" dirty="0"/>
          </a:p>
          <a:p>
            <a:pPr algn="ctr"/>
            <a:r>
              <a:rPr lang="en-US" b="1" dirty="0"/>
              <a:t>Dr. Loay Malhis , </a:t>
            </a:r>
            <a:r>
              <a:rPr lang="en-US" b="1" i="1" dirty="0"/>
              <a:t>Eng. Haya Sammaneh</a:t>
            </a:r>
            <a:endParaRPr lang="en-US" dirty="0"/>
          </a:p>
          <a:p>
            <a:pPr algn="ctr"/>
            <a:r>
              <a:rPr lang="en-US" b="1" dirty="0"/>
              <a:t> </a:t>
            </a:r>
            <a:endParaRPr lang="en-US" dirty="0"/>
          </a:p>
          <a:p>
            <a:pPr algn="ctr"/>
            <a:r>
              <a:rPr lang="en-US" b="1" dirty="0"/>
              <a:t>Academic Year:</a:t>
            </a:r>
            <a:endParaRPr lang="en-US" dirty="0"/>
          </a:p>
          <a:p>
            <a:pPr algn="ctr"/>
            <a:r>
              <a:rPr lang="en-US" b="1" dirty="0"/>
              <a:t>2011 – 2012</a:t>
            </a:r>
            <a:endParaRPr lang="en-US" dirty="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914400"/>
          </a:xfrm>
        </p:spPr>
        <p:txBody>
          <a:bodyPr/>
          <a:lstStyle/>
          <a:p>
            <a:r>
              <a:rPr lang="en-US" dirty="0" smtClean="0"/>
              <a:t>Implementation</a:t>
            </a:r>
            <a:endParaRPr lang="en-US" dirty="0"/>
          </a:p>
        </p:txBody>
      </p:sp>
      <p:sp>
        <p:nvSpPr>
          <p:cNvPr id="3" name="Content Placeholder 2"/>
          <p:cNvSpPr>
            <a:spLocks noGrp="1"/>
          </p:cNvSpPr>
          <p:nvPr>
            <p:ph idx="1"/>
          </p:nvPr>
        </p:nvSpPr>
        <p:spPr>
          <a:xfrm>
            <a:off x="304800" y="1905000"/>
            <a:ext cx="8229600" cy="4343400"/>
          </a:xfrm>
        </p:spPr>
        <p:txBody>
          <a:bodyPr/>
          <a:lstStyle/>
          <a:p>
            <a:pPr>
              <a:buFont typeface="Wingdings" pitchFamily="2" charset="2"/>
              <a:buChar char="v"/>
            </a:pPr>
            <a:r>
              <a:rPr lang="en-US" b="1" dirty="0" smtClean="0"/>
              <a:t>Coordinate systems :</a:t>
            </a:r>
          </a:p>
          <a:p>
            <a:pPr>
              <a:buNone/>
            </a:pPr>
            <a:r>
              <a:rPr lang="en-US" sz="2000" dirty="0" smtClean="0"/>
              <a:t>coordinate systems, projections</a:t>
            </a:r>
          </a:p>
          <a:p>
            <a:pPr>
              <a:buNone/>
            </a:pPr>
            <a:r>
              <a:rPr lang="en-US" sz="2000" dirty="0" smtClean="0"/>
              <a:t> </a:t>
            </a:r>
          </a:p>
          <a:p>
            <a:pPr>
              <a:buNone/>
            </a:pPr>
            <a:endParaRPr lang="en-US" sz="2000" dirty="0" smtClean="0"/>
          </a:p>
          <a:p>
            <a:pPr>
              <a:buNone/>
            </a:pPr>
            <a:r>
              <a:rPr lang="en-US" sz="2000" dirty="0" smtClean="0"/>
              <a:t>People are often mixing the above as if they were one and the same, so here’s a recap of them. One of the things you often find people saying is that “my data is in the WGS84 coordinate system”. This doesn’t really make sense, but I will get back to this later.</a:t>
            </a:r>
          </a:p>
          <a:p>
            <a:pPr>
              <a:buNone/>
            </a:pPr>
            <a:endParaRPr lang="en-US" sz="2000" dirty="0" smtClean="0"/>
          </a:p>
          <a:p>
            <a:pPr>
              <a:buNone/>
            </a:pPr>
            <a:r>
              <a:rPr lang="en-US" sz="2000" dirty="0" smtClean="0"/>
              <a:t>This is a very confusing subject, and I might have gotten a few things wrong myself, so please add a comment and I’ll update it ASAP.</a:t>
            </a:r>
          </a:p>
          <a:p>
            <a:pPr>
              <a:buNone/>
            </a:pPr>
            <a:endParaRPr lang="en-US" sz="2000" dirty="0" smtClean="0"/>
          </a:p>
          <a:p>
            <a:pPr>
              <a:buNone/>
            </a:pPr>
            <a:endParaRPr lang="en-US"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762000"/>
          </a:xfrm>
        </p:spPr>
        <p:txBody>
          <a:bodyPr/>
          <a:lstStyle/>
          <a:p>
            <a:r>
              <a:rPr lang="en-US" dirty="0" smtClean="0"/>
              <a:t>Implementation Cont’d</a:t>
            </a: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dirty="0" smtClean="0"/>
              <a:t>Developer Form :</a:t>
            </a:r>
          </a:p>
          <a:p>
            <a:pPr>
              <a:buNone/>
            </a:pPr>
            <a:endParaRPr lang="en-US" dirty="0" smtClean="0"/>
          </a:p>
          <a:p>
            <a:r>
              <a:rPr lang="en-US" sz="2000" dirty="0" smtClean="0"/>
              <a:t>In this form, developer can redraw any map with AutoCAD file format in our project.</a:t>
            </a:r>
          </a:p>
          <a:p>
            <a:endParaRPr lang="en-US" sz="2000" dirty="0" smtClean="0"/>
          </a:p>
          <a:p>
            <a:r>
              <a:rPr lang="en-US" sz="2000" dirty="0" smtClean="0"/>
              <a:t>Read DXF file format from this map, and Developer Form can identify on DXF file format then redraw this map again with format that C# language can deal with it.</a:t>
            </a:r>
          </a:p>
          <a:p>
            <a:pPr>
              <a:buNone/>
            </a:pPr>
            <a:endParaRPr lang="en-US" dirty="0" smtClean="0"/>
          </a:p>
          <a:p>
            <a:pPr>
              <a:buNone/>
            </a:pPr>
            <a:endParaRPr lang="en-US" dirty="0" smtClean="0"/>
          </a:p>
          <a:p>
            <a:endParaRPr lang="en-US" dirty="0" smtClean="0"/>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xfimportnetstructure.png"/>
          <p:cNvPicPr>
            <a:picLocks noChangeAspect="1" noChangeArrowheads="1"/>
          </p:cNvPicPr>
          <p:nvPr/>
        </p:nvPicPr>
        <p:blipFill>
          <a:blip r:embed="rId2" cstate="print"/>
          <a:srcRect/>
          <a:stretch>
            <a:fillRect/>
          </a:stretch>
        </p:blipFill>
        <p:spPr bwMode="auto">
          <a:xfrm>
            <a:off x="0" y="0"/>
            <a:ext cx="9144000" cy="6858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a:bodyPr>
          <a:lstStyle/>
          <a:p>
            <a:pPr>
              <a:buFont typeface="Wingdings" pitchFamily="2" charset="2"/>
              <a:buChar char="v"/>
            </a:pPr>
            <a:r>
              <a:rPr lang="en-US" dirty="0" smtClean="0"/>
              <a:t>Admin Form :</a:t>
            </a:r>
          </a:p>
          <a:p>
            <a:pPr>
              <a:buNone/>
            </a:pPr>
            <a:endParaRPr lang="en-US" dirty="0" smtClean="0"/>
          </a:p>
          <a:p>
            <a:pPr>
              <a:buNone/>
            </a:pPr>
            <a:endParaRPr lang="en-US" dirty="0" smtClean="0"/>
          </a:p>
          <a:p>
            <a:r>
              <a:rPr lang="en-US" sz="2000" dirty="0" smtClean="0"/>
              <a:t>Update the map using many tools in our project, and he can also add naming and information about company that he wanted from the user to know it by using this application.</a:t>
            </a:r>
          </a:p>
          <a:p>
            <a:pPr>
              <a:buNone/>
            </a:pPr>
            <a:endParaRPr lang="en-US" sz="2000" dirty="0" smtClean="0"/>
          </a:p>
          <a:p>
            <a:r>
              <a:rPr lang="en-US" sz="2000" dirty="0" smtClean="0"/>
              <a:t>Draw basic shapes such as circles ,lines ,points, polygons.</a:t>
            </a:r>
          </a:p>
          <a:p>
            <a:endParaRPr lang="en-US" sz="2000" dirty="0" smtClean="0"/>
          </a:p>
          <a:p>
            <a:r>
              <a:rPr lang="en-US" sz="2000" dirty="0" smtClean="0"/>
              <a:t>Import and export data from any other database, files.</a:t>
            </a:r>
          </a:p>
          <a:p>
            <a:endParaRPr lang="en-US" sz="2000" dirty="0" smtClean="0"/>
          </a:p>
          <a:p>
            <a:r>
              <a:rPr lang="en-US" sz="2000" dirty="0" smtClean="0"/>
              <a:t>Implement  special query to analysis ,retrieve, edit data.</a:t>
            </a:r>
          </a:p>
          <a:p>
            <a:endParaRPr lang="en-US" sz="2000" dirty="0" smtClean="0"/>
          </a:p>
          <a:p>
            <a:r>
              <a:rPr lang="en-US" sz="2000" dirty="0" smtClean="0"/>
              <a:t>Insert photos ,label to specific items.</a:t>
            </a:r>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229600" cy="5791200"/>
          </a:xfrm>
        </p:spPr>
        <p:txBody>
          <a:bodyPr>
            <a:normAutofit/>
          </a:bodyPr>
          <a:lstStyle/>
          <a:p>
            <a:pPr>
              <a:buFont typeface="Wingdings" pitchFamily="2" charset="2"/>
              <a:buChar char="v"/>
            </a:pPr>
            <a:r>
              <a:rPr lang="en-US" dirty="0" smtClean="0"/>
              <a:t>Screen Manager Form :</a:t>
            </a:r>
          </a:p>
          <a:p>
            <a:endParaRPr lang="en-US" dirty="0" smtClean="0"/>
          </a:p>
          <a:p>
            <a:pPr>
              <a:buNone/>
            </a:pPr>
            <a:endParaRPr lang="en-US" dirty="0" smtClean="0"/>
          </a:p>
          <a:p>
            <a:r>
              <a:rPr lang="en-US" sz="2000" dirty="0" smtClean="0"/>
              <a:t>update events and advertisements and any messages, that the company want from the user to know for each mark place.</a:t>
            </a:r>
          </a:p>
          <a:p>
            <a:endParaRPr lang="en-US" sz="2000" dirty="0" smtClean="0"/>
          </a:p>
          <a:p>
            <a:r>
              <a:rPr lang="en-US" sz="2000" dirty="0" smtClean="0"/>
              <a:t>Http request with specific website for future expanded. </a:t>
            </a:r>
          </a:p>
          <a:p>
            <a:pPr>
              <a:buNone/>
            </a:pPr>
            <a:endParaRPr lang="en-US" sz="2000" dirty="0" smtClean="0"/>
          </a:p>
          <a:p>
            <a:r>
              <a:rPr lang="en-US" sz="2000" dirty="0" smtClean="0"/>
              <a:t>Guarantee no event conflict.</a:t>
            </a:r>
          </a:p>
          <a:p>
            <a:endParaRPr lang="en-US" sz="2000" dirty="0" smtClean="0"/>
          </a:p>
          <a:p>
            <a:r>
              <a:rPr lang="en-US" sz="2000" dirty="0" smtClean="0"/>
              <a:t>Server for other screen by TCP/IP  protocol.</a:t>
            </a:r>
          </a:p>
          <a:p>
            <a:endParaRPr lang="en-US" sz="2000"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rmAutofit/>
          </a:bodyPr>
          <a:lstStyle/>
          <a:p>
            <a:pPr>
              <a:buFont typeface="Wingdings" pitchFamily="2" charset="2"/>
              <a:buChar char="v"/>
            </a:pPr>
            <a:r>
              <a:rPr lang="en-US" dirty="0" smtClean="0"/>
              <a:t>Real User Form :</a:t>
            </a:r>
          </a:p>
          <a:p>
            <a:endParaRPr lang="en-US" dirty="0" smtClean="0"/>
          </a:p>
          <a:p>
            <a:endParaRPr lang="en-US" dirty="0" smtClean="0"/>
          </a:p>
          <a:p>
            <a:r>
              <a:rPr lang="en-US" sz="2000" dirty="0" smtClean="0"/>
              <a:t>This form is the interface between our application and the user, and by this form users can get a lot of information and details about company that is visited.</a:t>
            </a:r>
          </a:p>
          <a:p>
            <a:endParaRPr lang="en-US" sz="2000" dirty="0" smtClean="0"/>
          </a:p>
          <a:p>
            <a:r>
              <a:rPr lang="en-US" sz="2000" dirty="0" smtClean="0"/>
              <a:t>We achieved that the user not only can easily identify and recognize the path of his destination, but also he has other information about this target and he can get a sample photo of the map from this application to his mobile by Bluetooth.</a:t>
            </a:r>
          </a:p>
          <a:p>
            <a:endParaRPr lang="en-US" sz="2000" dirty="0" smtClean="0"/>
          </a:p>
          <a:p>
            <a:r>
              <a:rPr lang="en-US" sz="2000" dirty="0" smtClean="0"/>
              <a:t> Also, there is another feature, that the user can note the latest announcements and news and events about this company.</a:t>
            </a:r>
          </a:p>
          <a:p>
            <a:endParaRPr lang="en-US" sz="2000" dirty="0" smtClean="0"/>
          </a:p>
          <a:p>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28600"/>
            <a:ext cx="8229600" cy="914400"/>
          </a:xfrm>
        </p:spPr>
        <p:txBody>
          <a:bodyPr/>
          <a:lstStyle/>
          <a:p>
            <a:r>
              <a:rPr lang="en-US" dirty="0" smtClean="0"/>
              <a:t>Cont’d</a:t>
            </a:r>
            <a:endParaRPr lang="en-US" dirty="0"/>
          </a:p>
        </p:txBody>
      </p:sp>
      <p:sp>
        <p:nvSpPr>
          <p:cNvPr id="3" name="Content Placeholder 2"/>
          <p:cNvSpPr>
            <a:spLocks noGrp="1"/>
          </p:cNvSpPr>
          <p:nvPr>
            <p:ph idx="1"/>
          </p:nvPr>
        </p:nvSpPr>
        <p:spPr>
          <a:xfrm>
            <a:off x="457200" y="2179637"/>
            <a:ext cx="5105400" cy="4114800"/>
          </a:xfrm>
        </p:spPr>
        <p:txBody>
          <a:bodyPr/>
          <a:lstStyle/>
          <a:p>
            <a:endParaRPr lang="en-US" sz="2000" dirty="0" smtClean="0"/>
          </a:p>
          <a:p>
            <a:endParaRPr lang="en-US" sz="2000" dirty="0" smtClean="0"/>
          </a:p>
          <a:p>
            <a:r>
              <a:rPr lang="en-US" sz="2000" dirty="0" smtClean="0"/>
              <a:t>We provided a routing feature by free Google Maps API which enables us to get real view through http request then we will receive response that contain view from real world and routing from start point to end point which selected by user.</a:t>
            </a:r>
          </a:p>
          <a:p>
            <a:endParaRPr lang="en-US" dirty="0" smtClean="0"/>
          </a:p>
          <a:p>
            <a:endParaRPr lang="en-US" dirty="0"/>
          </a:p>
        </p:txBody>
      </p:sp>
      <p:pic>
        <p:nvPicPr>
          <p:cNvPr id="4" name="Picture 3" descr="C:\Users\DELL\Desktop\Capture.PNG"/>
          <p:cNvPicPr/>
          <p:nvPr/>
        </p:nvPicPr>
        <p:blipFill>
          <a:blip r:embed="rId2" cstate="print"/>
          <a:srcRect/>
          <a:stretch>
            <a:fillRect/>
          </a:stretch>
        </p:blipFill>
        <p:spPr bwMode="auto">
          <a:xfrm>
            <a:off x="5943600" y="1676400"/>
            <a:ext cx="2514600" cy="4038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914400"/>
          </a:xfrm>
        </p:spPr>
        <p:txBody>
          <a:bodyPr/>
          <a:lstStyle/>
          <a:p>
            <a:r>
              <a:rPr lang="en-US" dirty="0" smtClean="0"/>
              <a:t>Recommendations</a:t>
            </a:r>
            <a:endParaRPr lang="en-US" dirty="0"/>
          </a:p>
        </p:txBody>
      </p:sp>
      <p:sp>
        <p:nvSpPr>
          <p:cNvPr id="3" name="Content Placeholder 2"/>
          <p:cNvSpPr>
            <a:spLocks noGrp="1"/>
          </p:cNvSpPr>
          <p:nvPr>
            <p:ph idx="1"/>
          </p:nvPr>
        </p:nvSpPr>
        <p:spPr>
          <a:xfrm>
            <a:off x="381000" y="2133600"/>
            <a:ext cx="8229600" cy="4343400"/>
          </a:xfrm>
        </p:spPr>
        <p:txBody>
          <a:bodyPr>
            <a:normAutofit/>
          </a:bodyPr>
          <a:lstStyle/>
          <a:p>
            <a:pPr>
              <a:buFont typeface="Wingdings" pitchFamily="2" charset="2"/>
              <a:buChar char="ü"/>
            </a:pPr>
            <a:r>
              <a:rPr lang="en-US" sz="2000" dirty="0" smtClean="0"/>
              <a:t>We look forward to create 3D showing for the company which used this application.</a:t>
            </a:r>
          </a:p>
          <a:p>
            <a:pPr>
              <a:buFont typeface="Wingdings" pitchFamily="2" charset="2"/>
              <a:buChar char="ü"/>
            </a:pPr>
            <a:endParaRPr lang="en-US" sz="2000" dirty="0" smtClean="0"/>
          </a:p>
          <a:p>
            <a:pPr>
              <a:buFont typeface="Wingdings" pitchFamily="2" charset="2"/>
              <a:buChar char="ü"/>
            </a:pPr>
            <a:r>
              <a:rPr lang="en-US" sz="2000" dirty="0" smtClean="0"/>
              <a:t>We look forward to create it, creating panoramic photo for each object in the map..</a:t>
            </a:r>
          </a:p>
          <a:p>
            <a:pPr>
              <a:buFont typeface="Wingdings" pitchFamily="2" charset="2"/>
              <a:buChar char="ü"/>
            </a:pPr>
            <a:endParaRPr lang="en-US" sz="2000" dirty="0" smtClean="0"/>
          </a:p>
          <a:p>
            <a:pPr>
              <a:buFont typeface="Wingdings" pitchFamily="2" charset="2"/>
              <a:buChar char="ü"/>
            </a:pPr>
            <a:r>
              <a:rPr lang="en-US" sz="2000" dirty="0" smtClean="0"/>
              <a:t>We can support this project with mobile tracking by GPS of user’s mobile, this feature will provide to the user his location exactly, then we can send to the user mobile alert if the user went through wrong paths.</a:t>
            </a:r>
          </a:p>
          <a:p>
            <a:pPr>
              <a:buFont typeface="Wingdings" pitchFamily="2" charset="2"/>
              <a:buChar char="ü"/>
            </a:pPr>
            <a:endParaRPr lang="en-US" sz="2000" dirty="0" smtClean="0"/>
          </a:p>
          <a:p>
            <a:pPr>
              <a:buFont typeface="Wingdings" pitchFamily="2" charset="2"/>
              <a:buChar char="ü"/>
            </a:pPr>
            <a:endParaRPr lang="en-US" sz="2000" dirty="0" smtClean="0"/>
          </a:p>
          <a:p>
            <a:pPr>
              <a:buFont typeface="Wingdings" pitchFamily="2" charset="2"/>
              <a:buChar char="ü"/>
            </a:pPr>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762000"/>
          </a:xfrm>
        </p:spPr>
        <p:txBody>
          <a:bodyPr/>
          <a:lstStyle/>
          <a:p>
            <a:r>
              <a:rPr lang="en-US" dirty="0" smtClean="0"/>
              <a:t>Demo </a:t>
            </a:r>
            <a:endParaRPr lang="en-US" dirty="0"/>
          </a:p>
        </p:txBody>
      </p:sp>
      <p:pic>
        <p:nvPicPr>
          <p:cNvPr id="1026" name="Picture 2" descr="http://www.dmsolutions.ca/wp-content/uploads/m4ms-montage1.jpg"/>
          <p:cNvPicPr>
            <a:picLocks noChangeAspect="1" noChangeArrowheads="1"/>
          </p:cNvPicPr>
          <p:nvPr/>
        </p:nvPicPr>
        <p:blipFill>
          <a:blip r:embed="rId2" cstate="print"/>
          <a:srcRect/>
          <a:stretch>
            <a:fillRect/>
          </a:stretch>
        </p:blipFill>
        <p:spPr bwMode="auto">
          <a:xfrm>
            <a:off x="457200" y="1828800"/>
            <a:ext cx="7405885" cy="4267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762000"/>
          </a:xfrm>
        </p:spPr>
        <p:txBody>
          <a:bodyPr/>
          <a:lstStyle/>
          <a:p>
            <a:r>
              <a:rPr lang="en-US" dirty="0" smtClean="0"/>
              <a:t>Contents </a:t>
            </a:r>
            <a:endParaRPr lang="en-US" dirty="0"/>
          </a:p>
        </p:txBody>
      </p:sp>
      <p:sp>
        <p:nvSpPr>
          <p:cNvPr id="5" name="Content Placeholder 4"/>
          <p:cNvSpPr>
            <a:spLocks noGrp="1"/>
          </p:cNvSpPr>
          <p:nvPr>
            <p:ph idx="1"/>
          </p:nvPr>
        </p:nvSpPr>
        <p:spPr>
          <a:xfrm>
            <a:off x="381000" y="2057400"/>
            <a:ext cx="8229600" cy="4114800"/>
          </a:xfrm>
        </p:spPr>
        <p:txBody>
          <a:bodyPr>
            <a:normAutofit lnSpcReduction="10000"/>
          </a:bodyPr>
          <a:lstStyle/>
          <a:p>
            <a:pPr>
              <a:buFont typeface="Wingdings" pitchFamily="2" charset="2"/>
              <a:buChar char="q"/>
            </a:pPr>
            <a:r>
              <a:rPr lang="en-US" dirty="0" smtClean="0"/>
              <a:t>Introduction</a:t>
            </a:r>
          </a:p>
          <a:p>
            <a:pPr>
              <a:buFont typeface="Wingdings" pitchFamily="2" charset="2"/>
              <a:buChar char="q"/>
            </a:pPr>
            <a:r>
              <a:rPr lang="en-US" dirty="0" smtClean="0"/>
              <a:t>Why This Project ???</a:t>
            </a:r>
            <a:endParaRPr lang="en-US" dirty="0" smtClean="0"/>
          </a:p>
          <a:p>
            <a:pPr>
              <a:buFont typeface="Wingdings" pitchFamily="2" charset="2"/>
              <a:buChar char="q"/>
            </a:pPr>
            <a:r>
              <a:rPr lang="en-US" dirty="0" smtClean="0"/>
              <a:t>Abstract</a:t>
            </a:r>
          </a:p>
          <a:p>
            <a:pPr>
              <a:buFont typeface="Wingdings" pitchFamily="2" charset="2"/>
              <a:buChar char="q"/>
            </a:pPr>
            <a:r>
              <a:rPr lang="en-US" dirty="0" smtClean="0"/>
              <a:t>Features</a:t>
            </a:r>
            <a:endParaRPr lang="en-US" dirty="0" smtClean="0"/>
          </a:p>
          <a:p>
            <a:pPr>
              <a:buFont typeface="Wingdings" pitchFamily="2" charset="2"/>
              <a:buChar char="q"/>
            </a:pPr>
            <a:r>
              <a:rPr lang="en-US" dirty="0" smtClean="0"/>
              <a:t>Problems</a:t>
            </a:r>
          </a:p>
          <a:p>
            <a:pPr>
              <a:buFont typeface="Wingdings" pitchFamily="2" charset="2"/>
              <a:buChar char="q"/>
            </a:pPr>
            <a:r>
              <a:rPr lang="en-US" dirty="0" smtClean="0"/>
              <a:t>Implementation</a:t>
            </a:r>
          </a:p>
          <a:p>
            <a:pPr>
              <a:buFont typeface="Wingdings" pitchFamily="2" charset="2"/>
              <a:buChar char="q"/>
            </a:pPr>
            <a:r>
              <a:rPr lang="en-US" dirty="0" smtClean="0"/>
              <a:t>Recommendation</a:t>
            </a:r>
          </a:p>
          <a:p>
            <a:pPr>
              <a:buFont typeface="Wingdings" pitchFamily="2" charset="2"/>
              <a:buChar char="q"/>
            </a:pPr>
            <a:r>
              <a:rPr lang="en-US" dirty="0" smtClean="0"/>
              <a:t>Demo</a:t>
            </a:r>
          </a:p>
          <a:p>
            <a:pPr>
              <a:buNone/>
            </a:pPr>
            <a:endParaRPr lang="en-US" dirty="0"/>
          </a:p>
        </p:txBody>
      </p:sp>
      <p:pic>
        <p:nvPicPr>
          <p:cNvPr id="4" name="Picture 2" descr="http://vasantakfi.com/admin/images/URL-history-icon.png"/>
          <p:cNvPicPr>
            <a:picLocks noChangeAspect="1" noChangeArrowheads="1"/>
          </p:cNvPicPr>
          <p:nvPr/>
        </p:nvPicPr>
        <p:blipFill>
          <a:blip r:embed="rId2" cstate="print"/>
          <a:srcRect/>
          <a:stretch>
            <a:fillRect/>
          </a:stretch>
        </p:blipFill>
        <p:spPr bwMode="auto">
          <a:xfrm>
            <a:off x="5181600" y="2667000"/>
            <a:ext cx="2895600" cy="28956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838200"/>
          </a:xfrm>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buNone/>
            </a:pPr>
            <a:r>
              <a:rPr lang="en-US" sz="2000" dirty="0" smtClean="0"/>
              <a:t>A geographic information system (GIS), refers to any system that records and analyzes information linked to a geographic location.</a:t>
            </a:r>
          </a:p>
          <a:p>
            <a:pPr>
              <a:buNone/>
            </a:pPr>
            <a:endParaRPr lang="en-US" sz="2000" dirty="0" smtClean="0"/>
          </a:p>
          <a:p>
            <a:pPr>
              <a:buNone/>
            </a:pPr>
            <a:r>
              <a:rPr lang="en-US" sz="2000" dirty="0" smtClean="0"/>
              <a:t>It allows users to search for specific queries and draw conclusions from the analysis of the spatial information and data presented by the map.</a:t>
            </a:r>
          </a:p>
          <a:p>
            <a:pPr>
              <a:buNone/>
            </a:pPr>
            <a:endParaRPr lang="en-US" dirty="0"/>
          </a:p>
        </p:txBody>
      </p:sp>
      <p:pic>
        <p:nvPicPr>
          <p:cNvPr id="2050" name="Picture 2" descr="C:\Users\DELL\Desktop\test\Demo\Presentation pics\gis1.jpg"/>
          <p:cNvPicPr>
            <a:picLocks noChangeAspect="1" noChangeArrowheads="1"/>
          </p:cNvPicPr>
          <p:nvPr/>
        </p:nvPicPr>
        <p:blipFill>
          <a:blip r:embed="rId2" cstate="print"/>
          <a:srcRect/>
          <a:stretch>
            <a:fillRect/>
          </a:stretch>
        </p:blipFill>
        <p:spPr bwMode="auto">
          <a:xfrm>
            <a:off x="2438400" y="4114800"/>
            <a:ext cx="3465512" cy="25991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838200"/>
          </a:xfrm>
        </p:spPr>
        <p:txBody>
          <a:bodyPr/>
          <a:lstStyle/>
          <a:p>
            <a:r>
              <a:rPr lang="en-US" dirty="0" smtClean="0"/>
              <a:t>Why this project ??</a:t>
            </a:r>
            <a:endParaRPr lang="en-US" dirty="0"/>
          </a:p>
        </p:txBody>
      </p:sp>
      <p:pic>
        <p:nvPicPr>
          <p:cNvPr id="3074" name="Picture 2" descr="C:\Users\DELL\Desktop\test\Demo\Presentation pics\stress-management-technique.gif"/>
          <p:cNvPicPr>
            <a:picLocks noChangeAspect="1" noChangeArrowheads="1"/>
          </p:cNvPicPr>
          <p:nvPr/>
        </p:nvPicPr>
        <p:blipFill>
          <a:blip r:embed="rId2" cstate="print"/>
          <a:srcRect/>
          <a:stretch>
            <a:fillRect/>
          </a:stretch>
        </p:blipFill>
        <p:spPr bwMode="auto">
          <a:xfrm>
            <a:off x="457200" y="1447800"/>
            <a:ext cx="8418373" cy="5257800"/>
          </a:xfrm>
          <a:prstGeom prst="ellipse">
            <a:avLst/>
          </a:prstGeom>
          <a:ln>
            <a:noFill/>
          </a:ln>
          <a:effectLst>
            <a:softEdge rad="112500"/>
          </a:effectLst>
        </p:spPr>
      </p:pic>
      <p:pic>
        <p:nvPicPr>
          <p:cNvPr id="3075" name="Picture 3" descr="C:\Users\DELL\Desktop\test\Demo\Presentation pics\corpwlnessiStock_000006329296XSmall.185115446_std.jpg"/>
          <p:cNvPicPr>
            <a:picLocks noChangeAspect="1" noChangeArrowheads="1"/>
          </p:cNvPicPr>
          <p:nvPr/>
        </p:nvPicPr>
        <p:blipFill>
          <a:blip r:embed="rId3" cstate="print"/>
          <a:srcRect/>
          <a:stretch>
            <a:fillRect/>
          </a:stretch>
        </p:blipFill>
        <p:spPr bwMode="auto">
          <a:xfrm>
            <a:off x="609600" y="1524000"/>
            <a:ext cx="8153400" cy="5177367"/>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0" fill="hold" nodeType="clickEffect">
                                  <p:stCondLst>
                                    <p:cond delay="0"/>
                                  </p:stCondLst>
                                  <p:childTnLst>
                                    <p:anim calcmode="lin" valueType="num">
                                      <p:cBhvr>
                                        <p:cTn id="6" dur="500"/>
                                        <p:tgtEl>
                                          <p:spTgt spid="3074"/>
                                        </p:tgtEl>
                                        <p:attrNameLst>
                                          <p:attrName>ppt_w</p:attrName>
                                        </p:attrNameLst>
                                      </p:cBhvr>
                                      <p:tavLst>
                                        <p:tav tm="0">
                                          <p:val>
                                            <p:strVal val="ppt_w"/>
                                          </p:val>
                                        </p:tav>
                                        <p:tav tm="100000">
                                          <p:val>
                                            <p:fltVal val="0"/>
                                          </p:val>
                                        </p:tav>
                                      </p:tavLst>
                                    </p:anim>
                                    <p:anim calcmode="lin" valueType="num">
                                      <p:cBhvr>
                                        <p:cTn id="7" dur="500"/>
                                        <p:tgtEl>
                                          <p:spTgt spid="3074"/>
                                        </p:tgtEl>
                                        <p:attrNameLst>
                                          <p:attrName>ppt_h</p:attrName>
                                        </p:attrNameLst>
                                      </p:cBhvr>
                                      <p:tavLst>
                                        <p:tav tm="0">
                                          <p:val>
                                            <p:strVal val="ppt_h"/>
                                          </p:val>
                                        </p:tav>
                                        <p:tav tm="100000">
                                          <p:val>
                                            <p:fltVal val="0"/>
                                          </p:val>
                                        </p:tav>
                                      </p:tavLst>
                                    </p:anim>
                                    <p:animEffect transition="out" filter="fade">
                                      <p:cBhvr>
                                        <p:cTn id="8" dur="500"/>
                                        <p:tgtEl>
                                          <p:spTgt spid="3074"/>
                                        </p:tgtEl>
                                      </p:cBhvr>
                                    </p:animEffect>
                                    <p:set>
                                      <p:cBhvr>
                                        <p:cTn id="9" dur="1" fill="hold">
                                          <p:stCondLst>
                                            <p:cond delay="499"/>
                                          </p:stCondLst>
                                        </p:cTn>
                                        <p:tgtEl>
                                          <p:spTgt spid="3074"/>
                                        </p:tgtEl>
                                        <p:attrNameLst>
                                          <p:attrName>style.visibility</p:attrName>
                                        </p:attrNameLst>
                                      </p:cBhvr>
                                      <p:to>
                                        <p:strVal val="hidden"/>
                                      </p:to>
                                    </p:set>
                                  </p:childTnLst>
                                </p:cTn>
                              </p:par>
                            </p:childTnLst>
                          </p:cTn>
                        </p:par>
                        <p:par>
                          <p:cTn id="10" fill="hold">
                            <p:stCondLst>
                              <p:cond delay="500"/>
                            </p:stCondLst>
                            <p:childTnLst>
                              <p:par>
                                <p:cTn id="11" presetID="31" presetClass="entr" presetSubtype="0" fill="hold" nodeType="afterEffect">
                                  <p:stCondLst>
                                    <p:cond delay="0"/>
                                  </p:stCondLst>
                                  <p:iterate type="lt">
                                    <p:tmPct val="5000"/>
                                  </p:iterate>
                                  <p:childTnLst>
                                    <p:set>
                                      <p:cBhvr>
                                        <p:cTn id="12" dur="1" fill="hold">
                                          <p:stCondLst>
                                            <p:cond delay="0"/>
                                          </p:stCondLst>
                                        </p:cTn>
                                        <p:tgtEl>
                                          <p:spTgt spid="3075"/>
                                        </p:tgtEl>
                                        <p:attrNameLst>
                                          <p:attrName>style.visibility</p:attrName>
                                        </p:attrNameLst>
                                      </p:cBhvr>
                                      <p:to>
                                        <p:strVal val="visible"/>
                                      </p:to>
                                    </p:set>
                                    <p:anim calcmode="lin" valueType="num">
                                      <p:cBhvr>
                                        <p:cTn id="13" dur="1000" fill="hold"/>
                                        <p:tgtEl>
                                          <p:spTgt spid="3075"/>
                                        </p:tgtEl>
                                        <p:attrNameLst>
                                          <p:attrName>ppt_w</p:attrName>
                                        </p:attrNameLst>
                                      </p:cBhvr>
                                      <p:tavLst>
                                        <p:tav tm="0">
                                          <p:val>
                                            <p:fltVal val="0"/>
                                          </p:val>
                                        </p:tav>
                                        <p:tav tm="100000">
                                          <p:val>
                                            <p:strVal val="#ppt_w"/>
                                          </p:val>
                                        </p:tav>
                                      </p:tavLst>
                                    </p:anim>
                                    <p:anim calcmode="lin" valueType="num">
                                      <p:cBhvr>
                                        <p:cTn id="14" dur="1000" fill="hold"/>
                                        <p:tgtEl>
                                          <p:spTgt spid="3075"/>
                                        </p:tgtEl>
                                        <p:attrNameLst>
                                          <p:attrName>ppt_h</p:attrName>
                                        </p:attrNameLst>
                                      </p:cBhvr>
                                      <p:tavLst>
                                        <p:tav tm="0">
                                          <p:val>
                                            <p:fltVal val="0"/>
                                          </p:val>
                                        </p:tav>
                                        <p:tav tm="100000">
                                          <p:val>
                                            <p:strVal val="#ppt_h"/>
                                          </p:val>
                                        </p:tav>
                                      </p:tavLst>
                                    </p:anim>
                                    <p:anim calcmode="lin" valueType="num">
                                      <p:cBhvr>
                                        <p:cTn id="15" dur="1000" fill="hold"/>
                                        <p:tgtEl>
                                          <p:spTgt spid="3075"/>
                                        </p:tgtEl>
                                        <p:attrNameLst>
                                          <p:attrName>style.rotation</p:attrName>
                                        </p:attrNameLst>
                                      </p:cBhvr>
                                      <p:tavLst>
                                        <p:tav tm="0">
                                          <p:val>
                                            <p:fltVal val="90"/>
                                          </p:val>
                                        </p:tav>
                                        <p:tav tm="100000">
                                          <p:val>
                                            <p:fltVal val="0"/>
                                          </p:val>
                                        </p:tav>
                                      </p:tavLst>
                                    </p:anim>
                                    <p:animEffect transition="in" filter="fade">
                                      <p:cBhvr>
                                        <p:cTn id="16"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762000"/>
          </a:xfrm>
        </p:spPr>
        <p:txBody>
          <a:bodyPr/>
          <a:lstStyle/>
          <a:p>
            <a:r>
              <a:rPr lang="en-US" dirty="0" smtClean="0"/>
              <a:t>Abstract</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Ø"/>
            </a:pPr>
            <a:endParaRPr lang="en-US" sz="2000" dirty="0" smtClean="0"/>
          </a:p>
          <a:p>
            <a:pPr>
              <a:buFont typeface="Wingdings" pitchFamily="2" charset="2"/>
              <a:buChar char="Ø"/>
            </a:pPr>
            <a:endParaRPr lang="en-US" sz="2000" dirty="0" smtClean="0"/>
          </a:p>
          <a:p>
            <a:pPr>
              <a:buFont typeface="Wingdings" pitchFamily="2" charset="2"/>
              <a:buChar char="Ø"/>
            </a:pPr>
            <a:r>
              <a:rPr lang="en-US" sz="2000" dirty="0" smtClean="0"/>
              <a:t>Traditional maps waste the user time.</a:t>
            </a:r>
          </a:p>
          <a:p>
            <a:pPr>
              <a:buNone/>
            </a:pPr>
            <a:endParaRPr lang="en-US" sz="2000" dirty="0" smtClean="0"/>
          </a:p>
          <a:p>
            <a:pPr>
              <a:buFont typeface="Wingdings" pitchFamily="2" charset="2"/>
              <a:buChar char="Ø"/>
            </a:pPr>
            <a:r>
              <a:rPr lang="en-US" sz="2000" dirty="0" smtClean="0"/>
              <a:t>Develops smart CAD-enabled applications using Microsoft Visual Studio.Net software</a:t>
            </a:r>
          </a:p>
          <a:p>
            <a:pPr>
              <a:buFont typeface="Wingdings" pitchFamily="2" charset="2"/>
              <a:buChar char="Ø"/>
            </a:pPr>
            <a:endParaRPr lang="en-US" sz="2000" dirty="0" smtClean="0"/>
          </a:p>
          <a:p>
            <a:pPr>
              <a:buFont typeface="Wingdings" pitchFamily="2" charset="2"/>
              <a:buChar char="Ø"/>
            </a:pPr>
            <a:endParaRPr lang="en-US" sz="2000" dirty="0" smtClean="0"/>
          </a:p>
          <a:p>
            <a:pPr>
              <a:buFont typeface="Wingdings" pitchFamily="2" charset="2"/>
              <a:buChar char="Ø"/>
            </a:pPr>
            <a:r>
              <a:rPr lang="en-US" sz="2000" dirty="0" smtClean="0"/>
              <a:t>Ability to instantly read and process data and graphics from CAD drawings and save the result to a file or database. </a:t>
            </a:r>
          </a:p>
          <a:p>
            <a:pPr>
              <a:buFont typeface="Wingdings" pitchFamily="2" charset="2"/>
              <a:buChar char="Ø"/>
            </a:pPr>
            <a:endParaRPr lang="en-US" sz="2000" dirty="0" smtClean="0"/>
          </a:p>
          <a:p>
            <a:pPr>
              <a:buFont typeface="Wingdings" pitchFamily="2" charset="2"/>
              <a:buChar char="Ø"/>
            </a:pPr>
            <a:endParaRPr lang="en-US" sz="2000" dirty="0" smtClean="0"/>
          </a:p>
          <a:p>
            <a:pPr>
              <a:buNone/>
            </a:pPr>
            <a:r>
              <a:rPr lang="en-US" sz="2000" dirty="0" smtClean="0"/>
              <a:t> </a:t>
            </a:r>
          </a:p>
          <a:p>
            <a:pPr>
              <a:buNone/>
            </a:pP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762000"/>
          </a:xfrm>
        </p:spPr>
        <p:txBody>
          <a:bodyPr/>
          <a:lstStyle/>
          <a:p>
            <a:r>
              <a:rPr lang="en-US" dirty="0" smtClean="0"/>
              <a:t>Abstract Cont’d</a:t>
            </a:r>
            <a:endParaRPr lang="en-US" dirty="0"/>
          </a:p>
        </p:txBody>
      </p:sp>
      <p:sp>
        <p:nvSpPr>
          <p:cNvPr id="3" name="Content Placeholder 2"/>
          <p:cNvSpPr>
            <a:spLocks noGrp="1"/>
          </p:cNvSpPr>
          <p:nvPr>
            <p:ph idx="1"/>
          </p:nvPr>
        </p:nvSpPr>
        <p:spPr>
          <a:xfrm>
            <a:off x="457200" y="2057400"/>
            <a:ext cx="5105400" cy="4237037"/>
          </a:xfrm>
        </p:spPr>
        <p:txBody>
          <a:bodyPr>
            <a:normAutofit/>
          </a:bodyPr>
          <a:lstStyle/>
          <a:p>
            <a:pPr>
              <a:buNone/>
            </a:pPr>
            <a:endParaRPr lang="en-US" sz="2000" dirty="0" smtClean="0"/>
          </a:p>
          <a:p>
            <a:pPr>
              <a:buFont typeface="Wingdings" pitchFamily="2" charset="2"/>
              <a:buChar char="Ø"/>
            </a:pPr>
            <a:endParaRPr lang="en-US" sz="2000" dirty="0" smtClean="0"/>
          </a:p>
          <a:p>
            <a:pPr>
              <a:buFont typeface="Wingdings" pitchFamily="2" charset="2"/>
              <a:buChar char="Ø"/>
            </a:pPr>
            <a:endParaRPr lang="en-US" sz="2000" dirty="0"/>
          </a:p>
        </p:txBody>
      </p:sp>
      <p:pic>
        <p:nvPicPr>
          <p:cNvPr id="5122" name="Picture 2" descr="C:\Users\DELL\Desktop\test\Demo\Presentation pics\Untitled.png"/>
          <p:cNvPicPr>
            <a:picLocks noChangeAspect="1" noChangeArrowheads="1"/>
          </p:cNvPicPr>
          <p:nvPr/>
        </p:nvPicPr>
        <p:blipFill>
          <a:blip r:embed="rId2" cstate="print"/>
          <a:srcRect/>
          <a:stretch>
            <a:fillRect/>
          </a:stretch>
        </p:blipFill>
        <p:spPr bwMode="auto">
          <a:xfrm>
            <a:off x="5715000" y="1371600"/>
            <a:ext cx="2849563" cy="5029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Rectangle 4"/>
          <p:cNvSpPr/>
          <p:nvPr/>
        </p:nvSpPr>
        <p:spPr>
          <a:xfrm>
            <a:off x="381000" y="2438400"/>
            <a:ext cx="5181600" cy="4247317"/>
          </a:xfrm>
          <a:prstGeom prst="rect">
            <a:avLst/>
          </a:prstGeom>
        </p:spPr>
        <p:txBody>
          <a:bodyPr wrap="square">
            <a:spAutoFit/>
          </a:bodyPr>
          <a:lstStyle/>
          <a:p>
            <a:pPr>
              <a:buClr>
                <a:schemeClr val="accent1"/>
              </a:buClr>
              <a:buFont typeface="Wingdings" pitchFamily="2" charset="2"/>
              <a:buChar char="Ø"/>
            </a:pPr>
            <a:r>
              <a:rPr lang="en-US" dirty="0" smtClean="0"/>
              <a:t>  Facilitate access to computerized maps through a user friendly method which saves time and accuracy.</a:t>
            </a:r>
          </a:p>
          <a:p>
            <a:pPr>
              <a:buClr>
                <a:schemeClr val="accent1"/>
              </a:buClr>
            </a:pPr>
            <a:r>
              <a:rPr lang="en-US" dirty="0" smtClean="0"/>
              <a:t> </a:t>
            </a:r>
          </a:p>
          <a:p>
            <a:pPr>
              <a:buClr>
                <a:schemeClr val="accent1"/>
              </a:buClr>
            </a:pPr>
            <a:endParaRPr lang="en-US" dirty="0" smtClean="0"/>
          </a:p>
          <a:p>
            <a:pPr>
              <a:buClr>
                <a:schemeClr val="accent1"/>
              </a:buClr>
            </a:pPr>
            <a:endParaRPr lang="en-US" dirty="0" smtClean="0"/>
          </a:p>
          <a:p>
            <a:pPr>
              <a:buClr>
                <a:schemeClr val="accent1"/>
              </a:buClr>
              <a:buFont typeface="Wingdings" pitchFamily="2" charset="2"/>
              <a:buChar char="Ø"/>
            </a:pPr>
            <a:r>
              <a:rPr lang="en-US" dirty="0" smtClean="0"/>
              <a:t>  Includes creating ,managing and converting   maps into dynamic ones with integrated database.</a:t>
            </a:r>
          </a:p>
          <a:p>
            <a:pPr>
              <a:buClr>
                <a:schemeClr val="accent1"/>
              </a:buClr>
              <a:buFont typeface="Wingdings" pitchFamily="2" charset="2"/>
              <a:buChar char="Ø"/>
            </a:pP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838200"/>
          </a:xfrm>
        </p:spPr>
        <p:txBody>
          <a:bodyPr>
            <a:normAutofit/>
          </a:bodyPr>
          <a:lstStyle/>
          <a:p>
            <a:r>
              <a:rPr lang="en-US" dirty="0" smtClean="0"/>
              <a:t>Features</a:t>
            </a:r>
            <a:endParaRPr lang="en-US" dirty="0"/>
          </a:p>
        </p:txBody>
      </p:sp>
      <p:sp>
        <p:nvSpPr>
          <p:cNvPr id="3" name="Content Placeholder 2"/>
          <p:cNvSpPr>
            <a:spLocks noGrp="1"/>
          </p:cNvSpPr>
          <p:nvPr>
            <p:ph idx="1"/>
          </p:nvPr>
        </p:nvSpPr>
        <p:spPr/>
        <p:txBody>
          <a:bodyPr>
            <a:normAutofit/>
          </a:bodyPr>
          <a:lstStyle/>
          <a:p>
            <a:r>
              <a:rPr lang="en-US" dirty="0" smtClean="0"/>
              <a:t> </a:t>
            </a:r>
            <a:r>
              <a:rPr lang="en-US" sz="2000" dirty="0" smtClean="0"/>
              <a:t>We can redraw any map with AutoCAD DXF file format in our project.</a:t>
            </a:r>
          </a:p>
          <a:p>
            <a:r>
              <a:rPr lang="en-US" sz="2000" dirty="0" smtClean="0"/>
              <a:t>  Each entity is represent as autonomous object that has its own attributes can be edit easily. </a:t>
            </a:r>
          </a:p>
          <a:p>
            <a:r>
              <a:rPr lang="en-US" sz="2000" dirty="0" smtClean="0"/>
              <a:t> Execute any query from data for reports and decision  issues.</a:t>
            </a:r>
          </a:p>
          <a:p>
            <a:r>
              <a:rPr lang="en-US" sz="2000" dirty="0" smtClean="0"/>
              <a:t> Import /Export data from/for another related program .</a:t>
            </a:r>
          </a:p>
          <a:p>
            <a:r>
              <a:rPr lang="en-US" sz="2000" dirty="0" smtClean="0"/>
              <a:t> We took care to make this application user friendly and easy to use .</a:t>
            </a:r>
          </a:p>
          <a:p>
            <a:r>
              <a:rPr lang="en-US" sz="2000" dirty="0" smtClean="0"/>
              <a:t>Can be used in both general and specific uses .</a:t>
            </a:r>
          </a:p>
          <a:p>
            <a:pPr>
              <a:buNone/>
            </a:pPr>
            <a:endParaRPr lang="en-US" sz="2000" dirty="0" smtClean="0"/>
          </a:p>
          <a:p>
            <a:pPr>
              <a:buNone/>
            </a:pPr>
            <a:r>
              <a:rPr lang="en-US" sz="2000" dirty="0" smtClean="0"/>
              <a:t>As a result, our application with its features came to provide maps guide and make it available for many public and global companies and sample users.</a:t>
            </a:r>
          </a:p>
          <a:p>
            <a:pP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762000"/>
          </a:xfrm>
        </p:spPr>
        <p:txBody>
          <a:bodyPr/>
          <a:lstStyle/>
          <a:p>
            <a:r>
              <a:rPr lang="en-US" dirty="0" smtClean="0"/>
              <a:t>Features Cont’d</a:t>
            </a:r>
            <a:endParaRPr lang="en-US" dirty="0"/>
          </a:p>
        </p:txBody>
      </p:sp>
      <p:graphicFrame>
        <p:nvGraphicFramePr>
          <p:cNvPr id="4" name="Diagram 3"/>
          <p:cNvGraphicFramePr/>
          <p:nvPr/>
        </p:nvGraphicFramePr>
        <p:xfrm>
          <a:off x="762000" y="2209800"/>
          <a:ext cx="69342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nvGraphicFramePr>
        <p:xfrm>
          <a:off x="4953000" y="2286000"/>
          <a:ext cx="3124200" cy="609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 5"/>
          <p:cNvGraphicFramePr/>
          <p:nvPr/>
        </p:nvGraphicFramePr>
        <p:xfrm>
          <a:off x="3962400" y="1828800"/>
          <a:ext cx="3124200" cy="6096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 name="Diagram 6"/>
          <p:cNvGraphicFramePr/>
          <p:nvPr/>
        </p:nvGraphicFramePr>
        <p:xfrm>
          <a:off x="4343400" y="2895600"/>
          <a:ext cx="3124200" cy="53340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9" name="Diagram 8"/>
          <p:cNvGraphicFramePr/>
          <p:nvPr/>
        </p:nvGraphicFramePr>
        <p:xfrm>
          <a:off x="533400" y="2438400"/>
          <a:ext cx="3276600" cy="609600"/>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graphicFrame>
        <p:nvGraphicFramePr>
          <p:cNvPr id="13" name="Diagram 12"/>
          <p:cNvGraphicFramePr/>
          <p:nvPr/>
        </p:nvGraphicFramePr>
        <p:xfrm>
          <a:off x="1143000" y="1905000"/>
          <a:ext cx="3276600" cy="609600"/>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graphicFrame>
        <p:nvGraphicFramePr>
          <p:cNvPr id="14" name="Diagram 13"/>
          <p:cNvGraphicFramePr/>
          <p:nvPr/>
        </p:nvGraphicFramePr>
        <p:xfrm>
          <a:off x="1219200" y="2895600"/>
          <a:ext cx="3276600" cy="609600"/>
        </p:xfrm>
        <a:graphic>
          <a:graphicData uri="http://schemas.openxmlformats.org/drawingml/2006/diagram">
            <dgm:relIds xmlns:dgm="http://schemas.openxmlformats.org/drawingml/2006/diagram" xmlns:r="http://schemas.openxmlformats.org/officeDocument/2006/relationships" r:dm="rId32" r:lo="rId33" r:qs="rId34" r:cs="rId35"/>
          </a:graphicData>
        </a:graphic>
      </p:graphicFrame>
      <p:pic>
        <p:nvPicPr>
          <p:cNvPr id="6146" name="Picture 2" descr="C:\Users\DELL\Desktop\test\Demo\Presentation pics\globe1.jpg"/>
          <p:cNvPicPr>
            <a:picLocks noChangeAspect="1" noChangeArrowheads="1"/>
          </p:cNvPicPr>
          <p:nvPr/>
        </p:nvPicPr>
        <p:blipFill>
          <a:blip r:embed="rId37" cstate="print"/>
          <a:srcRect/>
          <a:stretch>
            <a:fillRect/>
          </a:stretch>
        </p:blipFill>
        <p:spPr bwMode="auto">
          <a:xfrm>
            <a:off x="2590800" y="5486400"/>
            <a:ext cx="3200400" cy="1143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762000"/>
          </a:xfrm>
        </p:spPr>
        <p:txBody>
          <a:bodyPr>
            <a:normAutofit/>
          </a:bodyPr>
          <a:lstStyle/>
          <a:p>
            <a:r>
              <a:rPr lang="en-US" dirty="0" smtClean="0"/>
              <a:t>Problems</a:t>
            </a:r>
            <a:endParaRPr lang="en-US" dirty="0"/>
          </a:p>
        </p:txBody>
      </p:sp>
      <p:sp>
        <p:nvSpPr>
          <p:cNvPr id="3" name="Content Placeholder 2"/>
          <p:cNvSpPr>
            <a:spLocks noGrp="1"/>
          </p:cNvSpPr>
          <p:nvPr>
            <p:ph idx="1"/>
          </p:nvPr>
        </p:nvSpPr>
        <p:spPr/>
        <p:txBody>
          <a:bodyPr>
            <a:normAutofit/>
          </a:bodyPr>
          <a:lstStyle/>
          <a:p>
            <a:r>
              <a:rPr lang="en-US" sz="2000" dirty="0" smtClean="0"/>
              <a:t>Interface between CAD program and C# language.</a:t>
            </a:r>
          </a:p>
          <a:p>
            <a:pPr>
              <a:buNone/>
            </a:pPr>
            <a:endParaRPr lang="en-US" sz="2000" dirty="0" smtClean="0"/>
          </a:p>
          <a:p>
            <a:pPr>
              <a:buNone/>
            </a:pPr>
            <a:endParaRPr lang="en-US" sz="2000" dirty="0" smtClean="0"/>
          </a:p>
          <a:p>
            <a:r>
              <a:rPr lang="en-US" sz="2000" dirty="0" smtClean="0"/>
              <a:t>Guarantee  routing Algorithm.</a:t>
            </a:r>
          </a:p>
          <a:p>
            <a:pPr>
              <a:buNone/>
            </a:pPr>
            <a:endParaRPr lang="en-US" sz="2000" dirty="0" smtClean="0"/>
          </a:p>
          <a:p>
            <a:r>
              <a:rPr lang="en-US" sz="2000" dirty="0" smtClean="0"/>
              <a:t>Get a CAD file for new campus in our university showing all details ,in order to apply our program’s features on it.</a:t>
            </a:r>
          </a:p>
          <a:p>
            <a:pPr>
              <a:buNone/>
            </a:pPr>
            <a:endParaRPr lang="en-US" sz="2000" dirty="0" smtClean="0"/>
          </a:p>
          <a:p>
            <a:r>
              <a:rPr lang="en-US" sz="2000" dirty="0" smtClean="0"/>
              <a:t>Find a full view in real world to our university by Google Maps.</a:t>
            </a:r>
          </a:p>
          <a:p>
            <a:endParaRPr lang="en-US" sz="2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luxe">
  <a:themeElements>
    <a:clrScheme name="Deluxe">
      <a:dk1>
        <a:sysClr val="windowText" lastClr="000000"/>
      </a:dk1>
      <a:lt1>
        <a:sysClr val="window" lastClr="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fontScheme name="Deluxe">
      <a:maj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elux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
          <a:effectLst>
            <a:reflection blurRad="12700" stA="26000" endPos="28000" dist="38100" dir="5400000" sy="-100000"/>
          </a:effectLst>
          <a:scene3d>
            <a:camera prst="orthographicFront" fov="0">
              <a:rot lat="0" lon="0" rev="0"/>
            </a:camera>
            <a:lightRig rig="contrasting" dir="t">
              <a:rot lat="0" lon="0" rev="16500000"/>
            </a:lightRig>
          </a:scene3d>
          <a:sp3d prstMaterial="powder">
            <a:bevelT w="190500" h="101600"/>
            <a:contourClr>
              <a:schemeClr val="phClr"/>
            </a:contourClr>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Deluxe</Template>
  <TotalTime>630</TotalTime>
  <Words>838</Words>
  <Application>Microsoft Office PowerPoint</Application>
  <PresentationFormat>On-screen Show (4:3)</PresentationFormat>
  <Paragraphs>137</Paragraphs>
  <Slides>18</Slides>
  <Notes>0</Notes>
  <HiddenSlides>1</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Deluxe</vt:lpstr>
      <vt:lpstr>GMAP (Great Map) </vt:lpstr>
      <vt:lpstr>Contents </vt:lpstr>
      <vt:lpstr>Introduction</vt:lpstr>
      <vt:lpstr>Why this project ??</vt:lpstr>
      <vt:lpstr>Abstract</vt:lpstr>
      <vt:lpstr>Abstract Cont’d</vt:lpstr>
      <vt:lpstr>Features</vt:lpstr>
      <vt:lpstr>Features Cont’d</vt:lpstr>
      <vt:lpstr>Problems</vt:lpstr>
      <vt:lpstr>Implementation</vt:lpstr>
      <vt:lpstr>Implementation Cont’d</vt:lpstr>
      <vt:lpstr>Slide 12</vt:lpstr>
      <vt:lpstr>Slide 13</vt:lpstr>
      <vt:lpstr>Slide 14</vt:lpstr>
      <vt:lpstr>Slide 15</vt:lpstr>
      <vt:lpstr>Cont’d</vt:lpstr>
      <vt:lpstr>Recommendations</vt:lpstr>
      <vt:lpstr>Demo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DELL</cp:lastModifiedBy>
  <cp:revision>47</cp:revision>
  <dcterms:created xsi:type="dcterms:W3CDTF">2011-12-24T11:55:06Z</dcterms:created>
  <dcterms:modified xsi:type="dcterms:W3CDTF">2012-01-02T16:50:46Z</dcterms:modified>
</cp:coreProperties>
</file>