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jpg" ContentType="image/jpg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9144000" cy="5143500"/>
  <p:notesSz cx="9144000" cy="5143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62000" y="1048511"/>
            <a:ext cx="7010400" cy="3581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838200" y="286511"/>
            <a:ext cx="7467600" cy="5166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93489" y="751078"/>
            <a:ext cx="1557020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0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1.jpg"/><Relationship Id="rId3" Type="http://schemas.openxmlformats.org/officeDocument/2006/relationships/image" Target="../media/image102.png"/><Relationship Id="rId4" Type="http://schemas.openxmlformats.org/officeDocument/2006/relationships/image" Target="../media/image103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image" Target="../media/image15.png"/><Relationship Id="rId12" Type="http://schemas.openxmlformats.org/officeDocument/2006/relationships/image" Target="../media/image16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24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9" Type="http://schemas.openxmlformats.org/officeDocument/2006/relationships/image" Target="../media/image32.png"/><Relationship Id="rId10" Type="http://schemas.openxmlformats.org/officeDocument/2006/relationships/image" Target="../media/image33.png"/><Relationship Id="rId11" Type="http://schemas.openxmlformats.org/officeDocument/2006/relationships/image" Target="../media/image34.png"/><Relationship Id="rId12" Type="http://schemas.openxmlformats.org/officeDocument/2006/relationships/image" Target="../media/image35.png"/><Relationship Id="rId13" Type="http://schemas.openxmlformats.org/officeDocument/2006/relationships/image" Target="../media/image36.png"/><Relationship Id="rId14" Type="http://schemas.openxmlformats.org/officeDocument/2006/relationships/image" Target="../media/image37.png"/><Relationship Id="rId15" Type="http://schemas.openxmlformats.org/officeDocument/2006/relationships/image" Target="../media/image38.png"/><Relationship Id="rId16" Type="http://schemas.openxmlformats.org/officeDocument/2006/relationships/image" Target="../media/image39.png"/><Relationship Id="rId17" Type="http://schemas.openxmlformats.org/officeDocument/2006/relationships/image" Target="../media/image40.png"/><Relationship Id="rId18" Type="http://schemas.openxmlformats.org/officeDocument/2006/relationships/image" Target="../media/image41.png"/><Relationship Id="rId19" Type="http://schemas.openxmlformats.org/officeDocument/2006/relationships/image" Target="../media/image42.png"/><Relationship Id="rId20" Type="http://schemas.openxmlformats.org/officeDocument/2006/relationships/image" Target="../media/image43.png"/><Relationship Id="rId21" Type="http://schemas.openxmlformats.org/officeDocument/2006/relationships/image" Target="../media/image44.png"/><Relationship Id="rId22" Type="http://schemas.openxmlformats.org/officeDocument/2006/relationships/image" Target="../media/image45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8" Type="http://schemas.openxmlformats.org/officeDocument/2006/relationships/image" Target="../media/image52.png"/><Relationship Id="rId9" Type="http://schemas.openxmlformats.org/officeDocument/2006/relationships/image" Target="../media/image53.png"/><Relationship Id="rId10" Type="http://schemas.openxmlformats.org/officeDocument/2006/relationships/image" Target="../media/image54.png"/><Relationship Id="rId11" Type="http://schemas.openxmlformats.org/officeDocument/2006/relationships/image" Target="../media/image55.png"/><Relationship Id="rId12" Type="http://schemas.openxmlformats.org/officeDocument/2006/relationships/image" Target="../media/image56.png"/><Relationship Id="rId13" Type="http://schemas.openxmlformats.org/officeDocument/2006/relationships/image" Target="../media/image57.png"/><Relationship Id="rId14" Type="http://schemas.openxmlformats.org/officeDocument/2006/relationships/image" Target="../media/image58.png"/><Relationship Id="rId15" Type="http://schemas.openxmlformats.org/officeDocument/2006/relationships/image" Target="../media/image59.png"/><Relationship Id="rId16" Type="http://schemas.openxmlformats.org/officeDocument/2006/relationships/image" Target="../media/image60.png"/><Relationship Id="rId17" Type="http://schemas.openxmlformats.org/officeDocument/2006/relationships/image" Target="../media/image61.png"/><Relationship Id="rId18" Type="http://schemas.openxmlformats.org/officeDocument/2006/relationships/image" Target="../media/image62.png"/><Relationship Id="rId19" Type="http://schemas.openxmlformats.org/officeDocument/2006/relationships/image" Target="../media/image63.png"/><Relationship Id="rId20" Type="http://schemas.openxmlformats.org/officeDocument/2006/relationships/image" Target="../media/image64.png"/><Relationship Id="rId21" Type="http://schemas.openxmlformats.org/officeDocument/2006/relationships/image" Target="../media/image65.png"/><Relationship Id="rId22" Type="http://schemas.openxmlformats.org/officeDocument/2006/relationships/image" Target="../media/image66.png"/><Relationship Id="rId23" Type="http://schemas.openxmlformats.org/officeDocument/2006/relationships/image" Target="../media/image67.png"/><Relationship Id="rId24" Type="http://schemas.openxmlformats.org/officeDocument/2006/relationships/image" Target="../media/image68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6" Type="http://schemas.openxmlformats.org/officeDocument/2006/relationships/image" Target="../media/image72.jpg"/><Relationship Id="rId7" Type="http://schemas.openxmlformats.org/officeDocument/2006/relationships/image" Target="../media/image73.jpg"/><Relationship Id="rId8" Type="http://schemas.openxmlformats.org/officeDocument/2006/relationships/image" Target="../media/image74.png"/><Relationship Id="rId9" Type="http://schemas.openxmlformats.org/officeDocument/2006/relationships/image" Target="../media/image75.png"/><Relationship Id="rId10" Type="http://schemas.openxmlformats.org/officeDocument/2006/relationships/image" Target="../media/image76.png"/><Relationship Id="rId11" Type="http://schemas.openxmlformats.org/officeDocument/2006/relationships/image" Target="../media/image77.png"/><Relationship Id="rId12" Type="http://schemas.openxmlformats.org/officeDocument/2006/relationships/image" Target="../media/image78.png"/><Relationship Id="rId13" Type="http://schemas.openxmlformats.org/officeDocument/2006/relationships/image" Target="../media/image79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4.png"/><Relationship Id="rId3" Type="http://schemas.openxmlformats.org/officeDocument/2006/relationships/image" Target="../media/image2.png"/><Relationship Id="rId4" Type="http://schemas.openxmlformats.org/officeDocument/2006/relationships/image" Target="../media/image85.png"/><Relationship Id="rId5" Type="http://schemas.openxmlformats.org/officeDocument/2006/relationships/image" Target="../media/image25.png"/><Relationship Id="rId6" Type="http://schemas.openxmlformats.org/officeDocument/2006/relationships/image" Target="../media/image86.png"/><Relationship Id="rId7" Type="http://schemas.openxmlformats.org/officeDocument/2006/relationships/image" Target="../media/image87.png"/><Relationship Id="rId8" Type="http://schemas.openxmlformats.org/officeDocument/2006/relationships/image" Target="../media/image88.png"/><Relationship Id="rId9" Type="http://schemas.openxmlformats.org/officeDocument/2006/relationships/image" Target="../media/image89.png"/><Relationship Id="rId10" Type="http://schemas.openxmlformats.org/officeDocument/2006/relationships/image" Target="../media/image90.png"/><Relationship Id="rId11" Type="http://schemas.openxmlformats.org/officeDocument/2006/relationships/image" Target="../media/image91.png"/><Relationship Id="rId12" Type="http://schemas.openxmlformats.org/officeDocument/2006/relationships/image" Target="../media/image92.png"/><Relationship Id="rId13" Type="http://schemas.openxmlformats.org/officeDocument/2006/relationships/image" Target="../media/image31.png"/><Relationship Id="rId14" Type="http://schemas.openxmlformats.org/officeDocument/2006/relationships/image" Target="../media/image93.png"/><Relationship Id="rId15" Type="http://schemas.openxmlformats.org/officeDocument/2006/relationships/image" Target="../media/image94.png"/><Relationship Id="rId16" Type="http://schemas.openxmlformats.org/officeDocument/2006/relationships/image" Target="../media/image95.png"/><Relationship Id="rId17" Type="http://schemas.openxmlformats.org/officeDocument/2006/relationships/image" Target="../media/image96.png"/><Relationship Id="rId18" Type="http://schemas.openxmlformats.org/officeDocument/2006/relationships/image" Target="../media/image97.png"/><Relationship Id="rId19" Type="http://schemas.openxmlformats.org/officeDocument/2006/relationships/image" Target="../media/image98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57841"/>
            <a:ext cx="4514850" cy="4685665"/>
          </a:xfrm>
          <a:custGeom>
            <a:avLst/>
            <a:gdLst/>
            <a:ahLst/>
            <a:cxnLst/>
            <a:rect l="l" t="t" r="r" b="b"/>
            <a:pathLst>
              <a:path w="4514850" h="4685665">
                <a:moveTo>
                  <a:pt x="191663" y="0"/>
                </a:moveTo>
                <a:lnTo>
                  <a:pt x="142792" y="134"/>
                </a:lnTo>
                <a:lnTo>
                  <a:pt x="93976" y="1694"/>
                </a:lnTo>
                <a:lnTo>
                  <a:pt x="45255" y="4692"/>
                </a:lnTo>
                <a:lnTo>
                  <a:pt x="0" y="8989"/>
                </a:lnTo>
                <a:lnTo>
                  <a:pt x="0" y="4685657"/>
                </a:lnTo>
                <a:lnTo>
                  <a:pt x="4347905" y="4685656"/>
                </a:lnTo>
                <a:lnTo>
                  <a:pt x="4380179" y="4615692"/>
                </a:lnTo>
                <a:lnTo>
                  <a:pt x="4399390" y="4569683"/>
                </a:lnTo>
                <a:lnTo>
                  <a:pt x="4417297" y="4523169"/>
                </a:lnTo>
                <a:lnTo>
                  <a:pt x="4433862" y="4476156"/>
                </a:lnTo>
                <a:lnTo>
                  <a:pt x="4449045" y="4428651"/>
                </a:lnTo>
                <a:lnTo>
                  <a:pt x="4462804" y="4380662"/>
                </a:lnTo>
                <a:lnTo>
                  <a:pt x="4475101" y="4332196"/>
                </a:lnTo>
                <a:lnTo>
                  <a:pt x="4485894" y="4283259"/>
                </a:lnTo>
                <a:lnTo>
                  <a:pt x="4494894" y="4235036"/>
                </a:lnTo>
                <a:lnTo>
                  <a:pt x="4502200" y="4186430"/>
                </a:lnTo>
                <a:lnTo>
                  <a:pt x="4507805" y="4137522"/>
                </a:lnTo>
                <a:lnTo>
                  <a:pt x="4511702" y="4088392"/>
                </a:lnTo>
                <a:lnTo>
                  <a:pt x="4513885" y="4039121"/>
                </a:lnTo>
                <a:lnTo>
                  <a:pt x="4514347" y="3989788"/>
                </a:lnTo>
                <a:lnTo>
                  <a:pt x="4513081" y="3940474"/>
                </a:lnTo>
                <a:lnTo>
                  <a:pt x="4510079" y="3891261"/>
                </a:lnTo>
                <a:lnTo>
                  <a:pt x="4505337" y="3842227"/>
                </a:lnTo>
                <a:lnTo>
                  <a:pt x="4498845" y="3793454"/>
                </a:lnTo>
                <a:lnTo>
                  <a:pt x="4490599" y="3745022"/>
                </a:lnTo>
                <a:lnTo>
                  <a:pt x="4480591" y="3697011"/>
                </a:lnTo>
                <a:lnTo>
                  <a:pt x="4468814" y="3649502"/>
                </a:lnTo>
                <a:lnTo>
                  <a:pt x="4455261" y="3602575"/>
                </a:lnTo>
                <a:lnTo>
                  <a:pt x="4439927" y="3556312"/>
                </a:lnTo>
                <a:lnTo>
                  <a:pt x="4422803" y="3510791"/>
                </a:lnTo>
                <a:lnTo>
                  <a:pt x="4403883" y="3466094"/>
                </a:lnTo>
                <a:lnTo>
                  <a:pt x="4383161" y="3422300"/>
                </a:lnTo>
                <a:lnTo>
                  <a:pt x="4360629" y="3379491"/>
                </a:lnTo>
                <a:lnTo>
                  <a:pt x="4336281" y="3337748"/>
                </a:lnTo>
                <a:lnTo>
                  <a:pt x="4310111" y="3297149"/>
                </a:lnTo>
                <a:lnTo>
                  <a:pt x="4282110" y="3257776"/>
                </a:lnTo>
                <a:lnTo>
                  <a:pt x="4252273" y="3219709"/>
                </a:lnTo>
                <a:lnTo>
                  <a:pt x="4220593" y="3183029"/>
                </a:lnTo>
                <a:lnTo>
                  <a:pt x="4187063" y="3147815"/>
                </a:lnTo>
                <a:lnTo>
                  <a:pt x="4171257" y="3132420"/>
                </a:lnTo>
                <a:lnTo>
                  <a:pt x="4165980" y="3127241"/>
                </a:lnTo>
                <a:lnTo>
                  <a:pt x="4128919" y="3094035"/>
                </a:lnTo>
                <a:lnTo>
                  <a:pt x="4090580" y="3062712"/>
                </a:lnTo>
                <a:lnTo>
                  <a:pt x="4051036" y="3033231"/>
                </a:lnTo>
                <a:lnTo>
                  <a:pt x="4010363" y="3005548"/>
                </a:lnTo>
                <a:lnTo>
                  <a:pt x="3968632" y="2979620"/>
                </a:lnTo>
                <a:lnTo>
                  <a:pt x="3925918" y="2955405"/>
                </a:lnTo>
                <a:lnTo>
                  <a:pt x="3882294" y="2932860"/>
                </a:lnTo>
                <a:lnTo>
                  <a:pt x="3837835" y="2911941"/>
                </a:lnTo>
                <a:lnTo>
                  <a:pt x="3792613" y="2892606"/>
                </a:lnTo>
                <a:lnTo>
                  <a:pt x="3746702" y="2874812"/>
                </a:lnTo>
                <a:lnTo>
                  <a:pt x="3700176" y="2858516"/>
                </a:lnTo>
                <a:lnTo>
                  <a:pt x="3653108" y="2843676"/>
                </a:lnTo>
                <a:lnTo>
                  <a:pt x="3605572" y="2830247"/>
                </a:lnTo>
                <a:lnTo>
                  <a:pt x="3557642" y="2818188"/>
                </a:lnTo>
                <a:lnTo>
                  <a:pt x="3509391" y="2807455"/>
                </a:lnTo>
                <a:lnTo>
                  <a:pt x="3461083" y="2797891"/>
                </a:lnTo>
                <a:lnTo>
                  <a:pt x="3412519" y="2789446"/>
                </a:lnTo>
                <a:lnTo>
                  <a:pt x="3363760" y="2781855"/>
                </a:lnTo>
                <a:lnTo>
                  <a:pt x="3168006" y="2754770"/>
                </a:lnTo>
                <a:lnTo>
                  <a:pt x="3119196" y="2747501"/>
                </a:lnTo>
                <a:lnTo>
                  <a:pt x="3070561" y="2739506"/>
                </a:lnTo>
                <a:lnTo>
                  <a:pt x="3022162" y="2730521"/>
                </a:lnTo>
                <a:lnTo>
                  <a:pt x="2974061" y="2720284"/>
                </a:lnTo>
                <a:lnTo>
                  <a:pt x="2926320" y="2708529"/>
                </a:lnTo>
                <a:lnTo>
                  <a:pt x="2879001" y="2694995"/>
                </a:lnTo>
                <a:lnTo>
                  <a:pt x="2832164" y="2679417"/>
                </a:lnTo>
                <a:lnTo>
                  <a:pt x="2785872" y="2661532"/>
                </a:lnTo>
                <a:lnTo>
                  <a:pt x="2740119" y="2641834"/>
                </a:lnTo>
                <a:lnTo>
                  <a:pt x="2695589" y="2620277"/>
                </a:lnTo>
                <a:lnTo>
                  <a:pt x="2652269" y="2596930"/>
                </a:lnTo>
                <a:lnTo>
                  <a:pt x="2610146" y="2571860"/>
                </a:lnTo>
                <a:lnTo>
                  <a:pt x="2569209" y="2545137"/>
                </a:lnTo>
                <a:lnTo>
                  <a:pt x="2529446" y="2516828"/>
                </a:lnTo>
                <a:lnTo>
                  <a:pt x="2490844" y="2487004"/>
                </a:lnTo>
                <a:lnTo>
                  <a:pt x="2453392" y="2455731"/>
                </a:lnTo>
                <a:lnTo>
                  <a:pt x="2417076" y="2423079"/>
                </a:lnTo>
                <a:lnTo>
                  <a:pt x="2381885" y="2389117"/>
                </a:lnTo>
                <a:lnTo>
                  <a:pt x="2346444" y="2352397"/>
                </a:lnTo>
                <a:lnTo>
                  <a:pt x="2312199" y="2314428"/>
                </a:lnTo>
                <a:lnTo>
                  <a:pt x="2279136" y="2275292"/>
                </a:lnTo>
                <a:lnTo>
                  <a:pt x="2247242" y="2235069"/>
                </a:lnTo>
                <a:lnTo>
                  <a:pt x="2216502" y="2193843"/>
                </a:lnTo>
                <a:lnTo>
                  <a:pt x="2186904" y="2151694"/>
                </a:lnTo>
                <a:lnTo>
                  <a:pt x="2158433" y="2108705"/>
                </a:lnTo>
                <a:lnTo>
                  <a:pt x="2131077" y="2064957"/>
                </a:lnTo>
                <a:lnTo>
                  <a:pt x="2104821" y="2020532"/>
                </a:lnTo>
                <a:lnTo>
                  <a:pt x="2079653" y="1975511"/>
                </a:lnTo>
                <a:lnTo>
                  <a:pt x="2055558" y="1929977"/>
                </a:lnTo>
                <a:lnTo>
                  <a:pt x="2032523" y="1884011"/>
                </a:lnTo>
                <a:lnTo>
                  <a:pt x="2010534" y="1837694"/>
                </a:lnTo>
                <a:lnTo>
                  <a:pt x="1989579" y="1791110"/>
                </a:lnTo>
                <a:lnTo>
                  <a:pt x="1969643" y="1744338"/>
                </a:lnTo>
                <a:lnTo>
                  <a:pt x="1950815" y="1698676"/>
                </a:lnTo>
                <a:lnTo>
                  <a:pt x="1932989" y="1652598"/>
                </a:lnTo>
                <a:lnTo>
                  <a:pt x="1916031" y="1606164"/>
                </a:lnTo>
                <a:lnTo>
                  <a:pt x="1899805" y="1559436"/>
                </a:lnTo>
                <a:lnTo>
                  <a:pt x="1884175" y="1512474"/>
                </a:lnTo>
                <a:lnTo>
                  <a:pt x="1869008" y="1465338"/>
                </a:lnTo>
                <a:lnTo>
                  <a:pt x="1854168" y="1418088"/>
                </a:lnTo>
                <a:lnTo>
                  <a:pt x="1839519" y="1370785"/>
                </a:lnTo>
                <a:lnTo>
                  <a:pt x="1824928" y="1323491"/>
                </a:lnTo>
                <a:lnTo>
                  <a:pt x="1810258" y="1276264"/>
                </a:lnTo>
                <a:lnTo>
                  <a:pt x="1795374" y="1229166"/>
                </a:lnTo>
                <a:lnTo>
                  <a:pt x="1780142" y="1182256"/>
                </a:lnTo>
                <a:lnTo>
                  <a:pt x="1764427" y="1135597"/>
                </a:lnTo>
                <a:lnTo>
                  <a:pt x="1748093" y="1089247"/>
                </a:lnTo>
                <a:lnTo>
                  <a:pt x="1731006" y="1043268"/>
                </a:lnTo>
                <a:lnTo>
                  <a:pt x="1713029" y="997720"/>
                </a:lnTo>
                <a:lnTo>
                  <a:pt x="1694029" y="952664"/>
                </a:lnTo>
                <a:lnTo>
                  <a:pt x="1673871" y="908159"/>
                </a:lnTo>
                <a:lnTo>
                  <a:pt x="1652418" y="864267"/>
                </a:lnTo>
                <a:lnTo>
                  <a:pt x="1629537" y="821048"/>
                </a:lnTo>
                <a:lnTo>
                  <a:pt x="1603767" y="775646"/>
                </a:lnTo>
                <a:lnTo>
                  <a:pt x="1576397" y="731362"/>
                </a:lnTo>
                <a:lnTo>
                  <a:pt x="1547470" y="688210"/>
                </a:lnTo>
                <a:lnTo>
                  <a:pt x="1517030" y="646201"/>
                </a:lnTo>
                <a:lnTo>
                  <a:pt x="1485120" y="605347"/>
                </a:lnTo>
                <a:lnTo>
                  <a:pt x="1451782" y="565659"/>
                </a:lnTo>
                <a:lnTo>
                  <a:pt x="1417060" y="527150"/>
                </a:lnTo>
                <a:lnTo>
                  <a:pt x="1380998" y="489832"/>
                </a:lnTo>
                <a:lnTo>
                  <a:pt x="1346250" y="456172"/>
                </a:lnTo>
                <a:lnTo>
                  <a:pt x="1310444" y="423602"/>
                </a:lnTo>
                <a:lnTo>
                  <a:pt x="1273620" y="392135"/>
                </a:lnTo>
                <a:lnTo>
                  <a:pt x="1235819" y="361783"/>
                </a:lnTo>
                <a:lnTo>
                  <a:pt x="1197082" y="332558"/>
                </a:lnTo>
                <a:lnTo>
                  <a:pt x="1157451" y="304473"/>
                </a:lnTo>
                <a:lnTo>
                  <a:pt x="1116968" y="277541"/>
                </a:lnTo>
                <a:lnTo>
                  <a:pt x="1075672" y="251773"/>
                </a:lnTo>
                <a:lnTo>
                  <a:pt x="1033606" y="227182"/>
                </a:lnTo>
                <a:lnTo>
                  <a:pt x="990810" y="203781"/>
                </a:lnTo>
                <a:lnTo>
                  <a:pt x="947326" y="181582"/>
                </a:lnTo>
                <a:lnTo>
                  <a:pt x="903196" y="160597"/>
                </a:lnTo>
                <a:lnTo>
                  <a:pt x="858460" y="140839"/>
                </a:lnTo>
                <a:lnTo>
                  <a:pt x="813159" y="122321"/>
                </a:lnTo>
                <a:lnTo>
                  <a:pt x="767336" y="105054"/>
                </a:lnTo>
                <a:lnTo>
                  <a:pt x="721030" y="89051"/>
                </a:lnTo>
                <a:lnTo>
                  <a:pt x="674284" y="74325"/>
                </a:lnTo>
                <a:lnTo>
                  <a:pt x="627139" y="60887"/>
                </a:lnTo>
                <a:lnTo>
                  <a:pt x="579635" y="48751"/>
                </a:lnTo>
                <a:lnTo>
                  <a:pt x="531815" y="37929"/>
                </a:lnTo>
                <a:lnTo>
                  <a:pt x="483719" y="28432"/>
                </a:lnTo>
                <a:lnTo>
                  <a:pt x="435388" y="20275"/>
                </a:lnTo>
                <a:lnTo>
                  <a:pt x="386865" y="13468"/>
                </a:lnTo>
                <a:lnTo>
                  <a:pt x="338189" y="8025"/>
                </a:lnTo>
                <a:lnTo>
                  <a:pt x="289403" y="3957"/>
                </a:lnTo>
                <a:lnTo>
                  <a:pt x="240547" y="1278"/>
                </a:lnTo>
                <a:lnTo>
                  <a:pt x="191663" y="0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325239" y="819150"/>
            <a:ext cx="3314700" cy="16719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407034" marR="5080" indent="-394970">
              <a:lnSpc>
                <a:spcPct val="100000"/>
              </a:lnSpc>
              <a:spcBef>
                <a:spcPts val="100"/>
              </a:spcBef>
            </a:pPr>
            <a:r>
              <a:rPr dirty="0" sz="5400" spc="-595"/>
              <a:t>Green</a:t>
            </a:r>
            <a:r>
              <a:rPr dirty="0" sz="5400" spc="-690"/>
              <a:t> </a:t>
            </a:r>
            <a:r>
              <a:rPr dirty="0" sz="5400" spc="-475"/>
              <a:t>house  </a:t>
            </a:r>
            <a:r>
              <a:rPr dirty="0" sz="5400" spc="-509"/>
              <a:t>Machine</a:t>
            </a:r>
            <a:endParaRPr sz="5400"/>
          </a:p>
        </p:txBody>
      </p:sp>
      <p:grpSp>
        <p:nvGrpSpPr>
          <p:cNvPr id="4" name="object 4"/>
          <p:cNvGrpSpPr/>
          <p:nvPr/>
        </p:nvGrpSpPr>
        <p:grpSpPr>
          <a:xfrm>
            <a:off x="457200" y="1382267"/>
            <a:ext cx="4114800" cy="2240280"/>
            <a:chOff x="457200" y="1382267"/>
            <a:chExt cx="4114800" cy="2240280"/>
          </a:xfrm>
        </p:grpSpPr>
        <p:sp>
          <p:nvSpPr>
            <p:cNvPr id="5" name="object 5"/>
            <p:cNvSpPr/>
            <p:nvPr/>
          </p:nvSpPr>
          <p:spPr>
            <a:xfrm>
              <a:off x="687412" y="2113787"/>
              <a:ext cx="3550920" cy="1069975"/>
            </a:xfrm>
            <a:custGeom>
              <a:avLst/>
              <a:gdLst/>
              <a:ahLst/>
              <a:cxnLst/>
              <a:rect l="l" t="t" r="r" b="b"/>
              <a:pathLst>
                <a:path w="3550920" h="1069975">
                  <a:moveTo>
                    <a:pt x="1671612" y="141224"/>
                  </a:moveTo>
                  <a:lnTo>
                    <a:pt x="1644891" y="140157"/>
                  </a:lnTo>
                  <a:lnTo>
                    <a:pt x="1618437" y="139407"/>
                  </a:lnTo>
                  <a:lnTo>
                    <a:pt x="1592262" y="138963"/>
                  </a:lnTo>
                  <a:lnTo>
                    <a:pt x="1566329" y="138811"/>
                  </a:lnTo>
                  <a:lnTo>
                    <a:pt x="821347" y="284276"/>
                  </a:lnTo>
                  <a:lnTo>
                    <a:pt x="338493" y="604266"/>
                  </a:lnTo>
                  <a:lnTo>
                    <a:pt x="77990" y="924267"/>
                  </a:lnTo>
                  <a:lnTo>
                    <a:pt x="0" y="1069721"/>
                  </a:lnTo>
                  <a:lnTo>
                    <a:pt x="1671612" y="1069721"/>
                  </a:lnTo>
                  <a:lnTo>
                    <a:pt x="1671612" y="141224"/>
                  </a:lnTo>
                  <a:close/>
                </a:path>
                <a:path w="3550920" h="1069975">
                  <a:moveTo>
                    <a:pt x="3550831" y="1069721"/>
                  </a:moveTo>
                  <a:lnTo>
                    <a:pt x="3332035" y="541515"/>
                  </a:lnTo>
                  <a:lnTo>
                    <a:pt x="3070199" y="254025"/>
                  </a:lnTo>
                  <a:lnTo>
                    <a:pt x="2595283" y="106946"/>
                  </a:lnTo>
                  <a:lnTo>
                    <a:pt x="1737271" y="0"/>
                  </a:lnTo>
                  <a:lnTo>
                    <a:pt x="1836458" y="1069721"/>
                  </a:lnTo>
                  <a:lnTo>
                    <a:pt x="3550831" y="1069721"/>
                  </a:lnTo>
                  <a:close/>
                </a:path>
              </a:pathLst>
            </a:custGeom>
            <a:solidFill>
              <a:srgbClr val="D7EA5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457200" y="3177539"/>
              <a:ext cx="4114800" cy="445134"/>
            </a:xfrm>
            <a:custGeom>
              <a:avLst/>
              <a:gdLst/>
              <a:ahLst/>
              <a:cxnLst/>
              <a:rect l="l" t="t" r="r" b="b"/>
              <a:pathLst>
                <a:path w="4114800" h="445135">
                  <a:moveTo>
                    <a:pt x="3933316" y="0"/>
                  </a:moveTo>
                  <a:lnTo>
                    <a:pt x="181495" y="0"/>
                  </a:lnTo>
                  <a:lnTo>
                    <a:pt x="133276" y="6504"/>
                  </a:lnTo>
                  <a:lnTo>
                    <a:pt x="89929" y="24859"/>
                  </a:lnTo>
                  <a:lnTo>
                    <a:pt x="53190" y="53324"/>
                  </a:lnTo>
                  <a:lnTo>
                    <a:pt x="24798" y="90160"/>
                  </a:lnTo>
                  <a:lnTo>
                    <a:pt x="6489" y="133629"/>
                  </a:lnTo>
                  <a:lnTo>
                    <a:pt x="0" y="181991"/>
                  </a:lnTo>
                  <a:lnTo>
                    <a:pt x="0" y="263525"/>
                  </a:lnTo>
                  <a:lnTo>
                    <a:pt x="6489" y="311839"/>
                  </a:lnTo>
                  <a:lnTo>
                    <a:pt x="24798" y="355190"/>
                  </a:lnTo>
                  <a:lnTo>
                    <a:pt x="53190" y="391874"/>
                  </a:lnTo>
                  <a:lnTo>
                    <a:pt x="89929" y="420186"/>
                  </a:lnTo>
                  <a:lnTo>
                    <a:pt x="133276" y="438423"/>
                  </a:lnTo>
                  <a:lnTo>
                    <a:pt x="181495" y="444881"/>
                  </a:lnTo>
                  <a:lnTo>
                    <a:pt x="3933316" y="444881"/>
                  </a:lnTo>
                  <a:lnTo>
                    <a:pt x="3981508" y="438423"/>
                  </a:lnTo>
                  <a:lnTo>
                    <a:pt x="4024846" y="420186"/>
                  </a:lnTo>
                  <a:lnTo>
                    <a:pt x="4061586" y="391874"/>
                  </a:lnTo>
                  <a:lnTo>
                    <a:pt x="4089987" y="355190"/>
                  </a:lnTo>
                  <a:lnTo>
                    <a:pt x="4108306" y="311839"/>
                  </a:lnTo>
                  <a:lnTo>
                    <a:pt x="4114800" y="263525"/>
                  </a:lnTo>
                  <a:lnTo>
                    <a:pt x="4114800" y="181991"/>
                  </a:lnTo>
                  <a:lnTo>
                    <a:pt x="4108306" y="133629"/>
                  </a:lnTo>
                  <a:lnTo>
                    <a:pt x="4089987" y="90160"/>
                  </a:lnTo>
                  <a:lnTo>
                    <a:pt x="4061587" y="53324"/>
                  </a:lnTo>
                  <a:lnTo>
                    <a:pt x="4024846" y="24859"/>
                  </a:lnTo>
                  <a:lnTo>
                    <a:pt x="3981508" y="6504"/>
                  </a:lnTo>
                  <a:lnTo>
                    <a:pt x="3933316" y="0"/>
                  </a:lnTo>
                  <a:close/>
                </a:path>
              </a:pathLst>
            </a:custGeom>
            <a:solidFill>
              <a:srgbClr val="94AE2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333627" y="3177539"/>
              <a:ext cx="1449070" cy="445134"/>
            </a:xfrm>
            <a:custGeom>
              <a:avLst/>
              <a:gdLst/>
              <a:ahLst/>
              <a:cxnLst/>
              <a:rect l="l" t="t" r="r" b="b"/>
              <a:pathLst>
                <a:path w="1449070" h="445135">
                  <a:moveTo>
                    <a:pt x="967993" y="0"/>
                  </a:moveTo>
                  <a:lnTo>
                    <a:pt x="476758" y="0"/>
                  </a:lnTo>
                  <a:lnTo>
                    <a:pt x="461593" y="161684"/>
                  </a:lnTo>
                  <a:lnTo>
                    <a:pt x="406876" y="261921"/>
                  </a:lnTo>
                  <a:lnTo>
                    <a:pt x="267910" y="342417"/>
                  </a:lnTo>
                  <a:lnTo>
                    <a:pt x="0" y="444881"/>
                  </a:lnTo>
                  <a:lnTo>
                    <a:pt x="1449070" y="444881"/>
                  </a:lnTo>
                  <a:lnTo>
                    <a:pt x="1170947" y="365277"/>
                  </a:lnTo>
                  <a:lnTo>
                    <a:pt x="1028128" y="292401"/>
                  </a:lnTo>
                  <a:lnTo>
                    <a:pt x="975510" y="184544"/>
                  </a:lnTo>
                  <a:lnTo>
                    <a:pt x="967993" y="0"/>
                  </a:lnTo>
                  <a:close/>
                </a:path>
              </a:pathLst>
            </a:custGeom>
            <a:solidFill>
              <a:srgbClr val="D7EA5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24851" y="1421891"/>
              <a:ext cx="2476500" cy="1892935"/>
            </a:xfrm>
            <a:custGeom>
              <a:avLst/>
              <a:gdLst/>
              <a:ahLst/>
              <a:cxnLst/>
              <a:rect l="l" t="t" r="r" b="b"/>
              <a:pathLst>
                <a:path w="2476500" h="1892935">
                  <a:moveTo>
                    <a:pt x="1863712" y="967740"/>
                  </a:moveTo>
                  <a:lnTo>
                    <a:pt x="1475981" y="223901"/>
                  </a:lnTo>
                  <a:lnTo>
                    <a:pt x="932294" y="0"/>
                  </a:lnTo>
                  <a:lnTo>
                    <a:pt x="384162" y="223901"/>
                  </a:lnTo>
                  <a:lnTo>
                    <a:pt x="0" y="967740"/>
                  </a:lnTo>
                  <a:lnTo>
                    <a:pt x="0" y="1892681"/>
                  </a:lnTo>
                  <a:lnTo>
                    <a:pt x="1863712" y="1892681"/>
                  </a:lnTo>
                  <a:lnTo>
                    <a:pt x="1863712" y="967740"/>
                  </a:lnTo>
                  <a:close/>
                </a:path>
                <a:path w="2476500" h="1892935">
                  <a:moveTo>
                    <a:pt x="2476360" y="1508252"/>
                  </a:moveTo>
                  <a:lnTo>
                    <a:pt x="1863839" y="1181100"/>
                  </a:lnTo>
                  <a:lnTo>
                    <a:pt x="1863839" y="1892681"/>
                  </a:lnTo>
                  <a:lnTo>
                    <a:pt x="2476360" y="1892681"/>
                  </a:lnTo>
                  <a:lnTo>
                    <a:pt x="2476360" y="1508252"/>
                  </a:lnTo>
                  <a:close/>
                </a:path>
              </a:pathLst>
            </a:custGeom>
            <a:solidFill>
              <a:srgbClr val="AC353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94587" y="1454022"/>
              <a:ext cx="1320165" cy="1860550"/>
            </a:xfrm>
            <a:custGeom>
              <a:avLst/>
              <a:gdLst/>
              <a:ahLst/>
              <a:cxnLst/>
              <a:rect l="l" t="t" r="r" b="b"/>
              <a:pathLst>
                <a:path w="1320164" h="1860550">
                  <a:moveTo>
                    <a:pt x="92837" y="234569"/>
                  </a:moveTo>
                  <a:lnTo>
                    <a:pt x="0" y="412242"/>
                  </a:lnTo>
                  <a:lnTo>
                    <a:pt x="0" y="1860550"/>
                  </a:lnTo>
                  <a:lnTo>
                    <a:pt x="24892" y="1860550"/>
                  </a:lnTo>
                  <a:lnTo>
                    <a:pt x="24892" y="1052703"/>
                  </a:lnTo>
                  <a:lnTo>
                    <a:pt x="92837" y="1052703"/>
                  </a:lnTo>
                  <a:lnTo>
                    <a:pt x="92837" y="234569"/>
                  </a:lnTo>
                  <a:close/>
                </a:path>
                <a:path w="1320164" h="1860550">
                  <a:moveTo>
                    <a:pt x="338074" y="101981"/>
                  </a:moveTo>
                  <a:lnTo>
                    <a:pt x="245237" y="137795"/>
                  </a:lnTo>
                  <a:lnTo>
                    <a:pt x="245237" y="1051433"/>
                  </a:lnTo>
                  <a:lnTo>
                    <a:pt x="338074" y="1051433"/>
                  </a:lnTo>
                  <a:lnTo>
                    <a:pt x="338074" y="101981"/>
                  </a:lnTo>
                  <a:close/>
                </a:path>
                <a:path w="1320164" h="1860550">
                  <a:moveTo>
                    <a:pt x="583438" y="0"/>
                  </a:moveTo>
                  <a:lnTo>
                    <a:pt x="490601" y="39243"/>
                  </a:lnTo>
                  <a:lnTo>
                    <a:pt x="490601" y="1052957"/>
                  </a:lnTo>
                  <a:lnTo>
                    <a:pt x="583438" y="1052957"/>
                  </a:lnTo>
                  <a:lnTo>
                    <a:pt x="583438" y="0"/>
                  </a:lnTo>
                  <a:close/>
                </a:path>
                <a:path w="1320164" h="1860550">
                  <a:moveTo>
                    <a:pt x="828802" y="39243"/>
                  </a:moveTo>
                  <a:lnTo>
                    <a:pt x="735965" y="0"/>
                  </a:lnTo>
                  <a:lnTo>
                    <a:pt x="735965" y="1052957"/>
                  </a:lnTo>
                  <a:lnTo>
                    <a:pt x="828802" y="1052957"/>
                  </a:lnTo>
                  <a:lnTo>
                    <a:pt x="828802" y="39243"/>
                  </a:lnTo>
                  <a:close/>
                </a:path>
                <a:path w="1320164" h="1860550">
                  <a:moveTo>
                    <a:pt x="1074166" y="137795"/>
                  </a:moveTo>
                  <a:lnTo>
                    <a:pt x="982853" y="101981"/>
                  </a:lnTo>
                  <a:lnTo>
                    <a:pt x="982853" y="1051433"/>
                  </a:lnTo>
                  <a:lnTo>
                    <a:pt x="1074166" y="1051433"/>
                  </a:lnTo>
                  <a:lnTo>
                    <a:pt x="1074166" y="137795"/>
                  </a:lnTo>
                  <a:close/>
                </a:path>
                <a:path w="1320164" h="1860550">
                  <a:moveTo>
                    <a:pt x="1319657" y="412242"/>
                  </a:moveTo>
                  <a:lnTo>
                    <a:pt x="1226820" y="234569"/>
                  </a:lnTo>
                  <a:lnTo>
                    <a:pt x="1226820" y="1052703"/>
                  </a:lnTo>
                  <a:lnTo>
                    <a:pt x="1298067" y="1052703"/>
                  </a:lnTo>
                  <a:lnTo>
                    <a:pt x="1298067" y="1860550"/>
                  </a:lnTo>
                  <a:lnTo>
                    <a:pt x="1319657" y="1860550"/>
                  </a:lnTo>
                  <a:lnTo>
                    <a:pt x="1319657" y="412242"/>
                  </a:lnTo>
                  <a:close/>
                </a:path>
              </a:pathLst>
            </a:custGeom>
            <a:solidFill>
              <a:srgbClr val="B852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868295" y="2161031"/>
              <a:ext cx="91440" cy="178435"/>
            </a:xfrm>
            <a:custGeom>
              <a:avLst/>
              <a:gdLst/>
              <a:ahLst/>
              <a:cxnLst/>
              <a:rect l="l" t="t" r="r" b="b"/>
              <a:pathLst>
                <a:path w="91439" h="178435">
                  <a:moveTo>
                    <a:pt x="0" y="0"/>
                  </a:moveTo>
                  <a:lnTo>
                    <a:pt x="91312" y="1783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B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868295" y="2161031"/>
              <a:ext cx="91440" cy="1153795"/>
            </a:xfrm>
            <a:custGeom>
              <a:avLst/>
              <a:gdLst/>
              <a:ahLst/>
              <a:cxnLst/>
              <a:rect l="l" t="t" r="r" b="b"/>
              <a:pathLst>
                <a:path w="91439" h="1153795">
                  <a:moveTo>
                    <a:pt x="0" y="0"/>
                  </a:moveTo>
                  <a:lnTo>
                    <a:pt x="0" y="1153541"/>
                  </a:lnTo>
                  <a:lnTo>
                    <a:pt x="91312" y="1153541"/>
                  </a:lnTo>
                  <a:lnTo>
                    <a:pt x="91312" y="1786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52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009900" y="2606166"/>
              <a:ext cx="152400" cy="88265"/>
            </a:xfrm>
            <a:custGeom>
              <a:avLst/>
              <a:gdLst/>
              <a:ahLst/>
              <a:cxnLst/>
              <a:rect l="l" t="t" r="r" b="b"/>
              <a:pathLst>
                <a:path w="152400" h="88264">
                  <a:moveTo>
                    <a:pt x="0" y="0"/>
                  </a:moveTo>
                  <a:lnTo>
                    <a:pt x="0" y="6731"/>
                  </a:lnTo>
                  <a:lnTo>
                    <a:pt x="152400" y="88137"/>
                  </a:lnTo>
                  <a:lnTo>
                    <a:pt x="152400" y="81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B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009900" y="2612135"/>
              <a:ext cx="152400" cy="695325"/>
            </a:xfrm>
            <a:custGeom>
              <a:avLst/>
              <a:gdLst/>
              <a:ahLst/>
              <a:cxnLst/>
              <a:rect l="l" t="t" r="r" b="b"/>
              <a:pathLst>
                <a:path w="152400" h="695325">
                  <a:moveTo>
                    <a:pt x="0" y="0"/>
                  </a:moveTo>
                  <a:lnTo>
                    <a:pt x="0" y="694816"/>
                  </a:lnTo>
                  <a:lnTo>
                    <a:pt x="152400" y="694816"/>
                  </a:lnTo>
                  <a:lnTo>
                    <a:pt x="152400" y="820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52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255264" y="2737103"/>
              <a:ext cx="154305" cy="90170"/>
            </a:xfrm>
            <a:custGeom>
              <a:avLst/>
              <a:gdLst/>
              <a:ahLst/>
              <a:cxnLst/>
              <a:rect l="l" t="t" r="r" b="b"/>
              <a:pathLst>
                <a:path w="154304" h="90169">
                  <a:moveTo>
                    <a:pt x="0" y="0"/>
                  </a:moveTo>
                  <a:lnTo>
                    <a:pt x="0" y="7746"/>
                  </a:lnTo>
                  <a:lnTo>
                    <a:pt x="153924" y="89915"/>
                  </a:lnTo>
                  <a:lnTo>
                    <a:pt x="153924" y="829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B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255264" y="2744723"/>
              <a:ext cx="154305" cy="562610"/>
            </a:xfrm>
            <a:custGeom>
              <a:avLst/>
              <a:gdLst/>
              <a:ahLst/>
              <a:cxnLst/>
              <a:rect l="l" t="t" r="r" b="b"/>
              <a:pathLst>
                <a:path w="154304" h="562610">
                  <a:moveTo>
                    <a:pt x="0" y="0"/>
                  </a:moveTo>
                  <a:lnTo>
                    <a:pt x="0" y="562228"/>
                  </a:lnTo>
                  <a:lnTo>
                    <a:pt x="153924" y="562228"/>
                  </a:lnTo>
                  <a:lnTo>
                    <a:pt x="153924" y="812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52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82266" y="1838083"/>
              <a:ext cx="346075" cy="344170"/>
            </a:xfrm>
            <a:custGeom>
              <a:avLst/>
              <a:gdLst/>
              <a:ahLst/>
              <a:cxnLst/>
              <a:rect l="l" t="t" r="r" b="b"/>
              <a:pathLst>
                <a:path w="346075" h="344169">
                  <a:moveTo>
                    <a:pt x="345808" y="0"/>
                  </a:moveTo>
                  <a:lnTo>
                    <a:pt x="0" y="0"/>
                  </a:lnTo>
                  <a:lnTo>
                    <a:pt x="0" y="344157"/>
                  </a:lnTo>
                  <a:lnTo>
                    <a:pt x="345808" y="344157"/>
                  </a:lnTo>
                  <a:lnTo>
                    <a:pt x="345808" y="0"/>
                  </a:lnTo>
                  <a:close/>
                </a:path>
              </a:pathLst>
            </a:custGeom>
            <a:solidFill>
              <a:srgbClr val="EFEA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924812" y="1880615"/>
              <a:ext cx="260985" cy="259079"/>
            </a:xfrm>
            <a:custGeom>
              <a:avLst/>
              <a:gdLst/>
              <a:ahLst/>
              <a:cxnLst/>
              <a:rect l="l" t="t" r="r" b="b"/>
              <a:pathLst>
                <a:path w="260985" h="259080">
                  <a:moveTo>
                    <a:pt x="102235" y="155321"/>
                  </a:moveTo>
                  <a:lnTo>
                    <a:pt x="0" y="155321"/>
                  </a:lnTo>
                  <a:lnTo>
                    <a:pt x="0" y="259080"/>
                  </a:lnTo>
                  <a:lnTo>
                    <a:pt x="102235" y="259080"/>
                  </a:lnTo>
                  <a:lnTo>
                    <a:pt x="102235" y="155321"/>
                  </a:lnTo>
                  <a:close/>
                </a:path>
                <a:path w="260985" h="259080">
                  <a:moveTo>
                    <a:pt x="102235" y="0"/>
                  </a:moveTo>
                  <a:lnTo>
                    <a:pt x="0" y="0"/>
                  </a:lnTo>
                  <a:lnTo>
                    <a:pt x="0" y="102260"/>
                  </a:lnTo>
                  <a:lnTo>
                    <a:pt x="102235" y="102260"/>
                  </a:lnTo>
                  <a:lnTo>
                    <a:pt x="102235" y="0"/>
                  </a:lnTo>
                  <a:close/>
                </a:path>
                <a:path w="260985" h="259080">
                  <a:moveTo>
                    <a:pt x="260464" y="155321"/>
                  </a:moveTo>
                  <a:lnTo>
                    <a:pt x="156959" y="155321"/>
                  </a:lnTo>
                  <a:lnTo>
                    <a:pt x="156959" y="259080"/>
                  </a:lnTo>
                  <a:lnTo>
                    <a:pt x="260464" y="259080"/>
                  </a:lnTo>
                  <a:lnTo>
                    <a:pt x="260464" y="155321"/>
                  </a:lnTo>
                  <a:close/>
                </a:path>
                <a:path w="260985" h="259080">
                  <a:moveTo>
                    <a:pt x="260464" y="0"/>
                  </a:moveTo>
                  <a:lnTo>
                    <a:pt x="156959" y="0"/>
                  </a:lnTo>
                  <a:lnTo>
                    <a:pt x="156959" y="102260"/>
                  </a:lnTo>
                  <a:lnTo>
                    <a:pt x="260464" y="102260"/>
                  </a:lnTo>
                  <a:lnTo>
                    <a:pt x="260464" y="0"/>
                  </a:lnTo>
                  <a:close/>
                </a:path>
              </a:pathLst>
            </a:custGeom>
            <a:solidFill>
              <a:srgbClr val="AC353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18844" y="2505595"/>
              <a:ext cx="391795" cy="808990"/>
            </a:xfrm>
            <a:custGeom>
              <a:avLst/>
              <a:gdLst/>
              <a:ahLst/>
              <a:cxnLst/>
              <a:rect l="l" t="t" r="r" b="b"/>
              <a:pathLst>
                <a:path w="391794" h="808989">
                  <a:moveTo>
                    <a:pt x="391668" y="0"/>
                  </a:moveTo>
                  <a:lnTo>
                    <a:pt x="0" y="0"/>
                  </a:lnTo>
                  <a:lnTo>
                    <a:pt x="0" y="808977"/>
                  </a:lnTo>
                  <a:lnTo>
                    <a:pt x="391668" y="808977"/>
                  </a:lnTo>
                  <a:lnTo>
                    <a:pt x="391668" y="0"/>
                  </a:lnTo>
                  <a:close/>
                </a:path>
              </a:pathLst>
            </a:custGeom>
            <a:solidFill>
              <a:srgbClr val="EFEA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58594" y="2555760"/>
              <a:ext cx="309245" cy="711835"/>
            </a:xfrm>
            <a:custGeom>
              <a:avLst/>
              <a:gdLst/>
              <a:ahLst/>
              <a:cxnLst/>
              <a:rect l="l" t="t" r="r" b="b"/>
              <a:pathLst>
                <a:path w="309244" h="711835">
                  <a:moveTo>
                    <a:pt x="309105" y="0"/>
                  </a:moveTo>
                  <a:lnTo>
                    <a:pt x="0" y="0"/>
                  </a:lnTo>
                  <a:lnTo>
                    <a:pt x="0" y="711568"/>
                  </a:lnTo>
                  <a:lnTo>
                    <a:pt x="309105" y="711568"/>
                  </a:lnTo>
                  <a:lnTo>
                    <a:pt x="309105" y="0"/>
                  </a:lnTo>
                  <a:close/>
                </a:path>
              </a:pathLst>
            </a:custGeom>
            <a:solidFill>
              <a:srgbClr val="AC353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423543" y="2505595"/>
              <a:ext cx="1269365" cy="808990"/>
            </a:xfrm>
            <a:custGeom>
              <a:avLst/>
              <a:gdLst/>
              <a:ahLst/>
              <a:cxnLst/>
              <a:rect l="l" t="t" r="r" b="b"/>
              <a:pathLst>
                <a:path w="1269364" h="808989">
                  <a:moveTo>
                    <a:pt x="376301" y="32753"/>
                  </a:moveTo>
                  <a:lnTo>
                    <a:pt x="337185" y="18275"/>
                  </a:lnTo>
                  <a:lnTo>
                    <a:pt x="188150" y="355307"/>
                  </a:lnTo>
                  <a:lnTo>
                    <a:pt x="39116" y="18275"/>
                  </a:lnTo>
                  <a:lnTo>
                    <a:pt x="0" y="32753"/>
                  </a:lnTo>
                  <a:lnTo>
                    <a:pt x="165366" y="406806"/>
                  </a:lnTo>
                  <a:lnTo>
                    <a:pt x="0" y="780783"/>
                  </a:lnTo>
                  <a:lnTo>
                    <a:pt x="39116" y="795388"/>
                  </a:lnTo>
                  <a:lnTo>
                    <a:pt x="188150" y="458317"/>
                  </a:lnTo>
                  <a:lnTo>
                    <a:pt x="337185" y="795388"/>
                  </a:lnTo>
                  <a:lnTo>
                    <a:pt x="376301" y="780783"/>
                  </a:lnTo>
                  <a:lnTo>
                    <a:pt x="210921" y="406806"/>
                  </a:lnTo>
                  <a:lnTo>
                    <a:pt x="376301" y="32753"/>
                  </a:lnTo>
                  <a:close/>
                </a:path>
                <a:path w="1269364" h="808989">
                  <a:moveTo>
                    <a:pt x="1269225" y="0"/>
                  </a:moveTo>
                  <a:lnTo>
                    <a:pt x="877824" y="0"/>
                  </a:lnTo>
                  <a:lnTo>
                    <a:pt x="877824" y="808977"/>
                  </a:lnTo>
                  <a:lnTo>
                    <a:pt x="1269225" y="808977"/>
                  </a:lnTo>
                  <a:lnTo>
                    <a:pt x="1269225" y="0"/>
                  </a:lnTo>
                  <a:close/>
                </a:path>
              </a:pathLst>
            </a:custGeom>
            <a:solidFill>
              <a:srgbClr val="EFEA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340864" y="2555760"/>
              <a:ext cx="309880" cy="711835"/>
            </a:xfrm>
            <a:custGeom>
              <a:avLst/>
              <a:gdLst/>
              <a:ahLst/>
              <a:cxnLst/>
              <a:rect l="l" t="t" r="r" b="b"/>
              <a:pathLst>
                <a:path w="309880" h="711835">
                  <a:moveTo>
                    <a:pt x="309372" y="0"/>
                  </a:moveTo>
                  <a:lnTo>
                    <a:pt x="0" y="0"/>
                  </a:lnTo>
                  <a:lnTo>
                    <a:pt x="0" y="711568"/>
                  </a:lnTo>
                  <a:lnTo>
                    <a:pt x="309372" y="711568"/>
                  </a:lnTo>
                  <a:lnTo>
                    <a:pt x="309372" y="0"/>
                  </a:lnTo>
                  <a:close/>
                </a:path>
              </a:pathLst>
            </a:custGeom>
            <a:solidFill>
              <a:srgbClr val="AC353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305812" y="2523870"/>
              <a:ext cx="376555" cy="777240"/>
            </a:xfrm>
            <a:custGeom>
              <a:avLst/>
              <a:gdLst/>
              <a:ahLst/>
              <a:cxnLst/>
              <a:rect l="l" t="t" r="r" b="b"/>
              <a:pathLst>
                <a:path w="376555" h="777239">
                  <a:moveTo>
                    <a:pt x="376301" y="14478"/>
                  </a:moveTo>
                  <a:lnTo>
                    <a:pt x="337185" y="0"/>
                  </a:lnTo>
                  <a:lnTo>
                    <a:pt x="188150" y="337032"/>
                  </a:lnTo>
                  <a:lnTo>
                    <a:pt x="39116" y="0"/>
                  </a:lnTo>
                  <a:lnTo>
                    <a:pt x="0" y="14478"/>
                  </a:lnTo>
                  <a:lnTo>
                    <a:pt x="165366" y="388531"/>
                  </a:lnTo>
                  <a:lnTo>
                    <a:pt x="0" y="762508"/>
                  </a:lnTo>
                  <a:lnTo>
                    <a:pt x="39116" y="777113"/>
                  </a:lnTo>
                  <a:lnTo>
                    <a:pt x="188150" y="440042"/>
                  </a:lnTo>
                  <a:lnTo>
                    <a:pt x="337185" y="777113"/>
                  </a:lnTo>
                  <a:lnTo>
                    <a:pt x="376301" y="762508"/>
                  </a:lnTo>
                  <a:lnTo>
                    <a:pt x="210921" y="388531"/>
                  </a:lnTo>
                  <a:lnTo>
                    <a:pt x="376301" y="14478"/>
                  </a:lnTo>
                  <a:close/>
                </a:path>
              </a:pathLst>
            </a:custGeom>
            <a:solidFill>
              <a:srgbClr val="EFEA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810511" y="2505595"/>
              <a:ext cx="490855" cy="808990"/>
            </a:xfrm>
            <a:custGeom>
              <a:avLst/>
              <a:gdLst/>
              <a:ahLst/>
              <a:cxnLst/>
              <a:rect l="l" t="t" r="r" b="b"/>
              <a:pathLst>
                <a:path w="490855" h="808989">
                  <a:moveTo>
                    <a:pt x="490727" y="0"/>
                  </a:moveTo>
                  <a:lnTo>
                    <a:pt x="0" y="0"/>
                  </a:lnTo>
                  <a:lnTo>
                    <a:pt x="0" y="808977"/>
                  </a:lnTo>
                  <a:lnTo>
                    <a:pt x="490727" y="808977"/>
                  </a:lnTo>
                  <a:lnTo>
                    <a:pt x="490727" y="0"/>
                  </a:lnTo>
                  <a:close/>
                </a:path>
              </a:pathLst>
            </a:custGeom>
            <a:solidFill>
              <a:srgbClr val="8B2E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018032" y="1382267"/>
              <a:ext cx="2685415" cy="1619885"/>
            </a:xfrm>
            <a:custGeom>
              <a:avLst/>
              <a:gdLst/>
              <a:ahLst/>
              <a:cxnLst/>
              <a:rect l="l" t="t" r="r" b="b"/>
              <a:pathLst>
                <a:path w="2685415" h="1619885">
                  <a:moveTo>
                    <a:pt x="2074037" y="1063625"/>
                  </a:moveTo>
                  <a:lnTo>
                    <a:pt x="1607820" y="234823"/>
                  </a:lnTo>
                  <a:lnTo>
                    <a:pt x="1039114" y="0"/>
                  </a:lnTo>
                  <a:lnTo>
                    <a:pt x="466217" y="234823"/>
                  </a:lnTo>
                  <a:lnTo>
                    <a:pt x="0" y="1063625"/>
                  </a:lnTo>
                  <a:lnTo>
                    <a:pt x="64033" y="1098677"/>
                  </a:lnTo>
                  <a:lnTo>
                    <a:pt x="515874" y="295275"/>
                  </a:lnTo>
                  <a:lnTo>
                    <a:pt x="1039114" y="81915"/>
                  </a:lnTo>
                  <a:lnTo>
                    <a:pt x="1558290" y="295275"/>
                  </a:lnTo>
                  <a:lnTo>
                    <a:pt x="2010029" y="1098677"/>
                  </a:lnTo>
                  <a:lnTo>
                    <a:pt x="2074037" y="1063625"/>
                  </a:lnTo>
                  <a:close/>
                </a:path>
                <a:path w="2685415" h="1619885">
                  <a:moveTo>
                    <a:pt x="2685161" y="1555623"/>
                  </a:moveTo>
                  <a:lnTo>
                    <a:pt x="1970659" y="1173480"/>
                  </a:lnTo>
                  <a:lnTo>
                    <a:pt x="1970659" y="1259205"/>
                  </a:lnTo>
                  <a:lnTo>
                    <a:pt x="2652649" y="1619885"/>
                  </a:lnTo>
                  <a:lnTo>
                    <a:pt x="2685161" y="1555623"/>
                  </a:lnTo>
                  <a:close/>
                </a:path>
              </a:pathLst>
            </a:custGeom>
            <a:solidFill>
              <a:srgbClr val="EFEA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113532" y="2929140"/>
              <a:ext cx="223888" cy="22236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442843" y="3191255"/>
              <a:ext cx="1013460" cy="210185"/>
            </a:xfrm>
            <a:custGeom>
              <a:avLst/>
              <a:gdLst/>
              <a:ahLst/>
              <a:cxnLst/>
              <a:rect l="l" t="t" r="r" b="b"/>
              <a:pathLst>
                <a:path w="1013460" h="210185">
                  <a:moveTo>
                    <a:pt x="1013345" y="74676"/>
                  </a:moveTo>
                  <a:lnTo>
                    <a:pt x="993394" y="74676"/>
                  </a:lnTo>
                  <a:lnTo>
                    <a:pt x="993394" y="39243"/>
                  </a:lnTo>
                  <a:lnTo>
                    <a:pt x="964438" y="0"/>
                  </a:lnTo>
                  <a:lnTo>
                    <a:pt x="935609" y="39243"/>
                  </a:lnTo>
                  <a:lnTo>
                    <a:pt x="935609" y="74676"/>
                  </a:lnTo>
                  <a:lnTo>
                    <a:pt x="935609" y="106680"/>
                  </a:lnTo>
                  <a:lnTo>
                    <a:pt x="935609" y="146304"/>
                  </a:lnTo>
                  <a:lnTo>
                    <a:pt x="850265" y="146304"/>
                  </a:lnTo>
                  <a:lnTo>
                    <a:pt x="850265" y="106680"/>
                  </a:lnTo>
                  <a:lnTo>
                    <a:pt x="935609" y="106680"/>
                  </a:lnTo>
                  <a:lnTo>
                    <a:pt x="935609" y="74676"/>
                  </a:lnTo>
                  <a:lnTo>
                    <a:pt x="850265" y="74676"/>
                  </a:lnTo>
                  <a:lnTo>
                    <a:pt x="850265" y="39243"/>
                  </a:lnTo>
                  <a:lnTo>
                    <a:pt x="821690" y="0"/>
                  </a:lnTo>
                  <a:lnTo>
                    <a:pt x="794004" y="39243"/>
                  </a:lnTo>
                  <a:lnTo>
                    <a:pt x="794004" y="74676"/>
                  </a:lnTo>
                  <a:lnTo>
                    <a:pt x="794004" y="106680"/>
                  </a:lnTo>
                  <a:lnTo>
                    <a:pt x="794004" y="146304"/>
                  </a:lnTo>
                  <a:lnTo>
                    <a:pt x="708406" y="146304"/>
                  </a:lnTo>
                  <a:lnTo>
                    <a:pt x="708406" y="106680"/>
                  </a:lnTo>
                  <a:lnTo>
                    <a:pt x="794004" y="106680"/>
                  </a:lnTo>
                  <a:lnTo>
                    <a:pt x="794004" y="74676"/>
                  </a:lnTo>
                  <a:lnTo>
                    <a:pt x="708406" y="74676"/>
                  </a:lnTo>
                  <a:lnTo>
                    <a:pt x="708406" y="39243"/>
                  </a:lnTo>
                  <a:lnTo>
                    <a:pt x="679958" y="0"/>
                  </a:lnTo>
                  <a:lnTo>
                    <a:pt x="650748" y="39243"/>
                  </a:lnTo>
                  <a:lnTo>
                    <a:pt x="650748" y="74676"/>
                  </a:lnTo>
                  <a:lnTo>
                    <a:pt x="650748" y="106680"/>
                  </a:lnTo>
                  <a:lnTo>
                    <a:pt x="650748" y="146304"/>
                  </a:lnTo>
                  <a:lnTo>
                    <a:pt x="565277" y="146304"/>
                  </a:lnTo>
                  <a:lnTo>
                    <a:pt x="565277" y="106680"/>
                  </a:lnTo>
                  <a:lnTo>
                    <a:pt x="650748" y="106680"/>
                  </a:lnTo>
                  <a:lnTo>
                    <a:pt x="650748" y="74676"/>
                  </a:lnTo>
                  <a:lnTo>
                    <a:pt x="565277" y="74676"/>
                  </a:lnTo>
                  <a:lnTo>
                    <a:pt x="565277" y="39243"/>
                  </a:lnTo>
                  <a:lnTo>
                    <a:pt x="537210" y="0"/>
                  </a:lnTo>
                  <a:lnTo>
                    <a:pt x="509016" y="39243"/>
                  </a:lnTo>
                  <a:lnTo>
                    <a:pt x="509016" y="74676"/>
                  </a:lnTo>
                  <a:lnTo>
                    <a:pt x="509016" y="106680"/>
                  </a:lnTo>
                  <a:lnTo>
                    <a:pt x="509016" y="146304"/>
                  </a:lnTo>
                  <a:lnTo>
                    <a:pt x="423418" y="146304"/>
                  </a:lnTo>
                  <a:lnTo>
                    <a:pt x="423418" y="106680"/>
                  </a:lnTo>
                  <a:lnTo>
                    <a:pt x="509016" y="106680"/>
                  </a:lnTo>
                  <a:lnTo>
                    <a:pt x="509016" y="74676"/>
                  </a:lnTo>
                  <a:lnTo>
                    <a:pt x="423418" y="74676"/>
                  </a:lnTo>
                  <a:lnTo>
                    <a:pt x="423418" y="39243"/>
                  </a:lnTo>
                  <a:lnTo>
                    <a:pt x="394970" y="0"/>
                  </a:lnTo>
                  <a:lnTo>
                    <a:pt x="367284" y="39243"/>
                  </a:lnTo>
                  <a:lnTo>
                    <a:pt x="367284" y="74676"/>
                  </a:lnTo>
                  <a:lnTo>
                    <a:pt x="367284" y="106680"/>
                  </a:lnTo>
                  <a:lnTo>
                    <a:pt x="367284" y="146304"/>
                  </a:lnTo>
                  <a:lnTo>
                    <a:pt x="281813" y="146304"/>
                  </a:lnTo>
                  <a:lnTo>
                    <a:pt x="281813" y="106680"/>
                  </a:lnTo>
                  <a:lnTo>
                    <a:pt x="367284" y="106680"/>
                  </a:lnTo>
                  <a:lnTo>
                    <a:pt x="367284" y="74676"/>
                  </a:lnTo>
                  <a:lnTo>
                    <a:pt x="281813" y="74676"/>
                  </a:lnTo>
                  <a:lnTo>
                    <a:pt x="281813" y="39243"/>
                  </a:lnTo>
                  <a:lnTo>
                    <a:pt x="253365" y="0"/>
                  </a:lnTo>
                  <a:lnTo>
                    <a:pt x="223901" y="39243"/>
                  </a:lnTo>
                  <a:lnTo>
                    <a:pt x="223901" y="74676"/>
                  </a:lnTo>
                  <a:lnTo>
                    <a:pt x="223901" y="106680"/>
                  </a:lnTo>
                  <a:lnTo>
                    <a:pt x="223901" y="146304"/>
                  </a:lnTo>
                  <a:lnTo>
                    <a:pt x="138557" y="146304"/>
                  </a:lnTo>
                  <a:lnTo>
                    <a:pt x="138557" y="106680"/>
                  </a:lnTo>
                  <a:lnTo>
                    <a:pt x="223901" y="106680"/>
                  </a:lnTo>
                  <a:lnTo>
                    <a:pt x="223901" y="74676"/>
                  </a:lnTo>
                  <a:lnTo>
                    <a:pt x="138557" y="74676"/>
                  </a:lnTo>
                  <a:lnTo>
                    <a:pt x="138557" y="39243"/>
                  </a:lnTo>
                  <a:lnTo>
                    <a:pt x="110490" y="0"/>
                  </a:lnTo>
                  <a:lnTo>
                    <a:pt x="82296" y="39243"/>
                  </a:lnTo>
                  <a:lnTo>
                    <a:pt x="82296" y="74676"/>
                  </a:lnTo>
                  <a:lnTo>
                    <a:pt x="0" y="74676"/>
                  </a:lnTo>
                  <a:lnTo>
                    <a:pt x="0" y="106680"/>
                  </a:lnTo>
                  <a:lnTo>
                    <a:pt x="82296" y="106680"/>
                  </a:lnTo>
                  <a:lnTo>
                    <a:pt x="82296" y="146304"/>
                  </a:lnTo>
                  <a:lnTo>
                    <a:pt x="0" y="146304"/>
                  </a:lnTo>
                  <a:lnTo>
                    <a:pt x="0" y="178308"/>
                  </a:lnTo>
                  <a:lnTo>
                    <a:pt x="82296" y="178308"/>
                  </a:lnTo>
                  <a:lnTo>
                    <a:pt x="82296" y="210185"/>
                  </a:lnTo>
                  <a:lnTo>
                    <a:pt x="138557" y="210185"/>
                  </a:lnTo>
                  <a:lnTo>
                    <a:pt x="138557" y="178308"/>
                  </a:lnTo>
                  <a:lnTo>
                    <a:pt x="223901" y="178308"/>
                  </a:lnTo>
                  <a:lnTo>
                    <a:pt x="223901" y="210185"/>
                  </a:lnTo>
                  <a:lnTo>
                    <a:pt x="281813" y="210185"/>
                  </a:lnTo>
                  <a:lnTo>
                    <a:pt x="281813" y="178308"/>
                  </a:lnTo>
                  <a:lnTo>
                    <a:pt x="367284" y="178308"/>
                  </a:lnTo>
                  <a:lnTo>
                    <a:pt x="367284" y="210185"/>
                  </a:lnTo>
                  <a:lnTo>
                    <a:pt x="423418" y="210185"/>
                  </a:lnTo>
                  <a:lnTo>
                    <a:pt x="423418" y="178308"/>
                  </a:lnTo>
                  <a:lnTo>
                    <a:pt x="509016" y="178308"/>
                  </a:lnTo>
                  <a:lnTo>
                    <a:pt x="509016" y="210185"/>
                  </a:lnTo>
                  <a:lnTo>
                    <a:pt x="565277" y="210185"/>
                  </a:lnTo>
                  <a:lnTo>
                    <a:pt x="565277" y="178308"/>
                  </a:lnTo>
                  <a:lnTo>
                    <a:pt x="650748" y="178308"/>
                  </a:lnTo>
                  <a:lnTo>
                    <a:pt x="650748" y="210185"/>
                  </a:lnTo>
                  <a:lnTo>
                    <a:pt x="708406" y="210185"/>
                  </a:lnTo>
                  <a:lnTo>
                    <a:pt x="708406" y="178308"/>
                  </a:lnTo>
                  <a:lnTo>
                    <a:pt x="794004" y="178308"/>
                  </a:lnTo>
                  <a:lnTo>
                    <a:pt x="794004" y="210185"/>
                  </a:lnTo>
                  <a:lnTo>
                    <a:pt x="850265" y="210185"/>
                  </a:lnTo>
                  <a:lnTo>
                    <a:pt x="850265" y="178308"/>
                  </a:lnTo>
                  <a:lnTo>
                    <a:pt x="935609" y="178308"/>
                  </a:lnTo>
                  <a:lnTo>
                    <a:pt x="935609" y="210185"/>
                  </a:lnTo>
                  <a:lnTo>
                    <a:pt x="993394" y="210185"/>
                  </a:lnTo>
                  <a:lnTo>
                    <a:pt x="993394" y="178308"/>
                  </a:lnTo>
                  <a:lnTo>
                    <a:pt x="1013345" y="178308"/>
                  </a:lnTo>
                  <a:lnTo>
                    <a:pt x="1013345" y="146304"/>
                  </a:lnTo>
                  <a:lnTo>
                    <a:pt x="993394" y="146304"/>
                  </a:lnTo>
                  <a:lnTo>
                    <a:pt x="993394" y="106680"/>
                  </a:lnTo>
                  <a:lnTo>
                    <a:pt x="1013345" y="106680"/>
                  </a:lnTo>
                  <a:lnTo>
                    <a:pt x="1013345" y="74676"/>
                  </a:lnTo>
                  <a:close/>
                </a:path>
              </a:pathLst>
            </a:custGeom>
            <a:solidFill>
              <a:srgbClr val="EFEA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776541" y="2263266"/>
              <a:ext cx="593725" cy="821690"/>
            </a:xfrm>
            <a:custGeom>
              <a:avLst/>
              <a:gdLst/>
              <a:ahLst/>
              <a:cxnLst/>
              <a:rect l="l" t="t" r="r" b="b"/>
              <a:pathLst>
                <a:path w="593725" h="821689">
                  <a:moveTo>
                    <a:pt x="214687" y="0"/>
                  </a:moveTo>
                  <a:lnTo>
                    <a:pt x="0" y="401290"/>
                  </a:lnTo>
                  <a:lnTo>
                    <a:pt x="23854" y="653240"/>
                  </a:lnTo>
                  <a:lnTo>
                    <a:pt x="143125" y="783865"/>
                  </a:lnTo>
                  <a:lnTo>
                    <a:pt x="214687" y="821182"/>
                  </a:lnTo>
                  <a:lnTo>
                    <a:pt x="498508" y="710410"/>
                  </a:lnTo>
                  <a:lnTo>
                    <a:pt x="593115" y="587946"/>
                  </a:lnTo>
                  <a:lnTo>
                    <a:pt x="498508" y="376805"/>
                  </a:lnTo>
                  <a:lnTo>
                    <a:pt x="214687" y="0"/>
                  </a:lnTo>
                  <a:close/>
                </a:path>
              </a:pathLst>
            </a:custGeom>
            <a:solidFill>
              <a:srgbClr val="4B912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762883" y="2263266"/>
              <a:ext cx="228600" cy="821690"/>
            </a:xfrm>
            <a:custGeom>
              <a:avLst/>
              <a:gdLst/>
              <a:ahLst/>
              <a:cxnLst/>
              <a:rect l="l" t="t" r="r" b="b"/>
              <a:pathLst>
                <a:path w="228600" h="821689">
                  <a:moveTo>
                    <a:pt x="228472" y="0"/>
                  </a:moveTo>
                  <a:lnTo>
                    <a:pt x="184565" y="56971"/>
                  </a:lnTo>
                  <a:lnTo>
                    <a:pt x="146050" y="111533"/>
                  </a:lnTo>
                  <a:lnTo>
                    <a:pt x="112674" y="163728"/>
                  </a:lnTo>
                  <a:lnTo>
                    <a:pt x="84181" y="213598"/>
                  </a:lnTo>
                  <a:lnTo>
                    <a:pt x="60315" y="261182"/>
                  </a:lnTo>
                  <a:lnTo>
                    <a:pt x="40821" y="306523"/>
                  </a:lnTo>
                  <a:lnTo>
                    <a:pt x="25445" y="349661"/>
                  </a:lnTo>
                  <a:lnTo>
                    <a:pt x="13929" y="390638"/>
                  </a:lnTo>
                  <a:lnTo>
                    <a:pt x="6020" y="429495"/>
                  </a:lnTo>
                  <a:lnTo>
                    <a:pt x="0" y="501014"/>
                  </a:lnTo>
                  <a:lnTo>
                    <a:pt x="35698" y="653375"/>
                  </a:lnTo>
                  <a:lnTo>
                    <a:pt x="114236" y="752062"/>
                  </a:lnTo>
                  <a:lnTo>
                    <a:pt x="192774" y="805267"/>
                  </a:lnTo>
                  <a:lnTo>
                    <a:pt x="228472" y="821182"/>
                  </a:lnTo>
                  <a:lnTo>
                    <a:pt x="228472" y="0"/>
                  </a:lnTo>
                  <a:close/>
                </a:path>
              </a:pathLst>
            </a:custGeom>
            <a:solidFill>
              <a:srgbClr val="6CA24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973195" y="2758566"/>
              <a:ext cx="31750" cy="719455"/>
            </a:xfrm>
            <a:custGeom>
              <a:avLst/>
              <a:gdLst/>
              <a:ahLst/>
              <a:cxnLst/>
              <a:rect l="l" t="t" r="r" b="b"/>
              <a:pathLst>
                <a:path w="31750" h="719454">
                  <a:moveTo>
                    <a:pt x="23875" y="0"/>
                  </a:moveTo>
                  <a:lnTo>
                    <a:pt x="8000" y="0"/>
                  </a:lnTo>
                  <a:lnTo>
                    <a:pt x="0" y="4444"/>
                  </a:lnTo>
                  <a:lnTo>
                    <a:pt x="0" y="714756"/>
                  </a:lnTo>
                  <a:lnTo>
                    <a:pt x="8000" y="719201"/>
                  </a:lnTo>
                  <a:lnTo>
                    <a:pt x="23875" y="719201"/>
                  </a:lnTo>
                  <a:lnTo>
                    <a:pt x="31750" y="714756"/>
                  </a:lnTo>
                  <a:lnTo>
                    <a:pt x="31750" y="4444"/>
                  </a:lnTo>
                  <a:close/>
                </a:path>
              </a:pathLst>
            </a:custGeom>
            <a:solidFill>
              <a:srgbClr val="AC353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862218" y="2760090"/>
              <a:ext cx="255091" cy="2040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415410" y="2554350"/>
              <a:ext cx="443230" cy="634365"/>
            </a:xfrm>
            <a:custGeom>
              <a:avLst/>
              <a:gdLst/>
              <a:ahLst/>
              <a:cxnLst/>
              <a:rect l="l" t="t" r="r" b="b"/>
              <a:pathLst>
                <a:path w="443229" h="634364">
                  <a:moveTo>
                    <a:pt x="219963" y="0"/>
                  </a:moveTo>
                  <a:lnTo>
                    <a:pt x="170196" y="6806"/>
                  </a:lnTo>
                  <a:lnTo>
                    <a:pt x="125269" y="25959"/>
                  </a:lnTo>
                  <a:lnTo>
                    <a:pt x="87058" y="55562"/>
                  </a:lnTo>
                  <a:lnTo>
                    <a:pt x="57441" y="93716"/>
                  </a:lnTo>
                  <a:lnTo>
                    <a:pt x="38295" y="138524"/>
                  </a:lnTo>
                  <a:lnTo>
                    <a:pt x="31496" y="188087"/>
                  </a:lnTo>
                  <a:lnTo>
                    <a:pt x="32740" y="209643"/>
                  </a:lnTo>
                  <a:lnTo>
                    <a:pt x="36306" y="230330"/>
                  </a:lnTo>
                  <a:lnTo>
                    <a:pt x="41943" y="249612"/>
                  </a:lnTo>
                  <a:lnTo>
                    <a:pt x="49402" y="266954"/>
                  </a:lnTo>
                  <a:lnTo>
                    <a:pt x="28074" y="298277"/>
                  </a:lnTo>
                  <a:lnTo>
                    <a:pt x="12604" y="333232"/>
                  </a:lnTo>
                  <a:lnTo>
                    <a:pt x="3182" y="371592"/>
                  </a:lnTo>
                  <a:lnTo>
                    <a:pt x="0" y="413131"/>
                  </a:lnTo>
                  <a:lnTo>
                    <a:pt x="4487" y="457473"/>
                  </a:lnTo>
                  <a:lnTo>
                    <a:pt x="17349" y="498840"/>
                  </a:lnTo>
                  <a:lnTo>
                    <a:pt x="37685" y="536324"/>
                  </a:lnTo>
                  <a:lnTo>
                    <a:pt x="64595" y="569023"/>
                  </a:lnTo>
                  <a:lnTo>
                    <a:pt x="97178" y="596030"/>
                  </a:lnTo>
                  <a:lnTo>
                    <a:pt x="134534" y="616442"/>
                  </a:lnTo>
                  <a:lnTo>
                    <a:pt x="175763" y="629352"/>
                  </a:lnTo>
                  <a:lnTo>
                    <a:pt x="219963" y="633857"/>
                  </a:lnTo>
                  <a:lnTo>
                    <a:pt x="265291" y="629352"/>
                  </a:lnTo>
                  <a:lnTo>
                    <a:pt x="307355" y="616442"/>
                  </a:lnTo>
                  <a:lnTo>
                    <a:pt x="345301" y="596030"/>
                  </a:lnTo>
                  <a:lnTo>
                    <a:pt x="378269" y="569023"/>
                  </a:lnTo>
                  <a:lnTo>
                    <a:pt x="405403" y="536324"/>
                  </a:lnTo>
                  <a:lnTo>
                    <a:pt x="425846" y="498840"/>
                  </a:lnTo>
                  <a:lnTo>
                    <a:pt x="438741" y="457473"/>
                  </a:lnTo>
                  <a:lnTo>
                    <a:pt x="443229" y="413131"/>
                  </a:lnTo>
                  <a:lnTo>
                    <a:pt x="440064" y="371592"/>
                  </a:lnTo>
                  <a:lnTo>
                    <a:pt x="430672" y="333232"/>
                  </a:lnTo>
                  <a:lnTo>
                    <a:pt x="415208" y="298277"/>
                  </a:lnTo>
                  <a:lnTo>
                    <a:pt x="393826" y="266954"/>
                  </a:lnTo>
                  <a:lnTo>
                    <a:pt x="401286" y="249612"/>
                  </a:lnTo>
                  <a:lnTo>
                    <a:pt x="406923" y="230330"/>
                  </a:lnTo>
                  <a:lnTo>
                    <a:pt x="410489" y="209643"/>
                  </a:lnTo>
                  <a:lnTo>
                    <a:pt x="411734" y="188087"/>
                  </a:lnTo>
                  <a:lnTo>
                    <a:pt x="404928" y="138524"/>
                  </a:lnTo>
                  <a:lnTo>
                    <a:pt x="385694" y="93716"/>
                  </a:lnTo>
                  <a:lnTo>
                    <a:pt x="355806" y="55562"/>
                  </a:lnTo>
                  <a:lnTo>
                    <a:pt x="317039" y="25959"/>
                  </a:lnTo>
                  <a:lnTo>
                    <a:pt x="271166" y="6806"/>
                  </a:lnTo>
                  <a:lnTo>
                    <a:pt x="219963" y="0"/>
                  </a:lnTo>
                  <a:close/>
                </a:path>
              </a:pathLst>
            </a:custGeom>
            <a:solidFill>
              <a:srgbClr val="FA9C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415410" y="2554350"/>
              <a:ext cx="219710" cy="634365"/>
            </a:xfrm>
            <a:custGeom>
              <a:avLst/>
              <a:gdLst/>
              <a:ahLst/>
              <a:cxnLst/>
              <a:rect l="l" t="t" r="r" b="b"/>
              <a:pathLst>
                <a:path w="219710" h="634364">
                  <a:moveTo>
                    <a:pt x="219328" y="0"/>
                  </a:moveTo>
                  <a:lnTo>
                    <a:pt x="169687" y="6806"/>
                  </a:lnTo>
                  <a:lnTo>
                    <a:pt x="124878" y="25959"/>
                  </a:lnTo>
                  <a:lnTo>
                    <a:pt x="86772" y="55562"/>
                  </a:lnTo>
                  <a:lnTo>
                    <a:pt x="57239" y="93716"/>
                  </a:lnTo>
                  <a:lnTo>
                    <a:pt x="38148" y="138524"/>
                  </a:lnTo>
                  <a:lnTo>
                    <a:pt x="31368" y="188087"/>
                  </a:lnTo>
                  <a:lnTo>
                    <a:pt x="32613" y="209643"/>
                  </a:lnTo>
                  <a:lnTo>
                    <a:pt x="36179" y="230330"/>
                  </a:lnTo>
                  <a:lnTo>
                    <a:pt x="41816" y="249612"/>
                  </a:lnTo>
                  <a:lnTo>
                    <a:pt x="49275" y="266954"/>
                  </a:lnTo>
                  <a:lnTo>
                    <a:pt x="27967" y="298277"/>
                  </a:lnTo>
                  <a:lnTo>
                    <a:pt x="12541" y="333232"/>
                  </a:lnTo>
                  <a:lnTo>
                    <a:pt x="3163" y="371592"/>
                  </a:lnTo>
                  <a:lnTo>
                    <a:pt x="0" y="413131"/>
                  </a:lnTo>
                  <a:lnTo>
                    <a:pt x="4475" y="457473"/>
                  </a:lnTo>
                  <a:lnTo>
                    <a:pt x="17303" y="498840"/>
                  </a:lnTo>
                  <a:lnTo>
                    <a:pt x="37585" y="536324"/>
                  </a:lnTo>
                  <a:lnTo>
                    <a:pt x="64420" y="569023"/>
                  </a:lnTo>
                  <a:lnTo>
                    <a:pt x="96911" y="596030"/>
                  </a:lnTo>
                  <a:lnTo>
                    <a:pt x="134159" y="616442"/>
                  </a:lnTo>
                  <a:lnTo>
                    <a:pt x="175264" y="629352"/>
                  </a:lnTo>
                  <a:lnTo>
                    <a:pt x="219328" y="633857"/>
                  </a:lnTo>
                  <a:lnTo>
                    <a:pt x="219328" y="0"/>
                  </a:lnTo>
                  <a:close/>
                </a:path>
              </a:pathLst>
            </a:custGeom>
            <a:solidFill>
              <a:srgbClr val="FDC51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621023" y="2942843"/>
              <a:ext cx="32384" cy="535305"/>
            </a:xfrm>
            <a:custGeom>
              <a:avLst/>
              <a:gdLst/>
              <a:ahLst/>
              <a:cxnLst/>
              <a:rect l="l" t="t" r="r" b="b"/>
              <a:pathLst>
                <a:path w="32385" h="535304">
                  <a:moveTo>
                    <a:pt x="24002" y="0"/>
                  </a:moveTo>
                  <a:lnTo>
                    <a:pt x="8000" y="0"/>
                  </a:lnTo>
                  <a:lnTo>
                    <a:pt x="0" y="4318"/>
                  </a:lnTo>
                  <a:lnTo>
                    <a:pt x="0" y="530479"/>
                  </a:lnTo>
                  <a:lnTo>
                    <a:pt x="8000" y="534924"/>
                  </a:lnTo>
                  <a:lnTo>
                    <a:pt x="24002" y="534924"/>
                  </a:lnTo>
                  <a:lnTo>
                    <a:pt x="32003" y="530479"/>
                  </a:lnTo>
                  <a:lnTo>
                    <a:pt x="32003" y="4318"/>
                  </a:lnTo>
                  <a:close/>
                </a:path>
              </a:pathLst>
            </a:custGeom>
            <a:solidFill>
              <a:srgbClr val="AC353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509984" y="2944494"/>
              <a:ext cx="254125" cy="20408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/>
          <p:nvPr/>
        </p:nvSpPr>
        <p:spPr>
          <a:xfrm>
            <a:off x="7490459" y="0"/>
            <a:ext cx="1653539" cy="1702435"/>
          </a:xfrm>
          <a:custGeom>
            <a:avLst/>
            <a:gdLst/>
            <a:ahLst/>
            <a:cxnLst/>
            <a:rect l="l" t="t" r="r" b="b"/>
            <a:pathLst>
              <a:path w="1653540" h="1702435">
                <a:moveTo>
                  <a:pt x="1653539" y="0"/>
                </a:moveTo>
                <a:lnTo>
                  <a:pt x="19077" y="0"/>
                </a:lnTo>
                <a:lnTo>
                  <a:pt x="12339" y="45961"/>
                </a:lnTo>
                <a:lnTo>
                  <a:pt x="6977" y="93080"/>
                </a:lnTo>
                <a:lnTo>
                  <a:pt x="3117" y="140640"/>
                </a:lnTo>
                <a:lnTo>
                  <a:pt x="783" y="188615"/>
                </a:lnTo>
                <a:lnTo>
                  <a:pt x="0" y="236982"/>
                </a:lnTo>
                <a:lnTo>
                  <a:pt x="783" y="285348"/>
                </a:lnTo>
                <a:lnTo>
                  <a:pt x="3117" y="333323"/>
                </a:lnTo>
                <a:lnTo>
                  <a:pt x="6977" y="380883"/>
                </a:lnTo>
                <a:lnTo>
                  <a:pt x="12339" y="428002"/>
                </a:lnTo>
                <a:lnTo>
                  <a:pt x="19179" y="474657"/>
                </a:lnTo>
                <a:lnTo>
                  <a:pt x="27473" y="520824"/>
                </a:lnTo>
                <a:lnTo>
                  <a:pt x="37197" y="566478"/>
                </a:lnTo>
                <a:lnTo>
                  <a:pt x="48327" y="611596"/>
                </a:lnTo>
                <a:lnTo>
                  <a:pt x="60838" y="656153"/>
                </a:lnTo>
                <a:lnTo>
                  <a:pt x="74706" y="700125"/>
                </a:lnTo>
                <a:lnTo>
                  <a:pt x="89908" y="743488"/>
                </a:lnTo>
                <a:lnTo>
                  <a:pt x="106418" y="786218"/>
                </a:lnTo>
                <a:lnTo>
                  <a:pt x="124214" y="828291"/>
                </a:lnTo>
                <a:lnTo>
                  <a:pt x="143270" y="869683"/>
                </a:lnTo>
                <a:lnTo>
                  <a:pt x="163563" y="910369"/>
                </a:lnTo>
                <a:lnTo>
                  <a:pt x="185068" y="950325"/>
                </a:lnTo>
                <a:lnTo>
                  <a:pt x="207762" y="989527"/>
                </a:lnTo>
                <a:lnTo>
                  <a:pt x="231620" y="1027951"/>
                </a:lnTo>
                <a:lnTo>
                  <a:pt x="256618" y="1065574"/>
                </a:lnTo>
                <a:lnTo>
                  <a:pt x="282732" y="1102370"/>
                </a:lnTo>
                <a:lnTo>
                  <a:pt x="309938" y="1138315"/>
                </a:lnTo>
                <a:lnTo>
                  <a:pt x="338211" y="1173386"/>
                </a:lnTo>
                <a:lnTo>
                  <a:pt x="367528" y="1207559"/>
                </a:lnTo>
                <a:lnTo>
                  <a:pt x="397864" y="1240808"/>
                </a:lnTo>
                <a:lnTo>
                  <a:pt x="429196" y="1273111"/>
                </a:lnTo>
                <a:lnTo>
                  <a:pt x="461499" y="1304443"/>
                </a:lnTo>
                <a:lnTo>
                  <a:pt x="494748" y="1334779"/>
                </a:lnTo>
                <a:lnTo>
                  <a:pt x="528921" y="1364096"/>
                </a:lnTo>
                <a:lnTo>
                  <a:pt x="563992" y="1392369"/>
                </a:lnTo>
                <a:lnTo>
                  <a:pt x="599937" y="1419575"/>
                </a:lnTo>
                <a:lnTo>
                  <a:pt x="636733" y="1445689"/>
                </a:lnTo>
                <a:lnTo>
                  <a:pt x="674356" y="1470687"/>
                </a:lnTo>
                <a:lnTo>
                  <a:pt x="712780" y="1494545"/>
                </a:lnTo>
                <a:lnTo>
                  <a:pt x="751982" y="1517239"/>
                </a:lnTo>
                <a:lnTo>
                  <a:pt x="791938" y="1538744"/>
                </a:lnTo>
                <a:lnTo>
                  <a:pt x="832624" y="1559037"/>
                </a:lnTo>
                <a:lnTo>
                  <a:pt x="874016" y="1578093"/>
                </a:lnTo>
                <a:lnTo>
                  <a:pt x="916089" y="1595889"/>
                </a:lnTo>
                <a:lnTo>
                  <a:pt x="958819" y="1612399"/>
                </a:lnTo>
                <a:lnTo>
                  <a:pt x="1002182" y="1627601"/>
                </a:lnTo>
                <a:lnTo>
                  <a:pt x="1046154" y="1641469"/>
                </a:lnTo>
                <a:lnTo>
                  <a:pt x="1090711" y="1653980"/>
                </a:lnTo>
                <a:lnTo>
                  <a:pt x="1135829" y="1665110"/>
                </a:lnTo>
                <a:lnTo>
                  <a:pt x="1181483" y="1674834"/>
                </a:lnTo>
                <a:lnTo>
                  <a:pt x="1227650" y="1683128"/>
                </a:lnTo>
                <a:lnTo>
                  <a:pt x="1274305" y="1689968"/>
                </a:lnTo>
                <a:lnTo>
                  <a:pt x="1321424" y="1695330"/>
                </a:lnTo>
                <a:lnTo>
                  <a:pt x="1368984" y="1699190"/>
                </a:lnTo>
                <a:lnTo>
                  <a:pt x="1416959" y="1701524"/>
                </a:lnTo>
                <a:lnTo>
                  <a:pt x="1465326" y="1702308"/>
                </a:lnTo>
                <a:lnTo>
                  <a:pt x="1513692" y="1701524"/>
                </a:lnTo>
                <a:lnTo>
                  <a:pt x="1561667" y="1699190"/>
                </a:lnTo>
                <a:lnTo>
                  <a:pt x="1609227" y="1695330"/>
                </a:lnTo>
                <a:lnTo>
                  <a:pt x="1653539" y="1690288"/>
                </a:lnTo>
                <a:lnTo>
                  <a:pt x="1653539" y="0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4973828" y="3497326"/>
            <a:ext cx="3089910" cy="4533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145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Trebuchet MS"/>
                <a:cs typeface="Trebuchet MS"/>
              </a:rPr>
              <a:t>Supervised </a:t>
            </a:r>
            <a:r>
              <a:rPr dirty="0" sz="1400">
                <a:latin typeface="Trebuchet MS"/>
                <a:cs typeface="Trebuchet MS"/>
              </a:rPr>
              <a:t>By: </a:t>
            </a:r>
            <a:r>
              <a:rPr dirty="0" sz="1400" spc="-5">
                <a:latin typeface="Arial"/>
                <a:cs typeface="Arial"/>
              </a:rPr>
              <a:t>Dr. Hanal Abu</a:t>
            </a:r>
            <a:r>
              <a:rPr dirty="0" sz="1400" spc="-7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Zant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400" spc="-5">
                <a:latin typeface="Trebuchet MS"/>
                <a:cs typeface="Trebuchet MS"/>
              </a:rPr>
              <a:t>Direct </a:t>
            </a:r>
            <a:r>
              <a:rPr dirty="0" sz="1400">
                <a:latin typeface="Trebuchet MS"/>
                <a:cs typeface="Trebuchet MS"/>
              </a:rPr>
              <a:t>By: </a:t>
            </a:r>
            <a:r>
              <a:rPr dirty="0" sz="1400">
                <a:latin typeface="Arial"/>
                <a:cs typeface="Arial"/>
              </a:rPr>
              <a:t>Seema </a:t>
            </a:r>
            <a:r>
              <a:rPr dirty="0" sz="1400" spc="-5">
                <a:latin typeface="Arial"/>
                <a:cs typeface="Arial"/>
              </a:rPr>
              <a:t>ziyad&amp; Lama</a:t>
            </a:r>
            <a:r>
              <a:rPr dirty="0" sz="1400" spc="-10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kharaz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638800" y="1658111"/>
            <a:ext cx="2286000" cy="1981200"/>
          </a:xfrm>
          <a:custGeom>
            <a:avLst/>
            <a:gdLst/>
            <a:ahLst/>
            <a:cxnLst/>
            <a:rect l="l" t="t" r="r" b="b"/>
            <a:pathLst>
              <a:path w="2286000" h="1981200">
                <a:moveTo>
                  <a:pt x="1143000" y="0"/>
                </a:moveTo>
                <a:lnTo>
                  <a:pt x="1092111" y="965"/>
                </a:lnTo>
                <a:lnTo>
                  <a:pt x="1041790" y="3835"/>
                </a:lnTo>
                <a:lnTo>
                  <a:pt x="992083" y="8570"/>
                </a:lnTo>
                <a:lnTo>
                  <a:pt x="943036" y="15128"/>
                </a:lnTo>
                <a:lnTo>
                  <a:pt x="894697" y="23469"/>
                </a:lnTo>
                <a:lnTo>
                  <a:pt x="847112" y="33553"/>
                </a:lnTo>
                <a:lnTo>
                  <a:pt x="800327" y="45341"/>
                </a:lnTo>
                <a:lnTo>
                  <a:pt x="754390" y="58790"/>
                </a:lnTo>
                <a:lnTo>
                  <a:pt x="709346" y="73862"/>
                </a:lnTo>
                <a:lnTo>
                  <a:pt x="665242" y="90515"/>
                </a:lnTo>
                <a:lnTo>
                  <a:pt x="622124" y="108710"/>
                </a:lnTo>
                <a:lnTo>
                  <a:pt x="580040" y="128405"/>
                </a:lnTo>
                <a:lnTo>
                  <a:pt x="539036" y="149561"/>
                </a:lnTo>
                <a:lnTo>
                  <a:pt x="499159" y="172138"/>
                </a:lnTo>
                <a:lnTo>
                  <a:pt x="460454" y="196094"/>
                </a:lnTo>
                <a:lnTo>
                  <a:pt x="422969" y="221390"/>
                </a:lnTo>
                <a:lnTo>
                  <a:pt x="386751" y="247985"/>
                </a:lnTo>
                <a:lnTo>
                  <a:pt x="351845" y="275840"/>
                </a:lnTo>
                <a:lnTo>
                  <a:pt x="318298" y="304912"/>
                </a:lnTo>
                <a:lnTo>
                  <a:pt x="286157" y="335163"/>
                </a:lnTo>
                <a:lnTo>
                  <a:pt x="255469" y="366552"/>
                </a:lnTo>
                <a:lnTo>
                  <a:pt x="226280" y="399038"/>
                </a:lnTo>
                <a:lnTo>
                  <a:pt x="198636" y="432582"/>
                </a:lnTo>
                <a:lnTo>
                  <a:pt x="172585" y="467142"/>
                </a:lnTo>
                <a:lnTo>
                  <a:pt x="148172" y="502679"/>
                </a:lnTo>
                <a:lnTo>
                  <a:pt x="125445" y="539152"/>
                </a:lnTo>
                <a:lnTo>
                  <a:pt x="104450" y="576521"/>
                </a:lnTo>
                <a:lnTo>
                  <a:pt x="85233" y="614745"/>
                </a:lnTo>
                <a:lnTo>
                  <a:pt x="67841" y="653784"/>
                </a:lnTo>
                <a:lnTo>
                  <a:pt x="52321" y="693598"/>
                </a:lnTo>
                <a:lnTo>
                  <a:pt x="38719" y="734146"/>
                </a:lnTo>
                <a:lnTo>
                  <a:pt x="27082" y="775389"/>
                </a:lnTo>
                <a:lnTo>
                  <a:pt x="17457" y="817285"/>
                </a:lnTo>
                <a:lnTo>
                  <a:pt x="9889" y="859794"/>
                </a:lnTo>
                <a:lnTo>
                  <a:pt x="4426" y="902877"/>
                </a:lnTo>
                <a:lnTo>
                  <a:pt x="1114" y="946492"/>
                </a:lnTo>
                <a:lnTo>
                  <a:pt x="0" y="990600"/>
                </a:lnTo>
                <a:lnTo>
                  <a:pt x="1114" y="1034707"/>
                </a:lnTo>
                <a:lnTo>
                  <a:pt x="4426" y="1078322"/>
                </a:lnTo>
                <a:lnTo>
                  <a:pt x="9889" y="1121405"/>
                </a:lnTo>
                <a:lnTo>
                  <a:pt x="17457" y="1163914"/>
                </a:lnTo>
                <a:lnTo>
                  <a:pt x="27082" y="1205810"/>
                </a:lnTo>
                <a:lnTo>
                  <a:pt x="38719" y="1247053"/>
                </a:lnTo>
                <a:lnTo>
                  <a:pt x="52321" y="1287601"/>
                </a:lnTo>
                <a:lnTo>
                  <a:pt x="67841" y="1327415"/>
                </a:lnTo>
                <a:lnTo>
                  <a:pt x="85233" y="1366454"/>
                </a:lnTo>
                <a:lnTo>
                  <a:pt x="104450" y="1404678"/>
                </a:lnTo>
                <a:lnTo>
                  <a:pt x="125445" y="1442047"/>
                </a:lnTo>
                <a:lnTo>
                  <a:pt x="148172" y="1478520"/>
                </a:lnTo>
                <a:lnTo>
                  <a:pt x="172585" y="1514057"/>
                </a:lnTo>
                <a:lnTo>
                  <a:pt x="198636" y="1548617"/>
                </a:lnTo>
                <a:lnTo>
                  <a:pt x="226280" y="1582161"/>
                </a:lnTo>
                <a:lnTo>
                  <a:pt x="255469" y="1614647"/>
                </a:lnTo>
                <a:lnTo>
                  <a:pt x="286157" y="1646036"/>
                </a:lnTo>
                <a:lnTo>
                  <a:pt x="318298" y="1676287"/>
                </a:lnTo>
                <a:lnTo>
                  <a:pt x="351845" y="1705359"/>
                </a:lnTo>
                <a:lnTo>
                  <a:pt x="386751" y="1733214"/>
                </a:lnTo>
                <a:lnTo>
                  <a:pt x="422969" y="1759809"/>
                </a:lnTo>
                <a:lnTo>
                  <a:pt x="460454" y="1785105"/>
                </a:lnTo>
                <a:lnTo>
                  <a:pt x="499159" y="1809061"/>
                </a:lnTo>
                <a:lnTo>
                  <a:pt x="539036" y="1831638"/>
                </a:lnTo>
                <a:lnTo>
                  <a:pt x="580040" y="1852794"/>
                </a:lnTo>
                <a:lnTo>
                  <a:pt x="622124" y="1872489"/>
                </a:lnTo>
                <a:lnTo>
                  <a:pt x="665242" y="1890684"/>
                </a:lnTo>
                <a:lnTo>
                  <a:pt x="709346" y="1907337"/>
                </a:lnTo>
                <a:lnTo>
                  <a:pt x="754390" y="1922409"/>
                </a:lnTo>
                <a:lnTo>
                  <a:pt x="800327" y="1935858"/>
                </a:lnTo>
                <a:lnTo>
                  <a:pt x="847112" y="1947646"/>
                </a:lnTo>
                <a:lnTo>
                  <a:pt x="894697" y="1957730"/>
                </a:lnTo>
                <a:lnTo>
                  <a:pt x="943036" y="1966071"/>
                </a:lnTo>
                <a:lnTo>
                  <a:pt x="992083" y="1972629"/>
                </a:lnTo>
                <a:lnTo>
                  <a:pt x="1041790" y="1977364"/>
                </a:lnTo>
                <a:lnTo>
                  <a:pt x="1092111" y="1980234"/>
                </a:lnTo>
                <a:lnTo>
                  <a:pt x="1143000" y="1981200"/>
                </a:lnTo>
                <a:lnTo>
                  <a:pt x="1193888" y="1980234"/>
                </a:lnTo>
                <a:lnTo>
                  <a:pt x="1244209" y="1977364"/>
                </a:lnTo>
                <a:lnTo>
                  <a:pt x="1293916" y="1972629"/>
                </a:lnTo>
                <a:lnTo>
                  <a:pt x="1342963" y="1966071"/>
                </a:lnTo>
                <a:lnTo>
                  <a:pt x="1391302" y="1957730"/>
                </a:lnTo>
                <a:lnTo>
                  <a:pt x="1438887" y="1947646"/>
                </a:lnTo>
                <a:lnTo>
                  <a:pt x="1485672" y="1935858"/>
                </a:lnTo>
                <a:lnTo>
                  <a:pt x="1531609" y="1922409"/>
                </a:lnTo>
                <a:lnTo>
                  <a:pt x="1576653" y="1907337"/>
                </a:lnTo>
                <a:lnTo>
                  <a:pt x="1620757" y="1890684"/>
                </a:lnTo>
                <a:lnTo>
                  <a:pt x="1663875" y="1872489"/>
                </a:lnTo>
                <a:lnTo>
                  <a:pt x="1705959" y="1852794"/>
                </a:lnTo>
                <a:lnTo>
                  <a:pt x="1746963" y="1831638"/>
                </a:lnTo>
                <a:lnTo>
                  <a:pt x="1786840" y="1809061"/>
                </a:lnTo>
                <a:lnTo>
                  <a:pt x="1825545" y="1785105"/>
                </a:lnTo>
                <a:lnTo>
                  <a:pt x="1863030" y="1759809"/>
                </a:lnTo>
                <a:lnTo>
                  <a:pt x="1899248" y="1733214"/>
                </a:lnTo>
                <a:lnTo>
                  <a:pt x="1934154" y="1705359"/>
                </a:lnTo>
                <a:lnTo>
                  <a:pt x="1967701" y="1676287"/>
                </a:lnTo>
                <a:lnTo>
                  <a:pt x="1999842" y="1646036"/>
                </a:lnTo>
                <a:lnTo>
                  <a:pt x="2030530" y="1614647"/>
                </a:lnTo>
                <a:lnTo>
                  <a:pt x="2059719" y="1582161"/>
                </a:lnTo>
                <a:lnTo>
                  <a:pt x="2087363" y="1548617"/>
                </a:lnTo>
                <a:lnTo>
                  <a:pt x="2109749" y="1518920"/>
                </a:lnTo>
                <a:lnTo>
                  <a:pt x="862584" y="1518920"/>
                </a:lnTo>
                <a:lnTo>
                  <a:pt x="859536" y="1516252"/>
                </a:lnTo>
                <a:lnTo>
                  <a:pt x="851058" y="1509887"/>
                </a:lnTo>
                <a:lnTo>
                  <a:pt x="844295" y="1502759"/>
                </a:lnTo>
                <a:lnTo>
                  <a:pt x="839819" y="1495107"/>
                </a:lnTo>
                <a:lnTo>
                  <a:pt x="838200" y="1487170"/>
                </a:lnTo>
                <a:lnTo>
                  <a:pt x="838200" y="496569"/>
                </a:lnTo>
                <a:lnTo>
                  <a:pt x="859536" y="464946"/>
                </a:lnTo>
                <a:lnTo>
                  <a:pt x="869315" y="462025"/>
                </a:lnTo>
                <a:lnTo>
                  <a:pt x="2109557" y="462025"/>
                </a:lnTo>
                <a:lnTo>
                  <a:pt x="2087363" y="432582"/>
                </a:lnTo>
                <a:lnTo>
                  <a:pt x="2059719" y="399038"/>
                </a:lnTo>
                <a:lnTo>
                  <a:pt x="2030530" y="366552"/>
                </a:lnTo>
                <a:lnTo>
                  <a:pt x="1999842" y="335163"/>
                </a:lnTo>
                <a:lnTo>
                  <a:pt x="1967701" y="304912"/>
                </a:lnTo>
                <a:lnTo>
                  <a:pt x="1934154" y="275840"/>
                </a:lnTo>
                <a:lnTo>
                  <a:pt x="1899248" y="247985"/>
                </a:lnTo>
                <a:lnTo>
                  <a:pt x="1863030" y="221390"/>
                </a:lnTo>
                <a:lnTo>
                  <a:pt x="1825545" y="196094"/>
                </a:lnTo>
                <a:lnTo>
                  <a:pt x="1786840" y="172138"/>
                </a:lnTo>
                <a:lnTo>
                  <a:pt x="1746963" y="149561"/>
                </a:lnTo>
                <a:lnTo>
                  <a:pt x="1705959" y="128405"/>
                </a:lnTo>
                <a:lnTo>
                  <a:pt x="1663875" y="108710"/>
                </a:lnTo>
                <a:lnTo>
                  <a:pt x="1620757" y="90515"/>
                </a:lnTo>
                <a:lnTo>
                  <a:pt x="1576653" y="73862"/>
                </a:lnTo>
                <a:lnTo>
                  <a:pt x="1531609" y="58790"/>
                </a:lnTo>
                <a:lnTo>
                  <a:pt x="1485672" y="45341"/>
                </a:lnTo>
                <a:lnTo>
                  <a:pt x="1438887" y="33553"/>
                </a:lnTo>
                <a:lnTo>
                  <a:pt x="1391302" y="23469"/>
                </a:lnTo>
                <a:lnTo>
                  <a:pt x="1342963" y="15128"/>
                </a:lnTo>
                <a:lnTo>
                  <a:pt x="1293916" y="8570"/>
                </a:lnTo>
                <a:lnTo>
                  <a:pt x="1244209" y="3835"/>
                </a:lnTo>
                <a:lnTo>
                  <a:pt x="1193888" y="965"/>
                </a:lnTo>
                <a:lnTo>
                  <a:pt x="1143000" y="0"/>
                </a:lnTo>
                <a:close/>
              </a:path>
              <a:path w="2286000" h="1981200">
                <a:moveTo>
                  <a:pt x="2109557" y="462025"/>
                </a:moveTo>
                <a:lnTo>
                  <a:pt x="882903" y="462025"/>
                </a:lnTo>
                <a:lnTo>
                  <a:pt x="891667" y="464312"/>
                </a:lnTo>
                <a:lnTo>
                  <a:pt x="899159" y="467613"/>
                </a:lnTo>
                <a:lnTo>
                  <a:pt x="1737359" y="964183"/>
                </a:lnTo>
                <a:lnTo>
                  <a:pt x="1752600" y="990600"/>
                </a:lnTo>
                <a:lnTo>
                  <a:pt x="1751504" y="998424"/>
                </a:lnTo>
                <a:lnTo>
                  <a:pt x="899159" y="1513586"/>
                </a:lnTo>
                <a:lnTo>
                  <a:pt x="890016" y="1516252"/>
                </a:lnTo>
                <a:lnTo>
                  <a:pt x="883920" y="1518920"/>
                </a:lnTo>
                <a:lnTo>
                  <a:pt x="2109749" y="1518920"/>
                </a:lnTo>
                <a:lnTo>
                  <a:pt x="2113414" y="1514057"/>
                </a:lnTo>
                <a:lnTo>
                  <a:pt x="2137827" y="1478520"/>
                </a:lnTo>
                <a:lnTo>
                  <a:pt x="2160554" y="1442047"/>
                </a:lnTo>
                <a:lnTo>
                  <a:pt x="2181549" y="1404678"/>
                </a:lnTo>
                <a:lnTo>
                  <a:pt x="2200766" y="1366454"/>
                </a:lnTo>
                <a:lnTo>
                  <a:pt x="2218158" y="1327415"/>
                </a:lnTo>
                <a:lnTo>
                  <a:pt x="2233678" y="1287601"/>
                </a:lnTo>
                <a:lnTo>
                  <a:pt x="2247280" y="1247053"/>
                </a:lnTo>
                <a:lnTo>
                  <a:pt x="2258917" y="1205810"/>
                </a:lnTo>
                <a:lnTo>
                  <a:pt x="2268542" y="1163914"/>
                </a:lnTo>
                <a:lnTo>
                  <a:pt x="2276110" y="1121405"/>
                </a:lnTo>
                <a:lnTo>
                  <a:pt x="2281573" y="1078322"/>
                </a:lnTo>
                <a:lnTo>
                  <a:pt x="2284885" y="1034707"/>
                </a:lnTo>
                <a:lnTo>
                  <a:pt x="2286000" y="990600"/>
                </a:lnTo>
                <a:lnTo>
                  <a:pt x="2284885" y="946492"/>
                </a:lnTo>
                <a:lnTo>
                  <a:pt x="2281573" y="902877"/>
                </a:lnTo>
                <a:lnTo>
                  <a:pt x="2276110" y="859794"/>
                </a:lnTo>
                <a:lnTo>
                  <a:pt x="2268542" y="817285"/>
                </a:lnTo>
                <a:lnTo>
                  <a:pt x="2258917" y="775389"/>
                </a:lnTo>
                <a:lnTo>
                  <a:pt x="2247280" y="734146"/>
                </a:lnTo>
                <a:lnTo>
                  <a:pt x="2233678" y="693598"/>
                </a:lnTo>
                <a:lnTo>
                  <a:pt x="2218158" y="653784"/>
                </a:lnTo>
                <a:lnTo>
                  <a:pt x="2200766" y="614745"/>
                </a:lnTo>
                <a:lnTo>
                  <a:pt x="2181549" y="576521"/>
                </a:lnTo>
                <a:lnTo>
                  <a:pt x="2160554" y="539152"/>
                </a:lnTo>
                <a:lnTo>
                  <a:pt x="2137827" y="502679"/>
                </a:lnTo>
                <a:lnTo>
                  <a:pt x="2113414" y="467142"/>
                </a:lnTo>
                <a:lnTo>
                  <a:pt x="2109557" y="462025"/>
                </a:lnTo>
                <a:close/>
              </a:path>
            </a:pathLst>
          </a:custGeom>
          <a:solidFill>
            <a:srgbClr val="ECC08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97493" y="2131179"/>
            <a:ext cx="4380230" cy="961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91539" y="252983"/>
            <a:ext cx="7406640" cy="3773804"/>
            <a:chOff x="891539" y="252983"/>
            <a:chExt cx="7406640" cy="3773804"/>
          </a:xfrm>
        </p:grpSpPr>
        <p:sp>
          <p:nvSpPr>
            <p:cNvPr id="3" name="object 3"/>
            <p:cNvSpPr/>
            <p:nvPr/>
          </p:nvSpPr>
          <p:spPr>
            <a:xfrm>
              <a:off x="2575560" y="1650491"/>
              <a:ext cx="3886200" cy="214122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3277361" y="2801873"/>
              <a:ext cx="2362200" cy="304800"/>
            </a:xfrm>
            <a:custGeom>
              <a:avLst/>
              <a:gdLst/>
              <a:ahLst/>
              <a:cxnLst/>
              <a:rect l="l" t="t" r="r" b="b"/>
              <a:pathLst>
                <a:path w="2362200" h="304800">
                  <a:moveTo>
                    <a:pt x="2362200" y="0"/>
                  </a:moveTo>
                  <a:lnTo>
                    <a:pt x="0" y="0"/>
                  </a:lnTo>
                  <a:lnTo>
                    <a:pt x="0" y="304800"/>
                  </a:lnTo>
                  <a:lnTo>
                    <a:pt x="2362200" y="304800"/>
                  </a:lnTo>
                  <a:lnTo>
                    <a:pt x="23622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3277361" y="2801873"/>
              <a:ext cx="2362200" cy="304800"/>
            </a:xfrm>
            <a:custGeom>
              <a:avLst/>
              <a:gdLst/>
              <a:ahLst/>
              <a:cxnLst/>
              <a:rect l="l" t="t" r="r" b="b"/>
              <a:pathLst>
                <a:path w="2362200" h="304800">
                  <a:moveTo>
                    <a:pt x="0" y="304800"/>
                  </a:moveTo>
                  <a:lnTo>
                    <a:pt x="2362200" y="304800"/>
                  </a:lnTo>
                  <a:lnTo>
                    <a:pt x="2362200" y="0"/>
                  </a:lnTo>
                  <a:lnTo>
                    <a:pt x="0" y="0"/>
                  </a:lnTo>
                  <a:lnTo>
                    <a:pt x="0" y="30480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124961" y="3687317"/>
              <a:ext cx="2743200" cy="326390"/>
            </a:xfrm>
            <a:custGeom>
              <a:avLst/>
              <a:gdLst/>
              <a:ahLst/>
              <a:cxnLst/>
              <a:rect l="l" t="t" r="r" b="b"/>
              <a:pathLst>
                <a:path w="2743200" h="326389">
                  <a:moveTo>
                    <a:pt x="2743200" y="0"/>
                  </a:moveTo>
                  <a:lnTo>
                    <a:pt x="0" y="0"/>
                  </a:lnTo>
                  <a:lnTo>
                    <a:pt x="0" y="326135"/>
                  </a:lnTo>
                  <a:lnTo>
                    <a:pt x="2743200" y="326135"/>
                  </a:lnTo>
                  <a:lnTo>
                    <a:pt x="27432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124961" y="3687317"/>
              <a:ext cx="2743200" cy="326390"/>
            </a:xfrm>
            <a:custGeom>
              <a:avLst/>
              <a:gdLst/>
              <a:ahLst/>
              <a:cxnLst/>
              <a:rect l="l" t="t" r="r" b="b"/>
              <a:pathLst>
                <a:path w="2743200" h="326389">
                  <a:moveTo>
                    <a:pt x="0" y="326135"/>
                  </a:moveTo>
                  <a:lnTo>
                    <a:pt x="2743200" y="326135"/>
                  </a:lnTo>
                  <a:lnTo>
                    <a:pt x="2743200" y="0"/>
                  </a:lnTo>
                  <a:lnTo>
                    <a:pt x="0" y="0"/>
                  </a:lnTo>
                  <a:lnTo>
                    <a:pt x="0" y="326135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653027" y="3767023"/>
              <a:ext cx="1914778" cy="16001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91539" y="252983"/>
              <a:ext cx="7406640" cy="337566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84713" y="3776471"/>
            <a:ext cx="1922145" cy="417830"/>
          </a:xfrm>
          <a:custGeom>
            <a:avLst/>
            <a:gdLst/>
            <a:ahLst/>
            <a:cxnLst/>
            <a:rect l="l" t="t" r="r" b="b"/>
            <a:pathLst>
              <a:path w="1922145" h="417829">
                <a:moveTo>
                  <a:pt x="1361551" y="0"/>
                </a:moveTo>
                <a:lnTo>
                  <a:pt x="1310195" y="625"/>
                </a:lnTo>
                <a:lnTo>
                  <a:pt x="1258892" y="2417"/>
                </a:lnTo>
                <a:lnTo>
                  <a:pt x="1207674" y="5254"/>
                </a:lnTo>
                <a:lnTo>
                  <a:pt x="1156573" y="9012"/>
                </a:lnTo>
                <a:lnTo>
                  <a:pt x="1105619" y="13567"/>
                </a:lnTo>
                <a:lnTo>
                  <a:pt x="1054846" y="18795"/>
                </a:lnTo>
                <a:lnTo>
                  <a:pt x="854218" y="13580"/>
                </a:lnTo>
                <a:lnTo>
                  <a:pt x="703659" y="10571"/>
                </a:lnTo>
                <a:lnTo>
                  <a:pt x="553161" y="8475"/>
                </a:lnTo>
                <a:lnTo>
                  <a:pt x="466455" y="7873"/>
                </a:lnTo>
                <a:lnTo>
                  <a:pt x="408904" y="8372"/>
                </a:lnTo>
                <a:lnTo>
                  <a:pt x="351329" y="10271"/>
                </a:lnTo>
                <a:lnTo>
                  <a:pt x="294731" y="14182"/>
                </a:lnTo>
                <a:lnTo>
                  <a:pt x="240113" y="20711"/>
                </a:lnTo>
                <a:lnTo>
                  <a:pt x="188476" y="30469"/>
                </a:lnTo>
                <a:lnTo>
                  <a:pt x="140823" y="44063"/>
                </a:lnTo>
                <a:lnTo>
                  <a:pt x="98155" y="62102"/>
                </a:lnTo>
                <a:lnTo>
                  <a:pt x="58763" y="87602"/>
                </a:lnTo>
                <a:lnTo>
                  <a:pt x="30194" y="116612"/>
                </a:lnTo>
                <a:lnTo>
                  <a:pt x="2524" y="180276"/>
                </a:lnTo>
                <a:lnTo>
                  <a:pt x="0" y="219549"/>
                </a:lnTo>
                <a:lnTo>
                  <a:pt x="1970" y="240242"/>
                </a:lnTo>
                <a:lnTo>
                  <a:pt x="7096" y="261023"/>
                </a:lnTo>
                <a:lnTo>
                  <a:pt x="6377" y="295343"/>
                </a:lnTo>
                <a:lnTo>
                  <a:pt x="58281" y="357526"/>
                </a:lnTo>
                <a:lnTo>
                  <a:pt x="107426" y="379666"/>
                </a:lnTo>
                <a:lnTo>
                  <a:pt x="153683" y="390982"/>
                </a:lnTo>
                <a:lnTo>
                  <a:pt x="203072" y="397821"/>
                </a:lnTo>
                <a:lnTo>
                  <a:pt x="254105" y="401612"/>
                </a:lnTo>
                <a:lnTo>
                  <a:pt x="305292" y="403783"/>
                </a:lnTo>
                <a:lnTo>
                  <a:pt x="372856" y="405752"/>
                </a:lnTo>
                <a:lnTo>
                  <a:pt x="403605" y="408875"/>
                </a:lnTo>
                <a:lnTo>
                  <a:pt x="465296" y="413640"/>
                </a:lnTo>
                <a:lnTo>
                  <a:pt x="540051" y="416428"/>
                </a:lnTo>
                <a:lnTo>
                  <a:pt x="584057" y="416852"/>
                </a:lnTo>
                <a:lnTo>
                  <a:pt x="616227" y="416637"/>
                </a:lnTo>
                <a:lnTo>
                  <a:pt x="648350" y="416010"/>
                </a:lnTo>
                <a:lnTo>
                  <a:pt x="680426" y="414998"/>
                </a:lnTo>
                <a:lnTo>
                  <a:pt x="712454" y="413626"/>
                </a:lnTo>
                <a:lnTo>
                  <a:pt x="859068" y="415852"/>
                </a:lnTo>
                <a:lnTo>
                  <a:pt x="1005598" y="417153"/>
                </a:lnTo>
                <a:lnTo>
                  <a:pt x="1152128" y="417575"/>
                </a:lnTo>
                <a:lnTo>
                  <a:pt x="1340379" y="416908"/>
                </a:lnTo>
                <a:lnTo>
                  <a:pt x="1434576" y="416102"/>
                </a:lnTo>
                <a:lnTo>
                  <a:pt x="1488979" y="415228"/>
                </a:lnTo>
                <a:lnTo>
                  <a:pt x="1543948" y="413374"/>
                </a:lnTo>
                <a:lnTo>
                  <a:pt x="1598576" y="410021"/>
                </a:lnTo>
                <a:lnTo>
                  <a:pt x="1651952" y="404648"/>
                </a:lnTo>
                <a:lnTo>
                  <a:pt x="1703167" y="396739"/>
                </a:lnTo>
                <a:lnTo>
                  <a:pt x="1751312" y="385772"/>
                </a:lnTo>
                <a:lnTo>
                  <a:pt x="1795477" y="371228"/>
                </a:lnTo>
                <a:lnTo>
                  <a:pt x="1834753" y="352590"/>
                </a:lnTo>
                <a:lnTo>
                  <a:pt x="1871946" y="326032"/>
                </a:lnTo>
                <a:lnTo>
                  <a:pt x="1898269" y="295921"/>
                </a:lnTo>
                <a:lnTo>
                  <a:pt x="1921113" y="230022"/>
                </a:lnTo>
                <a:lnTo>
                  <a:pt x="1921827" y="206875"/>
                </a:lnTo>
                <a:lnTo>
                  <a:pt x="1921273" y="194709"/>
                </a:lnTo>
                <a:lnTo>
                  <a:pt x="1919970" y="182270"/>
                </a:lnTo>
                <a:lnTo>
                  <a:pt x="1920630" y="151413"/>
                </a:lnTo>
                <a:lnTo>
                  <a:pt x="1905920" y="121532"/>
                </a:lnTo>
                <a:lnTo>
                  <a:pt x="1877089" y="94709"/>
                </a:lnTo>
                <a:lnTo>
                  <a:pt x="1829546" y="69976"/>
                </a:lnTo>
                <a:lnTo>
                  <a:pt x="1826117" y="69087"/>
                </a:lnTo>
                <a:lnTo>
                  <a:pt x="1779970" y="53415"/>
                </a:lnTo>
                <a:lnTo>
                  <a:pt x="1731194" y="39961"/>
                </a:lnTo>
                <a:lnTo>
                  <a:pt x="1680266" y="28632"/>
                </a:lnTo>
                <a:lnTo>
                  <a:pt x="1627663" y="19335"/>
                </a:lnTo>
                <a:lnTo>
                  <a:pt x="1573864" y="11980"/>
                </a:lnTo>
                <a:lnTo>
                  <a:pt x="1519346" y="6473"/>
                </a:lnTo>
                <a:lnTo>
                  <a:pt x="1464587" y="2722"/>
                </a:lnTo>
                <a:lnTo>
                  <a:pt x="1410065" y="634"/>
                </a:lnTo>
                <a:lnTo>
                  <a:pt x="1361551" y="0"/>
                </a:lnTo>
                <a:close/>
              </a:path>
            </a:pathLst>
          </a:custGeom>
          <a:solidFill>
            <a:srgbClr val="EEE9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472961" y="3749040"/>
            <a:ext cx="1922145" cy="417830"/>
          </a:xfrm>
          <a:custGeom>
            <a:avLst/>
            <a:gdLst/>
            <a:ahLst/>
            <a:cxnLst/>
            <a:rect l="l" t="t" r="r" b="b"/>
            <a:pathLst>
              <a:path w="1922145" h="417829">
                <a:moveTo>
                  <a:pt x="1361551" y="0"/>
                </a:moveTo>
                <a:lnTo>
                  <a:pt x="1310195" y="625"/>
                </a:lnTo>
                <a:lnTo>
                  <a:pt x="1258892" y="2417"/>
                </a:lnTo>
                <a:lnTo>
                  <a:pt x="1207674" y="5254"/>
                </a:lnTo>
                <a:lnTo>
                  <a:pt x="1156573" y="9012"/>
                </a:lnTo>
                <a:lnTo>
                  <a:pt x="1105619" y="13567"/>
                </a:lnTo>
                <a:lnTo>
                  <a:pt x="1054846" y="18796"/>
                </a:lnTo>
                <a:lnTo>
                  <a:pt x="854218" y="13580"/>
                </a:lnTo>
                <a:lnTo>
                  <a:pt x="703659" y="10571"/>
                </a:lnTo>
                <a:lnTo>
                  <a:pt x="553161" y="8475"/>
                </a:lnTo>
                <a:lnTo>
                  <a:pt x="466455" y="7874"/>
                </a:lnTo>
                <a:lnTo>
                  <a:pt x="408904" y="8372"/>
                </a:lnTo>
                <a:lnTo>
                  <a:pt x="351329" y="10271"/>
                </a:lnTo>
                <a:lnTo>
                  <a:pt x="294731" y="14182"/>
                </a:lnTo>
                <a:lnTo>
                  <a:pt x="240113" y="20711"/>
                </a:lnTo>
                <a:lnTo>
                  <a:pt x="188476" y="30469"/>
                </a:lnTo>
                <a:lnTo>
                  <a:pt x="140823" y="44063"/>
                </a:lnTo>
                <a:lnTo>
                  <a:pt x="98155" y="62103"/>
                </a:lnTo>
                <a:lnTo>
                  <a:pt x="58763" y="87602"/>
                </a:lnTo>
                <a:lnTo>
                  <a:pt x="30194" y="116612"/>
                </a:lnTo>
                <a:lnTo>
                  <a:pt x="2524" y="180276"/>
                </a:lnTo>
                <a:lnTo>
                  <a:pt x="0" y="219549"/>
                </a:lnTo>
                <a:lnTo>
                  <a:pt x="1970" y="240242"/>
                </a:lnTo>
                <a:lnTo>
                  <a:pt x="7096" y="261023"/>
                </a:lnTo>
                <a:lnTo>
                  <a:pt x="6377" y="295343"/>
                </a:lnTo>
                <a:lnTo>
                  <a:pt x="58281" y="357526"/>
                </a:lnTo>
                <a:lnTo>
                  <a:pt x="107426" y="379666"/>
                </a:lnTo>
                <a:lnTo>
                  <a:pt x="153683" y="390982"/>
                </a:lnTo>
                <a:lnTo>
                  <a:pt x="203072" y="397821"/>
                </a:lnTo>
                <a:lnTo>
                  <a:pt x="254105" y="401612"/>
                </a:lnTo>
                <a:lnTo>
                  <a:pt x="305292" y="403783"/>
                </a:lnTo>
                <a:lnTo>
                  <a:pt x="372856" y="405752"/>
                </a:lnTo>
                <a:lnTo>
                  <a:pt x="403605" y="408875"/>
                </a:lnTo>
                <a:lnTo>
                  <a:pt x="465296" y="413640"/>
                </a:lnTo>
                <a:lnTo>
                  <a:pt x="540051" y="416428"/>
                </a:lnTo>
                <a:lnTo>
                  <a:pt x="584057" y="416852"/>
                </a:lnTo>
                <a:lnTo>
                  <a:pt x="616227" y="416637"/>
                </a:lnTo>
                <a:lnTo>
                  <a:pt x="648350" y="416010"/>
                </a:lnTo>
                <a:lnTo>
                  <a:pt x="680426" y="414998"/>
                </a:lnTo>
                <a:lnTo>
                  <a:pt x="712454" y="413626"/>
                </a:lnTo>
                <a:lnTo>
                  <a:pt x="859068" y="415852"/>
                </a:lnTo>
                <a:lnTo>
                  <a:pt x="1005598" y="417153"/>
                </a:lnTo>
                <a:lnTo>
                  <a:pt x="1152128" y="417576"/>
                </a:lnTo>
                <a:lnTo>
                  <a:pt x="1340379" y="416908"/>
                </a:lnTo>
                <a:lnTo>
                  <a:pt x="1434576" y="416102"/>
                </a:lnTo>
                <a:lnTo>
                  <a:pt x="1488979" y="415228"/>
                </a:lnTo>
                <a:lnTo>
                  <a:pt x="1543948" y="413374"/>
                </a:lnTo>
                <a:lnTo>
                  <a:pt x="1598576" y="410021"/>
                </a:lnTo>
                <a:lnTo>
                  <a:pt x="1651952" y="404648"/>
                </a:lnTo>
                <a:lnTo>
                  <a:pt x="1703167" y="396739"/>
                </a:lnTo>
                <a:lnTo>
                  <a:pt x="1751312" y="385772"/>
                </a:lnTo>
                <a:lnTo>
                  <a:pt x="1795477" y="371228"/>
                </a:lnTo>
                <a:lnTo>
                  <a:pt x="1834753" y="352590"/>
                </a:lnTo>
                <a:lnTo>
                  <a:pt x="1871946" y="326032"/>
                </a:lnTo>
                <a:lnTo>
                  <a:pt x="1898269" y="295921"/>
                </a:lnTo>
                <a:lnTo>
                  <a:pt x="1921113" y="230022"/>
                </a:lnTo>
                <a:lnTo>
                  <a:pt x="1921827" y="206875"/>
                </a:lnTo>
                <a:lnTo>
                  <a:pt x="1921273" y="194709"/>
                </a:lnTo>
                <a:lnTo>
                  <a:pt x="1919970" y="182270"/>
                </a:lnTo>
                <a:lnTo>
                  <a:pt x="1920630" y="151406"/>
                </a:lnTo>
                <a:lnTo>
                  <a:pt x="1905920" y="121513"/>
                </a:lnTo>
                <a:lnTo>
                  <a:pt x="1877089" y="94688"/>
                </a:lnTo>
                <a:lnTo>
                  <a:pt x="1829546" y="69977"/>
                </a:lnTo>
                <a:lnTo>
                  <a:pt x="1826117" y="69088"/>
                </a:lnTo>
                <a:lnTo>
                  <a:pt x="1779970" y="53415"/>
                </a:lnTo>
                <a:lnTo>
                  <a:pt x="1731194" y="39961"/>
                </a:lnTo>
                <a:lnTo>
                  <a:pt x="1680266" y="28632"/>
                </a:lnTo>
                <a:lnTo>
                  <a:pt x="1627663" y="19335"/>
                </a:lnTo>
                <a:lnTo>
                  <a:pt x="1573864" y="11980"/>
                </a:lnTo>
                <a:lnTo>
                  <a:pt x="1519346" y="6473"/>
                </a:lnTo>
                <a:lnTo>
                  <a:pt x="1464587" y="2722"/>
                </a:lnTo>
                <a:lnTo>
                  <a:pt x="1410065" y="635"/>
                </a:lnTo>
                <a:lnTo>
                  <a:pt x="1361551" y="0"/>
                </a:lnTo>
                <a:close/>
              </a:path>
            </a:pathLst>
          </a:custGeom>
          <a:solidFill>
            <a:srgbClr val="EEE9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631057" y="463880"/>
            <a:ext cx="2056002" cy="5809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6094729" y="3886504"/>
            <a:ext cx="979805" cy="227329"/>
            <a:chOff x="6094729" y="3886504"/>
            <a:chExt cx="979805" cy="227329"/>
          </a:xfrm>
        </p:grpSpPr>
        <p:sp>
          <p:nvSpPr>
            <p:cNvPr id="6" name="object 6"/>
            <p:cNvSpPr/>
            <p:nvPr/>
          </p:nvSpPr>
          <p:spPr>
            <a:xfrm>
              <a:off x="6094729" y="3886504"/>
              <a:ext cx="510235" cy="22707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519925" y="3886504"/>
              <a:ext cx="240792" cy="2270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640321" y="3886504"/>
              <a:ext cx="433793" cy="22707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/>
          <p:nvPr/>
        </p:nvSpPr>
        <p:spPr>
          <a:xfrm>
            <a:off x="1403858" y="4326635"/>
            <a:ext cx="2137537" cy="2270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2021458" y="3863644"/>
            <a:ext cx="964565" cy="227965"/>
            <a:chOff x="2021458" y="3863644"/>
            <a:chExt cx="964565" cy="227965"/>
          </a:xfrm>
        </p:grpSpPr>
        <p:sp>
          <p:nvSpPr>
            <p:cNvPr id="11" name="object 11"/>
            <p:cNvSpPr/>
            <p:nvPr/>
          </p:nvSpPr>
          <p:spPr>
            <a:xfrm>
              <a:off x="2021458" y="3863644"/>
              <a:ext cx="526694" cy="22738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504566" y="3863644"/>
              <a:ext cx="481342" cy="22738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/>
          <p:nvPr/>
        </p:nvSpPr>
        <p:spPr>
          <a:xfrm>
            <a:off x="5544565" y="4347057"/>
            <a:ext cx="2137537" cy="22738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7699440" y="1594103"/>
            <a:ext cx="433687" cy="43129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848560" y="1281683"/>
            <a:ext cx="433687" cy="42976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496567" y="1182624"/>
            <a:ext cx="2031492" cy="240334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334000" y="1310639"/>
            <a:ext cx="2031492" cy="227533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39356" y="2926079"/>
            <a:ext cx="917575" cy="917575"/>
          </a:xfrm>
          <a:custGeom>
            <a:avLst/>
            <a:gdLst/>
            <a:ahLst/>
            <a:cxnLst/>
            <a:rect l="l" t="t" r="r" b="b"/>
            <a:pathLst>
              <a:path w="917575" h="917575">
                <a:moveTo>
                  <a:pt x="458724" y="0"/>
                </a:moveTo>
                <a:lnTo>
                  <a:pt x="411819" y="2368"/>
                </a:lnTo>
                <a:lnTo>
                  <a:pt x="366269" y="9318"/>
                </a:lnTo>
                <a:lnTo>
                  <a:pt x="322306" y="20621"/>
                </a:lnTo>
                <a:lnTo>
                  <a:pt x="280160" y="36046"/>
                </a:lnTo>
                <a:lnTo>
                  <a:pt x="240060" y="55361"/>
                </a:lnTo>
                <a:lnTo>
                  <a:pt x="202238" y="78337"/>
                </a:lnTo>
                <a:lnTo>
                  <a:pt x="166925" y="104744"/>
                </a:lnTo>
                <a:lnTo>
                  <a:pt x="134350" y="134350"/>
                </a:lnTo>
                <a:lnTo>
                  <a:pt x="104744" y="166925"/>
                </a:lnTo>
                <a:lnTo>
                  <a:pt x="78337" y="202238"/>
                </a:lnTo>
                <a:lnTo>
                  <a:pt x="55361" y="240060"/>
                </a:lnTo>
                <a:lnTo>
                  <a:pt x="36046" y="280160"/>
                </a:lnTo>
                <a:lnTo>
                  <a:pt x="20621" y="322306"/>
                </a:lnTo>
                <a:lnTo>
                  <a:pt x="9318" y="366269"/>
                </a:lnTo>
                <a:lnTo>
                  <a:pt x="2368" y="411819"/>
                </a:lnTo>
                <a:lnTo>
                  <a:pt x="0" y="458724"/>
                </a:lnTo>
                <a:lnTo>
                  <a:pt x="2368" y="505628"/>
                </a:lnTo>
                <a:lnTo>
                  <a:pt x="9318" y="551178"/>
                </a:lnTo>
                <a:lnTo>
                  <a:pt x="20621" y="595141"/>
                </a:lnTo>
                <a:lnTo>
                  <a:pt x="36046" y="637287"/>
                </a:lnTo>
                <a:lnTo>
                  <a:pt x="55361" y="677387"/>
                </a:lnTo>
                <a:lnTo>
                  <a:pt x="78337" y="715209"/>
                </a:lnTo>
                <a:lnTo>
                  <a:pt x="104744" y="750522"/>
                </a:lnTo>
                <a:lnTo>
                  <a:pt x="134350" y="783097"/>
                </a:lnTo>
                <a:lnTo>
                  <a:pt x="166925" y="812703"/>
                </a:lnTo>
                <a:lnTo>
                  <a:pt x="202238" y="839110"/>
                </a:lnTo>
                <a:lnTo>
                  <a:pt x="240060" y="862086"/>
                </a:lnTo>
                <a:lnTo>
                  <a:pt x="280160" y="881401"/>
                </a:lnTo>
                <a:lnTo>
                  <a:pt x="322306" y="896826"/>
                </a:lnTo>
                <a:lnTo>
                  <a:pt x="366269" y="908129"/>
                </a:lnTo>
                <a:lnTo>
                  <a:pt x="411819" y="915079"/>
                </a:lnTo>
                <a:lnTo>
                  <a:pt x="458724" y="917447"/>
                </a:lnTo>
                <a:lnTo>
                  <a:pt x="505628" y="915079"/>
                </a:lnTo>
                <a:lnTo>
                  <a:pt x="551178" y="908129"/>
                </a:lnTo>
                <a:lnTo>
                  <a:pt x="595141" y="896826"/>
                </a:lnTo>
                <a:lnTo>
                  <a:pt x="637287" y="881401"/>
                </a:lnTo>
                <a:lnTo>
                  <a:pt x="677387" y="862086"/>
                </a:lnTo>
                <a:lnTo>
                  <a:pt x="715209" y="839110"/>
                </a:lnTo>
                <a:lnTo>
                  <a:pt x="750522" y="812703"/>
                </a:lnTo>
                <a:lnTo>
                  <a:pt x="783097" y="783097"/>
                </a:lnTo>
                <a:lnTo>
                  <a:pt x="812703" y="750522"/>
                </a:lnTo>
                <a:lnTo>
                  <a:pt x="839110" y="715209"/>
                </a:lnTo>
                <a:lnTo>
                  <a:pt x="862086" y="677387"/>
                </a:lnTo>
                <a:lnTo>
                  <a:pt x="881401" y="637287"/>
                </a:lnTo>
                <a:lnTo>
                  <a:pt x="896826" y="595141"/>
                </a:lnTo>
                <a:lnTo>
                  <a:pt x="908129" y="551178"/>
                </a:lnTo>
                <a:lnTo>
                  <a:pt x="915079" y="505628"/>
                </a:lnTo>
                <a:lnTo>
                  <a:pt x="917448" y="458724"/>
                </a:lnTo>
                <a:lnTo>
                  <a:pt x="915079" y="411819"/>
                </a:lnTo>
                <a:lnTo>
                  <a:pt x="908129" y="366269"/>
                </a:lnTo>
                <a:lnTo>
                  <a:pt x="896826" y="322306"/>
                </a:lnTo>
                <a:lnTo>
                  <a:pt x="881401" y="280160"/>
                </a:lnTo>
                <a:lnTo>
                  <a:pt x="862086" y="240060"/>
                </a:lnTo>
                <a:lnTo>
                  <a:pt x="839110" y="202238"/>
                </a:lnTo>
                <a:lnTo>
                  <a:pt x="812703" y="166925"/>
                </a:lnTo>
                <a:lnTo>
                  <a:pt x="783097" y="134350"/>
                </a:lnTo>
                <a:lnTo>
                  <a:pt x="750522" y="104744"/>
                </a:lnTo>
                <a:lnTo>
                  <a:pt x="715209" y="78337"/>
                </a:lnTo>
                <a:lnTo>
                  <a:pt x="677387" y="55361"/>
                </a:lnTo>
                <a:lnTo>
                  <a:pt x="637287" y="36046"/>
                </a:lnTo>
                <a:lnTo>
                  <a:pt x="595141" y="20621"/>
                </a:lnTo>
                <a:lnTo>
                  <a:pt x="551178" y="9318"/>
                </a:lnTo>
                <a:lnTo>
                  <a:pt x="505628" y="2368"/>
                </a:lnTo>
                <a:lnTo>
                  <a:pt x="458724" y="0"/>
                </a:lnTo>
                <a:close/>
              </a:path>
            </a:pathLst>
          </a:custGeom>
          <a:solidFill>
            <a:srgbClr val="F3F3F3">
              <a:alpha val="7294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667000" y="1935479"/>
            <a:ext cx="917575" cy="917575"/>
          </a:xfrm>
          <a:custGeom>
            <a:avLst/>
            <a:gdLst/>
            <a:ahLst/>
            <a:cxnLst/>
            <a:rect l="l" t="t" r="r" b="b"/>
            <a:pathLst>
              <a:path w="917575" h="917575">
                <a:moveTo>
                  <a:pt x="458724" y="0"/>
                </a:moveTo>
                <a:lnTo>
                  <a:pt x="411819" y="2368"/>
                </a:lnTo>
                <a:lnTo>
                  <a:pt x="366269" y="9318"/>
                </a:lnTo>
                <a:lnTo>
                  <a:pt x="322306" y="20621"/>
                </a:lnTo>
                <a:lnTo>
                  <a:pt x="280160" y="36046"/>
                </a:lnTo>
                <a:lnTo>
                  <a:pt x="240060" y="55361"/>
                </a:lnTo>
                <a:lnTo>
                  <a:pt x="202238" y="78337"/>
                </a:lnTo>
                <a:lnTo>
                  <a:pt x="166925" y="104744"/>
                </a:lnTo>
                <a:lnTo>
                  <a:pt x="134350" y="134350"/>
                </a:lnTo>
                <a:lnTo>
                  <a:pt x="104744" y="166925"/>
                </a:lnTo>
                <a:lnTo>
                  <a:pt x="78337" y="202238"/>
                </a:lnTo>
                <a:lnTo>
                  <a:pt x="55361" y="240060"/>
                </a:lnTo>
                <a:lnTo>
                  <a:pt x="36046" y="280160"/>
                </a:lnTo>
                <a:lnTo>
                  <a:pt x="20621" y="322306"/>
                </a:lnTo>
                <a:lnTo>
                  <a:pt x="9318" y="366269"/>
                </a:lnTo>
                <a:lnTo>
                  <a:pt x="2368" y="411819"/>
                </a:lnTo>
                <a:lnTo>
                  <a:pt x="0" y="458724"/>
                </a:lnTo>
                <a:lnTo>
                  <a:pt x="2368" y="505628"/>
                </a:lnTo>
                <a:lnTo>
                  <a:pt x="9318" y="551178"/>
                </a:lnTo>
                <a:lnTo>
                  <a:pt x="20621" y="595141"/>
                </a:lnTo>
                <a:lnTo>
                  <a:pt x="36046" y="637287"/>
                </a:lnTo>
                <a:lnTo>
                  <a:pt x="55361" y="677387"/>
                </a:lnTo>
                <a:lnTo>
                  <a:pt x="78337" y="715209"/>
                </a:lnTo>
                <a:lnTo>
                  <a:pt x="104744" y="750522"/>
                </a:lnTo>
                <a:lnTo>
                  <a:pt x="134350" y="783097"/>
                </a:lnTo>
                <a:lnTo>
                  <a:pt x="166925" y="812703"/>
                </a:lnTo>
                <a:lnTo>
                  <a:pt x="202238" y="839110"/>
                </a:lnTo>
                <a:lnTo>
                  <a:pt x="240060" y="862086"/>
                </a:lnTo>
                <a:lnTo>
                  <a:pt x="280160" y="881401"/>
                </a:lnTo>
                <a:lnTo>
                  <a:pt x="322306" y="896826"/>
                </a:lnTo>
                <a:lnTo>
                  <a:pt x="366269" y="908129"/>
                </a:lnTo>
                <a:lnTo>
                  <a:pt x="411819" y="915079"/>
                </a:lnTo>
                <a:lnTo>
                  <a:pt x="458724" y="917447"/>
                </a:lnTo>
                <a:lnTo>
                  <a:pt x="505628" y="915079"/>
                </a:lnTo>
                <a:lnTo>
                  <a:pt x="551178" y="908129"/>
                </a:lnTo>
                <a:lnTo>
                  <a:pt x="595141" y="896826"/>
                </a:lnTo>
                <a:lnTo>
                  <a:pt x="637287" y="881401"/>
                </a:lnTo>
                <a:lnTo>
                  <a:pt x="677387" y="862086"/>
                </a:lnTo>
                <a:lnTo>
                  <a:pt x="715209" y="839110"/>
                </a:lnTo>
                <a:lnTo>
                  <a:pt x="750522" y="812703"/>
                </a:lnTo>
                <a:lnTo>
                  <a:pt x="783097" y="783097"/>
                </a:lnTo>
                <a:lnTo>
                  <a:pt x="812703" y="750522"/>
                </a:lnTo>
                <a:lnTo>
                  <a:pt x="839110" y="715209"/>
                </a:lnTo>
                <a:lnTo>
                  <a:pt x="862086" y="677387"/>
                </a:lnTo>
                <a:lnTo>
                  <a:pt x="881401" y="637287"/>
                </a:lnTo>
                <a:lnTo>
                  <a:pt x="896826" y="595141"/>
                </a:lnTo>
                <a:lnTo>
                  <a:pt x="908129" y="551178"/>
                </a:lnTo>
                <a:lnTo>
                  <a:pt x="915079" y="505628"/>
                </a:lnTo>
                <a:lnTo>
                  <a:pt x="917448" y="458724"/>
                </a:lnTo>
                <a:lnTo>
                  <a:pt x="915079" y="411819"/>
                </a:lnTo>
                <a:lnTo>
                  <a:pt x="908129" y="366269"/>
                </a:lnTo>
                <a:lnTo>
                  <a:pt x="896826" y="322306"/>
                </a:lnTo>
                <a:lnTo>
                  <a:pt x="881401" y="280160"/>
                </a:lnTo>
                <a:lnTo>
                  <a:pt x="862086" y="240060"/>
                </a:lnTo>
                <a:lnTo>
                  <a:pt x="839110" y="202238"/>
                </a:lnTo>
                <a:lnTo>
                  <a:pt x="812703" y="166925"/>
                </a:lnTo>
                <a:lnTo>
                  <a:pt x="783097" y="134350"/>
                </a:lnTo>
                <a:lnTo>
                  <a:pt x="750522" y="104744"/>
                </a:lnTo>
                <a:lnTo>
                  <a:pt x="715209" y="78337"/>
                </a:lnTo>
                <a:lnTo>
                  <a:pt x="677387" y="55361"/>
                </a:lnTo>
                <a:lnTo>
                  <a:pt x="637287" y="36046"/>
                </a:lnTo>
                <a:lnTo>
                  <a:pt x="595141" y="20621"/>
                </a:lnTo>
                <a:lnTo>
                  <a:pt x="551178" y="9318"/>
                </a:lnTo>
                <a:lnTo>
                  <a:pt x="505628" y="2368"/>
                </a:lnTo>
                <a:lnTo>
                  <a:pt x="458724" y="0"/>
                </a:lnTo>
                <a:close/>
              </a:path>
            </a:pathLst>
          </a:custGeom>
          <a:solidFill>
            <a:srgbClr val="F3F3F3">
              <a:alpha val="7294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628132" y="1935479"/>
            <a:ext cx="917575" cy="917575"/>
          </a:xfrm>
          <a:custGeom>
            <a:avLst/>
            <a:gdLst/>
            <a:ahLst/>
            <a:cxnLst/>
            <a:rect l="l" t="t" r="r" b="b"/>
            <a:pathLst>
              <a:path w="917575" h="917575">
                <a:moveTo>
                  <a:pt x="458723" y="0"/>
                </a:moveTo>
                <a:lnTo>
                  <a:pt x="411819" y="2368"/>
                </a:lnTo>
                <a:lnTo>
                  <a:pt x="366269" y="9318"/>
                </a:lnTo>
                <a:lnTo>
                  <a:pt x="322306" y="20621"/>
                </a:lnTo>
                <a:lnTo>
                  <a:pt x="280160" y="36046"/>
                </a:lnTo>
                <a:lnTo>
                  <a:pt x="240060" y="55361"/>
                </a:lnTo>
                <a:lnTo>
                  <a:pt x="202238" y="78337"/>
                </a:lnTo>
                <a:lnTo>
                  <a:pt x="166925" y="104744"/>
                </a:lnTo>
                <a:lnTo>
                  <a:pt x="134350" y="134350"/>
                </a:lnTo>
                <a:lnTo>
                  <a:pt x="104744" y="166925"/>
                </a:lnTo>
                <a:lnTo>
                  <a:pt x="78337" y="202238"/>
                </a:lnTo>
                <a:lnTo>
                  <a:pt x="55361" y="240060"/>
                </a:lnTo>
                <a:lnTo>
                  <a:pt x="36046" y="280160"/>
                </a:lnTo>
                <a:lnTo>
                  <a:pt x="20621" y="322306"/>
                </a:lnTo>
                <a:lnTo>
                  <a:pt x="9318" y="366269"/>
                </a:lnTo>
                <a:lnTo>
                  <a:pt x="2368" y="411819"/>
                </a:lnTo>
                <a:lnTo>
                  <a:pt x="0" y="458724"/>
                </a:lnTo>
                <a:lnTo>
                  <a:pt x="2368" y="505628"/>
                </a:lnTo>
                <a:lnTo>
                  <a:pt x="9318" y="551178"/>
                </a:lnTo>
                <a:lnTo>
                  <a:pt x="20621" y="595141"/>
                </a:lnTo>
                <a:lnTo>
                  <a:pt x="36046" y="637287"/>
                </a:lnTo>
                <a:lnTo>
                  <a:pt x="55361" y="677387"/>
                </a:lnTo>
                <a:lnTo>
                  <a:pt x="78337" y="715209"/>
                </a:lnTo>
                <a:lnTo>
                  <a:pt x="104744" y="750522"/>
                </a:lnTo>
                <a:lnTo>
                  <a:pt x="134350" y="783097"/>
                </a:lnTo>
                <a:lnTo>
                  <a:pt x="166925" y="812703"/>
                </a:lnTo>
                <a:lnTo>
                  <a:pt x="202238" y="839110"/>
                </a:lnTo>
                <a:lnTo>
                  <a:pt x="240060" y="862086"/>
                </a:lnTo>
                <a:lnTo>
                  <a:pt x="280160" y="881401"/>
                </a:lnTo>
                <a:lnTo>
                  <a:pt x="322306" y="896826"/>
                </a:lnTo>
                <a:lnTo>
                  <a:pt x="366269" y="908129"/>
                </a:lnTo>
                <a:lnTo>
                  <a:pt x="411819" y="915079"/>
                </a:lnTo>
                <a:lnTo>
                  <a:pt x="458723" y="917447"/>
                </a:lnTo>
                <a:lnTo>
                  <a:pt x="505628" y="915079"/>
                </a:lnTo>
                <a:lnTo>
                  <a:pt x="551178" y="908129"/>
                </a:lnTo>
                <a:lnTo>
                  <a:pt x="595141" y="896826"/>
                </a:lnTo>
                <a:lnTo>
                  <a:pt x="637287" y="881401"/>
                </a:lnTo>
                <a:lnTo>
                  <a:pt x="677387" y="862086"/>
                </a:lnTo>
                <a:lnTo>
                  <a:pt x="715209" y="839110"/>
                </a:lnTo>
                <a:lnTo>
                  <a:pt x="750522" y="812703"/>
                </a:lnTo>
                <a:lnTo>
                  <a:pt x="783097" y="783097"/>
                </a:lnTo>
                <a:lnTo>
                  <a:pt x="812703" y="750522"/>
                </a:lnTo>
                <a:lnTo>
                  <a:pt x="839110" y="715209"/>
                </a:lnTo>
                <a:lnTo>
                  <a:pt x="862086" y="677387"/>
                </a:lnTo>
                <a:lnTo>
                  <a:pt x="881401" y="637287"/>
                </a:lnTo>
                <a:lnTo>
                  <a:pt x="896826" y="595141"/>
                </a:lnTo>
                <a:lnTo>
                  <a:pt x="908129" y="551178"/>
                </a:lnTo>
                <a:lnTo>
                  <a:pt x="915079" y="505628"/>
                </a:lnTo>
                <a:lnTo>
                  <a:pt x="917447" y="458724"/>
                </a:lnTo>
                <a:lnTo>
                  <a:pt x="915079" y="411819"/>
                </a:lnTo>
                <a:lnTo>
                  <a:pt x="908129" y="366269"/>
                </a:lnTo>
                <a:lnTo>
                  <a:pt x="896826" y="322306"/>
                </a:lnTo>
                <a:lnTo>
                  <a:pt x="881401" y="280160"/>
                </a:lnTo>
                <a:lnTo>
                  <a:pt x="862086" y="240060"/>
                </a:lnTo>
                <a:lnTo>
                  <a:pt x="839110" y="202238"/>
                </a:lnTo>
                <a:lnTo>
                  <a:pt x="812703" y="166925"/>
                </a:lnTo>
                <a:lnTo>
                  <a:pt x="783097" y="134350"/>
                </a:lnTo>
                <a:lnTo>
                  <a:pt x="750522" y="104744"/>
                </a:lnTo>
                <a:lnTo>
                  <a:pt x="715209" y="78337"/>
                </a:lnTo>
                <a:lnTo>
                  <a:pt x="677387" y="55361"/>
                </a:lnTo>
                <a:lnTo>
                  <a:pt x="637287" y="36046"/>
                </a:lnTo>
                <a:lnTo>
                  <a:pt x="595141" y="20621"/>
                </a:lnTo>
                <a:lnTo>
                  <a:pt x="551178" y="9318"/>
                </a:lnTo>
                <a:lnTo>
                  <a:pt x="505628" y="2368"/>
                </a:lnTo>
                <a:lnTo>
                  <a:pt x="458723" y="0"/>
                </a:lnTo>
                <a:close/>
              </a:path>
            </a:pathLst>
          </a:custGeom>
          <a:solidFill>
            <a:srgbClr val="F3F3F3">
              <a:alpha val="7294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084320" y="2819400"/>
            <a:ext cx="917575" cy="917575"/>
          </a:xfrm>
          <a:custGeom>
            <a:avLst/>
            <a:gdLst/>
            <a:ahLst/>
            <a:cxnLst/>
            <a:rect l="l" t="t" r="r" b="b"/>
            <a:pathLst>
              <a:path w="917575" h="917575">
                <a:moveTo>
                  <a:pt x="458724" y="0"/>
                </a:moveTo>
                <a:lnTo>
                  <a:pt x="411819" y="2368"/>
                </a:lnTo>
                <a:lnTo>
                  <a:pt x="366269" y="9318"/>
                </a:lnTo>
                <a:lnTo>
                  <a:pt x="322306" y="20621"/>
                </a:lnTo>
                <a:lnTo>
                  <a:pt x="280160" y="36046"/>
                </a:lnTo>
                <a:lnTo>
                  <a:pt x="240060" y="55361"/>
                </a:lnTo>
                <a:lnTo>
                  <a:pt x="202238" y="78337"/>
                </a:lnTo>
                <a:lnTo>
                  <a:pt x="166925" y="104744"/>
                </a:lnTo>
                <a:lnTo>
                  <a:pt x="134350" y="134350"/>
                </a:lnTo>
                <a:lnTo>
                  <a:pt x="104744" y="166925"/>
                </a:lnTo>
                <a:lnTo>
                  <a:pt x="78337" y="202238"/>
                </a:lnTo>
                <a:lnTo>
                  <a:pt x="55361" y="240060"/>
                </a:lnTo>
                <a:lnTo>
                  <a:pt x="36046" y="280160"/>
                </a:lnTo>
                <a:lnTo>
                  <a:pt x="20621" y="322306"/>
                </a:lnTo>
                <a:lnTo>
                  <a:pt x="9318" y="366269"/>
                </a:lnTo>
                <a:lnTo>
                  <a:pt x="2368" y="411819"/>
                </a:lnTo>
                <a:lnTo>
                  <a:pt x="0" y="458724"/>
                </a:lnTo>
                <a:lnTo>
                  <a:pt x="2368" y="505628"/>
                </a:lnTo>
                <a:lnTo>
                  <a:pt x="9318" y="551178"/>
                </a:lnTo>
                <a:lnTo>
                  <a:pt x="20621" y="595141"/>
                </a:lnTo>
                <a:lnTo>
                  <a:pt x="36046" y="637287"/>
                </a:lnTo>
                <a:lnTo>
                  <a:pt x="55361" y="677387"/>
                </a:lnTo>
                <a:lnTo>
                  <a:pt x="78337" y="715209"/>
                </a:lnTo>
                <a:lnTo>
                  <a:pt x="104744" y="750522"/>
                </a:lnTo>
                <a:lnTo>
                  <a:pt x="134350" y="783097"/>
                </a:lnTo>
                <a:lnTo>
                  <a:pt x="166925" y="812703"/>
                </a:lnTo>
                <a:lnTo>
                  <a:pt x="202238" y="839110"/>
                </a:lnTo>
                <a:lnTo>
                  <a:pt x="240060" y="862086"/>
                </a:lnTo>
                <a:lnTo>
                  <a:pt x="280160" y="881401"/>
                </a:lnTo>
                <a:lnTo>
                  <a:pt x="322306" y="896826"/>
                </a:lnTo>
                <a:lnTo>
                  <a:pt x="366269" y="908129"/>
                </a:lnTo>
                <a:lnTo>
                  <a:pt x="411819" y="915079"/>
                </a:lnTo>
                <a:lnTo>
                  <a:pt x="458724" y="917447"/>
                </a:lnTo>
                <a:lnTo>
                  <a:pt x="505628" y="915079"/>
                </a:lnTo>
                <a:lnTo>
                  <a:pt x="551178" y="908129"/>
                </a:lnTo>
                <a:lnTo>
                  <a:pt x="595141" y="896826"/>
                </a:lnTo>
                <a:lnTo>
                  <a:pt x="637287" y="881401"/>
                </a:lnTo>
                <a:lnTo>
                  <a:pt x="677387" y="862086"/>
                </a:lnTo>
                <a:lnTo>
                  <a:pt x="715209" y="839110"/>
                </a:lnTo>
                <a:lnTo>
                  <a:pt x="750522" y="812703"/>
                </a:lnTo>
                <a:lnTo>
                  <a:pt x="783097" y="783097"/>
                </a:lnTo>
                <a:lnTo>
                  <a:pt x="812703" y="750522"/>
                </a:lnTo>
                <a:lnTo>
                  <a:pt x="839110" y="715209"/>
                </a:lnTo>
                <a:lnTo>
                  <a:pt x="862086" y="677387"/>
                </a:lnTo>
                <a:lnTo>
                  <a:pt x="881401" y="637287"/>
                </a:lnTo>
                <a:lnTo>
                  <a:pt x="896826" y="595141"/>
                </a:lnTo>
                <a:lnTo>
                  <a:pt x="908129" y="551178"/>
                </a:lnTo>
                <a:lnTo>
                  <a:pt x="915079" y="505628"/>
                </a:lnTo>
                <a:lnTo>
                  <a:pt x="917447" y="458724"/>
                </a:lnTo>
                <a:lnTo>
                  <a:pt x="915079" y="411819"/>
                </a:lnTo>
                <a:lnTo>
                  <a:pt x="908129" y="366269"/>
                </a:lnTo>
                <a:lnTo>
                  <a:pt x="896826" y="322306"/>
                </a:lnTo>
                <a:lnTo>
                  <a:pt x="881401" y="280160"/>
                </a:lnTo>
                <a:lnTo>
                  <a:pt x="862086" y="240060"/>
                </a:lnTo>
                <a:lnTo>
                  <a:pt x="839110" y="202238"/>
                </a:lnTo>
                <a:lnTo>
                  <a:pt x="812703" y="166925"/>
                </a:lnTo>
                <a:lnTo>
                  <a:pt x="783097" y="134350"/>
                </a:lnTo>
                <a:lnTo>
                  <a:pt x="750522" y="104744"/>
                </a:lnTo>
                <a:lnTo>
                  <a:pt x="715209" y="78337"/>
                </a:lnTo>
                <a:lnTo>
                  <a:pt x="677387" y="55361"/>
                </a:lnTo>
                <a:lnTo>
                  <a:pt x="637287" y="36046"/>
                </a:lnTo>
                <a:lnTo>
                  <a:pt x="595141" y="20621"/>
                </a:lnTo>
                <a:lnTo>
                  <a:pt x="551178" y="9318"/>
                </a:lnTo>
                <a:lnTo>
                  <a:pt x="505628" y="2368"/>
                </a:lnTo>
                <a:lnTo>
                  <a:pt x="458724" y="0"/>
                </a:lnTo>
                <a:close/>
              </a:path>
            </a:pathLst>
          </a:custGeom>
          <a:solidFill>
            <a:srgbClr val="F3F3F3">
              <a:alpha val="72940"/>
            </a:srgbClr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1152144" y="2212848"/>
            <a:ext cx="5944870" cy="1531620"/>
            <a:chOff x="1152144" y="2212848"/>
            <a:chExt cx="5944870" cy="1531620"/>
          </a:xfrm>
        </p:grpSpPr>
        <p:sp>
          <p:nvSpPr>
            <p:cNvPr id="7" name="object 7"/>
            <p:cNvSpPr/>
            <p:nvPr/>
          </p:nvSpPr>
          <p:spPr>
            <a:xfrm>
              <a:off x="1152144" y="2827020"/>
              <a:ext cx="917575" cy="917575"/>
            </a:xfrm>
            <a:custGeom>
              <a:avLst/>
              <a:gdLst/>
              <a:ahLst/>
              <a:cxnLst/>
              <a:rect l="l" t="t" r="r" b="b"/>
              <a:pathLst>
                <a:path w="917575" h="917575">
                  <a:moveTo>
                    <a:pt x="458724" y="0"/>
                  </a:moveTo>
                  <a:lnTo>
                    <a:pt x="411819" y="2368"/>
                  </a:lnTo>
                  <a:lnTo>
                    <a:pt x="366269" y="9318"/>
                  </a:lnTo>
                  <a:lnTo>
                    <a:pt x="322306" y="20621"/>
                  </a:lnTo>
                  <a:lnTo>
                    <a:pt x="280160" y="36046"/>
                  </a:lnTo>
                  <a:lnTo>
                    <a:pt x="240060" y="55361"/>
                  </a:lnTo>
                  <a:lnTo>
                    <a:pt x="202238" y="78337"/>
                  </a:lnTo>
                  <a:lnTo>
                    <a:pt x="166925" y="104744"/>
                  </a:lnTo>
                  <a:lnTo>
                    <a:pt x="134350" y="134350"/>
                  </a:lnTo>
                  <a:lnTo>
                    <a:pt x="104744" y="166925"/>
                  </a:lnTo>
                  <a:lnTo>
                    <a:pt x="78337" y="202238"/>
                  </a:lnTo>
                  <a:lnTo>
                    <a:pt x="55361" y="240060"/>
                  </a:lnTo>
                  <a:lnTo>
                    <a:pt x="36046" y="280160"/>
                  </a:lnTo>
                  <a:lnTo>
                    <a:pt x="20621" y="322306"/>
                  </a:lnTo>
                  <a:lnTo>
                    <a:pt x="9318" y="366269"/>
                  </a:lnTo>
                  <a:lnTo>
                    <a:pt x="2368" y="411819"/>
                  </a:lnTo>
                  <a:lnTo>
                    <a:pt x="0" y="458724"/>
                  </a:lnTo>
                  <a:lnTo>
                    <a:pt x="2368" y="505628"/>
                  </a:lnTo>
                  <a:lnTo>
                    <a:pt x="9318" y="551178"/>
                  </a:lnTo>
                  <a:lnTo>
                    <a:pt x="20621" y="595141"/>
                  </a:lnTo>
                  <a:lnTo>
                    <a:pt x="36046" y="637287"/>
                  </a:lnTo>
                  <a:lnTo>
                    <a:pt x="55361" y="677387"/>
                  </a:lnTo>
                  <a:lnTo>
                    <a:pt x="78337" y="715209"/>
                  </a:lnTo>
                  <a:lnTo>
                    <a:pt x="104744" y="750522"/>
                  </a:lnTo>
                  <a:lnTo>
                    <a:pt x="134350" y="783097"/>
                  </a:lnTo>
                  <a:lnTo>
                    <a:pt x="166925" y="812703"/>
                  </a:lnTo>
                  <a:lnTo>
                    <a:pt x="202238" y="839110"/>
                  </a:lnTo>
                  <a:lnTo>
                    <a:pt x="240060" y="862086"/>
                  </a:lnTo>
                  <a:lnTo>
                    <a:pt x="280160" y="881401"/>
                  </a:lnTo>
                  <a:lnTo>
                    <a:pt x="322306" y="896826"/>
                  </a:lnTo>
                  <a:lnTo>
                    <a:pt x="366269" y="908129"/>
                  </a:lnTo>
                  <a:lnTo>
                    <a:pt x="411819" y="915079"/>
                  </a:lnTo>
                  <a:lnTo>
                    <a:pt x="458724" y="917448"/>
                  </a:lnTo>
                  <a:lnTo>
                    <a:pt x="505628" y="915079"/>
                  </a:lnTo>
                  <a:lnTo>
                    <a:pt x="551178" y="908129"/>
                  </a:lnTo>
                  <a:lnTo>
                    <a:pt x="595141" y="896826"/>
                  </a:lnTo>
                  <a:lnTo>
                    <a:pt x="637287" y="881401"/>
                  </a:lnTo>
                  <a:lnTo>
                    <a:pt x="677387" y="862086"/>
                  </a:lnTo>
                  <a:lnTo>
                    <a:pt x="715209" y="839110"/>
                  </a:lnTo>
                  <a:lnTo>
                    <a:pt x="750522" y="812703"/>
                  </a:lnTo>
                  <a:lnTo>
                    <a:pt x="783097" y="783097"/>
                  </a:lnTo>
                  <a:lnTo>
                    <a:pt x="812703" y="750522"/>
                  </a:lnTo>
                  <a:lnTo>
                    <a:pt x="839110" y="715209"/>
                  </a:lnTo>
                  <a:lnTo>
                    <a:pt x="862086" y="677387"/>
                  </a:lnTo>
                  <a:lnTo>
                    <a:pt x="881401" y="637287"/>
                  </a:lnTo>
                  <a:lnTo>
                    <a:pt x="896826" y="595141"/>
                  </a:lnTo>
                  <a:lnTo>
                    <a:pt x="908129" y="551178"/>
                  </a:lnTo>
                  <a:lnTo>
                    <a:pt x="915079" y="505628"/>
                  </a:lnTo>
                  <a:lnTo>
                    <a:pt x="917448" y="458724"/>
                  </a:lnTo>
                  <a:lnTo>
                    <a:pt x="915079" y="411819"/>
                  </a:lnTo>
                  <a:lnTo>
                    <a:pt x="908129" y="366269"/>
                  </a:lnTo>
                  <a:lnTo>
                    <a:pt x="896826" y="322306"/>
                  </a:lnTo>
                  <a:lnTo>
                    <a:pt x="881401" y="280160"/>
                  </a:lnTo>
                  <a:lnTo>
                    <a:pt x="862086" y="240060"/>
                  </a:lnTo>
                  <a:lnTo>
                    <a:pt x="839110" y="202238"/>
                  </a:lnTo>
                  <a:lnTo>
                    <a:pt x="812703" y="166925"/>
                  </a:lnTo>
                  <a:lnTo>
                    <a:pt x="783097" y="134350"/>
                  </a:lnTo>
                  <a:lnTo>
                    <a:pt x="750522" y="104744"/>
                  </a:lnTo>
                  <a:lnTo>
                    <a:pt x="715209" y="78337"/>
                  </a:lnTo>
                  <a:lnTo>
                    <a:pt x="677387" y="55361"/>
                  </a:lnTo>
                  <a:lnTo>
                    <a:pt x="637287" y="36046"/>
                  </a:lnTo>
                  <a:lnTo>
                    <a:pt x="595141" y="20621"/>
                  </a:lnTo>
                  <a:lnTo>
                    <a:pt x="551178" y="9318"/>
                  </a:lnTo>
                  <a:lnTo>
                    <a:pt x="505628" y="2368"/>
                  </a:lnTo>
                  <a:lnTo>
                    <a:pt x="458724" y="0"/>
                  </a:lnTo>
                  <a:close/>
                </a:path>
              </a:pathLst>
            </a:custGeom>
            <a:solidFill>
              <a:srgbClr val="F3F3F3">
                <a:alpha val="72940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048255" y="2415540"/>
              <a:ext cx="598170" cy="891540"/>
            </a:xfrm>
            <a:custGeom>
              <a:avLst/>
              <a:gdLst/>
              <a:ahLst/>
              <a:cxnLst/>
              <a:rect l="l" t="t" r="r" b="b"/>
              <a:pathLst>
                <a:path w="598169" h="891539">
                  <a:moveTo>
                    <a:pt x="0" y="891540"/>
                  </a:moveTo>
                  <a:lnTo>
                    <a:pt x="68395" y="876525"/>
                  </a:lnTo>
                  <a:lnTo>
                    <a:pt x="133541" y="834728"/>
                  </a:lnTo>
                  <a:lnTo>
                    <a:pt x="163873" y="805307"/>
                  </a:lnTo>
                  <a:lnTo>
                    <a:pt x="192167" y="771017"/>
                  </a:lnTo>
                  <a:lnTo>
                    <a:pt x="218014" y="732466"/>
                  </a:lnTo>
                  <a:lnTo>
                    <a:pt x="241006" y="690263"/>
                  </a:lnTo>
                  <a:lnTo>
                    <a:pt x="260733" y="645017"/>
                  </a:lnTo>
                  <a:lnTo>
                    <a:pt x="276788" y="597335"/>
                  </a:lnTo>
                  <a:lnTo>
                    <a:pt x="288761" y="547828"/>
                  </a:lnTo>
                  <a:lnTo>
                    <a:pt x="296245" y="497103"/>
                  </a:lnTo>
                  <a:lnTo>
                    <a:pt x="298831" y="445770"/>
                  </a:lnTo>
                  <a:lnTo>
                    <a:pt x="301414" y="394436"/>
                  </a:lnTo>
                  <a:lnTo>
                    <a:pt x="308892" y="343711"/>
                  </a:lnTo>
                  <a:lnTo>
                    <a:pt x="320858" y="294204"/>
                  </a:lnTo>
                  <a:lnTo>
                    <a:pt x="336903" y="246522"/>
                  </a:lnTo>
                  <a:lnTo>
                    <a:pt x="356621" y="201276"/>
                  </a:lnTo>
                  <a:lnTo>
                    <a:pt x="379603" y="159073"/>
                  </a:lnTo>
                  <a:lnTo>
                    <a:pt x="405443" y="120522"/>
                  </a:lnTo>
                  <a:lnTo>
                    <a:pt x="433732" y="86232"/>
                  </a:lnTo>
                  <a:lnTo>
                    <a:pt x="464064" y="56811"/>
                  </a:lnTo>
                  <a:lnTo>
                    <a:pt x="496030" y="32869"/>
                  </a:lnTo>
                  <a:lnTo>
                    <a:pt x="563237" y="3855"/>
                  </a:lnTo>
                  <a:lnTo>
                    <a:pt x="597662" y="0"/>
                  </a:lnTo>
                </a:path>
              </a:pathLst>
            </a:custGeom>
            <a:ln w="9144">
              <a:solidFill>
                <a:srgbClr val="FA9C2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152144" y="2212848"/>
              <a:ext cx="917575" cy="429895"/>
            </a:xfrm>
            <a:custGeom>
              <a:avLst/>
              <a:gdLst/>
              <a:ahLst/>
              <a:cxnLst/>
              <a:rect l="l" t="t" r="r" b="b"/>
              <a:pathLst>
                <a:path w="917575" h="429894">
                  <a:moveTo>
                    <a:pt x="845819" y="0"/>
                  </a:moveTo>
                  <a:lnTo>
                    <a:pt x="71628" y="0"/>
                  </a:lnTo>
                  <a:lnTo>
                    <a:pt x="43746" y="5637"/>
                  </a:lnTo>
                  <a:lnTo>
                    <a:pt x="20978" y="21002"/>
                  </a:lnTo>
                  <a:lnTo>
                    <a:pt x="5628" y="43773"/>
                  </a:lnTo>
                  <a:lnTo>
                    <a:pt x="0" y="71627"/>
                  </a:lnTo>
                  <a:lnTo>
                    <a:pt x="0" y="358139"/>
                  </a:lnTo>
                  <a:lnTo>
                    <a:pt x="5628" y="385994"/>
                  </a:lnTo>
                  <a:lnTo>
                    <a:pt x="20978" y="408765"/>
                  </a:lnTo>
                  <a:lnTo>
                    <a:pt x="43746" y="424130"/>
                  </a:lnTo>
                  <a:lnTo>
                    <a:pt x="71628" y="429768"/>
                  </a:lnTo>
                  <a:lnTo>
                    <a:pt x="845819" y="429768"/>
                  </a:lnTo>
                  <a:lnTo>
                    <a:pt x="873674" y="424130"/>
                  </a:lnTo>
                  <a:lnTo>
                    <a:pt x="896445" y="408765"/>
                  </a:lnTo>
                  <a:lnTo>
                    <a:pt x="911810" y="385994"/>
                  </a:lnTo>
                  <a:lnTo>
                    <a:pt x="917448" y="358139"/>
                  </a:lnTo>
                  <a:lnTo>
                    <a:pt x="917448" y="71627"/>
                  </a:lnTo>
                  <a:lnTo>
                    <a:pt x="911810" y="43773"/>
                  </a:lnTo>
                  <a:lnTo>
                    <a:pt x="896445" y="21002"/>
                  </a:lnTo>
                  <a:lnTo>
                    <a:pt x="873674" y="5637"/>
                  </a:lnTo>
                  <a:lnTo>
                    <a:pt x="845819" y="0"/>
                  </a:lnTo>
                  <a:close/>
                </a:path>
              </a:pathLst>
            </a:custGeom>
            <a:solidFill>
              <a:srgbClr val="F1F1F1">
                <a:alpha val="72940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584448" y="2378964"/>
              <a:ext cx="3507740" cy="930910"/>
            </a:xfrm>
            <a:custGeom>
              <a:avLst/>
              <a:gdLst/>
              <a:ahLst/>
              <a:cxnLst/>
              <a:rect l="l" t="t" r="r" b="b"/>
              <a:pathLst>
                <a:path w="3507740" h="930910">
                  <a:moveTo>
                    <a:pt x="0" y="15240"/>
                  </a:moveTo>
                  <a:lnTo>
                    <a:pt x="61851" y="32631"/>
                  </a:lnTo>
                  <a:lnTo>
                    <a:pt x="120250" y="80710"/>
                  </a:lnTo>
                  <a:lnTo>
                    <a:pt x="147068" y="114339"/>
                  </a:lnTo>
                  <a:lnTo>
                    <a:pt x="171719" y="153336"/>
                  </a:lnTo>
                  <a:lnTo>
                    <a:pt x="193770" y="196935"/>
                  </a:lnTo>
                  <a:lnTo>
                    <a:pt x="212786" y="244366"/>
                  </a:lnTo>
                  <a:lnTo>
                    <a:pt x="228332" y="294864"/>
                  </a:lnTo>
                  <a:lnTo>
                    <a:pt x="239974" y="347659"/>
                  </a:lnTo>
                  <a:lnTo>
                    <a:pt x="247277" y="401985"/>
                  </a:lnTo>
                  <a:lnTo>
                    <a:pt x="249809" y="457073"/>
                  </a:lnTo>
                  <a:lnTo>
                    <a:pt x="252337" y="512187"/>
                  </a:lnTo>
                  <a:lnTo>
                    <a:pt x="259634" y="566530"/>
                  </a:lnTo>
                  <a:lnTo>
                    <a:pt x="271266" y="619335"/>
                  </a:lnTo>
                  <a:lnTo>
                    <a:pt x="286798" y="669835"/>
                  </a:lnTo>
                  <a:lnTo>
                    <a:pt x="305799" y="717264"/>
                  </a:lnTo>
                  <a:lnTo>
                    <a:pt x="327834" y="760857"/>
                  </a:lnTo>
                  <a:lnTo>
                    <a:pt x="352470" y="799845"/>
                  </a:lnTo>
                  <a:lnTo>
                    <a:pt x="379273" y="833463"/>
                  </a:lnTo>
                  <a:lnTo>
                    <a:pt x="407810" y="860944"/>
                  </a:lnTo>
                  <a:lnTo>
                    <a:pt x="468352" y="894432"/>
                  </a:lnTo>
                  <a:lnTo>
                    <a:pt x="499490" y="898906"/>
                  </a:lnTo>
                </a:path>
                <a:path w="3507740" h="930910">
                  <a:moveTo>
                    <a:pt x="1417319" y="898906"/>
                  </a:moveTo>
                  <a:lnTo>
                    <a:pt x="1488972" y="884027"/>
                  </a:lnTo>
                  <a:lnTo>
                    <a:pt x="1523735" y="866334"/>
                  </a:lnTo>
                  <a:lnTo>
                    <a:pt x="1557219" y="842608"/>
                  </a:lnTo>
                  <a:lnTo>
                    <a:pt x="1588995" y="813452"/>
                  </a:lnTo>
                  <a:lnTo>
                    <a:pt x="1618635" y="779470"/>
                  </a:lnTo>
                  <a:lnTo>
                    <a:pt x="1645712" y="741263"/>
                  </a:lnTo>
                  <a:lnTo>
                    <a:pt x="1669798" y="699435"/>
                  </a:lnTo>
                  <a:lnTo>
                    <a:pt x="1690464" y="654588"/>
                  </a:lnTo>
                  <a:lnTo>
                    <a:pt x="1707283" y="607326"/>
                  </a:lnTo>
                  <a:lnTo>
                    <a:pt x="1719826" y="558251"/>
                  </a:lnTo>
                  <a:lnTo>
                    <a:pt x="1727666" y="507965"/>
                  </a:lnTo>
                  <a:lnTo>
                    <a:pt x="1730375" y="457073"/>
                  </a:lnTo>
                  <a:lnTo>
                    <a:pt x="1733081" y="406205"/>
                  </a:lnTo>
                  <a:lnTo>
                    <a:pt x="1740915" y="355936"/>
                  </a:lnTo>
                  <a:lnTo>
                    <a:pt x="1753449" y="306871"/>
                  </a:lnTo>
                  <a:lnTo>
                    <a:pt x="1770256" y="259613"/>
                  </a:lnTo>
                  <a:lnTo>
                    <a:pt x="1790909" y="214766"/>
                  </a:lnTo>
                  <a:lnTo>
                    <a:pt x="1814980" y="172933"/>
                  </a:lnTo>
                  <a:lnTo>
                    <a:pt x="1842043" y="134719"/>
                  </a:lnTo>
                  <a:lnTo>
                    <a:pt x="1871669" y="100727"/>
                  </a:lnTo>
                  <a:lnTo>
                    <a:pt x="1903432" y="71562"/>
                  </a:lnTo>
                  <a:lnTo>
                    <a:pt x="1936904" y="47827"/>
                  </a:lnTo>
                  <a:lnTo>
                    <a:pt x="1971658" y="30125"/>
                  </a:lnTo>
                  <a:lnTo>
                    <a:pt x="2007267" y="19062"/>
                  </a:lnTo>
                  <a:lnTo>
                    <a:pt x="2043302" y="15240"/>
                  </a:lnTo>
                </a:path>
                <a:path w="3507740" h="930910">
                  <a:moveTo>
                    <a:pt x="2979420" y="0"/>
                  </a:moveTo>
                  <a:lnTo>
                    <a:pt x="3044795" y="18311"/>
                  </a:lnTo>
                  <a:lnTo>
                    <a:pt x="3076342" y="39989"/>
                  </a:lnTo>
                  <a:lnTo>
                    <a:pt x="3106518" y="68937"/>
                  </a:lnTo>
                  <a:lnTo>
                    <a:pt x="3134863" y="104348"/>
                  </a:lnTo>
                  <a:lnTo>
                    <a:pt x="3160918" y="145415"/>
                  </a:lnTo>
                  <a:lnTo>
                    <a:pt x="3184224" y="191328"/>
                  </a:lnTo>
                  <a:lnTo>
                    <a:pt x="3204322" y="241281"/>
                  </a:lnTo>
                  <a:lnTo>
                    <a:pt x="3220753" y="294465"/>
                  </a:lnTo>
                  <a:lnTo>
                    <a:pt x="3233058" y="350073"/>
                  </a:lnTo>
                  <a:lnTo>
                    <a:pt x="3240777" y="407296"/>
                  </a:lnTo>
                  <a:lnTo>
                    <a:pt x="3243453" y="465328"/>
                  </a:lnTo>
                  <a:lnTo>
                    <a:pt x="3246125" y="523359"/>
                  </a:lnTo>
                  <a:lnTo>
                    <a:pt x="3253838" y="580582"/>
                  </a:lnTo>
                  <a:lnTo>
                    <a:pt x="3266132" y="636190"/>
                  </a:lnTo>
                  <a:lnTo>
                    <a:pt x="3282550" y="689374"/>
                  </a:lnTo>
                  <a:lnTo>
                    <a:pt x="3302633" y="739327"/>
                  </a:lnTo>
                  <a:lnTo>
                    <a:pt x="3325923" y="785241"/>
                  </a:lnTo>
                  <a:lnTo>
                    <a:pt x="3351962" y="826307"/>
                  </a:lnTo>
                  <a:lnTo>
                    <a:pt x="3380293" y="861718"/>
                  </a:lnTo>
                  <a:lnTo>
                    <a:pt x="3410456" y="890666"/>
                  </a:lnTo>
                  <a:lnTo>
                    <a:pt x="3441993" y="912344"/>
                  </a:lnTo>
                  <a:lnTo>
                    <a:pt x="3474447" y="925943"/>
                  </a:lnTo>
                  <a:lnTo>
                    <a:pt x="3507358" y="930656"/>
                  </a:lnTo>
                </a:path>
              </a:pathLst>
            </a:custGeom>
            <a:ln w="9144">
              <a:solidFill>
                <a:srgbClr val="FA9C2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68580">
              <a:lnSpc>
                <a:spcPct val="100000"/>
              </a:lnSpc>
              <a:spcBef>
                <a:spcPts val="100"/>
              </a:spcBef>
            </a:pPr>
            <a:r>
              <a:rPr dirty="0" spc="-445"/>
              <a:t>O</a:t>
            </a:r>
            <a:r>
              <a:rPr dirty="0" spc="-275"/>
              <a:t>utlines</a:t>
            </a:r>
          </a:p>
        </p:txBody>
      </p:sp>
      <p:sp>
        <p:nvSpPr>
          <p:cNvPr id="12" name="object 12"/>
          <p:cNvSpPr/>
          <p:nvPr/>
        </p:nvSpPr>
        <p:spPr>
          <a:xfrm>
            <a:off x="1083868" y="1852295"/>
            <a:ext cx="1164285" cy="2575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555750" y="2264410"/>
            <a:ext cx="1117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70">
                <a:solidFill>
                  <a:srgbClr val="D7EA52"/>
                </a:solidFill>
                <a:latin typeface="Trebuchet MS"/>
                <a:cs typeface="Trebuchet MS"/>
              </a:rPr>
              <a:t>1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234560" y="1830323"/>
            <a:ext cx="879538" cy="2910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084320" y="2212848"/>
            <a:ext cx="917575" cy="429895"/>
          </a:xfrm>
          <a:custGeom>
            <a:avLst/>
            <a:gdLst/>
            <a:ahLst/>
            <a:cxnLst/>
            <a:rect l="l" t="t" r="r" b="b"/>
            <a:pathLst>
              <a:path w="917575" h="429894">
                <a:moveTo>
                  <a:pt x="845819" y="0"/>
                </a:moveTo>
                <a:lnTo>
                  <a:pt x="71627" y="0"/>
                </a:lnTo>
                <a:lnTo>
                  <a:pt x="43773" y="5637"/>
                </a:lnTo>
                <a:lnTo>
                  <a:pt x="21002" y="21002"/>
                </a:lnTo>
                <a:lnTo>
                  <a:pt x="5637" y="43773"/>
                </a:lnTo>
                <a:lnTo>
                  <a:pt x="0" y="71627"/>
                </a:lnTo>
                <a:lnTo>
                  <a:pt x="0" y="358139"/>
                </a:lnTo>
                <a:lnTo>
                  <a:pt x="5637" y="385994"/>
                </a:lnTo>
                <a:lnTo>
                  <a:pt x="21002" y="408765"/>
                </a:lnTo>
                <a:lnTo>
                  <a:pt x="43773" y="424130"/>
                </a:lnTo>
                <a:lnTo>
                  <a:pt x="71627" y="429768"/>
                </a:lnTo>
                <a:lnTo>
                  <a:pt x="845819" y="429768"/>
                </a:lnTo>
                <a:lnTo>
                  <a:pt x="873674" y="424130"/>
                </a:lnTo>
                <a:lnTo>
                  <a:pt x="896445" y="408765"/>
                </a:lnTo>
                <a:lnTo>
                  <a:pt x="911810" y="385994"/>
                </a:lnTo>
                <a:lnTo>
                  <a:pt x="917447" y="358139"/>
                </a:lnTo>
                <a:lnTo>
                  <a:pt x="917447" y="71627"/>
                </a:lnTo>
                <a:lnTo>
                  <a:pt x="911810" y="43773"/>
                </a:lnTo>
                <a:lnTo>
                  <a:pt x="896445" y="21002"/>
                </a:lnTo>
                <a:lnTo>
                  <a:pt x="873674" y="5637"/>
                </a:lnTo>
                <a:lnTo>
                  <a:pt x="845819" y="0"/>
                </a:lnTo>
                <a:close/>
              </a:path>
            </a:pathLst>
          </a:custGeom>
          <a:solidFill>
            <a:srgbClr val="F1F1F1">
              <a:alpha val="7294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4482846" y="2264410"/>
            <a:ext cx="12255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80">
                <a:solidFill>
                  <a:srgbClr val="94AE27"/>
                </a:solidFill>
                <a:latin typeface="Trebuchet MS"/>
                <a:cs typeface="Trebuchet MS"/>
              </a:rPr>
              <a:t>3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959218" y="1859026"/>
            <a:ext cx="1273809" cy="2910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7033259" y="2255520"/>
            <a:ext cx="919480" cy="429895"/>
          </a:xfrm>
          <a:custGeom>
            <a:avLst/>
            <a:gdLst/>
            <a:ahLst/>
            <a:cxnLst/>
            <a:rect l="l" t="t" r="r" b="b"/>
            <a:pathLst>
              <a:path w="919479" h="429894">
                <a:moveTo>
                  <a:pt x="847344" y="0"/>
                </a:moveTo>
                <a:lnTo>
                  <a:pt x="71628" y="0"/>
                </a:lnTo>
                <a:lnTo>
                  <a:pt x="43773" y="5637"/>
                </a:lnTo>
                <a:lnTo>
                  <a:pt x="21002" y="21002"/>
                </a:lnTo>
                <a:lnTo>
                  <a:pt x="5637" y="43773"/>
                </a:lnTo>
                <a:lnTo>
                  <a:pt x="0" y="71628"/>
                </a:lnTo>
                <a:lnTo>
                  <a:pt x="0" y="358140"/>
                </a:lnTo>
                <a:lnTo>
                  <a:pt x="5637" y="385994"/>
                </a:lnTo>
                <a:lnTo>
                  <a:pt x="21002" y="408765"/>
                </a:lnTo>
                <a:lnTo>
                  <a:pt x="43773" y="424130"/>
                </a:lnTo>
                <a:lnTo>
                  <a:pt x="71628" y="429768"/>
                </a:lnTo>
                <a:lnTo>
                  <a:pt x="847344" y="429768"/>
                </a:lnTo>
                <a:lnTo>
                  <a:pt x="875198" y="424130"/>
                </a:lnTo>
                <a:lnTo>
                  <a:pt x="897969" y="408765"/>
                </a:lnTo>
                <a:lnTo>
                  <a:pt x="913334" y="385994"/>
                </a:lnTo>
                <a:lnTo>
                  <a:pt x="918972" y="358140"/>
                </a:lnTo>
                <a:lnTo>
                  <a:pt x="918972" y="71628"/>
                </a:lnTo>
                <a:lnTo>
                  <a:pt x="913334" y="43773"/>
                </a:lnTo>
                <a:lnTo>
                  <a:pt x="897969" y="21002"/>
                </a:lnTo>
                <a:lnTo>
                  <a:pt x="875198" y="5637"/>
                </a:lnTo>
                <a:lnTo>
                  <a:pt x="847344" y="0"/>
                </a:lnTo>
                <a:close/>
              </a:path>
            </a:pathLst>
          </a:custGeom>
          <a:solidFill>
            <a:srgbClr val="F1F1F1">
              <a:alpha val="7294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7430769" y="2308098"/>
            <a:ext cx="12636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55">
                <a:solidFill>
                  <a:srgbClr val="FA9C25"/>
                </a:solidFill>
                <a:latin typeface="Trebuchet MS"/>
                <a:cs typeface="Trebuchet MS"/>
              </a:rPr>
              <a:t>5</a:t>
            </a:r>
            <a:endParaRPr sz="1800">
              <a:latin typeface="Trebuchet MS"/>
              <a:cs typeface="Trebuchet MS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2656967" y="3031235"/>
            <a:ext cx="1033144" cy="870585"/>
            <a:chOff x="2656967" y="3031235"/>
            <a:chExt cx="1033144" cy="870585"/>
          </a:xfrm>
        </p:grpSpPr>
        <p:sp>
          <p:nvSpPr>
            <p:cNvPr id="21" name="object 21"/>
            <p:cNvSpPr/>
            <p:nvPr/>
          </p:nvSpPr>
          <p:spPr>
            <a:xfrm>
              <a:off x="2656967" y="3643883"/>
              <a:ext cx="1032992" cy="25786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668524" y="3031235"/>
              <a:ext cx="917575" cy="429895"/>
            </a:xfrm>
            <a:custGeom>
              <a:avLst/>
              <a:gdLst/>
              <a:ahLst/>
              <a:cxnLst/>
              <a:rect l="l" t="t" r="r" b="b"/>
              <a:pathLst>
                <a:path w="917575" h="429895">
                  <a:moveTo>
                    <a:pt x="845820" y="0"/>
                  </a:moveTo>
                  <a:lnTo>
                    <a:pt x="71627" y="0"/>
                  </a:lnTo>
                  <a:lnTo>
                    <a:pt x="43773" y="5637"/>
                  </a:lnTo>
                  <a:lnTo>
                    <a:pt x="21002" y="21002"/>
                  </a:lnTo>
                  <a:lnTo>
                    <a:pt x="5637" y="43773"/>
                  </a:lnTo>
                  <a:lnTo>
                    <a:pt x="0" y="71627"/>
                  </a:lnTo>
                  <a:lnTo>
                    <a:pt x="0" y="358139"/>
                  </a:lnTo>
                  <a:lnTo>
                    <a:pt x="5637" y="385994"/>
                  </a:lnTo>
                  <a:lnTo>
                    <a:pt x="21002" y="408765"/>
                  </a:lnTo>
                  <a:lnTo>
                    <a:pt x="43773" y="424130"/>
                  </a:lnTo>
                  <a:lnTo>
                    <a:pt x="71627" y="429768"/>
                  </a:lnTo>
                  <a:lnTo>
                    <a:pt x="845820" y="429768"/>
                  </a:lnTo>
                  <a:lnTo>
                    <a:pt x="873674" y="424130"/>
                  </a:lnTo>
                  <a:lnTo>
                    <a:pt x="896445" y="408765"/>
                  </a:lnTo>
                  <a:lnTo>
                    <a:pt x="911810" y="385994"/>
                  </a:lnTo>
                  <a:lnTo>
                    <a:pt x="917448" y="358139"/>
                  </a:lnTo>
                  <a:lnTo>
                    <a:pt x="917448" y="71627"/>
                  </a:lnTo>
                  <a:lnTo>
                    <a:pt x="911810" y="43773"/>
                  </a:lnTo>
                  <a:lnTo>
                    <a:pt x="896445" y="21002"/>
                  </a:lnTo>
                  <a:lnTo>
                    <a:pt x="873674" y="5637"/>
                  </a:lnTo>
                  <a:lnTo>
                    <a:pt x="845820" y="0"/>
                  </a:lnTo>
                  <a:close/>
                </a:path>
              </a:pathLst>
            </a:custGeom>
            <a:solidFill>
              <a:srgbClr val="F1F1F1">
                <a:alpha val="72940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3067939" y="3082798"/>
            <a:ext cx="12001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4">
                <a:solidFill>
                  <a:srgbClr val="D7EA52"/>
                </a:solidFill>
                <a:latin typeface="Trebuchet MS"/>
                <a:cs typeface="Trebuchet MS"/>
              </a:rPr>
              <a:t>2</a:t>
            </a:r>
            <a:endParaRPr sz="1800">
              <a:latin typeface="Trebuchet MS"/>
              <a:cs typeface="Trebuchet MS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5578728" y="3026664"/>
            <a:ext cx="1111885" cy="814705"/>
            <a:chOff x="5578728" y="3026664"/>
            <a:chExt cx="1111885" cy="814705"/>
          </a:xfrm>
        </p:grpSpPr>
        <p:sp>
          <p:nvSpPr>
            <p:cNvPr id="25" name="object 25"/>
            <p:cNvSpPr/>
            <p:nvPr/>
          </p:nvSpPr>
          <p:spPr>
            <a:xfrm>
              <a:off x="5578728" y="3549726"/>
              <a:ext cx="329184" cy="29138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5743320" y="3549726"/>
              <a:ext cx="946911" cy="2913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5628131" y="3026664"/>
              <a:ext cx="917575" cy="429895"/>
            </a:xfrm>
            <a:custGeom>
              <a:avLst/>
              <a:gdLst/>
              <a:ahLst/>
              <a:cxnLst/>
              <a:rect l="l" t="t" r="r" b="b"/>
              <a:pathLst>
                <a:path w="917575" h="429895">
                  <a:moveTo>
                    <a:pt x="845819" y="0"/>
                  </a:moveTo>
                  <a:lnTo>
                    <a:pt x="71627" y="0"/>
                  </a:lnTo>
                  <a:lnTo>
                    <a:pt x="43773" y="5637"/>
                  </a:lnTo>
                  <a:lnTo>
                    <a:pt x="21002" y="21002"/>
                  </a:lnTo>
                  <a:lnTo>
                    <a:pt x="5637" y="43773"/>
                  </a:lnTo>
                  <a:lnTo>
                    <a:pt x="0" y="71628"/>
                  </a:lnTo>
                  <a:lnTo>
                    <a:pt x="0" y="358140"/>
                  </a:lnTo>
                  <a:lnTo>
                    <a:pt x="5637" y="385994"/>
                  </a:lnTo>
                  <a:lnTo>
                    <a:pt x="21002" y="408765"/>
                  </a:lnTo>
                  <a:lnTo>
                    <a:pt x="43773" y="424130"/>
                  </a:lnTo>
                  <a:lnTo>
                    <a:pt x="71627" y="429768"/>
                  </a:lnTo>
                  <a:lnTo>
                    <a:pt x="845819" y="429768"/>
                  </a:lnTo>
                  <a:lnTo>
                    <a:pt x="873674" y="424130"/>
                  </a:lnTo>
                  <a:lnTo>
                    <a:pt x="896445" y="408765"/>
                  </a:lnTo>
                  <a:lnTo>
                    <a:pt x="911810" y="385994"/>
                  </a:lnTo>
                  <a:lnTo>
                    <a:pt x="917447" y="358140"/>
                  </a:lnTo>
                  <a:lnTo>
                    <a:pt x="917447" y="71628"/>
                  </a:lnTo>
                  <a:lnTo>
                    <a:pt x="911810" y="43773"/>
                  </a:lnTo>
                  <a:lnTo>
                    <a:pt x="896445" y="21002"/>
                  </a:lnTo>
                  <a:lnTo>
                    <a:pt x="873674" y="5637"/>
                  </a:lnTo>
                  <a:lnTo>
                    <a:pt x="845819" y="0"/>
                  </a:lnTo>
                  <a:close/>
                </a:path>
              </a:pathLst>
            </a:custGeom>
            <a:solidFill>
              <a:srgbClr val="F1F1F1">
                <a:alpha val="72940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6022085" y="3078607"/>
            <a:ext cx="13081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20">
                <a:solidFill>
                  <a:srgbClr val="FDC51C"/>
                </a:solidFill>
                <a:latin typeface="Trebuchet MS"/>
                <a:cs typeface="Trebuchet MS"/>
              </a:rPr>
              <a:t>4</a:t>
            </a:r>
            <a:endParaRPr sz="1800">
              <a:latin typeface="Trebuchet MS"/>
              <a:cs typeface="Trebuchet MS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1470660" y="2202179"/>
            <a:ext cx="6215380" cy="1359535"/>
            <a:chOff x="1470660" y="2202179"/>
            <a:chExt cx="6215380" cy="1359535"/>
          </a:xfrm>
        </p:grpSpPr>
        <p:sp>
          <p:nvSpPr>
            <p:cNvPr id="30" name="object 30"/>
            <p:cNvSpPr/>
            <p:nvPr/>
          </p:nvSpPr>
          <p:spPr>
            <a:xfrm>
              <a:off x="1610868" y="2642615"/>
              <a:ext cx="5887720" cy="387985"/>
            </a:xfrm>
            <a:custGeom>
              <a:avLst/>
              <a:gdLst/>
              <a:ahLst/>
              <a:cxnLst/>
              <a:rect l="l" t="t" r="r" b="b"/>
              <a:pathLst>
                <a:path w="5887720" h="387985">
                  <a:moveTo>
                    <a:pt x="0" y="0"/>
                  </a:moveTo>
                  <a:lnTo>
                    <a:pt x="0" y="184784"/>
                  </a:lnTo>
                </a:path>
                <a:path w="5887720" h="387985">
                  <a:moveTo>
                    <a:pt x="1514856" y="210311"/>
                  </a:moveTo>
                  <a:lnTo>
                    <a:pt x="1516126" y="387984"/>
                  </a:lnTo>
                </a:path>
                <a:path w="5887720" h="387985">
                  <a:moveTo>
                    <a:pt x="2932176" y="0"/>
                  </a:moveTo>
                  <a:lnTo>
                    <a:pt x="2932176" y="176910"/>
                  </a:lnTo>
                </a:path>
                <a:path w="5887720" h="387985">
                  <a:moveTo>
                    <a:pt x="4475987" y="210311"/>
                  </a:moveTo>
                  <a:lnTo>
                    <a:pt x="4475987" y="383413"/>
                  </a:lnTo>
                </a:path>
                <a:path w="5887720" h="387985">
                  <a:moveTo>
                    <a:pt x="5882639" y="42671"/>
                  </a:moveTo>
                  <a:lnTo>
                    <a:pt x="5887465" y="282575"/>
                  </a:lnTo>
                </a:path>
              </a:pathLst>
            </a:custGeom>
            <a:ln w="9144">
              <a:solidFill>
                <a:srgbClr val="FA9C2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932176" y="2232659"/>
              <a:ext cx="353695" cy="355600"/>
            </a:xfrm>
            <a:custGeom>
              <a:avLst/>
              <a:gdLst/>
              <a:ahLst/>
              <a:cxnLst/>
              <a:rect l="l" t="t" r="r" b="b"/>
              <a:pathLst>
                <a:path w="353695" h="355600">
                  <a:moveTo>
                    <a:pt x="39624" y="188087"/>
                  </a:moveTo>
                  <a:lnTo>
                    <a:pt x="35814" y="183388"/>
                  </a:lnTo>
                  <a:lnTo>
                    <a:pt x="33401" y="180975"/>
                  </a:lnTo>
                  <a:lnTo>
                    <a:pt x="30861" y="179832"/>
                  </a:lnTo>
                  <a:lnTo>
                    <a:pt x="25527" y="179832"/>
                  </a:lnTo>
                  <a:lnTo>
                    <a:pt x="22987" y="180975"/>
                  </a:lnTo>
                  <a:lnTo>
                    <a:pt x="1524" y="202311"/>
                  </a:lnTo>
                  <a:lnTo>
                    <a:pt x="1524" y="208915"/>
                  </a:lnTo>
                  <a:lnTo>
                    <a:pt x="5334" y="213614"/>
                  </a:lnTo>
                  <a:lnTo>
                    <a:pt x="7239" y="215392"/>
                  </a:lnTo>
                  <a:lnTo>
                    <a:pt x="9906" y="216408"/>
                  </a:lnTo>
                  <a:lnTo>
                    <a:pt x="15367" y="216408"/>
                  </a:lnTo>
                  <a:lnTo>
                    <a:pt x="18161" y="215392"/>
                  </a:lnTo>
                  <a:lnTo>
                    <a:pt x="20574" y="213614"/>
                  </a:lnTo>
                  <a:lnTo>
                    <a:pt x="39624" y="194691"/>
                  </a:lnTo>
                  <a:lnTo>
                    <a:pt x="39624" y="188087"/>
                  </a:lnTo>
                  <a:close/>
                </a:path>
                <a:path w="353695" h="355600">
                  <a:moveTo>
                    <a:pt x="39624" y="76962"/>
                  </a:moveTo>
                  <a:lnTo>
                    <a:pt x="35814" y="72390"/>
                  </a:lnTo>
                  <a:lnTo>
                    <a:pt x="18669" y="55753"/>
                  </a:lnTo>
                  <a:lnTo>
                    <a:pt x="16002" y="54864"/>
                  </a:lnTo>
                  <a:lnTo>
                    <a:pt x="10541" y="54864"/>
                  </a:lnTo>
                  <a:lnTo>
                    <a:pt x="7747" y="55753"/>
                  </a:lnTo>
                  <a:lnTo>
                    <a:pt x="5334" y="57658"/>
                  </a:lnTo>
                  <a:lnTo>
                    <a:pt x="1524" y="61341"/>
                  </a:lnTo>
                  <a:lnTo>
                    <a:pt x="1524" y="67818"/>
                  </a:lnTo>
                  <a:lnTo>
                    <a:pt x="5334" y="72390"/>
                  </a:lnTo>
                  <a:lnTo>
                    <a:pt x="22479" y="89027"/>
                  </a:lnTo>
                  <a:lnTo>
                    <a:pt x="25146" y="89916"/>
                  </a:lnTo>
                  <a:lnTo>
                    <a:pt x="30607" y="89916"/>
                  </a:lnTo>
                  <a:lnTo>
                    <a:pt x="33401" y="89027"/>
                  </a:lnTo>
                  <a:lnTo>
                    <a:pt x="39624" y="84328"/>
                  </a:lnTo>
                  <a:lnTo>
                    <a:pt x="39624" y="76962"/>
                  </a:lnTo>
                  <a:close/>
                </a:path>
                <a:path w="353695" h="355600">
                  <a:moveTo>
                    <a:pt x="41148" y="136144"/>
                  </a:moveTo>
                  <a:lnTo>
                    <a:pt x="40259" y="129667"/>
                  </a:lnTo>
                  <a:lnTo>
                    <a:pt x="34798" y="124968"/>
                  </a:lnTo>
                  <a:lnTo>
                    <a:pt x="4572" y="124968"/>
                  </a:lnTo>
                  <a:lnTo>
                    <a:pt x="0" y="129667"/>
                  </a:lnTo>
                  <a:lnTo>
                    <a:pt x="0" y="141605"/>
                  </a:lnTo>
                  <a:lnTo>
                    <a:pt x="4572" y="146304"/>
                  </a:lnTo>
                  <a:lnTo>
                    <a:pt x="36576" y="146304"/>
                  </a:lnTo>
                  <a:lnTo>
                    <a:pt x="41148" y="141605"/>
                  </a:lnTo>
                  <a:lnTo>
                    <a:pt x="41148" y="136144"/>
                  </a:lnTo>
                  <a:close/>
                </a:path>
                <a:path w="353695" h="355600">
                  <a:moveTo>
                    <a:pt x="193548" y="152019"/>
                  </a:moveTo>
                  <a:lnTo>
                    <a:pt x="177292" y="118872"/>
                  </a:lnTo>
                  <a:lnTo>
                    <a:pt x="160020" y="152019"/>
                  </a:lnTo>
                  <a:lnTo>
                    <a:pt x="165481" y="154305"/>
                  </a:lnTo>
                  <a:lnTo>
                    <a:pt x="171069" y="155448"/>
                  </a:lnTo>
                  <a:lnTo>
                    <a:pt x="182499" y="155448"/>
                  </a:lnTo>
                  <a:lnTo>
                    <a:pt x="188087" y="154305"/>
                  </a:lnTo>
                  <a:lnTo>
                    <a:pt x="193548" y="152019"/>
                  </a:lnTo>
                  <a:close/>
                </a:path>
                <a:path w="353695" h="355600">
                  <a:moveTo>
                    <a:pt x="198120" y="172212"/>
                  </a:moveTo>
                  <a:lnTo>
                    <a:pt x="191516" y="175006"/>
                  </a:lnTo>
                  <a:lnTo>
                    <a:pt x="183896" y="176022"/>
                  </a:lnTo>
                  <a:lnTo>
                    <a:pt x="169672" y="176022"/>
                  </a:lnTo>
                  <a:lnTo>
                    <a:pt x="163068" y="175006"/>
                  </a:lnTo>
                  <a:lnTo>
                    <a:pt x="155448" y="172212"/>
                  </a:lnTo>
                  <a:lnTo>
                    <a:pt x="155448" y="249936"/>
                  </a:lnTo>
                  <a:lnTo>
                    <a:pt x="198120" y="249936"/>
                  </a:lnTo>
                  <a:lnTo>
                    <a:pt x="198120" y="172212"/>
                  </a:lnTo>
                  <a:close/>
                </a:path>
                <a:path w="353695" h="355600">
                  <a:moveTo>
                    <a:pt x="227076" y="333756"/>
                  </a:moveTo>
                  <a:lnTo>
                    <a:pt x="126492" y="333756"/>
                  </a:lnTo>
                  <a:lnTo>
                    <a:pt x="131152" y="342188"/>
                  </a:lnTo>
                  <a:lnTo>
                    <a:pt x="137807" y="348957"/>
                  </a:lnTo>
                  <a:lnTo>
                    <a:pt x="146011" y="353466"/>
                  </a:lnTo>
                  <a:lnTo>
                    <a:pt x="155321" y="355092"/>
                  </a:lnTo>
                  <a:lnTo>
                    <a:pt x="197231" y="355092"/>
                  </a:lnTo>
                  <a:lnTo>
                    <a:pt x="207124" y="353466"/>
                  </a:lnTo>
                  <a:lnTo>
                    <a:pt x="215620" y="348957"/>
                  </a:lnTo>
                  <a:lnTo>
                    <a:pt x="222389" y="342188"/>
                  </a:lnTo>
                  <a:lnTo>
                    <a:pt x="227076" y="333756"/>
                  </a:lnTo>
                  <a:close/>
                </a:path>
                <a:path w="353695" h="355600">
                  <a:moveTo>
                    <a:pt x="249936" y="271272"/>
                  </a:moveTo>
                  <a:lnTo>
                    <a:pt x="103632" y="271272"/>
                  </a:lnTo>
                  <a:lnTo>
                    <a:pt x="103632" y="281559"/>
                  </a:lnTo>
                  <a:lnTo>
                    <a:pt x="106083" y="293890"/>
                  </a:lnTo>
                  <a:lnTo>
                    <a:pt x="112839" y="303657"/>
                  </a:lnTo>
                  <a:lnTo>
                    <a:pt x="122910" y="310108"/>
                  </a:lnTo>
                  <a:lnTo>
                    <a:pt x="135382" y="312420"/>
                  </a:lnTo>
                  <a:lnTo>
                    <a:pt x="218313" y="312420"/>
                  </a:lnTo>
                  <a:lnTo>
                    <a:pt x="230695" y="310108"/>
                  </a:lnTo>
                  <a:lnTo>
                    <a:pt x="240741" y="303657"/>
                  </a:lnTo>
                  <a:lnTo>
                    <a:pt x="247472" y="293890"/>
                  </a:lnTo>
                  <a:lnTo>
                    <a:pt x="249936" y="281559"/>
                  </a:lnTo>
                  <a:lnTo>
                    <a:pt x="249936" y="271272"/>
                  </a:lnTo>
                  <a:close/>
                </a:path>
                <a:path w="353695" h="355600">
                  <a:moveTo>
                    <a:pt x="301752" y="124968"/>
                  </a:moveTo>
                  <a:lnTo>
                    <a:pt x="289890" y="71742"/>
                  </a:lnTo>
                  <a:lnTo>
                    <a:pt x="254889" y="27559"/>
                  </a:lnTo>
                  <a:lnTo>
                    <a:pt x="217449" y="7073"/>
                  </a:lnTo>
                  <a:lnTo>
                    <a:pt x="175260" y="0"/>
                  </a:lnTo>
                  <a:lnTo>
                    <a:pt x="168948" y="152"/>
                  </a:lnTo>
                  <a:lnTo>
                    <a:pt x="116522" y="14719"/>
                  </a:lnTo>
                  <a:lnTo>
                    <a:pt x="66471" y="64122"/>
                  </a:lnTo>
                  <a:lnTo>
                    <a:pt x="50914" y="127050"/>
                  </a:lnTo>
                  <a:lnTo>
                    <a:pt x="55206" y="156083"/>
                  </a:lnTo>
                  <a:lnTo>
                    <a:pt x="66027" y="183032"/>
                  </a:lnTo>
                  <a:lnTo>
                    <a:pt x="83312" y="206629"/>
                  </a:lnTo>
                  <a:lnTo>
                    <a:pt x="90309" y="215785"/>
                  </a:lnTo>
                  <a:lnTo>
                    <a:pt x="95897" y="226148"/>
                  </a:lnTo>
                  <a:lnTo>
                    <a:pt x="100076" y="237197"/>
                  </a:lnTo>
                  <a:lnTo>
                    <a:pt x="102870" y="248412"/>
                  </a:lnTo>
                  <a:lnTo>
                    <a:pt x="135763" y="248412"/>
                  </a:lnTo>
                  <a:lnTo>
                    <a:pt x="135763" y="155575"/>
                  </a:lnTo>
                  <a:lnTo>
                    <a:pt x="140614" y="144119"/>
                  </a:lnTo>
                  <a:lnTo>
                    <a:pt x="151422" y="122301"/>
                  </a:lnTo>
                  <a:lnTo>
                    <a:pt x="162598" y="100685"/>
                  </a:lnTo>
                  <a:lnTo>
                    <a:pt x="170434" y="85979"/>
                  </a:lnTo>
                  <a:lnTo>
                    <a:pt x="174244" y="84201"/>
                  </a:lnTo>
                  <a:lnTo>
                    <a:pt x="181737" y="84201"/>
                  </a:lnTo>
                  <a:lnTo>
                    <a:pt x="185420" y="85979"/>
                  </a:lnTo>
                  <a:lnTo>
                    <a:pt x="187325" y="89789"/>
                  </a:lnTo>
                  <a:lnTo>
                    <a:pt x="193611" y="100685"/>
                  </a:lnTo>
                  <a:lnTo>
                    <a:pt x="204749" y="122301"/>
                  </a:lnTo>
                  <a:lnTo>
                    <a:pt x="215353" y="144119"/>
                  </a:lnTo>
                  <a:lnTo>
                    <a:pt x="220091" y="155575"/>
                  </a:lnTo>
                  <a:lnTo>
                    <a:pt x="220091" y="248412"/>
                  </a:lnTo>
                  <a:lnTo>
                    <a:pt x="252984" y="248412"/>
                  </a:lnTo>
                  <a:lnTo>
                    <a:pt x="255790" y="237172"/>
                  </a:lnTo>
                  <a:lnTo>
                    <a:pt x="260007" y="226034"/>
                  </a:lnTo>
                  <a:lnTo>
                    <a:pt x="265645" y="215417"/>
                  </a:lnTo>
                  <a:lnTo>
                    <a:pt x="285140" y="188429"/>
                  </a:lnTo>
                  <a:lnTo>
                    <a:pt x="294259" y="168833"/>
                  </a:lnTo>
                  <a:lnTo>
                    <a:pt x="299847" y="147510"/>
                  </a:lnTo>
                  <a:lnTo>
                    <a:pt x="301752" y="124968"/>
                  </a:lnTo>
                  <a:close/>
                </a:path>
                <a:path w="353695" h="355600">
                  <a:moveTo>
                    <a:pt x="352044" y="203454"/>
                  </a:moveTo>
                  <a:lnTo>
                    <a:pt x="348234" y="198882"/>
                  </a:lnTo>
                  <a:lnTo>
                    <a:pt x="331089" y="182245"/>
                  </a:lnTo>
                  <a:lnTo>
                    <a:pt x="328422" y="181356"/>
                  </a:lnTo>
                  <a:lnTo>
                    <a:pt x="322961" y="181356"/>
                  </a:lnTo>
                  <a:lnTo>
                    <a:pt x="320154" y="182245"/>
                  </a:lnTo>
                  <a:lnTo>
                    <a:pt x="317754" y="184150"/>
                  </a:lnTo>
                  <a:lnTo>
                    <a:pt x="313944" y="187833"/>
                  </a:lnTo>
                  <a:lnTo>
                    <a:pt x="313944" y="194310"/>
                  </a:lnTo>
                  <a:lnTo>
                    <a:pt x="317754" y="198882"/>
                  </a:lnTo>
                  <a:lnTo>
                    <a:pt x="334899" y="215519"/>
                  </a:lnTo>
                  <a:lnTo>
                    <a:pt x="337553" y="216408"/>
                  </a:lnTo>
                  <a:lnTo>
                    <a:pt x="343027" y="216408"/>
                  </a:lnTo>
                  <a:lnTo>
                    <a:pt x="345821" y="215519"/>
                  </a:lnTo>
                  <a:lnTo>
                    <a:pt x="352044" y="210820"/>
                  </a:lnTo>
                  <a:lnTo>
                    <a:pt x="352044" y="203454"/>
                  </a:lnTo>
                  <a:close/>
                </a:path>
                <a:path w="353695" h="355600">
                  <a:moveTo>
                    <a:pt x="352044" y="62357"/>
                  </a:moveTo>
                  <a:lnTo>
                    <a:pt x="346837" y="55880"/>
                  </a:lnTo>
                  <a:lnTo>
                    <a:pt x="344170" y="54864"/>
                  </a:lnTo>
                  <a:lnTo>
                    <a:pt x="338442" y="54864"/>
                  </a:lnTo>
                  <a:lnTo>
                    <a:pt x="335407" y="55880"/>
                  </a:lnTo>
                  <a:lnTo>
                    <a:pt x="332994" y="57658"/>
                  </a:lnTo>
                  <a:lnTo>
                    <a:pt x="313944" y="76581"/>
                  </a:lnTo>
                  <a:lnTo>
                    <a:pt x="313944" y="83185"/>
                  </a:lnTo>
                  <a:lnTo>
                    <a:pt x="317754" y="87884"/>
                  </a:lnTo>
                  <a:lnTo>
                    <a:pt x="320154" y="90297"/>
                  </a:lnTo>
                  <a:lnTo>
                    <a:pt x="322707" y="91440"/>
                  </a:lnTo>
                  <a:lnTo>
                    <a:pt x="328028" y="91440"/>
                  </a:lnTo>
                  <a:lnTo>
                    <a:pt x="330581" y="90297"/>
                  </a:lnTo>
                  <a:lnTo>
                    <a:pt x="352044" y="68961"/>
                  </a:lnTo>
                  <a:lnTo>
                    <a:pt x="352044" y="62357"/>
                  </a:lnTo>
                  <a:close/>
                </a:path>
                <a:path w="353695" h="355600">
                  <a:moveTo>
                    <a:pt x="353568" y="129667"/>
                  </a:moveTo>
                  <a:lnTo>
                    <a:pt x="348996" y="124968"/>
                  </a:lnTo>
                  <a:lnTo>
                    <a:pt x="316992" y="124968"/>
                  </a:lnTo>
                  <a:lnTo>
                    <a:pt x="312420" y="129667"/>
                  </a:lnTo>
                  <a:lnTo>
                    <a:pt x="312420" y="141605"/>
                  </a:lnTo>
                  <a:lnTo>
                    <a:pt x="316992" y="146304"/>
                  </a:lnTo>
                  <a:lnTo>
                    <a:pt x="348996" y="146304"/>
                  </a:lnTo>
                  <a:lnTo>
                    <a:pt x="353568" y="141605"/>
                  </a:lnTo>
                  <a:lnTo>
                    <a:pt x="353568" y="129667"/>
                  </a:lnTo>
                  <a:close/>
                </a:path>
              </a:pathLst>
            </a:custGeom>
            <a:solidFill>
              <a:srgbClr val="94AE2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7331329" y="3203447"/>
              <a:ext cx="354330" cy="358140"/>
            </a:xfrm>
            <a:custGeom>
              <a:avLst/>
              <a:gdLst/>
              <a:ahLst/>
              <a:cxnLst/>
              <a:rect l="l" t="t" r="r" b="b"/>
              <a:pathLst>
                <a:path w="354329" h="358139">
                  <a:moveTo>
                    <a:pt x="166751" y="44450"/>
                  </a:moveTo>
                  <a:lnTo>
                    <a:pt x="163487" y="27139"/>
                  </a:lnTo>
                  <a:lnTo>
                    <a:pt x="154724" y="13563"/>
                  </a:lnTo>
                  <a:lnTo>
                    <a:pt x="141935" y="4699"/>
                  </a:lnTo>
                  <a:lnTo>
                    <a:pt x="126619" y="1524"/>
                  </a:lnTo>
                  <a:lnTo>
                    <a:pt x="101841" y="6578"/>
                  </a:lnTo>
                  <a:lnTo>
                    <a:pt x="81749" y="20193"/>
                  </a:lnTo>
                  <a:lnTo>
                    <a:pt x="68287" y="40106"/>
                  </a:lnTo>
                  <a:lnTo>
                    <a:pt x="63373" y="64008"/>
                  </a:lnTo>
                  <a:lnTo>
                    <a:pt x="63373" y="65024"/>
                  </a:lnTo>
                  <a:lnTo>
                    <a:pt x="68262" y="89369"/>
                  </a:lnTo>
                  <a:lnTo>
                    <a:pt x="81521" y="109220"/>
                  </a:lnTo>
                  <a:lnTo>
                    <a:pt x="101079" y="122605"/>
                  </a:lnTo>
                  <a:lnTo>
                    <a:pt x="124841" y="127508"/>
                  </a:lnTo>
                  <a:lnTo>
                    <a:pt x="131318" y="127508"/>
                  </a:lnTo>
                  <a:lnTo>
                    <a:pt x="136017" y="132207"/>
                  </a:lnTo>
                  <a:lnTo>
                    <a:pt x="136017" y="143383"/>
                  </a:lnTo>
                  <a:lnTo>
                    <a:pt x="131318" y="148082"/>
                  </a:lnTo>
                  <a:lnTo>
                    <a:pt x="124841" y="148082"/>
                  </a:lnTo>
                  <a:lnTo>
                    <a:pt x="94564" y="142176"/>
                  </a:lnTo>
                  <a:lnTo>
                    <a:pt x="69481" y="126022"/>
                  </a:lnTo>
                  <a:lnTo>
                    <a:pt x="51562" y="102006"/>
                  </a:lnTo>
                  <a:lnTo>
                    <a:pt x="42799" y="72517"/>
                  </a:lnTo>
                  <a:lnTo>
                    <a:pt x="16408" y="92290"/>
                  </a:lnTo>
                  <a:lnTo>
                    <a:pt x="2057" y="119507"/>
                  </a:lnTo>
                  <a:lnTo>
                    <a:pt x="609" y="150063"/>
                  </a:lnTo>
                  <a:lnTo>
                    <a:pt x="12954" y="179832"/>
                  </a:lnTo>
                  <a:lnTo>
                    <a:pt x="24536" y="192519"/>
                  </a:lnTo>
                  <a:lnTo>
                    <a:pt x="39090" y="202209"/>
                  </a:lnTo>
                  <a:lnTo>
                    <a:pt x="55714" y="208394"/>
                  </a:lnTo>
                  <a:lnTo>
                    <a:pt x="73533" y="210566"/>
                  </a:lnTo>
                  <a:lnTo>
                    <a:pt x="80137" y="210566"/>
                  </a:lnTo>
                  <a:lnTo>
                    <a:pt x="83820" y="215265"/>
                  </a:lnTo>
                  <a:lnTo>
                    <a:pt x="83820" y="227457"/>
                  </a:lnTo>
                  <a:lnTo>
                    <a:pt x="80137" y="232156"/>
                  </a:lnTo>
                  <a:lnTo>
                    <a:pt x="73533" y="232156"/>
                  </a:lnTo>
                  <a:lnTo>
                    <a:pt x="53327" y="229831"/>
                  </a:lnTo>
                  <a:lnTo>
                    <a:pt x="34798" y="223291"/>
                  </a:lnTo>
                  <a:lnTo>
                    <a:pt x="18161" y="213245"/>
                  </a:lnTo>
                  <a:lnTo>
                    <a:pt x="3683" y="200406"/>
                  </a:lnTo>
                  <a:lnTo>
                    <a:pt x="1778" y="207772"/>
                  </a:lnTo>
                  <a:lnTo>
                    <a:pt x="0" y="214376"/>
                  </a:lnTo>
                  <a:lnTo>
                    <a:pt x="0" y="221869"/>
                  </a:lnTo>
                  <a:lnTo>
                    <a:pt x="6375" y="251968"/>
                  </a:lnTo>
                  <a:lnTo>
                    <a:pt x="23202" y="274726"/>
                  </a:lnTo>
                  <a:lnTo>
                    <a:pt x="47040" y="289115"/>
                  </a:lnTo>
                  <a:lnTo>
                    <a:pt x="74422" y="294132"/>
                  </a:lnTo>
                  <a:lnTo>
                    <a:pt x="87972" y="292887"/>
                  </a:lnTo>
                  <a:lnTo>
                    <a:pt x="101155" y="289039"/>
                  </a:lnTo>
                  <a:lnTo>
                    <a:pt x="113563" y="282511"/>
                  </a:lnTo>
                  <a:lnTo>
                    <a:pt x="124841" y="273177"/>
                  </a:lnTo>
                  <a:lnTo>
                    <a:pt x="126619" y="271272"/>
                  </a:lnTo>
                  <a:lnTo>
                    <a:pt x="129286" y="270383"/>
                  </a:lnTo>
                  <a:lnTo>
                    <a:pt x="134620" y="270383"/>
                  </a:lnTo>
                  <a:lnTo>
                    <a:pt x="137414" y="271272"/>
                  </a:lnTo>
                  <a:lnTo>
                    <a:pt x="139700" y="273177"/>
                  </a:lnTo>
                  <a:lnTo>
                    <a:pt x="143510" y="275971"/>
                  </a:lnTo>
                  <a:lnTo>
                    <a:pt x="143510" y="283464"/>
                  </a:lnTo>
                  <a:lnTo>
                    <a:pt x="139700" y="288036"/>
                  </a:lnTo>
                  <a:lnTo>
                    <a:pt x="125958" y="299923"/>
                  </a:lnTo>
                  <a:lnTo>
                    <a:pt x="110134" y="308737"/>
                  </a:lnTo>
                  <a:lnTo>
                    <a:pt x="92544" y="314223"/>
                  </a:lnTo>
                  <a:lnTo>
                    <a:pt x="73533" y="316103"/>
                  </a:lnTo>
                  <a:lnTo>
                    <a:pt x="68961" y="316103"/>
                  </a:lnTo>
                  <a:lnTo>
                    <a:pt x="67056" y="315214"/>
                  </a:lnTo>
                  <a:lnTo>
                    <a:pt x="75438" y="332155"/>
                  </a:lnTo>
                  <a:lnTo>
                    <a:pt x="88607" y="345782"/>
                  </a:lnTo>
                  <a:lnTo>
                    <a:pt x="105448" y="354850"/>
                  </a:lnTo>
                  <a:lnTo>
                    <a:pt x="124841" y="358140"/>
                  </a:lnTo>
                  <a:lnTo>
                    <a:pt x="141211" y="354850"/>
                  </a:lnTo>
                  <a:lnTo>
                    <a:pt x="154508" y="345884"/>
                  </a:lnTo>
                  <a:lnTo>
                    <a:pt x="163461" y="332536"/>
                  </a:lnTo>
                  <a:lnTo>
                    <a:pt x="166751" y="316103"/>
                  </a:lnTo>
                  <a:lnTo>
                    <a:pt x="166751" y="270383"/>
                  </a:lnTo>
                  <a:lnTo>
                    <a:pt x="166751" y="232156"/>
                  </a:lnTo>
                  <a:lnTo>
                    <a:pt x="166751" y="148082"/>
                  </a:lnTo>
                  <a:lnTo>
                    <a:pt x="166751" y="44450"/>
                  </a:lnTo>
                  <a:close/>
                </a:path>
                <a:path w="354329" h="358139">
                  <a:moveTo>
                    <a:pt x="354203" y="213741"/>
                  </a:moveTo>
                  <a:lnTo>
                    <a:pt x="353314" y="207264"/>
                  </a:lnTo>
                  <a:lnTo>
                    <a:pt x="351409" y="199771"/>
                  </a:lnTo>
                  <a:lnTo>
                    <a:pt x="336892" y="212610"/>
                  </a:lnTo>
                  <a:lnTo>
                    <a:pt x="320205" y="222656"/>
                  </a:lnTo>
                  <a:lnTo>
                    <a:pt x="301586" y="229196"/>
                  </a:lnTo>
                  <a:lnTo>
                    <a:pt x="281305" y="231521"/>
                  </a:lnTo>
                  <a:lnTo>
                    <a:pt x="274828" y="231521"/>
                  </a:lnTo>
                  <a:lnTo>
                    <a:pt x="270129" y="226822"/>
                  </a:lnTo>
                  <a:lnTo>
                    <a:pt x="270129" y="214630"/>
                  </a:lnTo>
                  <a:lnTo>
                    <a:pt x="274828" y="210058"/>
                  </a:lnTo>
                  <a:lnTo>
                    <a:pt x="281305" y="210058"/>
                  </a:lnTo>
                  <a:lnTo>
                    <a:pt x="299085" y="207873"/>
                  </a:lnTo>
                  <a:lnTo>
                    <a:pt x="315341" y="201637"/>
                  </a:lnTo>
                  <a:lnTo>
                    <a:pt x="329311" y="191897"/>
                  </a:lnTo>
                  <a:lnTo>
                    <a:pt x="340233" y="179197"/>
                  </a:lnTo>
                  <a:lnTo>
                    <a:pt x="352526" y="149428"/>
                  </a:lnTo>
                  <a:lnTo>
                    <a:pt x="352425" y="147447"/>
                  </a:lnTo>
                  <a:lnTo>
                    <a:pt x="350989" y="118872"/>
                  </a:lnTo>
                  <a:lnTo>
                    <a:pt x="336829" y="91655"/>
                  </a:lnTo>
                  <a:lnTo>
                    <a:pt x="311277" y="71882"/>
                  </a:lnTo>
                  <a:lnTo>
                    <a:pt x="302844" y="101434"/>
                  </a:lnTo>
                  <a:lnTo>
                    <a:pt x="284734" y="125437"/>
                  </a:lnTo>
                  <a:lnTo>
                    <a:pt x="259080" y="141554"/>
                  </a:lnTo>
                  <a:lnTo>
                    <a:pt x="228092" y="147447"/>
                  </a:lnTo>
                  <a:lnTo>
                    <a:pt x="222504" y="147447"/>
                  </a:lnTo>
                  <a:lnTo>
                    <a:pt x="217805" y="142875"/>
                  </a:lnTo>
                  <a:lnTo>
                    <a:pt x="217805" y="130683"/>
                  </a:lnTo>
                  <a:lnTo>
                    <a:pt x="222504" y="125984"/>
                  </a:lnTo>
                  <a:lnTo>
                    <a:pt x="228092" y="125984"/>
                  </a:lnTo>
                  <a:lnTo>
                    <a:pt x="252437" y="121094"/>
                  </a:lnTo>
                  <a:lnTo>
                    <a:pt x="272338" y="107810"/>
                  </a:lnTo>
                  <a:lnTo>
                    <a:pt x="285775" y="88214"/>
                  </a:lnTo>
                  <a:lnTo>
                    <a:pt x="290703" y="64389"/>
                  </a:lnTo>
                  <a:lnTo>
                    <a:pt x="290703" y="63500"/>
                  </a:lnTo>
                  <a:lnTo>
                    <a:pt x="285750" y="38582"/>
                  </a:lnTo>
                  <a:lnTo>
                    <a:pt x="272211" y="18415"/>
                  </a:lnTo>
                  <a:lnTo>
                    <a:pt x="252018" y="4927"/>
                  </a:lnTo>
                  <a:lnTo>
                    <a:pt x="227076" y="0"/>
                  </a:lnTo>
                  <a:lnTo>
                    <a:pt x="210642" y="3289"/>
                  </a:lnTo>
                  <a:lnTo>
                    <a:pt x="197294" y="12255"/>
                  </a:lnTo>
                  <a:lnTo>
                    <a:pt x="188315" y="25615"/>
                  </a:lnTo>
                  <a:lnTo>
                    <a:pt x="185039" y="42037"/>
                  </a:lnTo>
                  <a:lnTo>
                    <a:pt x="185039" y="314579"/>
                  </a:lnTo>
                  <a:lnTo>
                    <a:pt x="188315" y="331012"/>
                  </a:lnTo>
                  <a:lnTo>
                    <a:pt x="197294" y="344360"/>
                  </a:lnTo>
                  <a:lnTo>
                    <a:pt x="210642" y="353339"/>
                  </a:lnTo>
                  <a:lnTo>
                    <a:pt x="227076" y="356616"/>
                  </a:lnTo>
                  <a:lnTo>
                    <a:pt x="246570" y="353314"/>
                  </a:lnTo>
                  <a:lnTo>
                    <a:pt x="263588" y="344131"/>
                  </a:lnTo>
                  <a:lnTo>
                    <a:pt x="277075" y="330212"/>
                  </a:lnTo>
                  <a:lnTo>
                    <a:pt x="285026" y="314579"/>
                  </a:lnTo>
                  <a:lnTo>
                    <a:pt x="286004" y="312686"/>
                  </a:lnTo>
                  <a:lnTo>
                    <a:pt x="283210" y="312686"/>
                  </a:lnTo>
                  <a:lnTo>
                    <a:pt x="281305" y="314579"/>
                  </a:lnTo>
                  <a:lnTo>
                    <a:pt x="278511" y="314579"/>
                  </a:lnTo>
                  <a:lnTo>
                    <a:pt x="226606" y="298780"/>
                  </a:lnTo>
                  <a:lnTo>
                    <a:pt x="208407" y="282829"/>
                  </a:lnTo>
                  <a:lnTo>
                    <a:pt x="208407" y="275336"/>
                  </a:lnTo>
                  <a:lnTo>
                    <a:pt x="212217" y="270764"/>
                  </a:lnTo>
                  <a:lnTo>
                    <a:pt x="215392" y="269494"/>
                  </a:lnTo>
                  <a:lnTo>
                    <a:pt x="218440" y="268732"/>
                  </a:lnTo>
                  <a:lnTo>
                    <a:pt x="224790" y="268732"/>
                  </a:lnTo>
                  <a:lnTo>
                    <a:pt x="227838" y="270002"/>
                  </a:lnTo>
                  <a:lnTo>
                    <a:pt x="229870" y="272542"/>
                  </a:lnTo>
                  <a:lnTo>
                    <a:pt x="241376" y="281927"/>
                  </a:lnTo>
                  <a:lnTo>
                    <a:pt x="253936" y="288455"/>
                  </a:lnTo>
                  <a:lnTo>
                    <a:pt x="267157" y="292265"/>
                  </a:lnTo>
                  <a:lnTo>
                    <a:pt x="280670" y="293497"/>
                  </a:lnTo>
                  <a:lnTo>
                    <a:pt x="307848" y="288480"/>
                  </a:lnTo>
                  <a:lnTo>
                    <a:pt x="331381" y="274091"/>
                  </a:lnTo>
                  <a:lnTo>
                    <a:pt x="335280" y="268732"/>
                  </a:lnTo>
                  <a:lnTo>
                    <a:pt x="347941" y="251333"/>
                  </a:lnTo>
                  <a:lnTo>
                    <a:pt x="352056" y="231521"/>
                  </a:lnTo>
                  <a:lnTo>
                    <a:pt x="354203" y="221234"/>
                  </a:lnTo>
                  <a:lnTo>
                    <a:pt x="354203" y="213741"/>
                  </a:lnTo>
                  <a:close/>
                </a:path>
              </a:pathLst>
            </a:custGeom>
            <a:solidFill>
              <a:srgbClr val="FA9C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5901118" y="2202179"/>
              <a:ext cx="354965" cy="353695"/>
            </a:xfrm>
            <a:custGeom>
              <a:avLst/>
              <a:gdLst/>
              <a:ahLst/>
              <a:cxnLst/>
              <a:rect l="l" t="t" r="r" b="b"/>
              <a:pathLst>
                <a:path w="354964" h="353694">
                  <a:moveTo>
                    <a:pt x="252793" y="146050"/>
                  </a:moveTo>
                  <a:lnTo>
                    <a:pt x="220002" y="107149"/>
                  </a:lnTo>
                  <a:lnTo>
                    <a:pt x="168719" y="91440"/>
                  </a:lnTo>
                  <a:lnTo>
                    <a:pt x="151003" y="93192"/>
                  </a:lnTo>
                  <a:lnTo>
                    <a:pt x="103568" y="119380"/>
                  </a:lnTo>
                  <a:lnTo>
                    <a:pt x="28003" y="194691"/>
                  </a:lnTo>
                  <a:lnTo>
                    <a:pt x="0" y="260921"/>
                  </a:lnTo>
                  <a:lnTo>
                    <a:pt x="6997" y="295783"/>
                  </a:lnTo>
                  <a:lnTo>
                    <a:pt x="42887" y="338302"/>
                  </a:lnTo>
                  <a:lnTo>
                    <a:pt x="94297" y="353568"/>
                  </a:lnTo>
                  <a:lnTo>
                    <a:pt x="112064" y="351878"/>
                  </a:lnTo>
                  <a:lnTo>
                    <a:pt x="129260" y="346798"/>
                  </a:lnTo>
                  <a:lnTo>
                    <a:pt x="145389" y="338302"/>
                  </a:lnTo>
                  <a:lnTo>
                    <a:pt x="159956" y="326390"/>
                  </a:lnTo>
                  <a:lnTo>
                    <a:pt x="173570" y="312801"/>
                  </a:lnTo>
                  <a:lnTo>
                    <a:pt x="206171" y="280289"/>
                  </a:lnTo>
                  <a:lnTo>
                    <a:pt x="207835" y="278638"/>
                  </a:lnTo>
                  <a:lnTo>
                    <a:pt x="201358" y="279654"/>
                  </a:lnTo>
                  <a:lnTo>
                    <a:pt x="194627" y="280289"/>
                  </a:lnTo>
                  <a:lnTo>
                    <a:pt x="188023" y="280289"/>
                  </a:lnTo>
                  <a:lnTo>
                    <a:pt x="179044" y="279958"/>
                  </a:lnTo>
                  <a:lnTo>
                    <a:pt x="170078" y="278942"/>
                  </a:lnTo>
                  <a:lnTo>
                    <a:pt x="161150" y="277241"/>
                  </a:lnTo>
                  <a:lnTo>
                    <a:pt x="152336" y="274828"/>
                  </a:lnTo>
                  <a:lnTo>
                    <a:pt x="129349" y="297815"/>
                  </a:lnTo>
                  <a:lnTo>
                    <a:pt x="121297" y="304393"/>
                  </a:lnTo>
                  <a:lnTo>
                    <a:pt x="112369" y="309079"/>
                  </a:lnTo>
                  <a:lnTo>
                    <a:pt x="102857" y="311873"/>
                  </a:lnTo>
                  <a:lnTo>
                    <a:pt x="93027" y="312801"/>
                  </a:lnTo>
                  <a:lnTo>
                    <a:pt x="83235" y="311873"/>
                  </a:lnTo>
                  <a:lnTo>
                    <a:pt x="45415" y="280390"/>
                  </a:lnTo>
                  <a:lnTo>
                    <a:pt x="41656" y="261010"/>
                  </a:lnTo>
                  <a:lnTo>
                    <a:pt x="45415" y="241655"/>
                  </a:lnTo>
                  <a:lnTo>
                    <a:pt x="132270" y="148971"/>
                  </a:lnTo>
                  <a:lnTo>
                    <a:pt x="168592" y="133985"/>
                  </a:lnTo>
                  <a:lnTo>
                    <a:pt x="178422" y="134924"/>
                  </a:lnTo>
                  <a:lnTo>
                    <a:pt x="210667" y="155867"/>
                  </a:lnTo>
                  <a:lnTo>
                    <a:pt x="219265" y="179451"/>
                  </a:lnTo>
                  <a:lnTo>
                    <a:pt x="252793" y="146050"/>
                  </a:lnTo>
                  <a:close/>
                </a:path>
                <a:path w="354964" h="353694">
                  <a:moveTo>
                    <a:pt x="354952" y="94310"/>
                  </a:moveTo>
                  <a:lnTo>
                    <a:pt x="327723" y="27940"/>
                  </a:lnTo>
                  <a:lnTo>
                    <a:pt x="279171" y="1765"/>
                  </a:lnTo>
                  <a:lnTo>
                    <a:pt x="261429" y="0"/>
                  </a:lnTo>
                  <a:lnTo>
                    <a:pt x="243649" y="1765"/>
                  </a:lnTo>
                  <a:lnTo>
                    <a:pt x="226453" y="7023"/>
                  </a:lnTo>
                  <a:lnTo>
                    <a:pt x="210324" y="15760"/>
                  </a:lnTo>
                  <a:lnTo>
                    <a:pt x="195770" y="27940"/>
                  </a:lnTo>
                  <a:lnTo>
                    <a:pt x="148907" y="74803"/>
                  </a:lnTo>
                  <a:lnTo>
                    <a:pt x="156019" y="73406"/>
                  </a:lnTo>
                  <a:lnTo>
                    <a:pt x="163131" y="72644"/>
                  </a:lnTo>
                  <a:lnTo>
                    <a:pt x="170243" y="72644"/>
                  </a:lnTo>
                  <a:lnTo>
                    <a:pt x="178828" y="73012"/>
                  </a:lnTo>
                  <a:lnTo>
                    <a:pt x="187413" y="74104"/>
                  </a:lnTo>
                  <a:lnTo>
                    <a:pt x="195961" y="75971"/>
                  </a:lnTo>
                  <a:lnTo>
                    <a:pt x="204406" y="78613"/>
                  </a:lnTo>
                  <a:lnTo>
                    <a:pt x="224472" y="57658"/>
                  </a:lnTo>
                  <a:lnTo>
                    <a:pt x="232537" y="51066"/>
                  </a:lnTo>
                  <a:lnTo>
                    <a:pt x="241490" y="46342"/>
                  </a:lnTo>
                  <a:lnTo>
                    <a:pt x="251002" y="43497"/>
                  </a:lnTo>
                  <a:lnTo>
                    <a:pt x="260794" y="42545"/>
                  </a:lnTo>
                  <a:lnTo>
                    <a:pt x="270573" y="43497"/>
                  </a:lnTo>
                  <a:lnTo>
                    <a:pt x="308965" y="75044"/>
                  </a:lnTo>
                  <a:lnTo>
                    <a:pt x="312915" y="94449"/>
                  </a:lnTo>
                  <a:lnTo>
                    <a:pt x="308965" y="113868"/>
                  </a:lnTo>
                  <a:lnTo>
                    <a:pt x="224472" y="203962"/>
                  </a:lnTo>
                  <a:lnTo>
                    <a:pt x="188150" y="218948"/>
                  </a:lnTo>
                  <a:lnTo>
                    <a:pt x="178358" y="218020"/>
                  </a:lnTo>
                  <a:lnTo>
                    <a:pt x="146075" y="197167"/>
                  </a:lnTo>
                  <a:lnTo>
                    <a:pt x="137477" y="174244"/>
                  </a:lnTo>
                  <a:lnTo>
                    <a:pt x="104965" y="205867"/>
                  </a:lnTo>
                  <a:lnTo>
                    <a:pt x="138010" y="244856"/>
                  </a:lnTo>
                  <a:lnTo>
                    <a:pt x="189293" y="260604"/>
                  </a:lnTo>
                  <a:lnTo>
                    <a:pt x="206946" y="258851"/>
                  </a:lnTo>
                  <a:lnTo>
                    <a:pt x="254063" y="232664"/>
                  </a:lnTo>
                  <a:lnTo>
                    <a:pt x="327723" y="159893"/>
                  </a:lnTo>
                  <a:lnTo>
                    <a:pt x="348145" y="129209"/>
                  </a:lnTo>
                  <a:lnTo>
                    <a:pt x="354952" y="94310"/>
                  </a:lnTo>
                  <a:close/>
                </a:path>
              </a:pathLst>
            </a:custGeom>
            <a:solidFill>
              <a:srgbClr val="FDC51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4453127" y="3104387"/>
              <a:ext cx="245745" cy="347980"/>
            </a:xfrm>
            <a:custGeom>
              <a:avLst/>
              <a:gdLst/>
              <a:ahLst/>
              <a:cxnLst/>
              <a:rect l="l" t="t" r="r" b="b"/>
              <a:pathLst>
                <a:path w="245745" h="347979">
                  <a:moveTo>
                    <a:pt x="162560" y="0"/>
                  </a:moveTo>
                  <a:lnTo>
                    <a:pt x="4699" y="0"/>
                  </a:lnTo>
                  <a:lnTo>
                    <a:pt x="0" y="4699"/>
                  </a:lnTo>
                  <a:lnTo>
                    <a:pt x="0" y="286004"/>
                  </a:lnTo>
                  <a:lnTo>
                    <a:pt x="185927" y="286004"/>
                  </a:lnTo>
                  <a:lnTo>
                    <a:pt x="185927" y="317626"/>
                  </a:lnTo>
                  <a:lnTo>
                    <a:pt x="214630" y="347472"/>
                  </a:lnTo>
                  <a:lnTo>
                    <a:pt x="226879" y="345041"/>
                  </a:lnTo>
                  <a:lnTo>
                    <a:pt x="236616" y="338502"/>
                  </a:lnTo>
                  <a:lnTo>
                    <a:pt x="243044" y="328987"/>
                  </a:lnTo>
                  <a:lnTo>
                    <a:pt x="245363" y="317626"/>
                  </a:lnTo>
                  <a:lnTo>
                    <a:pt x="245363" y="283463"/>
                  </a:lnTo>
                  <a:lnTo>
                    <a:pt x="155956" y="283463"/>
                  </a:lnTo>
                  <a:lnTo>
                    <a:pt x="148933" y="282678"/>
                  </a:lnTo>
                  <a:lnTo>
                    <a:pt x="128830" y="265430"/>
                  </a:lnTo>
                  <a:lnTo>
                    <a:pt x="69723" y="265430"/>
                  </a:lnTo>
                  <a:lnTo>
                    <a:pt x="66929" y="263651"/>
                  </a:lnTo>
                  <a:lnTo>
                    <a:pt x="65024" y="261747"/>
                  </a:lnTo>
                  <a:lnTo>
                    <a:pt x="44576" y="240284"/>
                  </a:lnTo>
                  <a:lnTo>
                    <a:pt x="40894" y="236600"/>
                  </a:lnTo>
                  <a:lnTo>
                    <a:pt x="40894" y="230124"/>
                  </a:lnTo>
                  <a:lnTo>
                    <a:pt x="44576" y="226313"/>
                  </a:lnTo>
                  <a:lnTo>
                    <a:pt x="46482" y="224536"/>
                  </a:lnTo>
                  <a:lnTo>
                    <a:pt x="49022" y="223519"/>
                  </a:lnTo>
                  <a:lnTo>
                    <a:pt x="87796" y="223519"/>
                  </a:lnTo>
                  <a:lnTo>
                    <a:pt x="105918" y="205867"/>
                  </a:lnTo>
                  <a:lnTo>
                    <a:pt x="107823" y="203962"/>
                  </a:lnTo>
                  <a:lnTo>
                    <a:pt x="110362" y="203073"/>
                  </a:lnTo>
                  <a:lnTo>
                    <a:pt x="69723" y="203073"/>
                  </a:lnTo>
                  <a:lnTo>
                    <a:pt x="66929" y="202184"/>
                  </a:lnTo>
                  <a:lnTo>
                    <a:pt x="65024" y="200279"/>
                  </a:lnTo>
                  <a:lnTo>
                    <a:pt x="44576" y="178816"/>
                  </a:lnTo>
                  <a:lnTo>
                    <a:pt x="40894" y="175132"/>
                  </a:lnTo>
                  <a:lnTo>
                    <a:pt x="40894" y="168656"/>
                  </a:lnTo>
                  <a:lnTo>
                    <a:pt x="44576" y="164845"/>
                  </a:lnTo>
                  <a:lnTo>
                    <a:pt x="46482" y="163068"/>
                  </a:lnTo>
                  <a:lnTo>
                    <a:pt x="49022" y="162051"/>
                  </a:lnTo>
                  <a:lnTo>
                    <a:pt x="87796" y="162051"/>
                  </a:lnTo>
                  <a:lnTo>
                    <a:pt x="105918" y="144399"/>
                  </a:lnTo>
                  <a:lnTo>
                    <a:pt x="107823" y="142494"/>
                  </a:lnTo>
                  <a:lnTo>
                    <a:pt x="69723" y="142494"/>
                  </a:lnTo>
                  <a:lnTo>
                    <a:pt x="66929" y="141605"/>
                  </a:lnTo>
                  <a:lnTo>
                    <a:pt x="65024" y="138811"/>
                  </a:lnTo>
                  <a:lnTo>
                    <a:pt x="44576" y="118363"/>
                  </a:lnTo>
                  <a:lnTo>
                    <a:pt x="40894" y="114554"/>
                  </a:lnTo>
                  <a:lnTo>
                    <a:pt x="40894" y="108076"/>
                  </a:lnTo>
                  <a:lnTo>
                    <a:pt x="46482" y="102488"/>
                  </a:lnTo>
                  <a:lnTo>
                    <a:pt x="49022" y="101600"/>
                  </a:lnTo>
                  <a:lnTo>
                    <a:pt x="87666" y="101600"/>
                  </a:lnTo>
                  <a:lnTo>
                    <a:pt x="105918" y="83819"/>
                  </a:lnTo>
                  <a:lnTo>
                    <a:pt x="107823" y="82042"/>
                  </a:lnTo>
                  <a:lnTo>
                    <a:pt x="110362" y="81025"/>
                  </a:lnTo>
                  <a:lnTo>
                    <a:pt x="166243" y="81025"/>
                  </a:lnTo>
                  <a:lnTo>
                    <a:pt x="162560" y="77343"/>
                  </a:lnTo>
                  <a:lnTo>
                    <a:pt x="162560" y="0"/>
                  </a:lnTo>
                  <a:close/>
                </a:path>
                <a:path w="245745" h="347979">
                  <a:moveTo>
                    <a:pt x="245363" y="235712"/>
                  </a:moveTo>
                  <a:lnTo>
                    <a:pt x="221234" y="260857"/>
                  </a:lnTo>
                  <a:lnTo>
                    <a:pt x="165481" y="282194"/>
                  </a:lnTo>
                  <a:lnTo>
                    <a:pt x="162179" y="283082"/>
                  </a:lnTo>
                  <a:lnTo>
                    <a:pt x="159004" y="283463"/>
                  </a:lnTo>
                  <a:lnTo>
                    <a:pt x="245363" y="283463"/>
                  </a:lnTo>
                  <a:lnTo>
                    <a:pt x="245363" y="235712"/>
                  </a:lnTo>
                  <a:close/>
                </a:path>
                <a:path w="245745" h="347979">
                  <a:moveTo>
                    <a:pt x="195203" y="141605"/>
                  </a:moveTo>
                  <a:lnTo>
                    <a:pt x="115443" y="141605"/>
                  </a:lnTo>
                  <a:lnTo>
                    <a:pt x="117983" y="142494"/>
                  </a:lnTo>
                  <a:lnTo>
                    <a:pt x="119887" y="144399"/>
                  </a:lnTo>
                  <a:lnTo>
                    <a:pt x="125475" y="149098"/>
                  </a:lnTo>
                  <a:lnTo>
                    <a:pt x="125475" y="155575"/>
                  </a:lnTo>
                  <a:lnTo>
                    <a:pt x="120776" y="159257"/>
                  </a:lnTo>
                  <a:lnTo>
                    <a:pt x="78994" y="200279"/>
                  </a:lnTo>
                  <a:lnTo>
                    <a:pt x="77088" y="202184"/>
                  </a:lnTo>
                  <a:lnTo>
                    <a:pt x="74295" y="203073"/>
                  </a:lnTo>
                  <a:lnTo>
                    <a:pt x="115443" y="203073"/>
                  </a:lnTo>
                  <a:lnTo>
                    <a:pt x="117983" y="203962"/>
                  </a:lnTo>
                  <a:lnTo>
                    <a:pt x="119887" y="205867"/>
                  </a:lnTo>
                  <a:lnTo>
                    <a:pt x="125475" y="210566"/>
                  </a:lnTo>
                  <a:lnTo>
                    <a:pt x="125475" y="217043"/>
                  </a:lnTo>
                  <a:lnTo>
                    <a:pt x="120776" y="220725"/>
                  </a:lnTo>
                  <a:lnTo>
                    <a:pt x="78994" y="261747"/>
                  </a:lnTo>
                  <a:lnTo>
                    <a:pt x="77088" y="263651"/>
                  </a:lnTo>
                  <a:lnTo>
                    <a:pt x="74295" y="265430"/>
                  </a:lnTo>
                  <a:lnTo>
                    <a:pt x="128830" y="265430"/>
                  </a:lnTo>
                  <a:lnTo>
                    <a:pt x="126952" y="260111"/>
                  </a:lnTo>
                  <a:lnTo>
                    <a:pt x="126216" y="252620"/>
                  </a:lnTo>
                  <a:lnTo>
                    <a:pt x="127254" y="244094"/>
                  </a:lnTo>
                  <a:lnTo>
                    <a:pt x="148717" y="188213"/>
                  </a:lnTo>
                  <a:lnTo>
                    <a:pt x="195203" y="141605"/>
                  </a:lnTo>
                  <a:close/>
                </a:path>
                <a:path w="245745" h="347979">
                  <a:moveTo>
                    <a:pt x="87796" y="223519"/>
                  </a:moveTo>
                  <a:lnTo>
                    <a:pt x="54101" y="223519"/>
                  </a:lnTo>
                  <a:lnTo>
                    <a:pt x="56642" y="224536"/>
                  </a:lnTo>
                  <a:lnTo>
                    <a:pt x="58547" y="226313"/>
                  </a:lnTo>
                  <a:lnTo>
                    <a:pt x="71500" y="239394"/>
                  </a:lnTo>
                  <a:lnTo>
                    <a:pt x="87796" y="223519"/>
                  </a:lnTo>
                  <a:close/>
                </a:path>
                <a:path w="245745" h="347979">
                  <a:moveTo>
                    <a:pt x="87796" y="162051"/>
                  </a:moveTo>
                  <a:lnTo>
                    <a:pt x="54101" y="162051"/>
                  </a:lnTo>
                  <a:lnTo>
                    <a:pt x="56642" y="163068"/>
                  </a:lnTo>
                  <a:lnTo>
                    <a:pt x="58547" y="164845"/>
                  </a:lnTo>
                  <a:lnTo>
                    <a:pt x="71500" y="177926"/>
                  </a:lnTo>
                  <a:lnTo>
                    <a:pt x="87796" y="162051"/>
                  </a:lnTo>
                  <a:close/>
                </a:path>
                <a:path w="245745" h="347979">
                  <a:moveTo>
                    <a:pt x="166243" y="81025"/>
                  </a:moveTo>
                  <a:lnTo>
                    <a:pt x="115443" y="81025"/>
                  </a:lnTo>
                  <a:lnTo>
                    <a:pt x="117983" y="82042"/>
                  </a:lnTo>
                  <a:lnTo>
                    <a:pt x="119887" y="83819"/>
                  </a:lnTo>
                  <a:lnTo>
                    <a:pt x="125475" y="88518"/>
                  </a:lnTo>
                  <a:lnTo>
                    <a:pt x="125475" y="94106"/>
                  </a:lnTo>
                  <a:lnTo>
                    <a:pt x="120776" y="98806"/>
                  </a:lnTo>
                  <a:lnTo>
                    <a:pt x="78994" y="138811"/>
                  </a:lnTo>
                  <a:lnTo>
                    <a:pt x="77088" y="141605"/>
                  </a:lnTo>
                  <a:lnTo>
                    <a:pt x="74295" y="142494"/>
                  </a:lnTo>
                  <a:lnTo>
                    <a:pt x="107823" y="142494"/>
                  </a:lnTo>
                  <a:lnTo>
                    <a:pt x="110362" y="141605"/>
                  </a:lnTo>
                  <a:lnTo>
                    <a:pt x="195203" y="141605"/>
                  </a:lnTo>
                  <a:lnTo>
                    <a:pt x="245363" y="91312"/>
                  </a:lnTo>
                  <a:lnTo>
                    <a:pt x="245363" y="82042"/>
                  </a:lnTo>
                  <a:lnTo>
                    <a:pt x="167259" y="82042"/>
                  </a:lnTo>
                  <a:lnTo>
                    <a:pt x="166243" y="81025"/>
                  </a:lnTo>
                  <a:close/>
                </a:path>
                <a:path w="245745" h="347979">
                  <a:moveTo>
                    <a:pt x="87666" y="101600"/>
                  </a:moveTo>
                  <a:lnTo>
                    <a:pt x="54101" y="101600"/>
                  </a:lnTo>
                  <a:lnTo>
                    <a:pt x="56642" y="102488"/>
                  </a:lnTo>
                  <a:lnTo>
                    <a:pt x="71500" y="117348"/>
                  </a:lnTo>
                  <a:lnTo>
                    <a:pt x="87666" y="101600"/>
                  </a:lnTo>
                  <a:close/>
                </a:path>
              </a:pathLst>
            </a:custGeom>
            <a:solidFill>
              <a:srgbClr val="4B912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4600955" y="3185159"/>
              <a:ext cx="181006" cy="18135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4433316" y="3108959"/>
              <a:ext cx="260985" cy="342900"/>
            </a:xfrm>
            <a:custGeom>
              <a:avLst/>
              <a:gdLst/>
              <a:ahLst/>
              <a:cxnLst/>
              <a:rect l="l" t="t" r="r" b="b"/>
              <a:pathLst>
                <a:path w="260985" h="342900">
                  <a:moveTo>
                    <a:pt x="196596" y="342900"/>
                  </a:moveTo>
                  <a:lnTo>
                    <a:pt x="192252" y="336753"/>
                  </a:lnTo>
                  <a:lnTo>
                    <a:pt x="189014" y="329552"/>
                  </a:lnTo>
                  <a:lnTo>
                    <a:pt x="186994" y="321665"/>
                  </a:lnTo>
                  <a:lnTo>
                    <a:pt x="186309" y="313436"/>
                  </a:lnTo>
                  <a:lnTo>
                    <a:pt x="186309" y="303276"/>
                  </a:lnTo>
                  <a:lnTo>
                    <a:pt x="4699" y="303276"/>
                  </a:lnTo>
                  <a:lnTo>
                    <a:pt x="0" y="308864"/>
                  </a:lnTo>
                  <a:lnTo>
                    <a:pt x="0" y="323596"/>
                  </a:lnTo>
                  <a:lnTo>
                    <a:pt x="1638" y="330847"/>
                  </a:lnTo>
                  <a:lnTo>
                    <a:pt x="6083" y="337019"/>
                  </a:lnTo>
                  <a:lnTo>
                    <a:pt x="12636" y="341299"/>
                  </a:lnTo>
                  <a:lnTo>
                    <a:pt x="20574" y="342900"/>
                  </a:lnTo>
                  <a:lnTo>
                    <a:pt x="196596" y="342900"/>
                  </a:lnTo>
                  <a:close/>
                </a:path>
                <a:path w="260985" h="342900">
                  <a:moveTo>
                    <a:pt x="260604" y="56388"/>
                  </a:moveTo>
                  <a:lnTo>
                    <a:pt x="205740" y="0"/>
                  </a:lnTo>
                  <a:lnTo>
                    <a:pt x="205740" y="56388"/>
                  </a:lnTo>
                  <a:lnTo>
                    <a:pt x="260604" y="56388"/>
                  </a:lnTo>
                  <a:close/>
                </a:path>
              </a:pathLst>
            </a:custGeom>
            <a:solidFill>
              <a:srgbClr val="4B912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470660" y="3081527"/>
              <a:ext cx="350520" cy="34899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593335" y="1057655"/>
            <a:ext cx="3408045" cy="3420110"/>
            <a:chOff x="4593335" y="1057655"/>
            <a:chExt cx="3408045" cy="3420110"/>
          </a:xfrm>
        </p:grpSpPr>
        <p:sp>
          <p:nvSpPr>
            <p:cNvPr id="3" name="object 3"/>
            <p:cNvSpPr/>
            <p:nvPr/>
          </p:nvSpPr>
          <p:spPr>
            <a:xfrm>
              <a:off x="4593335" y="1057655"/>
              <a:ext cx="3407664" cy="341985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4856352" y="1463928"/>
              <a:ext cx="112775" cy="22707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142864" y="1463928"/>
              <a:ext cx="233172" cy="2270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5298312" y="1463928"/>
              <a:ext cx="2404871" cy="22707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5142864" y="1677288"/>
              <a:ext cx="2684144" cy="22707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142864" y="1890648"/>
              <a:ext cx="1510791" cy="22707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587997" y="1890648"/>
              <a:ext cx="88392" cy="22707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856352" y="2317064"/>
              <a:ext cx="112775" cy="22738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142864" y="2317064"/>
              <a:ext cx="782878" cy="22738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854572" y="2317064"/>
              <a:ext cx="1628775" cy="22738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5142864" y="2531109"/>
              <a:ext cx="2694940" cy="22707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142864" y="2744470"/>
              <a:ext cx="2561716" cy="22707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5142864" y="2957829"/>
              <a:ext cx="1886458" cy="22707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956805" y="2957829"/>
              <a:ext cx="398678" cy="227075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4856352" y="3384245"/>
              <a:ext cx="112775" cy="22738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5142864" y="3384245"/>
              <a:ext cx="325754" cy="22738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5403468" y="3384245"/>
              <a:ext cx="2400173" cy="227380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5142864" y="3598163"/>
              <a:ext cx="2155507" cy="227075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4572" y="295654"/>
            <a:ext cx="8377555" cy="4777740"/>
            <a:chOff x="4572" y="295654"/>
            <a:chExt cx="8377555" cy="4777740"/>
          </a:xfrm>
        </p:grpSpPr>
        <p:sp>
          <p:nvSpPr>
            <p:cNvPr id="22" name="object 22"/>
            <p:cNvSpPr/>
            <p:nvPr/>
          </p:nvSpPr>
          <p:spPr>
            <a:xfrm>
              <a:off x="3962400" y="437387"/>
              <a:ext cx="4419600" cy="458724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482081" y="498982"/>
              <a:ext cx="1459864" cy="323088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4572" y="295654"/>
              <a:ext cx="4346448" cy="4777740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685799" y="896112"/>
              <a:ext cx="2340864" cy="3627120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20973" y="354329"/>
            <a:ext cx="260350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85"/>
              <a:t>Motivation </a:t>
            </a:r>
            <a:r>
              <a:rPr dirty="0" sz="2400" spc="-165"/>
              <a:t>of </a:t>
            </a:r>
            <a:r>
              <a:rPr dirty="0" sz="2400" spc="-235"/>
              <a:t>the</a:t>
            </a:r>
            <a:r>
              <a:rPr dirty="0" sz="2400" spc="-525"/>
              <a:t> </a:t>
            </a:r>
            <a:r>
              <a:rPr dirty="0" sz="2400" spc="-195"/>
              <a:t>idea</a:t>
            </a:r>
            <a:endParaRPr sz="2400"/>
          </a:p>
        </p:txBody>
      </p:sp>
      <p:grpSp>
        <p:nvGrpSpPr>
          <p:cNvPr id="3" name="object 3"/>
          <p:cNvGrpSpPr/>
          <p:nvPr/>
        </p:nvGrpSpPr>
        <p:grpSpPr>
          <a:xfrm>
            <a:off x="4418965" y="1467358"/>
            <a:ext cx="2733040" cy="1291590"/>
            <a:chOff x="4418965" y="1467358"/>
            <a:chExt cx="2733040" cy="1291590"/>
          </a:xfrm>
        </p:grpSpPr>
        <p:sp>
          <p:nvSpPr>
            <p:cNvPr id="4" name="object 4"/>
            <p:cNvSpPr/>
            <p:nvPr/>
          </p:nvSpPr>
          <p:spPr>
            <a:xfrm>
              <a:off x="4418965" y="1467358"/>
              <a:ext cx="433578" cy="19354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4783201" y="1467358"/>
              <a:ext cx="1898777" cy="19354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4418965" y="1650238"/>
              <a:ext cx="2201037" cy="19354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418965" y="1833067"/>
              <a:ext cx="2650109" cy="19385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418965" y="2016252"/>
              <a:ext cx="2313686" cy="19354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418965" y="2199131"/>
              <a:ext cx="1418082" cy="19354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772658" y="2199131"/>
              <a:ext cx="97536" cy="19354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821426" y="2199131"/>
              <a:ext cx="1301242" cy="19354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418965" y="2382011"/>
              <a:ext cx="2732913" cy="19354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4418965" y="2564891"/>
              <a:ext cx="440740" cy="19354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4418965" y="3113785"/>
            <a:ext cx="2712720" cy="1291590"/>
            <a:chOff x="4418965" y="3113785"/>
            <a:chExt cx="2712720" cy="1291590"/>
          </a:xfrm>
        </p:grpSpPr>
        <p:sp>
          <p:nvSpPr>
            <p:cNvPr id="15" name="object 15"/>
            <p:cNvSpPr/>
            <p:nvPr/>
          </p:nvSpPr>
          <p:spPr>
            <a:xfrm>
              <a:off x="4418965" y="3113785"/>
              <a:ext cx="544068" cy="19354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4886833" y="3113785"/>
              <a:ext cx="1930526" cy="19354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4418965" y="3296665"/>
              <a:ext cx="1591564" cy="19354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5949442" y="3296665"/>
              <a:ext cx="254000" cy="19354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139942" y="3296665"/>
              <a:ext cx="633425" cy="19354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418965" y="3479545"/>
              <a:ext cx="2509266" cy="193548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418965" y="3662425"/>
              <a:ext cx="2343404" cy="19354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4418965" y="3845356"/>
              <a:ext cx="152400" cy="193547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495165" y="3845356"/>
              <a:ext cx="444500" cy="19354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4876165" y="3845356"/>
              <a:ext cx="1801240" cy="19354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4418965" y="4028236"/>
              <a:ext cx="2712592" cy="193852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4418965" y="4211421"/>
              <a:ext cx="591502" cy="193547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/>
          <p:nvPr/>
        </p:nvSpPr>
        <p:spPr>
          <a:xfrm>
            <a:off x="1325880" y="1344167"/>
            <a:ext cx="2484120" cy="2988563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06195" y="483108"/>
            <a:ext cx="7459980" cy="5654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12648" y="3369564"/>
            <a:ext cx="2167255" cy="1361440"/>
          </a:xfrm>
          <a:custGeom>
            <a:avLst/>
            <a:gdLst/>
            <a:ahLst/>
            <a:cxnLst/>
            <a:rect l="l" t="t" r="r" b="b"/>
            <a:pathLst>
              <a:path w="2167255" h="1361439">
                <a:moveTo>
                  <a:pt x="1940306" y="0"/>
                </a:moveTo>
                <a:lnTo>
                  <a:pt x="226821" y="0"/>
                </a:lnTo>
                <a:lnTo>
                  <a:pt x="181108" y="4610"/>
                </a:lnTo>
                <a:lnTo>
                  <a:pt x="138531" y="17831"/>
                </a:lnTo>
                <a:lnTo>
                  <a:pt x="100002" y="38750"/>
                </a:lnTo>
                <a:lnTo>
                  <a:pt x="66433" y="66452"/>
                </a:lnTo>
                <a:lnTo>
                  <a:pt x="38736" y="100024"/>
                </a:lnTo>
                <a:lnTo>
                  <a:pt x="17824" y="138553"/>
                </a:lnTo>
                <a:lnTo>
                  <a:pt x="4608" y="181123"/>
                </a:lnTo>
                <a:lnTo>
                  <a:pt x="0" y="226822"/>
                </a:lnTo>
                <a:lnTo>
                  <a:pt x="0" y="1134110"/>
                </a:lnTo>
                <a:lnTo>
                  <a:pt x="4608" y="1179823"/>
                </a:lnTo>
                <a:lnTo>
                  <a:pt x="17824" y="1222400"/>
                </a:lnTo>
                <a:lnTo>
                  <a:pt x="38736" y="1260929"/>
                </a:lnTo>
                <a:lnTo>
                  <a:pt x="66433" y="1294498"/>
                </a:lnTo>
                <a:lnTo>
                  <a:pt x="100002" y="1322195"/>
                </a:lnTo>
                <a:lnTo>
                  <a:pt x="138531" y="1343107"/>
                </a:lnTo>
                <a:lnTo>
                  <a:pt x="181108" y="1356323"/>
                </a:lnTo>
                <a:lnTo>
                  <a:pt x="226821" y="1360932"/>
                </a:lnTo>
                <a:lnTo>
                  <a:pt x="1940306" y="1360932"/>
                </a:lnTo>
                <a:lnTo>
                  <a:pt x="1986004" y="1356323"/>
                </a:lnTo>
                <a:lnTo>
                  <a:pt x="2028574" y="1343107"/>
                </a:lnTo>
                <a:lnTo>
                  <a:pt x="2067103" y="1322195"/>
                </a:lnTo>
                <a:lnTo>
                  <a:pt x="2100675" y="1294498"/>
                </a:lnTo>
                <a:lnTo>
                  <a:pt x="2128377" y="1260929"/>
                </a:lnTo>
                <a:lnTo>
                  <a:pt x="2149296" y="1222400"/>
                </a:lnTo>
                <a:lnTo>
                  <a:pt x="2162517" y="1179823"/>
                </a:lnTo>
                <a:lnTo>
                  <a:pt x="2167128" y="1134110"/>
                </a:lnTo>
                <a:lnTo>
                  <a:pt x="2167128" y="226822"/>
                </a:lnTo>
                <a:lnTo>
                  <a:pt x="2162517" y="181123"/>
                </a:lnTo>
                <a:lnTo>
                  <a:pt x="2149296" y="138553"/>
                </a:lnTo>
                <a:lnTo>
                  <a:pt x="2128377" y="100024"/>
                </a:lnTo>
                <a:lnTo>
                  <a:pt x="2100675" y="66452"/>
                </a:lnTo>
                <a:lnTo>
                  <a:pt x="2067103" y="38750"/>
                </a:lnTo>
                <a:lnTo>
                  <a:pt x="2028574" y="17831"/>
                </a:lnTo>
                <a:lnTo>
                  <a:pt x="1986004" y="4610"/>
                </a:lnTo>
                <a:lnTo>
                  <a:pt x="1940306" y="0"/>
                </a:lnTo>
                <a:close/>
              </a:path>
            </a:pathLst>
          </a:custGeom>
          <a:solidFill>
            <a:srgbClr val="F3F3F3">
              <a:alpha val="72940"/>
            </a:srgbClr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6347459" y="3334511"/>
            <a:ext cx="2171700" cy="1359535"/>
            <a:chOff x="6347459" y="3334511"/>
            <a:chExt cx="2171700" cy="1359535"/>
          </a:xfrm>
        </p:grpSpPr>
        <p:sp>
          <p:nvSpPr>
            <p:cNvPr id="5" name="object 5"/>
            <p:cNvSpPr/>
            <p:nvPr/>
          </p:nvSpPr>
          <p:spPr>
            <a:xfrm>
              <a:off x="6347459" y="3334511"/>
              <a:ext cx="2171700" cy="1359535"/>
            </a:xfrm>
            <a:custGeom>
              <a:avLst/>
              <a:gdLst/>
              <a:ahLst/>
              <a:cxnLst/>
              <a:rect l="l" t="t" r="r" b="b"/>
              <a:pathLst>
                <a:path w="2171700" h="1359535">
                  <a:moveTo>
                    <a:pt x="1945132" y="0"/>
                  </a:moveTo>
                  <a:lnTo>
                    <a:pt x="226567" y="0"/>
                  </a:lnTo>
                  <a:lnTo>
                    <a:pt x="180916" y="4604"/>
                  </a:lnTo>
                  <a:lnTo>
                    <a:pt x="138392" y="17809"/>
                  </a:lnTo>
                  <a:lnTo>
                    <a:pt x="99907" y="38703"/>
                  </a:lnTo>
                  <a:lnTo>
                    <a:pt x="66373" y="66373"/>
                  </a:lnTo>
                  <a:lnTo>
                    <a:pt x="38703" y="99907"/>
                  </a:lnTo>
                  <a:lnTo>
                    <a:pt x="17809" y="138392"/>
                  </a:lnTo>
                  <a:lnTo>
                    <a:pt x="4604" y="180916"/>
                  </a:lnTo>
                  <a:lnTo>
                    <a:pt x="0" y="226568"/>
                  </a:lnTo>
                  <a:lnTo>
                    <a:pt x="0" y="1132839"/>
                  </a:lnTo>
                  <a:lnTo>
                    <a:pt x="4604" y="1178502"/>
                  </a:lnTo>
                  <a:lnTo>
                    <a:pt x="17809" y="1221031"/>
                  </a:lnTo>
                  <a:lnTo>
                    <a:pt x="38703" y="1259517"/>
                  </a:lnTo>
                  <a:lnTo>
                    <a:pt x="66373" y="1293048"/>
                  </a:lnTo>
                  <a:lnTo>
                    <a:pt x="99907" y="1320714"/>
                  </a:lnTo>
                  <a:lnTo>
                    <a:pt x="138392" y="1341603"/>
                  </a:lnTo>
                  <a:lnTo>
                    <a:pt x="180916" y="1354805"/>
                  </a:lnTo>
                  <a:lnTo>
                    <a:pt x="226567" y="1359408"/>
                  </a:lnTo>
                  <a:lnTo>
                    <a:pt x="1945132" y="1359408"/>
                  </a:lnTo>
                  <a:lnTo>
                    <a:pt x="1990783" y="1354805"/>
                  </a:lnTo>
                  <a:lnTo>
                    <a:pt x="2033307" y="1341603"/>
                  </a:lnTo>
                  <a:lnTo>
                    <a:pt x="2071792" y="1320714"/>
                  </a:lnTo>
                  <a:lnTo>
                    <a:pt x="2105326" y="1293048"/>
                  </a:lnTo>
                  <a:lnTo>
                    <a:pt x="2132996" y="1259517"/>
                  </a:lnTo>
                  <a:lnTo>
                    <a:pt x="2153890" y="1221031"/>
                  </a:lnTo>
                  <a:lnTo>
                    <a:pt x="2167095" y="1178502"/>
                  </a:lnTo>
                  <a:lnTo>
                    <a:pt x="2171699" y="1132839"/>
                  </a:lnTo>
                  <a:lnTo>
                    <a:pt x="2171699" y="226568"/>
                  </a:lnTo>
                  <a:lnTo>
                    <a:pt x="2167095" y="180916"/>
                  </a:lnTo>
                  <a:lnTo>
                    <a:pt x="2153890" y="138392"/>
                  </a:lnTo>
                  <a:lnTo>
                    <a:pt x="2132996" y="99907"/>
                  </a:lnTo>
                  <a:lnTo>
                    <a:pt x="2105326" y="66373"/>
                  </a:lnTo>
                  <a:lnTo>
                    <a:pt x="2071792" y="38703"/>
                  </a:lnTo>
                  <a:lnTo>
                    <a:pt x="2033307" y="17809"/>
                  </a:lnTo>
                  <a:lnTo>
                    <a:pt x="1990783" y="4604"/>
                  </a:lnTo>
                  <a:lnTo>
                    <a:pt x="1945132" y="0"/>
                  </a:lnTo>
                  <a:close/>
                </a:path>
              </a:pathLst>
            </a:custGeom>
            <a:solidFill>
              <a:srgbClr val="F3F3F3">
                <a:alpha val="72940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804659" y="3934358"/>
              <a:ext cx="1507490" cy="22707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751319" y="4147718"/>
              <a:ext cx="1571244" cy="22707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949248" y="2828925"/>
            <a:ext cx="1550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25">
                <a:solidFill>
                  <a:srgbClr val="4B9127"/>
                </a:solidFill>
                <a:latin typeface="Trebuchet MS"/>
                <a:cs typeface="Trebuchet MS"/>
              </a:rPr>
              <a:t>Nextion</a:t>
            </a:r>
            <a:r>
              <a:rPr dirty="0" sz="1800" spc="-229">
                <a:solidFill>
                  <a:srgbClr val="4B9127"/>
                </a:solidFill>
                <a:latin typeface="Trebuchet MS"/>
                <a:cs typeface="Trebuchet MS"/>
              </a:rPr>
              <a:t> </a:t>
            </a:r>
            <a:r>
              <a:rPr dirty="0" sz="1800" spc="-120">
                <a:solidFill>
                  <a:srgbClr val="4B9127"/>
                </a:solidFill>
                <a:latin typeface="Trebuchet MS"/>
                <a:cs typeface="Trebuchet MS"/>
              </a:rPr>
              <a:t>purchase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51000" y="3401009"/>
            <a:ext cx="779145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00" spc="-140">
                <a:solidFill>
                  <a:srgbClr val="4B9127"/>
                </a:solidFill>
                <a:latin typeface="Trebuchet MS"/>
                <a:cs typeface="Trebuchet MS"/>
              </a:rPr>
              <a:t>Feature</a:t>
            </a:r>
            <a:r>
              <a:rPr dirty="0" sz="1700" spc="-235">
                <a:solidFill>
                  <a:srgbClr val="4B9127"/>
                </a:solidFill>
                <a:latin typeface="Trebuchet MS"/>
                <a:cs typeface="Trebuchet MS"/>
              </a:rPr>
              <a:t> </a:t>
            </a:r>
            <a:r>
              <a:rPr dirty="0" sz="1700" spc="-250">
                <a:solidFill>
                  <a:srgbClr val="4B9127"/>
                </a:solidFill>
                <a:latin typeface="Trebuchet MS"/>
                <a:cs typeface="Trebuchet MS"/>
              </a:rPr>
              <a:t>1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3526028" y="449960"/>
            <a:ext cx="209105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95"/>
              <a:t>Our</a:t>
            </a:r>
            <a:r>
              <a:rPr dirty="0" spc="-484"/>
              <a:t> </a:t>
            </a:r>
            <a:r>
              <a:rPr dirty="0" spc="-385"/>
              <a:t>Feature</a:t>
            </a:r>
          </a:p>
        </p:txBody>
      </p:sp>
      <p:grpSp>
        <p:nvGrpSpPr>
          <p:cNvPr id="11" name="object 11"/>
          <p:cNvGrpSpPr/>
          <p:nvPr/>
        </p:nvGrpSpPr>
        <p:grpSpPr>
          <a:xfrm>
            <a:off x="989075" y="1335024"/>
            <a:ext cx="6922134" cy="1324610"/>
            <a:chOff x="989075" y="1335024"/>
            <a:chExt cx="6922134" cy="1324610"/>
          </a:xfrm>
        </p:grpSpPr>
        <p:sp>
          <p:nvSpPr>
            <p:cNvPr id="12" name="object 12"/>
            <p:cNvSpPr/>
            <p:nvPr/>
          </p:nvSpPr>
          <p:spPr>
            <a:xfrm>
              <a:off x="989075" y="1335024"/>
              <a:ext cx="6922008" cy="132435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857999" y="1589532"/>
              <a:ext cx="822959" cy="8382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87779" y="1647444"/>
              <a:ext cx="769619" cy="74675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/>
          <p:cNvGrpSpPr/>
          <p:nvPr/>
        </p:nvGrpSpPr>
        <p:grpSpPr>
          <a:xfrm>
            <a:off x="3448811" y="3358896"/>
            <a:ext cx="2179320" cy="1359535"/>
            <a:chOff x="3448811" y="3358896"/>
            <a:chExt cx="2179320" cy="1359535"/>
          </a:xfrm>
        </p:grpSpPr>
        <p:sp>
          <p:nvSpPr>
            <p:cNvPr id="16" name="object 16"/>
            <p:cNvSpPr/>
            <p:nvPr/>
          </p:nvSpPr>
          <p:spPr>
            <a:xfrm>
              <a:off x="3448811" y="3358896"/>
              <a:ext cx="2171700" cy="1359535"/>
            </a:xfrm>
            <a:custGeom>
              <a:avLst/>
              <a:gdLst/>
              <a:ahLst/>
              <a:cxnLst/>
              <a:rect l="l" t="t" r="r" b="b"/>
              <a:pathLst>
                <a:path w="2171700" h="1359535">
                  <a:moveTo>
                    <a:pt x="1945132" y="0"/>
                  </a:moveTo>
                  <a:lnTo>
                    <a:pt x="226567" y="0"/>
                  </a:lnTo>
                  <a:lnTo>
                    <a:pt x="180916" y="4604"/>
                  </a:lnTo>
                  <a:lnTo>
                    <a:pt x="138392" y="17809"/>
                  </a:lnTo>
                  <a:lnTo>
                    <a:pt x="99907" y="38703"/>
                  </a:lnTo>
                  <a:lnTo>
                    <a:pt x="66373" y="66373"/>
                  </a:lnTo>
                  <a:lnTo>
                    <a:pt x="38703" y="99907"/>
                  </a:lnTo>
                  <a:lnTo>
                    <a:pt x="17809" y="138392"/>
                  </a:lnTo>
                  <a:lnTo>
                    <a:pt x="4604" y="180916"/>
                  </a:lnTo>
                  <a:lnTo>
                    <a:pt x="0" y="226567"/>
                  </a:lnTo>
                  <a:lnTo>
                    <a:pt x="0" y="1132839"/>
                  </a:lnTo>
                  <a:lnTo>
                    <a:pt x="4604" y="1178502"/>
                  </a:lnTo>
                  <a:lnTo>
                    <a:pt x="17809" y="1221031"/>
                  </a:lnTo>
                  <a:lnTo>
                    <a:pt x="38703" y="1259517"/>
                  </a:lnTo>
                  <a:lnTo>
                    <a:pt x="66373" y="1293048"/>
                  </a:lnTo>
                  <a:lnTo>
                    <a:pt x="99907" y="1320714"/>
                  </a:lnTo>
                  <a:lnTo>
                    <a:pt x="138392" y="1341603"/>
                  </a:lnTo>
                  <a:lnTo>
                    <a:pt x="180916" y="1354805"/>
                  </a:lnTo>
                  <a:lnTo>
                    <a:pt x="226567" y="1359408"/>
                  </a:lnTo>
                  <a:lnTo>
                    <a:pt x="1945132" y="1359408"/>
                  </a:lnTo>
                  <a:lnTo>
                    <a:pt x="1990783" y="1354805"/>
                  </a:lnTo>
                  <a:lnTo>
                    <a:pt x="2033307" y="1341603"/>
                  </a:lnTo>
                  <a:lnTo>
                    <a:pt x="2071792" y="1320714"/>
                  </a:lnTo>
                  <a:lnTo>
                    <a:pt x="2105326" y="1293048"/>
                  </a:lnTo>
                  <a:lnTo>
                    <a:pt x="2132996" y="1259517"/>
                  </a:lnTo>
                  <a:lnTo>
                    <a:pt x="2153890" y="1221031"/>
                  </a:lnTo>
                  <a:lnTo>
                    <a:pt x="2167095" y="1178502"/>
                  </a:lnTo>
                  <a:lnTo>
                    <a:pt x="2171700" y="1132839"/>
                  </a:lnTo>
                  <a:lnTo>
                    <a:pt x="2171700" y="226567"/>
                  </a:lnTo>
                  <a:lnTo>
                    <a:pt x="2167095" y="180916"/>
                  </a:lnTo>
                  <a:lnTo>
                    <a:pt x="2153890" y="138392"/>
                  </a:lnTo>
                  <a:lnTo>
                    <a:pt x="2132996" y="99907"/>
                  </a:lnTo>
                  <a:lnTo>
                    <a:pt x="2105326" y="66373"/>
                  </a:lnTo>
                  <a:lnTo>
                    <a:pt x="2071792" y="38703"/>
                  </a:lnTo>
                  <a:lnTo>
                    <a:pt x="2033307" y="17809"/>
                  </a:lnTo>
                  <a:lnTo>
                    <a:pt x="1990783" y="4604"/>
                  </a:lnTo>
                  <a:lnTo>
                    <a:pt x="1945132" y="0"/>
                  </a:lnTo>
                  <a:close/>
                </a:path>
              </a:pathLst>
            </a:custGeom>
            <a:solidFill>
              <a:srgbClr val="F3F3F3">
                <a:alpha val="72940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652773" y="3808171"/>
              <a:ext cx="1975357" cy="22707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751833" y="4021531"/>
              <a:ext cx="1774443" cy="22707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645153" y="4234891"/>
              <a:ext cx="1946910" cy="22707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7038847" y="3404108"/>
            <a:ext cx="789305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40">
                <a:solidFill>
                  <a:srgbClr val="94AE27"/>
                </a:solidFill>
                <a:latin typeface="Trebuchet MS"/>
                <a:cs typeface="Trebuchet MS"/>
              </a:rPr>
              <a:t>Feature</a:t>
            </a:r>
            <a:r>
              <a:rPr dirty="0" sz="1700" spc="-235">
                <a:solidFill>
                  <a:srgbClr val="94AE27"/>
                </a:solidFill>
                <a:latin typeface="Trebuchet MS"/>
                <a:cs typeface="Trebuchet MS"/>
              </a:rPr>
              <a:t> </a:t>
            </a:r>
            <a:r>
              <a:rPr dirty="0" sz="1700" spc="-170">
                <a:solidFill>
                  <a:srgbClr val="94AE27"/>
                </a:solidFill>
                <a:latin typeface="Trebuchet MS"/>
                <a:cs typeface="Trebuchet MS"/>
              </a:rPr>
              <a:t>3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701155" y="2825876"/>
            <a:ext cx="146431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25">
                <a:solidFill>
                  <a:srgbClr val="94AE27"/>
                </a:solidFill>
                <a:latin typeface="Trebuchet MS"/>
                <a:cs typeface="Trebuchet MS"/>
              </a:rPr>
              <a:t>Secure</a:t>
            </a:r>
            <a:r>
              <a:rPr dirty="0" sz="1800" spc="-229">
                <a:solidFill>
                  <a:srgbClr val="94AE27"/>
                </a:solidFill>
                <a:latin typeface="Trebuchet MS"/>
                <a:cs typeface="Trebuchet MS"/>
              </a:rPr>
              <a:t> </a:t>
            </a:r>
            <a:r>
              <a:rPr dirty="0" sz="1800" spc="-120">
                <a:solidFill>
                  <a:srgbClr val="94AE27"/>
                </a:solidFill>
                <a:latin typeface="Trebuchet MS"/>
                <a:cs typeface="Trebuchet MS"/>
              </a:rPr>
              <a:t>purchase</a:t>
            </a:r>
            <a:endParaRPr sz="1800">
              <a:latin typeface="Trebuchet MS"/>
              <a:cs typeface="Trebuchet MS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748588" y="3763975"/>
            <a:ext cx="2008505" cy="868044"/>
            <a:chOff x="748588" y="3763975"/>
            <a:chExt cx="2008505" cy="868044"/>
          </a:xfrm>
        </p:grpSpPr>
        <p:sp>
          <p:nvSpPr>
            <p:cNvPr id="23" name="object 23"/>
            <p:cNvSpPr/>
            <p:nvPr/>
          </p:nvSpPr>
          <p:spPr>
            <a:xfrm>
              <a:off x="748588" y="3763975"/>
              <a:ext cx="2008124" cy="44043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858316" y="4190695"/>
              <a:ext cx="1783969" cy="22738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392047" y="4404360"/>
              <a:ext cx="677329" cy="22707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4149344" y="3412363"/>
            <a:ext cx="787400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40">
                <a:solidFill>
                  <a:srgbClr val="D7EA52"/>
                </a:solidFill>
                <a:latin typeface="Trebuchet MS"/>
                <a:cs typeface="Trebuchet MS"/>
              </a:rPr>
              <a:t>Feature</a:t>
            </a:r>
            <a:r>
              <a:rPr dirty="0" sz="1700" spc="-229">
                <a:solidFill>
                  <a:srgbClr val="D7EA52"/>
                </a:solidFill>
                <a:latin typeface="Trebuchet MS"/>
                <a:cs typeface="Trebuchet MS"/>
              </a:rPr>
              <a:t> </a:t>
            </a:r>
            <a:r>
              <a:rPr dirty="0" sz="1700" spc="-190">
                <a:solidFill>
                  <a:srgbClr val="D7EA52"/>
                </a:solidFill>
                <a:latin typeface="Trebuchet MS"/>
                <a:cs typeface="Trebuchet MS"/>
              </a:rPr>
              <a:t>2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807078" y="2851530"/>
            <a:ext cx="166052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30">
                <a:solidFill>
                  <a:srgbClr val="D7EA52"/>
                </a:solidFill>
                <a:latin typeface="Trebuchet MS"/>
                <a:cs typeface="Trebuchet MS"/>
              </a:rPr>
              <a:t>Smart green</a:t>
            </a:r>
            <a:r>
              <a:rPr dirty="0" sz="1800" spc="-300">
                <a:solidFill>
                  <a:srgbClr val="D7EA52"/>
                </a:solidFill>
                <a:latin typeface="Trebuchet MS"/>
                <a:cs typeface="Trebuchet MS"/>
              </a:rPr>
              <a:t> </a:t>
            </a:r>
            <a:r>
              <a:rPr dirty="0" sz="1800" spc="-100">
                <a:solidFill>
                  <a:srgbClr val="D7EA52"/>
                </a:solidFill>
                <a:latin typeface="Trebuchet MS"/>
                <a:cs typeface="Trebuchet MS"/>
              </a:rPr>
              <a:t>house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3736" y="245363"/>
            <a:ext cx="3657600" cy="399415"/>
            <a:chOff x="173736" y="245363"/>
            <a:chExt cx="3657600" cy="399415"/>
          </a:xfrm>
        </p:grpSpPr>
        <p:sp>
          <p:nvSpPr>
            <p:cNvPr id="3" name="object 3"/>
            <p:cNvSpPr/>
            <p:nvPr/>
          </p:nvSpPr>
          <p:spPr>
            <a:xfrm>
              <a:off x="173736" y="284987"/>
              <a:ext cx="3657600" cy="35966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02817" y="336549"/>
              <a:ext cx="2010156" cy="25755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33400" y="245363"/>
              <a:ext cx="353568" cy="34899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/>
          <p:nvPr/>
        </p:nvSpPr>
        <p:spPr>
          <a:xfrm>
            <a:off x="905255" y="832783"/>
            <a:ext cx="7235952" cy="412576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7179" y="1083563"/>
            <a:ext cx="3893820" cy="34747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304800" y="233172"/>
            <a:ext cx="3773804" cy="434340"/>
            <a:chOff x="304800" y="233172"/>
            <a:chExt cx="3773804" cy="434340"/>
          </a:xfrm>
        </p:grpSpPr>
        <p:sp>
          <p:nvSpPr>
            <p:cNvPr id="4" name="object 4"/>
            <p:cNvSpPr/>
            <p:nvPr/>
          </p:nvSpPr>
          <p:spPr>
            <a:xfrm>
              <a:off x="304800" y="233172"/>
              <a:ext cx="3773424" cy="43433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588261" y="323342"/>
              <a:ext cx="1192377" cy="29108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4419600" y="362711"/>
            <a:ext cx="4724400" cy="4502150"/>
            <a:chOff x="4419600" y="362711"/>
            <a:chExt cx="4724400" cy="4502150"/>
          </a:xfrm>
        </p:grpSpPr>
        <p:sp>
          <p:nvSpPr>
            <p:cNvPr id="7" name="object 7"/>
            <p:cNvSpPr/>
            <p:nvPr/>
          </p:nvSpPr>
          <p:spPr>
            <a:xfrm>
              <a:off x="4419600" y="362711"/>
              <a:ext cx="4724399" cy="450189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49724" y="1142110"/>
              <a:ext cx="436245" cy="22707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998719" y="1142110"/>
              <a:ext cx="3769360" cy="22707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649724" y="1355420"/>
              <a:ext cx="4233418" cy="22738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649724" y="1569084"/>
              <a:ext cx="4252976" cy="22707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649724" y="1782445"/>
              <a:ext cx="4067810" cy="22707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4649724" y="1995804"/>
              <a:ext cx="4252214" cy="22707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4649724" y="2209164"/>
              <a:ext cx="672249" cy="22707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5254752" y="2209164"/>
              <a:ext cx="88391" cy="22707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4649724" y="2849626"/>
              <a:ext cx="4171569" cy="22707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4649724" y="3062985"/>
              <a:ext cx="4303522" cy="227075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649724" y="3276345"/>
              <a:ext cx="4060952" cy="22707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649724" y="3489706"/>
              <a:ext cx="4027043" cy="22707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649724" y="3702710"/>
              <a:ext cx="2615310" cy="22738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/>
          <p:nvPr/>
        </p:nvSpPr>
        <p:spPr>
          <a:xfrm>
            <a:off x="865632" y="289559"/>
            <a:ext cx="353568" cy="353567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21507" y="450926"/>
            <a:ext cx="213614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405"/>
              <a:t>Future</a:t>
            </a:r>
            <a:r>
              <a:rPr dirty="0" spc="-505"/>
              <a:t> </a:t>
            </a:r>
            <a:r>
              <a:rPr dirty="0" spc="-345"/>
              <a:t>work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02283" y="1623737"/>
            <a:ext cx="2270760" cy="125158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5"/>
              </a:spcBef>
            </a:pPr>
            <a:r>
              <a:rPr dirty="0" sz="1600" spc="-130">
                <a:solidFill>
                  <a:srgbClr val="4B9127"/>
                </a:solidFill>
                <a:latin typeface="Trebuchet MS"/>
                <a:cs typeface="Trebuchet MS"/>
              </a:rPr>
              <a:t>image </a:t>
            </a:r>
            <a:r>
              <a:rPr dirty="0" sz="1600" spc="-90">
                <a:solidFill>
                  <a:srgbClr val="4B9127"/>
                </a:solidFill>
                <a:latin typeface="Trebuchet MS"/>
                <a:cs typeface="Trebuchet MS"/>
              </a:rPr>
              <a:t>processing</a:t>
            </a:r>
            <a:r>
              <a:rPr dirty="0" sz="1600" spc="-225">
                <a:solidFill>
                  <a:srgbClr val="4B9127"/>
                </a:solidFill>
                <a:latin typeface="Trebuchet MS"/>
                <a:cs typeface="Trebuchet MS"/>
              </a:rPr>
              <a:t> </a:t>
            </a:r>
            <a:r>
              <a:rPr dirty="0" sz="1600" spc="-110">
                <a:solidFill>
                  <a:srgbClr val="4B9127"/>
                </a:solidFill>
                <a:latin typeface="Trebuchet MS"/>
                <a:cs typeface="Trebuchet MS"/>
              </a:rPr>
              <a:t>technology</a:t>
            </a:r>
            <a:endParaRPr sz="1600">
              <a:latin typeface="Trebuchet MS"/>
              <a:cs typeface="Trebuchet MS"/>
            </a:endParaRPr>
          </a:p>
          <a:p>
            <a:pPr marL="12700" marR="129539">
              <a:lnSpc>
                <a:spcPct val="100000"/>
              </a:lnSpc>
              <a:spcBef>
                <a:spcPts val="575"/>
              </a:spcBef>
            </a:pPr>
            <a:r>
              <a:rPr dirty="0" sz="1050" spc="10">
                <a:latin typeface="Roboto"/>
                <a:cs typeface="Roboto"/>
              </a:rPr>
              <a:t>which is </a:t>
            </a:r>
            <a:r>
              <a:rPr dirty="0" sz="1050" spc="-5">
                <a:latin typeface="Roboto"/>
                <a:cs typeface="Roboto"/>
              </a:rPr>
              <a:t>to find </a:t>
            </a:r>
            <a:r>
              <a:rPr dirty="0" sz="1050">
                <a:latin typeface="Roboto"/>
                <a:cs typeface="Roboto"/>
              </a:rPr>
              <a:t>out the cause </a:t>
            </a:r>
            <a:r>
              <a:rPr dirty="0" sz="1050" spc="-30">
                <a:latin typeface="Roboto"/>
                <a:cs typeface="Roboto"/>
              </a:rPr>
              <a:t>of  </a:t>
            </a:r>
            <a:r>
              <a:rPr dirty="0" sz="1050">
                <a:latin typeface="Roboto"/>
                <a:cs typeface="Roboto"/>
              </a:rPr>
              <a:t>plant disease </a:t>
            </a:r>
            <a:r>
              <a:rPr dirty="0" sz="1050" spc="5">
                <a:latin typeface="Roboto"/>
                <a:cs typeface="Roboto"/>
              </a:rPr>
              <a:t>and add </a:t>
            </a:r>
            <a:r>
              <a:rPr dirty="0" sz="1050" spc="-5">
                <a:latin typeface="Roboto"/>
                <a:cs typeface="Roboto"/>
              </a:rPr>
              <a:t>fertilizer to </a:t>
            </a:r>
            <a:r>
              <a:rPr dirty="0" sz="1050" spc="5">
                <a:latin typeface="Roboto"/>
                <a:cs typeface="Roboto"/>
              </a:rPr>
              <a:t>it,  </a:t>
            </a:r>
            <a:r>
              <a:rPr dirty="0" sz="1050" spc="-20">
                <a:latin typeface="Roboto"/>
                <a:cs typeface="Roboto"/>
              </a:rPr>
              <a:t>if </a:t>
            </a:r>
            <a:r>
              <a:rPr dirty="0" sz="1050">
                <a:latin typeface="Roboto"/>
                <a:cs typeface="Roboto"/>
              </a:rPr>
              <a:t>the plant does not </a:t>
            </a:r>
            <a:r>
              <a:rPr dirty="0" sz="1050" spc="5">
                <a:latin typeface="Roboto"/>
                <a:cs typeface="Roboto"/>
              </a:rPr>
              <a:t>improve,  </a:t>
            </a:r>
            <a:r>
              <a:rPr dirty="0" sz="1050">
                <a:latin typeface="Roboto"/>
                <a:cs typeface="Roboto"/>
              </a:rPr>
              <a:t>prevent </a:t>
            </a:r>
            <a:r>
              <a:rPr dirty="0" sz="1050" spc="-10">
                <a:latin typeface="Roboto"/>
                <a:cs typeface="Roboto"/>
              </a:rPr>
              <a:t>from </a:t>
            </a:r>
            <a:r>
              <a:rPr dirty="0" sz="1050">
                <a:latin typeface="Roboto"/>
                <a:cs typeface="Roboto"/>
              </a:rPr>
              <a:t>the store </a:t>
            </a:r>
            <a:r>
              <a:rPr dirty="0" sz="1050" spc="5">
                <a:latin typeface="Roboto"/>
                <a:cs typeface="Roboto"/>
              </a:rPr>
              <a:t>and </a:t>
            </a:r>
            <a:r>
              <a:rPr dirty="0" sz="1050">
                <a:latin typeface="Roboto"/>
                <a:cs typeface="Roboto"/>
              </a:rPr>
              <a:t>inform  the</a:t>
            </a:r>
            <a:r>
              <a:rPr dirty="0" sz="1050" spc="-5">
                <a:latin typeface="Roboto"/>
                <a:cs typeface="Roboto"/>
              </a:rPr>
              <a:t> </a:t>
            </a:r>
            <a:r>
              <a:rPr dirty="0" sz="1050" spc="-10">
                <a:latin typeface="Roboto"/>
                <a:cs typeface="Roboto"/>
              </a:rPr>
              <a:t>official.</a:t>
            </a:r>
            <a:endParaRPr sz="1050">
              <a:latin typeface="Roboto"/>
              <a:cs typeface="Robo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2627" y="1862327"/>
            <a:ext cx="408940" cy="408940"/>
          </a:xfrm>
          <a:custGeom>
            <a:avLst/>
            <a:gdLst/>
            <a:ahLst/>
            <a:cxnLst/>
            <a:rect l="l" t="t" r="r" b="b"/>
            <a:pathLst>
              <a:path w="408940" h="408939">
                <a:moveTo>
                  <a:pt x="204215" y="0"/>
                </a:moveTo>
                <a:lnTo>
                  <a:pt x="157390" y="5393"/>
                </a:lnTo>
                <a:lnTo>
                  <a:pt x="114405" y="20758"/>
                </a:lnTo>
                <a:lnTo>
                  <a:pt x="76487" y="44866"/>
                </a:lnTo>
                <a:lnTo>
                  <a:pt x="44862" y="76493"/>
                </a:lnTo>
                <a:lnTo>
                  <a:pt x="20756" y="114411"/>
                </a:lnTo>
                <a:lnTo>
                  <a:pt x="5393" y="157394"/>
                </a:lnTo>
                <a:lnTo>
                  <a:pt x="0" y="204216"/>
                </a:lnTo>
                <a:lnTo>
                  <a:pt x="5393" y="251037"/>
                </a:lnTo>
                <a:lnTo>
                  <a:pt x="20756" y="294020"/>
                </a:lnTo>
                <a:lnTo>
                  <a:pt x="44862" y="331938"/>
                </a:lnTo>
                <a:lnTo>
                  <a:pt x="76487" y="363565"/>
                </a:lnTo>
                <a:lnTo>
                  <a:pt x="114405" y="387673"/>
                </a:lnTo>
                <a:lnTo>
                  <a:pt x="157390" y="403038"/>
                </a:lnTo>
                <a:lnTo>
                  <a:pt x="204215" y="408432"/>
                </a:lnTo>
                <a:lnTo>
                  <a:pt x="251041" y="403038"/>
                </a:lnTo>
                <a:lnTo>
                  <a:pt x="294026" y="387673"/>
                </a:lnTo>
                <a:lnTo>
                  <a:pt x="331944" y="363565"/>
                </a:lnTo>
                <a:lnTo>
                  <a:pt x="363569" y="331938"/>
                </a:lnTo>
                <a:lnTo>
                  <a:pt x="387675" y="294020"/>
                </a:lnTo>
                <a:lnTo>
                  <a:pt x="403038" y="251037"/>
                </a:lnTo>
                <a:lnTo>
                  <a:pt x="408431" y="204216"/>
                </a:lnTo>
                <a:lnTo>
                  <a:pt x="403038" y="157394"/>
                </a:lnTo>
                <a:lnTo>
                  <a:pt x="387675" y="114411"/>
                </a:lnTo>
                <a:lnTo>
                  <a:pt x="363569" y="76493"/>
                </a:lnTo>
                <a:lnTo>
                  <a:pt x="331944" y="44866"/>
                </a:lnTo>
                <a:lnTo>
                  <a:pt x="294026" y="20758"/>
                </a:lnTo>
                <a:lnTo>
                  <a:pt x="251041" y="5393"/>
                </a:lnTo>
                <a:lnTo>
                  <a:pt x="204215" y="0"/>
                </a:lnTo>
                <a:close/>
              </a:path>
            </a:pathLst>
          </a:custGeom>
          <a:solidFill>
            <a:srgbClr val="4B912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49960" y="1912112"/>
            <a:ext cx="214629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150">
                <a:solidFill>
                  <a:srgbClr val="FFFFFF"/>
                </a:solidFill>
                <a:latin typeface="Trebuchet MS"/>
                <a:cs typeface="Trebuchet MS"/>
              </a:rPr>
              <a:t>01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02283" y="3192291"/>
            <a:ext cx="2213610" cy="977900"/>
          </a:xfrm>
          <a:prstGeom prst="rect">
            <a:avLst/>
          </a:prstGeom>
        </p:spPr>
        <p:txBody>
          <a:bodyPr wrap="square" lIns="0" tIns="971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 sz="1700" spc="-90">
                <a:solidFill>
                  <a:srgbClr val="94AE27"/>
                </a:solidFill>
                <a:latin typeface="Trebuchet MS"/>
                <a:cs typeface="Trebuchet MS"/>
              </a:rPr>
              <a:t>Storing </a:t>
            </a:r>
            <a:r>
              <a:rPr dirty="0" sz="1700" spc="-125">
                <a:solidFill>
                  <a:srgbClr val="94AE27"/>
                </a:solidFill>
                <a:latin typeface="Trebuchet MS"/>
                <a:cs typeface="Trebuchet MS"/>
              </a:rPr>
              <a:t>data </a:t>
            </a:r>
            <a:r>
              <a:rPr dirty="0" sz="1700" spc="-95">
                <a:solidFill>
                  <a:srgbClr val="94AE27"/>
                </a:solidFill>
                <a:latin typeface="Trebuchet MS"/>
                <a:cs typeface="Trebuchet MS"/>
              </a:rPr>
              <a:t>on </a:t>
            </a:r>
            <a:r>
              <a:rPr dirty="0" sz="1700" spc="-130">
                <a:solidFill>
                  <a:srgbClr val="94AE27"/>
                </a:solidFill>
                <a:latin typeface="Trebuchet MS"/>
                <a:cs typeface="Trebuchet MS"/>
              </a:rPr>
              <a:t>the</a:t>
            </a:r>
            <a:r>
              <a:rPr dirty="0" sz="1700" spc="-140">
                <a:solidFill>
                  <a:srgbClr val="94AE27"/>
                </a:solidFill>
                <a:latin typeface="Trebuchet MS"/>
                <a:cs typeface="Trebuchet MS"/>
              </a:rPr>
              <a:t> </a:t>
            </a:r>
            <a:r>
              <a:rPr dirty="0" sz="1700" spc="-100">
                <a:solidFill>
                  <a:srgbClr val="94AE27"/>
                </a:solidFill>
                <a:latin typeface="Trebuchet MS"/>
                <a:cs typeface="Trebuchet MS"/>
              </a:rPr>
              <a:t>server</a:t>
            </a:r>
            <a:endParaRPr sz="1700">
              <a:latin typeface="Trebuchet MS"/>
              <a:cs typeface="Trebuchet MS"/>
            </a:endParaRPr>
          </a:p>
          <a:p>
            <a:pPr marL="12700" marR="520700">
              <a:lnSpc>
                <a:spcPct val="100000"/>
              </a:lnSpc>
              <a:spcBef>
                <a:spcPts val="470"/>
              </a:spcBef>
            </a:pPr>
            <a:r>
              <a:rPr dirty="0" sz="1200" spc="15">
                <a:latin typeface="Roboto"/>
                <a:cs typeface="Roboto"/>
              </a:rPr>
              <a:t>In </a:t>
            </a:r>
            <a:r>
              <a:rPr dirty="0" sz="1200">
                <a:latin typeface="Roboto"/>
                <a:cs typeface="Roboto"/>
              </a:rPr>
              <a:t>order </a:t>
            </a:r>
            <a:r>
              <a:rPr dirty="0" sz="1200" spc="-20">
                <a:latin typeface="Roboto"/>
                <a:cs typeface="Roboto"/>
              </a:rPr>
              <a:t>for </a:t>
            </a:r>
            <a:r>
              <a:rPr dirty="0" sz="1200" spc="5">
                <a:latin typeface="Roboto"/>
                <a:cs typeface="Roboto"/>
              </a:rPr>
              <a:t>this </a:t>
            </a:r>
            <a:r>
              <a:rPr dirty="0" sz="1200">
                <a:latin typeface="Roboto"/>
                <a:cs typeface="Roboto"/>
              </a:rPr>
              <a:t>machine  </a:t>
            </a:r>
            <a:r>
              <a:rPr dirty="0" sz="1200" spc="-10">
                <a:latin typeface="Roboto"/>
                <a:cs typeface="Roboto"/>
              </a:rPr>
              <a:t>to </a:t>
            </a:r>
            <a:r>
              <a:rPr dirty="0" sz="1200" spc="-5">
                <a:latin typeface="Roboto"/>
                <a:cs typeface="Roboto"/>
              </a:rPr>
              <a:t>be </a:t>
            </a:r>
            <a:r>
              <a:rPr dirty="0" sz="1200">
                <a:latin typeface="Roboto"/>
                <a:cs typeface="Roboto"/>
              </a:rPr>
              <a:t>used </a:t>
            </a:r>
            <a:r>
              <a:rPr dirty="0" sz="1200" spc="10">
                <a:latin typeface="Roboto"/>
                <a:cs typeface="Roboto"/>
              </a:rPr>
              <a:t>in </a:t>
            </a:r>
            <a:r>
              <a:rPr dirty="0" sz="1200" spc="5">
                <a:latin typeface="Roboto"/>
                <a:cs typeface="Roboto"/>
              </a:rPr>
              <a:t>all </a:t>
            </a:r>
            <a:r>
              <a:rPr dirty="0" sz="1200" spc="-5">
                <a:latin typeface="Roboto"/>
                <a:cs typeface="Roboto"/>
              </a:rPr>
              <a:t>places  </a:t>
            </a:r>
            <a:r>
              <a:rPr dirty="0" sz="1200" spc="10">
                <a:latin typeface="Roboto"/>
                <a:cs typeface="Roboto"/>
              </a:rPr>
              <a:t>and </a:t>
            </a:r>
            <a:r>
              <a:rPr dirty="0" sz="1200" spc="-10">
                <a:latin typeface="Roboto"/>
                <a:cs typeface="Roboto"/>
              </a:rPr>
              <a:t>to </a:t>
            </a:r>
            <a:r>
              <a:rPr dirty="0" sz="1200" spc="-5">
                <a:latin typeface="Roboto"/>
                <a:cs typeface="Roboto"/>
              </a:rPr>
              <a:t>identify </a:t>
            </a:r>
            <a:r>
              <a:rPr dirty="0" sz="1200" spc="5">
                <a:latin typeface="Roboto"/>
                <a:cs typeface="Roboto"/>
              </a:rPr>
              <a:t>all</a:t>
            </a:r>
            <a:r>
              <a:rPr dirty="0" sz="1200" spc="10">
                <a:latin typeface="Roboto"/>
                <a:cs typeface="Roboto"/>
              </a:rPr>
              <a:t> </a:t>
            </a:r>
            <a:r>
              <a:rPr dirty="0" sz="1200">
                <a:latin typeface="Roboto"/>
                <a:cs typeface="Roboto"/>
              </a:rPr>
              <a:t>cards</a:t>
            </a:r>
            <a:endParaRPr sz="1200">
              <a:latin typeface="Roboto"/>
              <a:cs typeface="Roboto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52627" y="3409188"/>
            <a:ext cx="408940" cy="408940"/>
          </a:xfrm>
          <a:custGeom>
            <a:avLst/>
            <a:gdLst/>
            <a:ahLst/>
            <a:cxnLst/>
            <a:rect l="l" t="t" r="r" b="b"/>
            <a:pathLst>
              <a:path w="408940" h="408939">
                <a:moveTo>
                  <a:pt x="204215" y="0"/>
                </a:moveTo>
                <a:lnTo>
                  <a:pt x="157390" y="5393"/>
                </a:lnTo>
                <a:lnTo>
                  <a:pt x="114405" y="20758"/>
                </a:lnTo>
                <a:lnTo>
                  <a:pt x="76487" y="44866"/>
                </a:lnTo>
                <a:lnTo>
                  <a:pt x="44862" y="76493"/>
                </a:lnTo>
                <a:lnTo>
                  <a:pt x="20756" y="114411"/>
                </a:lnTo>
                <a:lnTo>
                  <a:pt x="5393" y="157394"/>
                </a:lnTo>
                <a:lnTo>
                  <a:pt x="0" y="204215"/>
                </a:lnTo>
                <a:lnTo>
                  <a:pt x="5393" y="251037"/>
                </a:lnTo>
                <a:lnTo>
                  <a:pt x="20756" y="294020"/>
                </a:lnTo>
                <a:lnTo>
                  <a:pt x="44862" y="331938"/>
                </a:lnTo>
                <a:lnTo>
                  <a:pt x="76487" y="363565"/>
                </a:lnTo>
                <a:lnTo>
                  <a:pt x="114405" y="387673"/>
                </a:lnTo>
                <a:lnTo>
                  <a:pt x="157390" y="403038"/>
                </a:lnTo>
                <a:lnTo>
                  <a:pt x="204215" y="408431"/>
                </a:lnTo>
                <a:lnTo>
                  <a:pt x="251041" y="403038"/>
                </a:lnTo>
                <a:lnTo>
                  <a:pt x="294026" y="387673"/>
                </a:lnTo>
                <a:lnTo>
                  <a:pt x="331944" y="363565"/>
                </a:lnTo>
                <a:lnTo>
                  <a:pt x="363569" y="331938"/>
                </a:lnTo>
                <a:lnTo>
                  <a:pt x="387675" y="294020"/>
                </a:lnTo>
                <a:lnTo>
                  <a:pt x="403038" y="251037"/>
                </a:lnTo>
                <a:lnTo>
                  <a:pt x="408431" y="204215"/>
                </a:lnTo>
                <a:lnTo>
                  <a:pt x="403038" y="157394"/>
                </a:lnTo>
                <a:lnTo>
                  <a:pt x="387675" y="114411"/>
                </a:lnTo>
                <a:lnTo>
                  <a:pt x="363569" y="76493"/>
                </a:lnTo>
                <a:lnTo>
                  <a:pt x="331944" y="44866"/>
                </a:lnTo>
                <a:lnTo>
                  <a:pt x="294026" y="20758"/>
                </a:lnTo>
                <a:lnTo>
                  <a:pt x="251041" y="5393"/>
                </a:lnTo>
                <a:lnTo>
                  <a:pt x="204215" y="0"/>
                </a:lnTo>
                <a:close/>
              </a:path>
            </a:pathLst>
          </a:custGeom>
          <a:solidFill>
            <a:srgbClr val="94AE2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45388" y="3459302"/>
            <a:ext cx="222885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00" spc="-120">
                <a:solidFill>
                  <a:srgbClr val="FFFFFF"/>
                </a:solidFill>
                <a:latin typeface="Trebuchet MS"/>
                <a:cs typeface="Trebuchet MS"/>
              </a:rPr>
              <a:t>02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888863" y="1583636"/>
            <a:ext cx="2252980" cy="1038860"/>
          </a:xfrm>
          <a:prstGeom prst="rect">
            <a:avLst/>
          </a:prstGeom>
        </p:spPr>
        <p:txBody>
          <a:bodyPr wrap="square" lIns="0" tIns="1333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0"/>
              </a:spcBef>
            </a:pPr>
            <a:r>
              <a:rPr dirty="0" sz="1700" spc="-135">
                <a:solidFill>
                  <a:srgbClr val="D7EA52"/>
                </a:solidFill>
                <a:latin typeface="Trebuchet MS"/>
                <a:cs typeface="Trebuchet MS"/>
              </a:rPr>
              <a:t>automatic </a:t>
            </a:r>
            <a:r>
              <a:rPr dirty="0" sz="1700" spc="-125">
                <a:solidFill>
                  <a:srgbClr val="D7EA52"/>
                </a:solidFill>
                <a:latin typeface="Trebuchet MS"/>
                <a:cs typeface="Trebuchet MS"/>
              </a:rPr>
              <a:t>watering</a:t>
            </a:r>
            <a:r>
              <a:rPr dirty="0" sz="1700" spc="-265">
                <a:solidFill>
                  <a:srgbClr val="D7EA52"/>
                </a:solidFill>
                <a:latin typeface="Trebuchet MS"/>
                <a:cs typeface="Trebuchet MS"/>
              </a:rPr>
              <a:t> </a:t>
            </a:r>
            <a:r>
              <a:rPr dirty="0" sz="1700" spc="-105">
                <a:solidFill>
                  <a:srgbClr val="D7EA52"/>
                </a:solidFill>
                <a:latin typeface="Trebuchet MS"/>
                <a:cs typeface="Trebuchet MS"/>
              </a:rPr>
              <a:t>system</a:t>
            </a:r>
            <a:endParaRPr sz="1700">
              <a:latin typeface="Trebuchet MS"/>
              <a:cs typeface="Trebuchet MS"/>
            </a:endParaRPr>
          </a:p>
          <a:p>
            <a:pPr algn="just" marL="452120" marR="5080" indent="431165">
              <a:lnSpc>
                <a:spcPct val="100000"/>
              </a:lnSpc>
              <a:spcBef>
                <a:spcPts val="670"/>
              </a:spcBef>
            </a:pPr>
            <a:r>
              <a:rPr dirty="0" sz="1200" spc="-5">
                <a:latin typeface="Roboto"/>
                <a:cs typeface="Roboto"/>
              </a:rPr>
              <a:t>Automatic</a:t>
            </a:r>
            <a:r>
              <a:rPr dirty="0" sz="1200" spc="-45">
                <a:latin typeface="Roboto"/>
                <a:cs typeface="Roboto"/>
              </a:rPr>
              <a:t> </a:t>
            </a:r>
            <a:r>
              <a:rPr dirty="0" sz="1200" spc="5">
                <a:latin typeface="Roboto"/>
                <a:cs typeface="Roboto"/>
              </a:rPr>
              <a:t>irrigation  </a:t>
            </a:r>
            <a:r>
              <a:rPr dirty="0" sz="1200">
                <a:latin typeface="Roboto"/>
                <a:cs typeface="Roboto"/>
              </a:rPr>
              <a:t>technology </a:t>
            </a:r>
            <a:r>
              <a:rPr dirty="0" sz="1200" spc="5">
                <a:latin typeface="Roboto"/>
                <a:cs typeface="Roboto"/>
              </a:rPr>
              <a:t>is </a:t>
            </a:r>
            <a:r>
              <a:rPr dirty="0" sz="1200">
                <a:latin typeface="Roboto"/>
                <a:cs typeface="Roboto"/>
              </a:rPr>
              <a:t>used </a:t>
            </a:r>
            <a:r>
              <a:rPr dirty="0" sz="1200" spc="5">
                <a:latin typeface="Roboto"/>
                <a:cs typeface="Roboto"/>
              </a:rPr>
              <a:t>inside  </a:t>
            </a:r>
            <a:r>
              <a:rPr dirty="0" sz="1200">
                <a:latin typeface="Roboto"/>
                <a:cs typeface="Roboto"/>
              </a:rPr>
              <a:t>the machine </a:t>
            </a:r>
            <a:r>
              <a:rPr dirty="0" sz="1200" spc="5">
                <a:latin typeface="Roboto"/>
                <a:cs typeface="Roboto"/>
              </a:rPr>
              <a:t>when</a:t>
            </a:r>
            <a:r>
              <a:rPr dirty="0" sz="1200" spc="-30">
                <a:latin typeface="Roboto"/>
                <a:cs typeface="Roboto"/>
              </a:rPr>
              <a:t> </a:t>
            </a:r>
            <a:r>
              <a:rPr dirty="0" sz="1200" spc="-5">
                <a:latin typeface="Roboto"/>
                <a:cs typeface="Roboto"/>
              </a:rPr>
              <a:t>needed</a:t>
            </a:r>
            <a:endParaRPr sz="1200">
              <a:latin typeface="Roboto"/>
              <a:cs typeface="Roboto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282940" y="1837944"/>
            <a:ext cx="408940" cy="407034"/>
          </a:xfrm>
          <a:custGeom>
            <a:avLst/>
            <a:gdLst/>
            <a:ahLst/>
            <a:cxnLst/>
            <a:rect l="l" t="t" r="r" b="b"/>
            <a:pathLst>
              <a:path w="408940" h="407035">
                <a:moveTo>
                  <a:pt x="204215" y="0"/>
                </a:moveTo>
                <a:lnTo>
                  <a:pt x="157394" y="5371"/>
                </a:lnTo>
                <a:lnTo>
                  <a:pt x="114411" y="20673"/>
                </a:lnTo>
                <a:lnTo>
                  <a:pt x="76493" y="44686"/>
                </a:lnTo>
                <a:lnTo>
                  <a:pt x="44866" y="76191"/>
                </a:lnTo>
                <a:lnTo>
                  <a:pt x="20758" y="113966"/>
                </a:lnTo>
                <a:lnTo>
                  <a:pt x="5393" y="156794"/>
                </a:lnTo>
                <a:lnTo>
                  <a:pt x="0" y="203453"/>
                </a:lnTo>
                <a:lnTo>
                  <a:pt x="5393" y="250113"/>
                </a:lnTo>
                <a:lnTo>
                  <a:pt x="20758" y="292941"/>
                </a:lnTo>
                <a:lnTo>
                  <a:pt x="44866" y="330716"/>
                </a:lnTo>
                <a:lnTo>
                  <a:pt x="76493" y="362221"/>
                </a:lnTo>
                <a:lnTo>
                  <a:pt x="114411" y="386234"/>
                </a:lnTo>
                <a:lnTo>
                  <a:pt x="157394" y="401536"/>
                </a:lnTo>
                <a:lnTo>
                  <a:pt x="204215" y="406907"/>
                </a:lnTo>
                <a:lnTo>
                  <a:pt x="251037" y="401536"/>
                </a:lnTo>
                <a:lnTo>
                  <a:pt x="294020" y="386234"/>
                </a:lnTo>
                <a:lnTo>
                  <a:pt x="331938" y="362221"/>
                </a:lnTo>
                <a:lnTo>
                  <a:pt x="363565" y="330716"/>
                </a:lnTo>
                <a:lnTo>
                  <a:pt x="387673" y="292941"/>
                </a:lnTo>
                <a:lnTo>
                  <a:pt x="403038" y="250113"/>
                </a:lnTo>
                <a:lnTo>
                  <a:pt x="408431" y="203453"/>
                </a:lnTo>
                <a:lnTo>
                  <a:pt x="403038" y="156794"/>
                </a:lnTo>
                <a:lnTo>
                  <a:pt x="387673" y="113966"/>
                </a:lnTo>
                <a:lnTo>
                  <a:pt x="363565" y="76191"/>
                </a:lnTo>
                <a:lnTo>
                  <a:pt x="331938" y="44686"/>
                </a:lnTo>
                <a:lnTo>
                  <a:pt x="294020" y="20673"/>
                </a:lnTo>
                <a:lnTo>
                  <a:pt x="251037" y="5371"/>
                </a:lnTo>
                <a:lnTo>
                  <a:pt x="204215" y="0"/>
                </a:lnTo>
                <a:close/>
              </a:path>
            </a:pathLst>
          </a:custGeom>
          <a:solidFill>
            <a:srgbClr val="D7EA5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8375650" y="1887169"/>
            <a:ext cx="225425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00" spc="-110">
                <a:solidFill>
                  <a:srgbClr val="FFFFFF"/>
                </a:solidFill>
                <a:latin typeface="Trebuchet MS"/>
                <a:cs typeface="Trebuchet MS"/>
              </a:rPr>
              <a:t>03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991605" y="3131131"/>
            <a:ext cx="2145665" cy="1221740"/>
          </a:xfrm>
          <a:prstGeom prst="rect">
            <a:avLst/>
          </a:prstGeom>
        </p:spPr>
        <p:txBody>
          <a:bodyPr wrap="square" lIns="0" tIns="133350" rIns="0" bIns="0" rtlCol="0" vert="horz">
            <a:spAutoFit/>
          </a:bodyPr>
          <a:lstStyle/>
          <a:p>
            <a:pPr marL="1080135">
              <a:lnSpc>
                <a:spcPct val="100000"/>
              </a:lnSpc>
              <a:spcBef>
                <a:spcPts val="1050"/>
              </a:spcBef>
            </a:pPr>
            <a:r>
              <a:rPr dirty="0" sz="1700" spc="-170">
                <a:solidFill>
                  <a:srgbClr val="FDC51C"/>
                </a:solidFill>
                <a:latin typeface="Trebuchet MS"/>
                <a:cs typeface="Trebuchet MS"/>
              </a:rPr>
              <a:t>Web</a:t>
            </a:r>
            <a:r>
              <a:rPr dirty="0" sz="1700" spc="-250">
                <a:solidFill>
                  <a:srgbClr val="FDC51C"/>
                </a:solidFill>
                <a:latin typeface="Trebuchet MS"/>
                <a:cs typeface="Trebuchet MS"/>
              </a:rPr>
              <a:t> </a:t>
            </a:r>
            <a:r>
              <a:rPr dirty="0" sz="1700" spc="-95">
                <a:solidFill>
                  <a:srgbClr val="FDC51C"/>
                </a:solidFill>
                <a:latin typeface="Trebuchet MS"/>
                <a:cs typeface="Trebuchet MS"/>
              </a:rPr>
              <a:t>support</a:t>
            </a:r>
            <a:endParaRPr sz="1700">
              <a:latin typeface="Trebuchet MS"/>
              <a:cs typeface="Trebuchet MS"/>
            </a:endParaRPr>
          </a:p>
          <a:p>
            <a:pPr algn="just" marL="12700" marR="6350" indent="100330">
              <a:lnSpc>
                <a:spcPct val="100000"/>
              </a:lnSpc>
              <a:spcBef>
                <a:spcPts val="670"/>
              </a:spcBef>
            </a:pPr>
            <a:r>
              <a:rPr dirty="0" sz="1200" spc="5">
                <a:latin typeface="Roboto"/>
                <a:cs typeface="Roboto"/>
              </a:rPr>
              <a:t>So </a:t>
            </a:r>
            <a:r>
              <a:rPr dirty="0" sz="1200">
                <a:latin typeface="Roboto"/>
                <a:cs typeface="Roboto"/>
              </a:rPr>
              <a:t>that the </a:t>
            </a:r>
            <a:r>
              <a:rPr dirty="0" sz="1200" spc="5">
                <a:latin typeface="Roboto"/>
                <a:cs typeface="Roboto"/>
              </a:rPr>
              <a:t>admin can </a:t>
            </a:r>
            <a:r>
              <a:rPr dirty="0" sz="1200">
                <a:latin typeface="Roboto"/>
                <a:cs typeface="Roboto"/>
              </a:rPr>
              <a:t>control  the machine </a:t>
            </a:r>
            <a:r>
              <a:rPr dirty="0" sz="1200" spc="10">
                <a:latin typeface="Roboto"/>
                <a:cs typeface="Roboto"/>
              </a:rPr>
              <a:t>in </a:t>
            </a:r>
            <a:r>
              <a:rPr dirty="0" sz="1200" spc="-5">
                <a:latin typeface="Roboto"/>
                <a:cs typeface="Roboto"/>
              </a:rPr>
              <a:t>terms </a:t>
            </a:r>
            <a:r>
              <a:rPr dirty="0" sz="1200" spc="-30">
                <a:latin typeface="Roboto"/>
                <a:cs typeface="Roboto"/>
              </a:rPr>
              <a:t>of </a:t>
            </a:r>
            <a:r>
              <a:rPr dirty="0" sz="1200" spc="10">
                <a:latin typeface="Roboto"/>
                <a:cs typeface="Roboto"/>
              </a:rPr>
              <a:t>adding  </a:t>
            </a:r>
            <a:r>
              <a:rPr dirty="0" sz="1200" spc="-5">
                <a:latin typeface="Roboto"/>
                <a:cs typeface="Roboto"/>
              </a:rPr>
              <a:t>customers </a:t>
            </a:r>
            <a:r>
              <a:rPr dirty="0" sz="1200" spc="5">
                <a:latin typeface="Roboto"/>
                <a:cs typeface="Roboto"/>
              </a:rPr>
              <a:t>through </a:t>
            </a:r>
            <a:r>
              <a:rPr dirty="0" sz="1200">
                <a:latin typeface="Roboto"/>
                <a:cs typeface="Roboto"/>
              </a:rPr>
              <a:t>the web</a:t>
            </a:r>
            <a:r>
              <a:rPr dirty="0" sz="1200" spc="30">
                <a:latin typeface="Roboto"/>
                <a:cs typeface="Roboto"/>
              </a:rPr>
              <a:t> </a:t>
            </a:r>
            <a:r>
              <a:rPr dirty="0" sz="1200" spc="5">
                <a:latin typeface="Roboto"/>
                <a:cs typeface="Roboto"/>
              </a:rPr>
              <a:t>or</a:t>
            </a:r>
            <a:endParaRPr sz="1200">
              <a:latin typeface="Roboto"/>
              <a:cs typeface="Roboto"/>
            </a:endParaRPr>
          </a:p>
          <a:p>
            <a:pPr algn="just" marL="1371600">
              <a:lnSpc>
                <a:spcPct val="100000"/>
              </a:lnSpc>
            </a:pPr>
            <a:r>
              <a:rPr dirty="0" sz="1200">
                <a:latin typeface="Roboto"/>
                <a:cs typeface="Roboto"/>
              </a:rPr>
              <a:t>mobile</a:t>
            </a:r>
            <a:r>
              <a:rPr dirty="0" sz="1200" spc="-55">
                <a:latin typeface="Roboto"/>
                <a:cs typeface="Roboto"/>
              </a:rPr>
              <a:t> </a:t>
            </a:r>
            <a:r>
              <a:rPr dirty="0" sz="1200" spc="5">
                <a:latin typeface="Roboto"/>
                <a:cs typeface="Roboto"/>
              </a:rPr>
              <a:t>app</a:t>
            </a:r>
            <a:endParaRPr sz="1200">
              <a:latin typeface="Roboto"/>
              <a:cs typeface="Roboto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282940" y="3383279"/>
            <a:ext cx="408940" cy="408940"/>
          </a:xfrm>
          <a:custGeom>
            <a:avLst/>
            <a:gdLst/>
            <a:ahLst/>
            <a:cxnLst/>
            <a:rect l="l" t="t" r="r" b="b"/>
            <a:pathLst>
              <a:path w="408940" h="408939">
                <a:moveTo>
                  <a:pt x="204215" y="0"/>
                </a:moveTo>
                <a:lnTo>
                  <a:pt x="157394" y="5393"/>
                </a:lnTo>
                <a:lnTo>
                  <a:pt x="114411" y="20758"/>
                </a:lnTo>
                <a:lnTo>
                  <a:pt x="76493" y="44866"/>
                </a:lnTo>
                <a:lnTo>
                  <a:pt x="44866" y="76493"/>
                </a:lnTo>
                <a:lnTo>
                  <a:pt x="20758" y="114411"/>
                </a:lnTo>
                <a:lnTo>
                  <a:pt x="5393" y="157394"/>
                </a:lnTo>
                <a:lnTo>
                  <a:pt x="0" y="204216"/>
                </a:lnTo>
                <a:lnTo>
                  <a:pt x="5393" y="251037"/>
                </a:lnTo>
                <a:lnTo>
                  <a:pt x="20758" y="294020"/>
                </a:lnTo>
                <a:lnTo>
                  <a:pt x="44866" y="331938"/>
                </a:lnTo>
                <a:lnTo>
                  <a:pt x="76493" y="363565"/>
                </a:lnTo>
                <a:lnTo>
                  <a:pt x="114411" y="387673"/>
                </a:lnTo>
                <a:lnTo>
                  <a:pt x="157394" y="403038"/>
                </a:lnTo>
                <a:lnTo>
                  <a:pt x="204215" y="408432"/>
                </a:lnTo>
                <a:lnTo>
                  <a:pt x="251037" y="403038"/>
                </a:lnTo>
                <a:lnTo>
                  <a:pt x="294020" y="387673"/>
                </a:lnTo>
                <a:lnTo>
                  <a:pt x="331938" y="363565"/>
                </a:lnTo>
                <a:lnTo>
                  <a:pt x="363565" y="331938"/>
                </a:lnTo>
                <a:lnTo>
                  <a:pt x="387673" y="294020"/>
                </a:lnTo>
                <a:lnTo>
                  <a:pt x="403038" y="251037"/>
                </a:lnTo>
                <a:lnTo>
                  <a:pt x="408431" y="204216"/>
                </a:lnTo>
                <a:lnTo>
                  <a:pt x="403038" y="157394"/>
                </a:lnTo>
                <a:lnTo>
                  <a:pt x="387673" y="114411"/>
                </a:lnTo>
                <a:lnTo>
                  <a:pt x="363565" y="76493"/>
                </a:lnTo>
                <a:lnTo>
                  <a:pt x="331938" y="44866"/>
                </a:lnTo>
                <a:lnTo>
                  <a:pt x="294020" y="20758"/>
                </a:lnTo>
                <a:lnTo>
                  <a:pt x="251037" y="5393"/>
                </a:lnTo>
                <a:lnTo>
                  <a:pt x="204215" y="0"/>
                </a:lnTo>
                <a:close/>
              </a:path>
            </a:pathLst>
          </a:custGeom>
          <a:solidFill>
            <a:srgbClr val="FDC5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8371078" y="3433698"/>
            <a:ext cx="233045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80">
                <a:solidFill>
                  <a:srgbClr val="FFFFFF"/>
                </a:solidFill>
                <a:latin typeface="Trebuchet MS"/>
                <a:cs typeface="Trebuchet MS"/>
              </a:rPr>
              <a:t>04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503674" y="1935478"/>
            <a:ext cx="2193801" cy="19972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Eng.SeemaZiyad</dc:creator>
  <dc:title>Green house    Machine</dc:title>
  <dcterms:created xsi:type="dcterms:W3CDTF">2023-07-01T22:01:50Z</dcterms:created>
  <dcterms:modified xsi:type="dcterms:W3CDTF">2023-07-01T22:01:50Z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2022-08-26T00:00:00Z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2023-07-01T00:00:00Z</vt:filetime>
  </property>
</Properties>
</file>