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27.jpg" ContentType="image/jpg"/>
  <Override PartName="/ppt/media/image36.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382" r:id="rId7"/>
    <p:sldId id="383" r:id="rId8"/>
    <p:sldId id="262" r:id="rId9"/>
    <p:sldId id="263" r:id="rId10"/>
    <p:sldId id="264" r:id="rId11"/>
    <p:sldId id="265" r:id="rId12"/>
    <p:sldId id="289" r:id="rId13"/>
    <p:sldId id="267" r:id="rId14"/>
    <p:sldId id="266" r:id="rId15"/>
    <p:sldId id="268" r:id="rId16"/>
    <p:sldId id="385" r:id="rId17"/>
    <p:sldId id="299" r:id="rId18"/>
    <p:sldId id="269" r:id="rId19"/>
    <p:sldId id="290" r:id="rId20"/>
    <p:sldId id="270" r:id="rId21"/>
    <p:sldId id="271" r:id="rId22"/>
    <p:sldId id="302" r:id="rId23"/>
    <p:sldId id="272" r:id="rId24"/>
    <p:sldId id="273" r:id="rId25"/>
    <p:sldId id="274" r:id="rId26"/>
    <p:sldId id="300" r:id="rId27"/>
    <p:sldId id="275" r:id="rId28"/>
    <p:sldId id="303" r:id="rId29"/>
    <p:sldId id="294" r:id="rId30"/>
    <p:sldId id="276" r:id="rId31"/>
    <p:sldId id="297" r:id="rId32"/>
    <p:sldId id="277" r:id="rId33"/>
    <p:sldId id="278" r:id="rId34"/>
    <p:sldId id="279" r:id="rId35"/>
    <p:sldId id="304" r:id="rId36"/>
    <p:sldId id="280" r:id="rId37"/>
    <p:sldId id="305" r:id="rId38"/>
    <p:sldId id="282" r:id="rId39"/>
    <p:sldId id="306" r:id="rId40"/>
    <p:sldId id="307" r:id="rId41"/>
    <p:sldId id="291" r:id="rId42"/>
    <p:sldId id="292" r:id="rId43"/>
    <p:sldId id="293" r:id="rId44"/>
    <p:sldId id="283" r:id="rId45"/>
    <p:sldId id="284" r:id="rId46"/>
    <p:sldId id="308" r:id="rId47"/>
    <p:sldId id="309" r:id="rId48"/>
    <p:sldId id="310" r:id="rId49"/>
    <p:sldId id="311" r:id="rId50"/>
    <p:sldId id="298" r:id="rId51"/>
    <p:sldId id="312" r:id="rId52"/>
    <p:sldId id="301"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1" r:id="rId82"/>
    <p:sldId id="342" r:id="rId83"/>
    <p:sldId id="343" r:id="rId84"/>
    <p:sldId id="344" r:id="rId85"/>
    <p:sldId id="345" r:id="rId86"/>
    <p:sldId id="346" r:id="rId87"/>
    <p:sldId id="347" r:id="rId88"/>
    <p:sldId id="348" r:id="rId89"/>
    <p:sldId id="349" r:id="rId90"/>
    <p:sldId id="350" r:id="rId91"/>
    <p:sldId id="387" r:id="rId92"/>
    <p:sldId id="388" r:id="rId93"/>
    <p:sldId id="351" r:id="rId94"/>
    <p:sldId id="352" r:id="rId95"/>
    <p:sldId id="353" r:id="rId96"/>
    <p:sldId id="354" r:id="rId97"/>
    <p:sldId id="355" r:id="rId98"/>
    <p:sldId id="356" r:id="rId99"/>
    <p:sldId id="357" r:id="rId100"/>
    <p:sldId id="358" r:id="rId101"/>
    <p:sldId id="359" r:id="rId102"/>
    <p:sldId id="360" r:id="rId103"/>
    <p:sldId id="361" r:id="rId104"/>
    <p:sldId id="362" r:id="rId105"/>
    <p:sldId id="363" r:id="rId106"/>
    <p:sldId id="364" r:id="rId107"/>
    <p:sldId id="365" r:id="rId108"/>
    <p:sldId id="366" r:id="rId109"/>
    <p:sldId id="367" r:id="rId110"/>
    <p:sldId id="368" r:id="rId111"/>
    <p:sldId id="369" r:id="rId112"/>
    <p:sldId id="370" r:id="rId113"/>
    <p:sldId id="371" r:id="rId114"/>
    <p:sldId id="372" r:id="rId115"/>
    <p:sldId id="373" r:id="rId116"/>
    <p:sldId id="374" r:id="rId117"/>
    <p:sldId id="375" r:id="rId118"/>
    <p:sldId id="376" r:id="rId119"/>
    <p:sldId id="377" r:id="rId120"/>
    <p:sldId id="378" r:id="rId121"/>
    <p:sldId id="379" r:id="rId122"/>
    <p:sldId id="380" r:id="rId123"/>
    <p:sldId id="381" r:id="rId124"/>
    <p:sldId id="287" r:id="rId125"/>
    <p:sldId id="295" r:id="rId126"/>
    <p:sldId id="296" r:id="rId127"/>
    <p:sldId id="288" r:id="rId128"/>
  </p:sldIdLst>
  <p:sldSz cx="18288000" cy="10287000"/>
  <p:notesSz cx="18288000" cy="10287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996" y="11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299461" y="302716"/>
            <a:ext cx="5791962" cy="1304416"/>
          </a:xfrm>
          <a:prstGeom prst="rect">
            <a:avLst/>
          </a:prstGeom>
        </p:spPr>
        <p:txBody>
          <a:bodyPr wrap="square" lIns="0" tIns="0" rIns="0" bIns="0">
            <a:spAutoFit/>
          </a:bodyPr>
          <a:lstStyle>
            <a:lvl1pPr>
              <a:defRPr sz="8250" b="1" i="0">
                <a:solidFill>
                  <a:srgbClr val="171717"/>
                </a:solidFill>
                <a:latin typeface="Tahoma"/>
                <a:cs typeface="Tahoma"/>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sz="5200" b="0" i="0">
                <a:solidFill>
                  <a:srgbClr val="171717"/>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8250" b="1" i="0">
                <a:solidFill>
                  <a:srgbClr val="17171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sz="5200" b="0" i="0">
                <a:solidFill>
                  <a:srgbClr val="171717"/>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8250" b="1" i="0">
                <a:solidFill>
                  <a:srgbClr val="171717"/>
                </a:solidFill>
                <a:latin typeface="Tahoma"/>
                <a:cs typeface="Tahoma"/>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2/3/2025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8250" b="1" i="0">
                <a:solidFill>
                  <a:srgbClr val="17171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2/3/2025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2/3/2025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958085" y="302716"/>
            <a:ext cx="8706993" cy="2758618"/>
          </a:xfrm>
          <a:prstGeom prst="rect">
            <a:avLst/>
          </a:prstGeom>
        </p:spPr>
        <p:txBody>
          <a:bodyPr wrap="square" lIns="0" tIns="0" rIns="0" bIns="0">
            <a:spAutoFit/>
          </a:bodyPr>
          <a:lstStyle>
            <a:lvl1pPr>
              <a:defRPr sz="8250" b="1" i="0">
                <a:solidFill>
                  <a:srgbClr val="171717"/>
                </a:solidFill>
                <a:latin typeface="Tahoma"/>
                <a:cs typeface="Tahoma"/>
              </a:defRPr>
            </a:lvl1pPr>
          </a:lstStyle>
          <a:p>
            <a:endParaRPr/>
          </a:p>
        </p:txBody>
      </p:sp>
      <p:sp>
        <p:nvSpPr>
          <p:cNvPr id="3" name="Holder 3"/>
          <p:cNvSpPr>
            <a:spLocks noGrp="1"/>
          </p:cNvSpPr>
          <p:nvPr>
            <p:ph type="body" idx="1"/>
          </p:nvPr>
        </p:nvSpPr>
        <p:spPr>
          <a:xfrm>
            <a:off x="2550922" y="2125497"/>
            <a:ext cx="15205075" cy="5582920"/>
          </a:xfrm>
          <a:prstGeom prst="rect">
            <a:avLst/>
          </a:prstGeom>
        </p:spPr>
        <p:txBody>
          <a:bodyPr wrap="square" lIns="0" tIns="0" rIns="0" bIns="0">
            <a:spAutoFit/>
          </a:bodyPr>
          <a:lstStyle>
            <a:lvl1pPr>
              <a:defRPr sz="5200" b="0" i="0">
                <a:solidFill>
                  <a:srgbClr val="171717"/>
                </a:solidFill>
                <a:latin typeface="Arial MT"/>
                <a:cs typeface="Arial MT"/>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2/3/2025</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image" Target="../media/image185.jpeg"/><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image" Target="../media/image186.jpeg"/><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image" Target="../media/image187.jpeg"/><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image" Target="../media/image18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10.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image" Target="../media/image192.png"/><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2" Type="http://schemas.openxmlformats.org/officeDocument/2006/relationships/image" Target="../media/image193.png"/><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20.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2" Type="http://schemas.openxmlformats.org/officeDocument/2006/relationships/image" Target="../media/image201.png"/><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image" Target="../media/image202.png"/><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2.xml"/><Relationship Id="rId5" Type="http://schemas.openxmlformats.org/officeDocument/2006/relationships/image" Target="../media/image206.png"/><Relationship Id="rId4" Type="http://schemas.openxmlformats.org/officeDocument/2006/relationships/image" Target="../media/image205.png"/></Relationships>
</file>

<file path=ppt/slides/_rels/slide125.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jpg"/></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54.jpe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jpe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26.png"/><Relationship Id="rId4" Type="http://schemas.openxmlformats.org/officeDocument/2006/relationships/image" Target="../media/image63.jpe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73.jp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26.pn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83.png"/><Relationship Id="rId4"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86.png"/><Relationship Id="rId4" Type="http://schemas.openxmlformats.org/officeDocument/2006/relationships/image" Target="../media/image85.png"/></Relationships>
</file>

<file path=ppt/slides/_rels/slide31.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image" Target="../media/image87.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73.jpg"/><Relationship Id="rId5" Type="http://schemas.openxmlformats.org/officeDocument/2006/relationships/image" Target="../media/image44.png"/><Relationship Id="rId4" Type="http://schemas.openxmlformats.org/officeDocument/2006/relationships/image" Target="../media/image90.jpeg"/></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 Id="rId5" Type="http://schemas.openxmlformats.org/officeDocument/2006/relationships/image" Target="../media/image94.png"/><Relationship Id="rId4" Type="http://schemas.openxmlformats.org/officeDocument/2006/relationships/image" Target="../media/image93.png"/></Relationships>
</file>

<file path=ppt/slides/_rels/slide3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4.xml"/><Relationship Id="rId5" Type="http://schemas.openxmlformats.org/officeDocument/2006/relationships/image" Target="../media/image92.png"/><Relationship Id="rId4" Type="http://schemas.openxmlformats.org/officeDocument/2006/relationships/image" Target="../media/image103.png"/></Relationships>
</file>

<file path=ppt/slides/_rels/slide3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4.xml"/><Relationship Id="rId5" Type="http://schemas.openxmlformats.org/officeDocument/2006/relationships/image" Target="../media/image92.png"/><Relationship Id="rId4" Type="http://schemas.openxmlformats.org/officeDocument/2006/relationships/image" Target="../media/image106.png"/></Relationships>
</file>

<file path=ppt/slides/_rels/slide3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110.png"/><Relationship Id="rId5" Type="http://schemas.openxmlformats.org/officeDocument/2006/relationships/image" Target="../media/image109.jpeg"/><Relationship Id="rId4" Type="http://schemas.openxmlformats.org/officeDocument/2006/relationships/image" Target="../media/image108.png"/></Relationships>
</file>

<file path=ppt/slides/_rels/slide39.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92.png"/><Relationship Id="rId1" Type="http://schemas.openxmlformats.org/officeDocument/2006/relationships/slideLayout" Target="../slideLayouts/slideLayout4.xml"/><Relationship Id="rId4" Type="http://schemas.openxmlformats.org/officeDocument/2006/relationships/image" Target="../media/image113.jpg"/></Relationships>
</file>

<file path=ppt/slides/_rels/slide4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92.png"/><Relationship Id="rId4" Type="http://schemas.openxmlformats.org/officeDocument/2006/relationships/image" Target="../media/image115.png"/></Relationships>
</file>

<file path=ppt/slides/_rels/slide42.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92.png"/><Relationship Id="rId4" Type="http://schemas.openxmlformats.org/officeDocument/2006/relationships/image" Target="../media/image117.jpeg"/></Relationships>
</file>

<file path=ppt/slides/_rels/slide4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4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122.png"/><Relationship Id="rId4" Type="http://schemas.openxmlformats.org/officeDocument/2006/relationships/image" Target="../media/image100.png"/></Relationships>
</file>

<file path=ppt/slides/_rels/slide4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4.xml"/><Relationship Id="rId4" Type="http://schemas.openxmlformats.org/officeDocument/2006/relationships/image" Target="../media/image118.png"/></Relationships>
</file>

<file path=ppt/slides/_rels/slide4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5.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4.png"/></Relationships>
</file>

<file path=ppt/slides/_rels/slide70.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image" Target="../media/image170.jp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image" Target="../media/image171.jp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972435" y="5309615"/>
            <a:ext cx="3550920" cy="4977130"/>
          </a:xfrm>
          <a:custGeom>
            <a:avLst/>
            <a:gdLst/>
            <a:ahLst/>
            <a:cxnLst/>
            <a:rect l="l" t="t" r="r" b="b"/>
            <a:pathLst>
              <a:path w="3550920" h="4977130">
                <a:moveTo>
                  <a:pt x="0" y="4976863"/>
                </a:moveTo>
                <a:lnTo>
                  <a:pt x="69087" y="4950272"/>
                </a:lnTo>
                <a:lnTo>
                  <a:pt x="111506" y="4933367"/>
                </a:lnTo>
                <a:lnTo>
                  <a:pt x="153669" y="4916119"/>
                </a:lnTo>
                <a:lnTo>
                  <a:pt x="195706" y="4898533"/>
                </a:lnTo>
                <a:lnTo>
                  <a:pt x="237616" y="4880608"/>
                </a:lnTo>
                <a:lnTo>
                  <a:pt x="279400" y="4862348"/>
                </a:lnTo>
                <a:lnTo>
                  <a:pt x="320928" y="4843754"/>
                </a:lnTo>
                <a:lnTo>
                  <a:pt x="362203" y="4824831"/>
                </a:lnTo>
                <a:lnTo>
                  <a:pt x="403351" y="4805565"/>
                </a:lnTo>
                <a:lnTo>
                  <a:pt x="444373" y="4785982"/>
                </a:lnTo>
                <a:lnTo>
                  <a:pt x="485139" y="4766068"/>
                </a:lnTo>
                <a:lnTo>
                  <a:pt x="525779" y="4745824"/>
                </a:lnTo>
                <a:lnTo>
                  <a:pt x="566165" y="4725263"/>
                </a:lnTo>
                <a:lnTo>
                  <a:pt x="606425" y="4704372"/>
                </a:lnTo>
                <a:lnTo>
                  <a:pt x="646429" y="4683163"/>
                </a:lnTo>
                <a:lnTo>
                  <a:pt x="686180" y="4661636"/>
                </a:lnTo>
                <a:lnTo>
                  <a:pt x="725804" y="4639792"/>
                </a:lnTo>
                <a:lnTo>
                  <a:pt x="765301" y="4617631"/>
                </a:lnTo>
                <a:lnTo>
                  <a:pt x="804544" y="4595164"/>
                </a:lnTo>
                <a:lnTo>
                  <a:pt x="843534" y="4572368"/>
                </a:lnTo>
                <a:lnTo>
                  <a:pt x="882395" y="4549279"/>
                </a:lnTo>
                <a:lnTo>
                  <a:pt x="921003" y="4525873"/>
                </a:lnTo>
                <a:lnTo>
                  <a:pt x="959357" y="4502162"/>
                </a:lnTo>
                <a:lnTo>
                  <a:pt x="997585" y="4478134"/>
                </a:lnTo>
                <a:lnTo>
                  <a:pt x="1035557" y="4453813"/>
                </a:lnTo>
                <a:lnTo>
                  <a:pt x="1073277" y="4429201"/>
                </a:lnTo>
                <a:lnTo>
                  <a:pt x="1110868" y="4404271"/>
                </a:lnTo>
                <a:lnTo>
                  <a:pt x="1148206" y="4379048"/>
                </a:lnTo>
                <a:lnTo>
                  <a:pt x="1185290" y="4353534"/>
                </a:lnTo>
                <a:lnTo>
                  <a:pt x="1222120" y="4327715"/>
                </a:lnTo>
                <a:lnTo>
                  <a:pt x="1258951" y="4301718"/>
                </a:lnTo>
                <a:lnTo>
                  <a:pt x="1295273" y="4275201"/>
                </a:lnTo>
                <a:lnTo>
                  <a:pt x="1331467" y="4248518"/>
                </a:lnTo>
                <a:lnTo>
                  <a:pt x="1367536" y="4221543"/>
                </a:lnTo>
                <a:lnTo>
                  <a:pt x="1403350" y="4194276"/>
                </a:lnTo>
                <a:lnTo>
                  <a:pt x="1438782" y="4166717"/>
                </a:lnTo>
                <a:lnTo>
                  <a:pt x="1474089" y="4138891"/>
                </a:lnTo>
                <a:lnTo>
                  <a:pt x="1509267" y="4110774"/>
                </a:lnTo>
                <a:lnTo>
                  <a:pt x="1544065" y="4082376"/>
                </a:lnTo>
                <a:lnTo>
                  <a:pt x="1578610" y="4053713"/>
                </a:lnTo>
                <a:lnTo>
                  <a:pt x="1613027" y="4024757"/>
                </a:lnTo>
                <a:lnTo>
                  <a:pt x="1647189" y="3995534"/>
                </a:lnTo>
                <a:lnTo>
                  <a:pt x="1680972" y="3966044"/>
                </a:lnTo>
                <a:lnTo>
                  <a:pt x="1714627" y="3936276"/>
                </a:lnTo>
                <a:lnTo>
                  <a:pt x="1748027" y="3906227"/>
                </a:lnTo>
                <a:lnTo>
                  <a:pt x="1781175" y="3875925"/>
                </a:lnTo>
                <a:lnTo>
                  <a:pt x="1814067" y="3845356"/>
                </a:lnTo>
                <a:lnTo>
                  <a:pt x="1846706" y="3814521"/>
                </a:lnTo>
                <a:lnTo>
                  <a:pt x="1879091" y="3783418"/>
                </a:lnTo>
                <a:lnTo>
                  <a:pt x="1911223" y="3752062"/>
                </a:lnTo>
                <a:lnTo>
                  <a:pt x="1943100" y="3720439"/>
                </a:lnTo>
                <a:lnTo>
                  <a:pt x="1974723" y="3688588"/>
                </a:lnTo>
                <a:lnTo>
                  <a:pt x="2006091" y="3656457"/>
                </a:lnTo>
                <a:lnTo>
                  <a:pt x="2037206" y="3624072"/>
                </a:lnTo>
                <a:lnTo>
                  <a:pt x="2068067" y="3591433"/>
                </a:lnTo>
                <a:lnTo>
                  <a:pt x="2098548" y="3558540"/>
                </a:lnTo>
                <a:lnTo>
                  <a:pt x="2128901" y="3525393"/>
                </a:lnTo>
                <a:lnTo>
                  <a:pt x="2158873" y="3491992"/>
                </a:lnTo>
                <a:lnTo>
                  <a:pt x="2188717" y="3458337"/>
                </a:lnTo>
                <a:lnTo>
                  <a:pt x="2218181" y="3424428"/>
                </a:lnTo>
                <a:lnTo>
                  <a:pt x="2247391" y="3390392"/>
                </a:lnTo>
                <a:lnTo>
                  <a:pt x="2276348" y="3355975"/>
                </a:lnTo>
                <a:lnTo>
                  <a:pt x="2305050" y="3321431"/>
                </a:lnTo>
                <a:lnTo>
                  <a:pt x="2333498" y="3286506"/>
                </a:lnTo>
                <a:lnTo>
                  <a:pt x="2361565" y="3251454"/>
                </a:lnTo>
                <a:lnTo>
                  <a:pt x="2389378" y="3216148"/>
                </a:lnTo>
                <a:lnTo>
                  <a:pt x="2416937" y="3180588"/>
                </a:lnTo>
                <a:lnTo>
                  <a:pt x="2444241" y="3144901"/>
                </a:lnTo>
                <a:lnTo>
                  <a:pt x="2471166" y="3108833"/>
                </a:lnTo>
                <a:lnTo>
                  <a:pt x="2497836" y="3072638"/>
                </a:lnTo>
                <a:lnTo>
                  <a:pt x="2524252" y="3036189"/>
                </a:lnTo>
                <a:lnTo>
                  <a:pt x="2550414" y="2999486"/>
                </a:lnTo>
                <a:lnTo>
                  <a:pt x="2576194" y="2962656"/>
                </a:lnTo>
                <a:lnTo>
                  <a:pt x="2601722" y="2925572"/>
                </a:lnTo>
                <a:lnTo>
                  <a:pt x="2626867" y="2888234"/>
                </a:lnTo>
                <a:lnTo>
                  <a:pt x="2651887" y="2850642"/>
                </a:lnTo>
                <a:lnTo>
                  <a:pt x="2676525" y="2812923"/>
                </a:lnTo>
                <a:lnTo>
                  <a:pt x="2700781" y="2774823"/>
                </a:lnTo>
                <a:lnTo>
                  <a:pt x="2724785" y="2736723"/>
                </a:lnTo>
                <a:lnTo>
                  <a:pt x="2748534" y="2698242"/>
                </a:lnTo>
                <a:lnTo>
                  <a:pt x="2771902" y="2659634"/>
                </a:lnTo>
                <a:lnTo>
                  <a:pt x="2795016" y="2620899"/>
                </a:lnTo>
                <a:lnTo>
                  <a:pt x="2817876" y="2581783"/>
                </a:lnTo>
                <a:lnTo>
                  <a:pt x="2840354" y="2542667"/>
                </a:lnTo>
                <a:lnTo>
                  <a:pt x="2862453" y="2503170"/>
                </a:lnTo>
                <a:lnTo>
                  <a:pt x="2884297" y="2463546"/>
                </a:lnTo>
                <a:lnTo>
                  <a:pt x="2905887" y="2423795"/>
                </a:lnTo>
                <a:lnTo>
                  <a:pt x="2926968" y="2383663"/>
                </a:lnTo>
                <a:lnTo>
                  <a:pt x="2947924" y="2343531"/>
                </a:lnTo>
                <a:lnTo>
                  <a:pt x="2968498" y="2303145"/>
                </a:lnTo>
                <a:lnTo>
                  <a:pt x="2988691" y="2262505"/>
                </a:lnTo>
                <a:lnTo>
                  <a:pt x="3008629" y="2221738"/>
                </a:lnTo>
                <a:lnTo>
                  <a:pt x="3028188" y="2180844"/>
                </a:lnTo>
                <a:lnTo>
                  <a:pt x="3028188" y="2180717"/>
                </a:lnTo>
                <a:lnTo>
                  <a:pt x="3047491" y="2139569"/>
                </a:lnTo>
                <a:lnTo>
                  <a:pt x="3066415" y="2098167"/>
                </a:lnTo>
                <a:lnTo>
                  <a:pt x="3084956" y="2056638"/>
                </a:lnTo>
                <a:lnTo>
                  <a:pt x="3103244" y="2014982"/>
                </a:lnTo>
                <a:lnTo>
                  <a:pt x="3121152" y="1973072"/>
                </a:lnTo>
                <a:lnTo>
                  <a:pt x="3138804" y="1931035"/>
                </a:lnTo>
                <a:lnTo>
                  <a:pt x="3156077" y="1888744"/>
                </a:lnTo>
                <a:lnTo>
                  <a:pt x="3172967" y="1846326"/>
                </a:lnTo>
                <a:lnTo>
                  <a:pt x="3189478" y="1803781"/>
                </a:lnTo>
                <a:lnTo>
                  <a:pt x="3205734" y="1760982"/>
                </a:lnTo>
                <a:lnTo>
                  <a:pt x="3221609" y="1718056"/>
                </a:lnTo>
                <a:lnTo>
                  <a:pt x="3237103" y="1675003"/>
                </a:lnTo>
                <a:lnTo>
                  <a:pt x="3252342" y="1631696"/>
                </a:lnTo>
                <a:lnTo>
                  <a:pt x="3267075" y="1588262"/>
                </a:lnTo>
                <a:lnTo>
                  <a:pt x="3281553" y="1544701"/>
                </a:lnTo>
                <a:lnTo>
                  <a:pt x="3295650" y="1501013"/>
                </a:lnTo>
                <a:lnTo>
                  <a:pt x="3309492" y="1457071"/>
                </a:lnTo>
                <a:lnTo>
                  <a:pt x="3322828" y="1413002"/>
                </a:lnTo>
                <a:lnTo>
                  <a:pt x="3335909" y="1368806"/>
                </a:lnTo>
                <a:lnTo>
                  <a:pt x="3348609" y="1324356"/>
                </a:lnTo>
                <a:lnTo>
                  <a:pt x="3360928" y="1279906"/>
                </a:lnTo>
                <a:lnTo>
                  <a:pt x="3372866" y="1235202"/>
                </a:lnTo>
                <a:lnTo>
                  <a:pt x="3384423" y="1190371"/>
                </a:lnTo>
                <a:lnTo>
                  <a:pt x="3395599" y="1145413"/>
                </a:lnTo>
                <a:lnTo>
                  <a:pt x="3406520" y="1100201"/>
                </a:lnTo>
                <a:lnTo>
                  <a:pt x="3416935" y="1054989"/>
                </a:lnTo>
                <a:lnTo>
                  <a:pt x="3427094" y="1009523"/>
                </a:lnTo>
                <a:lnTo>
                  <a:pt x="3436747" y="964057"/>
                </a:lnTo>
                <a:lnTo>
                  <a:pt x="3446144" y="918337"/>
                </a:lnTo>
                <a:lnTo>
                  <a:pt x="3455035" y="872871"/>
                </a:lnTo>
                <a:lnTo>
                  <a:pt x="3455162" y="872489"/>
                </a:lnTo>
                <a:lnTo>
                  <a:pt x="3463670" y="826643"/>
                </a:lnTo>
                <a:lnTo>
                  <a:pt x="3471926" y="780542"/>
                </a:lnTo>
                <a:lnTo>
                  <a:pt x="3479673" y="734313"/>
                </a:lnTo>
                <a:lnTo>
                  <a:pt x="3487166" y="687959"/>
                </a:lnTo>
                <a:lnTo>
                  <a:pt x="3494151" y="641476"/>
                </a:lnTo>
                <a:lnTo>
                  <a:pt x="3500881" y="594868"/>
                </a:lnTo>
                <a:lnTo>
                  <a:pt x="3507104" y="548132"/>
                </a:lnTo>
                <a:lnTo>
                  <a:pt x="3513074" y="501269"/>
                </a:lnTo>
                <a:lnTo>
                  <a:pt x="3518535" y="454279"/>
                </a:lnTo>
                <a:lnTo>
                  <a:pt x="3523615" y="407162"/>
                </a:lnTo>
                <a:lnTo>
                  <a:pt x="3528314" y="359918"/>
                </a:lnTo>
                <a:lnTo>
                  <a:pt x="3532505" y="314071"/>
                </a:lnTo>
                <a:lnTo>
                  <a:pt x="3536441" y="265175"/>
                </a:lnTo>
                <a:lnTo>
                  <a:pt x="3539997" y="217678"/>
                </a:lnTo>
                <a:lnTo>
                  <a:pt x="3543045" y="169925"/>
                </a:lnTo>
                <a:lnTo>
                  <a:pt x="3545713" y="123571"/>
                </a:lnTo>
                <a:lnTo>
                  <a:pt x="3545713" y="122174"/>
                </a:lnTo>
                <a:lnTo>
                  <a:pt x="3547998" y="74295"/>
                </a:lnTo>
                <a:lnTo>
                  <a:pt x="3549904" y="26288"/>
                </a:lnTo>
                <a:lnTo>
                  <a:pt x="3550666" y="0"/>
                </a:lnTo>
              </a:path>
            </a:pathLst>
          </a:custGeom>
          <a:ln w="171450">
            <a:solidFill>
              <a:srgbClr val="FC601F"/>
            </a:solidFill>
          </a:ln>
        </p:spPr>
        <p:txBody>
          <a:bodyPr wrap="square" lIns="0" tIns="0" rIns="0" bIns="0" rtlCol="0"/>
          <a:lstStyle/>
          <a:p>
            <a:endParaRPr/>
          </a:p>
        </p:txBody>
      </p:sp>
      <p:grpSp>
        <p:nvGrpSpPr>
          <p:cNvPr id="3" name="object 3"/>
          <p:cNvGrpSpPr/>
          <p:nvPr/>
        </p:nvGrpSpPr>
        <p:grpSpPr>
          <a:xfrm>
            <a:off x="3372865" y="4064000"/>
            <a:ext cx="12200255" cy="2341245"/>
            <a:chOff x="3372865" y="4064000"/>
            <a:chExt cx="12200255" cy="2341245"/>
          </a:xfrm>
        </p:grpSpPr>
        <p:sp>
          <p:nvSpPr>
            <p:cNvPr id="4" name="object 4"/>
            <p:cNvSpPr/>
            <p:nvPr/>
          </p:nvSpPr>
          <p:spPr>
            <a:xfrm>
              <a:off x="6436105" y="4149725"/>
              <a:ext cx="635" cy="1270"/>
            </a:xfrm>
            <a:custGeom>
              <a:avLst/>
              <a:gdLst/>
              <a:ahLst/>
              <a:cxnLst/>
              <a:rect l="l" t="t" r="r" b="b"/>
              <a:pathLst>
                <a:path w="635" h="1270">
                  <a:moveTo>
                    <a:pt x="127" y="762"/>
                  </a:moveTo>
                  <a:lnTo>
                    <a:pt x="0" y="0"/>
                  </a:lnTo>
                </a:path>
              </a:pathLst>
            </a:custGeom>
            <a:ln w="171450">
              <a:solidFill>
                <a:srgbClr val="FC601F"/>
              </a:solidFill>
            </a:ln>
          </p:spPr>
          <p:txBody>
            <a:bodyPr wrap="square" lIns="0" tIns="0" rIns="0" bIns="0" rtlCol="0"/>
            <a:lstStyle/>
            <a:p>
              <a:endParaRPr/>
            </a:p>
          </p:txBody>
        </p:sp>
        <p:sp>
          <p:nvSpPr>
            <p:cNvPr id="5" name="object 5"/>
            <p:cNvSpPr/>
            <p:nvPr/>
          </p:nvSpPr>
          <p:spPr>
            <a:xfrm>
              <a:off x="3372865" y="4113530"/>
              <a:ext cx="12200255" cy="2291715"/>
            </a:xfrm>
            <a:custGeom>
              <a:avLst/>
              <a:gdLst/>
              <a:ahLst/>
              <a:cxnLst/>
              <a:rect l="l" t="t" r="r" b="b"/>
              <a:pathLst>
                <a:path w="12200255" h="2291715">
                  <a:moveTo>
                    <a:pt x="12200255" y="0"/>
                  </a:moveTo>
                  <a:lnTo>
                    <a:pt x="0" y="0"/>
                  </a:lnTo>
                  <a:lnTo>
                    <a:pt x="0" y="2291461"/>
                  </a:lnTo>
                  <a:lnTo>
                    <a:pt x="12200255" y="2291461"/>
                  </a:lnTo>
                  <a:lnTo>
                    <a:pt x="12200255" y="0"/>
                  </a:lnTo>
                  <a:close/>
                </a:path>
              </a:pathLst>
            </a:custGeom>
            <a:solidFill>
              <a:srgbClr val="FFFDFD"/>
            </a:solidFill>
          </p:spPr>
          <p:txBody>
            <a:bodyPr wrap="square" lIns="0" tIns="0" rIns="0" bIns="0" rtlCol="0"/>
            <a:lstStyle/>
            <a:p>
              <a:endParaRPr/>
            </a:p>
          </p:txBody>
        </p:sp>
      </p:grpSp>
      <p:sp>
        <p:nvSpPr>
          <p:cNvPr id="6" name="object 6"/>
          <p:cNvSpPr/>
          <p:nvPr/>
        </p:nvSpPr>
        <p:spPr>
          <a:xfrm>
            <a:off x="6111240" y="3034029"/>
            <a:ext cx="635" cy="635"/>
          </a:xfrm>
          <a:custGeom>
            <a:avLst/>
            <a:gdLst/>
            <a:ahLst/>
            <a:cxnLst/>
            <a:rect l="l" t="t" r="r" b="b"/>
            <a:pathLst>
              <a:path w="635" h="635">
                <a:moveTo>
                  <a:pt x="254" y="508"/>
                </a:moveTo>
                <a:lnTo>
                  <a:pt x="0" y="0"/>
                </a:lnTo>
              </a:path>
            </a:pathLst>
          </a:custGeom>
          <a:ln w="171449">
            <a:solidFill>
              <a:srgbClr val="FC601F"/>
            </a:solidFill>
          </a:ln>
        </p:spPr>
        <p:txBody>
          <a:bodyPr wrap="square" lIns="0" tIns="0" rIns="0" bIns="0" rtlCol="0"/>
          <a:lstStyle/>
          <a:p>
            <a:endParaRPr/>
          </a:p>
        </p:txBody>
      </p:sp>
      <p:sp>
        <p:nvSpPr>
          <p:cNvPr id="7" name="object 7"/>
          <p:cNvSpPr/>
          <p:nvPr/>
        </p:nvSpPr>
        <p:spPr>
          <a:xfrm>
            <a:off x="6389370" y="3910965"/>
            <a:ext cx="635" cy="1270"/>
          </a:xfrm>
          <a:custGeom>
            <a:avLst/>
            <a:gdLst/>
            <a:ahLst/>
            <a:cxnLst/>
            <a:rect l="l" t="t" r="r" b="b"/>
            <a:pathLst>
              <a:path w="635" h="1270">
                <a:moveTo>
                  <a:pt x="253" y="1015"/>
                </a:moveTo>
                <a:lnTo>
                  <a:pt x="0" y="0"/>
                </a:lnTo>
              </a:path>
            </a:pathLst>
          </a:custGeom>
          <a:ln w="171450">
            <a:solidFill>
              <a:srgbClr val="FC601F"/>
            </a:solidFill>
          </a:ln>
        </p:spPr>
        <p:txBody>
          <a:bodyPr wrap="square" lIns="0" tIns="0" rIns="0" bIns="0" rtlCol="0"/>
          <a:lstStyle/>
          <a:p>
            <a:endParaRPr/>
          </a:p>
        </p:txBody>
      </p:sp>
      <p:pic>
        <p:nvPicPr>
          <p:cNvPr id="8" name="object 8"/>
          <p:cNvPicPr/>
          <p:nvPr/>
        </p:nvPicPr>
        <p:blipFill>
          <a:blip r:embed="rId2" cstate="print"/>
          <a:stretch>
            <a:fillRect/>
          </a:stretch>
        </p:blipFill>
        <p:spPr>
          <a:xfrm>
            <a:off x="1028700" y="9043669"/>
            <a:ext cx="236334" cy="235699"/>
          </a:xfrm>
          <a:prstGeom prst="rect">
            <a:avLst/>
          </a:prstGeom>
        </p:spPr>
      </p:pic>
      <p:pic>
        <p:nvPicPr>
          <p:cNvPr id="9" name="object 9"/>
          <p:cNvPicPr/>
          <p:nvPr/>
        </p:nvPicPr>
        <p:blipFill>
          <a:blip r:embed="rId3" cstate="print"/>
          <a:stretch>
            <a:fillRect/>
          </a:stretch>
        </p:blipFill>
        <p:spPr>
          <a:xfrm>
            <a:off x="1737741" y="9043669"/>
            <a:ext cx="233679" cy="235699"/>
          </a:xfrm>
          <a:prstGeom prst="rect">
            <a:avLst/>
          </a:prstGeom>
        </p:spPr>
      </p:pic>
      <p:pic>
        <p:nvPicPr>
          <p:cNvPr id="10" name="object 10"/>
          <p:cNvPicPr/>
          <p:nvPr/>
        </p:nvPicPr>
        <p:blipFill>
          <a:blip r:embed="rId4" cstate="print"/>
          <a:stretch>
            <a:fillRect/>
          </a:stretch>
        </p:blipFill>
        <p:spPr>
          <a:xfrm>
            <a:off x="1383157" y="9043669"/>
            <a:ext cx="236347" cy="235699"/>
          </a:xfrm>
          <a:prstGeom prst="rect">
            <a:avLst/>
          </a:prstGeom>
        </p:spPr>
      </p:pic>
      <p:sp>
        <p:nvSpPr>
          <p:cNvPr id="11" name="object 11"/>
          <p:cNvSpPr txBox="1">
            <a:spLocks noGrp="1"/>
          </p:cNvSpPr>
          <p:nvPr>
            <p:ph type="title"/>
          </p:nvPr>
        </p:nvSpPr>
        <p:spPr>
          <a:xfrm>
            <a:off x="6111240" y="3471831"/>
            <a:ext cx="6763385" cy="2982868"/>
          </a:xfrm>
          <a:prstGeom prst="rect">
            <a:avLst/>
          </a:prstGeom>
        </p:spPr>
        <p:txBody>
          <a:bodyPr vert="horz" wrap="square" lIns="0" tIns="12700" rIns="0" bIns="0" rtlCol="0">
            <a:spAutoFit/>
          </a:bodyPr>
          <a:lstStyle/>
          <a:p>
            <a:pPr marL="12700">
              <a:lnSpc>
                <a:spcPct val="100000"/>
              </a:lnSpc>
              <a:spcBef>
                <a:spcPts val="100"/>
              </a:spcBef>
            </a:pPr>
            <a:r>
              <a:rPr sz="19300" spc="-1540" dirty="0" err="1">
                <a:latin typeface="Times New Roman" panose="02020603050405020304" pitchFamily="18" charset="0"/>
                <a:cs typeface="Times New Roman" panose="02020603050405020304" pitchFamily="18" charset="0"/>
              </a:rPr>
              <a:t>S</a:t>
            </a:r>
            <a:r>
              <a:rPr sz="19300" spc="-1550" dirty="0" err="1">
                <a:latin typeface="Times New Roman" panose="02020603050405020304" pitchFamily="18" charset="0"/>
                <a:cs typeface="Times New Roman" panose="02020603050405020304" pitchFamily="18" charset="0"/>
              </a:rPr>
              <a:t>ak</a:t>
            </a:r>
            <a:r>
              <a:rPr sz="19300" spc="-1545" dirty="0" err="1">
                <a:latin typeface="Times New Roman" panose="02020603050405020304" pitchFamily="18" charset="0"/>
                <a:cs typeface="Times New Roman" panose="02020603050405020304" pitchFamily="18" charset="0"/>
              </a:rPr>
              <a:t>n</a:t>
            </a:r>
            <a:r>
              <a:rPr sz="19300" spc="185" dirty="0" err="1">
                <a:latin typeface="Times New Roman" panose="02020603050405020304" pitchFamily="18" charset="0"/>
                <a:cs typeface="Times New Roman" panose="02020603050405020304" pitchFamily="18" charset="0"/>
              </a:rPr>
              <a:t>i</a:t>
            </a:r>
            <a:endParaRPr sz="13400" dirty="0">
              <a:latin typeface="Times New Roman" panose="02020603050405020304" pitchFamily="18" charset="0"/>
              <a:cs typeface="Times New Roman" panose="02020603050405020304" pitchFamily="18" charset="0"/>
            </a:endParaRPr>
          </a:p>
        </p:txBody>
      </p:sp>
      <p:sp>
        <p:nvSpPr>
          <p:cNvPr id="12" name="object 12"/>
          <p:cNvSpPr txBox="1"/>
          <p:nvPr/>
        </p:nvSpPr>
        <p:spPr>
          <a:xfrm>
            <a:off x="5367273" y="6790459"/>
            <a:ext cx="8184515" cy="1797050"/>
          </a:xfrm>
          <a:prstGeom prst="rect">
            <a:avLst/>
          </a:prstGeom>
        </p:spPr>
        <p:txBody>
          <a:bodyPr vert="horz" wrap="square" lIns="0" tIns="327660" rIns="0" bIns="0" rtlCol="0">
            <a:spAutoFit/>
          </a:bodyPr>
          <a:lstStyle/>
          <a:p>
            <a:pPr algn="ctr">
              <a:lnSpc>
                <a:spcPct val="100000"/>
              </a:lnSpc>
              <a:spcBef>
                <a:spcPts val="2580"/>
              </a:spcBef>
            </a:pPr>
            <a:r>
              <a:rPr sz="3900" spc="254" dirty="0">
                <a:solidFill>
                  <a:srgbClr val="171717"/>
                </a:solidFill>
                <a:latin typeface="Trebuchet MS"/>
                <a:cs typeface="Trebuchet MS"/>
              </a:rPr>
              <a:t>By:</a:t>
            </a:r>
            <a:r>
              <a:rPr sz="3900" spc="535" dirty="0">
                <a:solidFill>
                  <a:srgbClr val="171717"/>
                </a:solidFill>
                <a:latin typeface="Trebuchet MS"/>
                <a:cs typeface="Trebuchet MS"/>
              </a:rPr>
              <a:t> </a:t>
            </a:r>
            <a:r>
              <a:rPr sz="3900" spc="295" dirty="0">
                <a:solidFill>
                  <a:srgbClr val="171717"/>
                </a:solidFill>
                <a:latin typeface="Trebuchet MS"/>
                <a:cs typeface="Trebuchet MS"/>
              </a:rPr>
              <a:t>Eba</a:t>
            </a:r>
            <a:r>
              <a:rPr sz="3900" spc="459" dirty="0">
                <a:solidFill>
                  <a:srgbClr val="171717"/>
                </a:solidFill>
                <a:latin typeface="Trebuchet MS"/>
                <a:cs typeface="Trebuchet MS"/>
              </a:rPr>
              <a:t> </a:t>
            </a:r>
            <a:r>
              <a:rPr sz="3900" spc="280" dirty="0">
                <a:solidFill>
                  <a:srgbClr val="171717"/>
                </a:solidFill>
                <a:latin typeface="Trebuchet MS"/>
                <a:cs typeface="Trebuchet MS"/>
              </a:rPr>
              <a:t>Khalil</a:t>
            </a:r>
            <a:r>
              <a:rPr sz="3900" spc="555" dirty="0">
                <a:solidFill>
                  <a:srgbClr val="171717"/>
                </a:solidFill>
                <a:latin typeface="Trebuchet MS"/>
                <a:cs typeface="Trebuchet MS"/>
              </a:rPr>
              <a:t> </a:t>
            </a:r>
            <a:r>
              <a:rPr sz="3900" spc="245" dirty="0">
                <a:solidFill>
                  <a:srgbClr val="171717"/>
                </a:solidFill>
                <a:latin typeface="Trebuchet MS"/>
                <a:cs typeface="Trebuchet MS"/>
              </a:rPr>
              <a:t>&amp;</a:t>
            </a:r>
            <a:r>
              <a:rPr sz="3900" spc="400" dirty="0">
                <a:solidFill>
                  <a:srgbClr val="171717"/>
                </a:solidFill>
                <a:latin typeface="Trebuchet MS"/>
                <a:cs typeface="Trebuchet MS"/>
              </a:rPr>
              <a:t> </a:t>
            </a:r>
            <a:r>
              <a:rPr sz="3900" spc="345" dirty="0">
                <a:solidFill>
                  <a:srgbClr val="171717"/>
                </a:solidFill>
                <a:latin typeface="Trebuchet MS"/>
                <a:cs typeface="Trebuchet MS"/>
              </a:rPr>
              <a:t>Samah</a:t>
            </a:r>
            <a:r>
              <a:rPr sz="3900" spc="580" dirty="0">
                <a:solidFill>
                  <a:srgbClr val="171717"/>
                </a:solidFill>
                <a:latin typeface="Trebuchet MS"/>
                <a:cs typeface="Trebuchet MS"/>
              </a:rPr>
              <a:t> </a:t>
            </a:r>
            <a:r>
              <a:rPr sz="3900" spc="320" dirty="0">
                <a:solidFill>
                  <a:srgbClr val="171717"/>
                </a:solidFill>
                <a:latin typeface="Trebuchet MS"/>
                <a:cs typeface="Trebuchet MS"/>
              </a:rPr>
              <a:t>Sheeha</a:t>
            </a:r>
            <a:endParaRPr sz="3900" dirty="0">
              <a:latin typeface="Trebuchet MS"/>
              <a:cs typeface="Trebuchet MS"/>
            </a:endParaRPr>
          </a:p>
          <a:p>
            <a:pPr marL="1270" algn="ctr">
              <a:lnSpc>
                <a:spcPct val="100000"/>
              </a:lnSpc>
              <a:spcBef>
                <a:spcPts val="2350"/>
              </a:spcBef>
              <a:tabLst>
                <a:tab pos="3752215" algn="l"/>
              </a:tabLst>
            </a:pPr>
            <a:r>
              <a:rPr sz="3700" spc="530" dirty="0">
                <a:solidFill>
                  <a:srgbClr val="171717"/>
                </a:solidFill>
                <a:latin typeface="Trebuchet MS"/>
                <a:cs typeface="Trebuchet MS"/>
              </a:rPr>
              <a:t>SUPERVISOR:</a:t>
            </a:r>
            <a:r>
              <a:rPr sz="3700" dirty="0">
                <a:solidFill>
                  <a:srgbClr val="171717"/>
                </a:solidFill>
                <a:latin typeface="Trebuchet MS"/>
                <a:cs typeface="Trebuchet MS"/>
              </a:rPr>
              <a:t>	</a:t>
            </a:r>
            <a:r>
              <a:rPr sz="3700" spc="515" dirty="0">
                <a:solidFill>
                  <a:srgbClr val="171717"/>
                </a:solidFill>
                <a:latin typeface="Trebuchet MS"/>
                <a:cs typeface="Trebuchet MS"/>
              </a:rPr>
              <a:t>DR.ALAA</a:t>
            </a:r>
            <a:endParaRPr sz="3700" dirty="0">
              <a:latin typeface="Trebuchet MS"/>
              <a:cs typeface="Trebuchet MS"/>
            </a:endParaRPr>
          </a:p>
        </p:txBody>
      </p:sp>
      <p:sp>
        <p:nvSpPr>
          <p:cNvPr id="13" name="object 13"/>
          <p:cNvSpPr/>
          <p:nvPr/>
        </p:nvSpPr>
        <p:spPr>
          <a:xfrm>
            <a:off x="1642745" y="975867"/>
            <a:ext cx="635" cy="635"/>
          </a:xfrm>
          <a:custGeom>
            <a:avLst/>
            <a:gdLst/>
            <a:ahLst/>
            <a:cxnLst/>
            <a:rect l="l" t="t" r="r" b="b"/>
            <a:pathLst>
              <a:path w="635" h="634">
                <a:moveTo>
                  <a:pt x="254" y="380"/>
                </a:moveTo>
                <a:lnTo>
                  <a:pt x="0" y="0"/>
                </a:lnTo>
              </a:path>
            </a:pathLst>
          </a:custGeom>
          <a:ln w="1028700">
            <a:solidFill>
              <a:srgbClr val="FC601F"/>
            </a:solidFill>
          </a:ln>
        </p:spPr>
        <p:txBody>
          <a:bodyPr wrap="square" lIns="0" tIns="0" rIns="0" bIns="0" rtlCol="0"/>
          <a:lstStyle/>
          <a:p>
            <a:endParaRPr/>
          </a:p>
        </p:txBody>
      </p:sp>
      <p:sp>
        <p:nvSpPr>
          <p:cNvPr id="14" name="object 14"/>
          <p:cNvSpPr/>
          <p:nvPr/>
        </p:nvSpPr>
        <p:spPr>
          <a:xfrm>
            <a:off x="16384269" y="5603240"/>
            <a:ext cx="1903095" cy="4683760"/>
          </a:xfrm>
          <a:custGeom>
            <a:avLst/>
            <a:gdLst/>
            <a:ahLst/>
            <a:cxnLst/>
            <a:rect l="l" t="t" r="r" b="b"/>
            <a:pathLst>
              <a:path w="1903094" h="4683759">
                <a:moveTo>
                  <a:pt x="1903095" y="0"/>
                </a:moveTo>
                <a:lnTo>
                  <a:pt x="1892427" y="6476"/>
                </a:lnTo>
                <a:lnTo>
                  <a:pt x="1850390" y="19176"/>
                </a:lnTo>
                <a:lnTo>
                  <a:pt x="1808734" y="44576"/>
                </a:lnTo>
                <a:lnTo>
                  <a:pt x="1767459" y="57276"/>
                </a:lnTo>
                <a:lnTo>
                  <a:pt x="1726438" y="82676"/>
                </a:lnTo>
                <a:lnTo>
                  <a:pt x="1685798" y="95376"/>
                </a:lnTo>
                <a:lnTo>
                  <a:pt x="1645412" y="120776"/>
                </a:lnTo>
                <a:lnTo>
                  <a:pt x="1605407" y="133476"/>
                </a:lnTo>
                <a:lnTo>
                  <a:pt x="1487678" y="209676"/>
                </a:lnTo>
                <a:lnTo>
                  <a:pt x="1449070" y="222376"/>
                </a:lnTo>
                <a:lnTo>
                  <a:pt x="1335786" y="298576"/>
                </a:lnTo>
                <a:lnTo>
                  <a:pt x="1262126" y="349376"/>
                </a:lnTo>
                <a:lnTo>
                  <a:pt x="1190244" y="400176"/>
                </a:lnTo>
                <a:lnTo>
                  <a:pt x="1154811" y="438276"/>
                </a:lnTo>
                <a:lnTo>
                  <a:pt x="1119886" y="463676"/>
                </a:lnTo>
                <a:lnTo>
                  <a:pt x="1051178" y="514476"/>
                </a:lnTo>
                <a:lnTo>
                  <a:pt x="1017524" y="552576"/>
                </a:lnTo>
                <a:lnTo>
                  <a:pt x="951611" y="603376"/>
                </a:lnTo>
                <a:lnTo>
                  <a:pt x="919226" y="641476"/>
                </a:lnTo>
                <a:lnTo>
                  <a:pt x="887349" y="666876"/>
                </a:lnTo>
                <a:lnTo>
                  <a:pt x="855980" y="704976"/>
                </a:lnTo>
                <a:lnTo>
                  <a:pt x="825119" y="730376"/>
                </a:lnTo>
                <a:lnTo>
                  <a:pt x="764667" y="806576"/>
                </a:lnTo>
                <a:lnTo>
                  <a:pt x="735203" y="831976"/>
                </a:lnTo>
                <a:lnTo>
                  <a:pt x="677672" y="908176"/>
                </a:lnTo>
                <a:lnTo>
                  <a:pt x="649605" y="933576"/>
                </a:lnTo>
                <a:lnTo>
                  <a:pt x="595249" y="1009776"/>
                </a:lnTo>
                <a:lnTo>
                  <a:pt x="542798" y="1085977"/>
                </a:lnTo>
                <a:lnTo>
                  <a:pt x="492633" y="1162177"/>
                </a:lnTo>
                <a:lnTo>
                  <a:pt x="468249" y="1187577"/>
                </a:lnTo>
                <a:lnTo>
                  <a:pt x="444500" y="1225677"/>
                </a:lnTo>
                <a:lnTo>
                  <a:pt x="421259" y="1276477"/>
                </a:lnTo>
                <a:lnTo>
                  <a:pt x="398653" y="1314577"/>
                </a:lnTo>
                <a:lnTo>
                  <a:pt x="376555" y="1352677"/>
                </a:lnTo>
                <a:lnTo>
                  <a:pt x="354965" y="1390777"/>
                </a:lnTo>
                <a:lnTo>
                  <a:pt x="334010" y="1428877"/>
                </a:lnTo>
                <a:lnTo>
                  <a:pt x="313690" y="1466977"/>
                </a:lnTo>
                <a:lnTo>
                  <a:pt x="293878" y="1505077"/>
                </a:lnTo>
                <a:lnTo>
                  <a:pt x="274701" y="1555877"/>
                </a:lnTo>
                <a:lnTo>
                  <a:pt x="256032" y="1593977"/>
                </a:lnTo>
                <a:lnTo>
                  <a:pt x="238125" y="1632077"/>
                </a:lnTo>
                <a:lnTo>
                  <a:pt x="220726" y="1670177"/>
                </a:lnTo>
                <a:lnTo>
                  <a:pt x="203962" y="1720977"/>
                </a:lnTo>
                <a:lnTo>
                  <a:pt x="187833" y="1759077"/>
                </a:lnTo>
                <a:lnTo>
                  <a:pt x="172212" y="1797177"/>
                </a:lnTo>
                <a:lnTo>
                  <a:pt x="157353" y="1847977"/>
                </a:lnTo>
                <a:lnTo>
                  <a:pt x="143128" y="1886077"/>
                </a:lnTo>
                <a:lnTo>
                  <a:pt x="129540" y="1936877"/>
                </a:lnTo>
                <a:lnTo>
                  <a:pt x="116459" y="1974977"/>
                </a:lnTo>
                <a:lnTo>
                  <a:pt x="104140" y="2025777"/>
                </a:lnTo>
                <a:lnTo>
                  <a:pt x="92583" y="2063877"/>
                </a:lnTo>
                <a:lnTo>
                  <a:pt x="81534" y="2114677"/>
                </a:lnTo>
                <a:lnTo>
                  <a:pt x="71247" y="2152777"/>
                </a:lnTo>
                <a:lnTo>
                  <a:pt x="61595" y="2203577"/>
                </a:lnTo>
                <a:lnTo>
                  <a:pt x="52578" y="2241677"/>
                </a:lnTo>
                <a:lnTo>
                  <a:pt x="44323" y="2292477"/>
                </a:lnTo>
                <a:lnTo>
                  <a:pt x="36703" y="2343277"/>
                </a:lnTo>
                <a:lnTo>
                  <a:pt x="29845" y="2381377"/>
                </a:lnTo>
                <a:lnTo>
                  <a:pt x="23622" y="2432177"/>
                </a:lnTo>
                <a:lnTo>
                  <a:pt x="18161" y="2482977"/>
                </a:lnTo>
                <a:lnTo>
                  <a:pt x="13335" y="2521077"/>
                </a:lnTo>
                <a:lnTo>
                  <a:pt x="9271" y="2571877"/>
                </a:lnTo>
                <a:lnTo>
                  <a:pt x="5969" y="2622677"/>
                </a:lnTo>
                <a:lnTo>
                  <a:pt x="1524" y="2711577"/>
                </a:lnTo>
                <a:lnTo>
                  <a:pt x="381" y="2762377"/>
                </a:lnTo>
                <a:lnTo>
                  <a:pt x="0" y="2813177"/>
                </a:lnTo>
                <a:lnTo>
                  <a:pt x="381" y="2863977"/>
                </a:lnTo>
                <a:lnTo>
                  <a:pt x="1524" y="2914777"/>
                </a:lnTo>
                <a:lnTo>
                  <a:pt x="5969" y="3003677"/>
                </a:lnTo>
                <a:lnTo>
                  <a:pt x="9271" y="3054477"/>
                </a:lnTo>
                <a:lnTo>
                  <a:pt x="13335" y="3092577"/>
                </a:lnTo>
                <a:lnTo>
                  <a:pt x="18161" y="3143377"/>
                </a:lnTo>
                <a:lnTo>
                  <a:pt x="23622" y="3194177"/>
                </a:lnTo>
                <a:lnTo>
                  <a:pt x="29845" y="3244977"/>
                </a:lnTo>
                <a:lnTo>
                  <a:pt x="36703" y="3283077"/>
                </a:lnTo>
                <a:lnTo>
                  <a:pt x="44323" y="3333877"/>
                </a:lnTo>
                <a:lnTo>
                  <a:pt x="52578" y="3371977"/>
                </a:lnTo>
                <a:lnTo>
                  <a:pt x="61595" y="3422726"/>
                </a:lnTo>
                <a:lnTo>
                  <a:pt x="71247" y="3473526"/>
                </a:lnTo>
                <a:lnTo>
                  <a:pt x="81534" y="3511626"/>
                </a:lnTo>
                <a:lnTo>
                  <a:pt x="92583" y="3562426"/>
                </a:lnTo>
                <a:lnTo>
                  <a:pt x="104140" y="3600526"/>
                </a:lnTo>
                <a:lnTo>
                  <a:pt x="116459" y="3651326"/>
                </a:lnTo>
                <a:lnTo>
                  <a:pt x="129540" y="3689426"/>
                </a:lnTo>
                <a:lnTo>
                  <a:pt x="143128" y="3740226"/>
                </a:lnTo>
                <a:lnTo>
                  <a:pt x="157353" y="3778326"/>
                </a:lnTo>
                <a:lnTo>
                  <a:pt x="172212" y="3816426"/>
                </a:lnTo>
                <a:lnTo>
                  <a:pt x="187833" y="3867226"/>
                </a:lnTo>
                <a:lnTo>
                  <a:pt x="203962" y="3905326"/>
                </a:lnTo>
                <a:lnTo>
                  <a:pt x="220726" y="3943426"/>
                </a:lnTo>
                <a:lnTo>
                  <a:pt x="238125" y="3994226"/>
                </a:lnTo>
                <a:lnTo>
                  <a:pt x="256032" y="4032326"/>
                </a:lnTo>
                <a:lnTo>
                  <a:pt x="274701" y="4070426"/>
                </a:lnTo>
                <a:lnTo>
                  <a:pt x="293878" y="4121226"/>
                </a:lnTo>
                <a:lnTo>
                  <a:pt x="313690" y="4159326"/>
                </a:lnTo>
                <a:lnTo>
                  <a:pt x="334010" y="4197426"/>
                </a:lnTo>
                <a:lnTo>
                  <a:pt x="354965" y="4235526"/>
                </a:lnTo>
                <a:lnTo>
                  <a:pt x="376555" y="4273626"/>
                </a:lnTo>
                <a:lnTo>
                  <a:pt x="398653" y="4311726"/>
                </a:lnTo>
                <a:lnTo>
                  <a:pt x="421259" y="4349826"/>
                </a:lnTo>
                <a:lnTo>
                  <a:pt x="444500" y="4387926"/>
                </a:lnTo>
                <a:lnTo>
                  <a:pt x="492633" y="4464126"/>
                </a:lnTo>
                <a:lnTo>
                  <a:pt x="542798" y="4540326"/>
                </a:lnTo>
                <a:lnTo>
                  <a:pt x="595249" y="4616526"/>
                </a:lnTo>
                <a:lnTo>
                  <a:pt x="642874" y="4683363"/>
                </a:lnTo>
                <a:lnTo>
                  <a:pt x="1903095" y="4683363"/>
                </a:lnTo>
                <a:lnTo>
                  <a:pt x="1903095" y="0"/>
                </a:lnTo>
                <a:close/>
              </a:path>
            </a:pathLst>
          </a:custGeom>
          <a:solidFill>
            <a:srgbClr val="FC601F"/>
          </a:solidFill>
        </p:spPr>
        <p:txBody>
          <a:bodyPr wrap="square" lIns="0" tIns="0" rIns="0" bIns="0" rtlCol="0"/>
          <a:lstStyle/>
          <a:p>
            <a:endParaRPr/>
          </a:p>
        </p:txBody>
      </p:sp>
      <p:sp>
        <p:nvSpPr>
          <p:cNvPr id="15" name="object 15"/>
          <p:cNvSpPr/>
          <p:nvPr/>
        </p:nvSpPr>
        <p:spPr>
          <a:xfrm>
            <a:off x="15727044" y="6869176"/>
            <a:ext cx="582295" cy="3322320"/>
          </a:xfrm>
          <a:custGeom>
            <a:avLst/>
            <a:gdLst/>
            <a:ahLst/>
            <a:cxnLst/>
            <a:rect l="l" t="t" r="r" b="b"/>
            <a:pathLst>
              <a:path w="582294" h="3322320">
                <a:moveTo>
                  <a:pt x="436626" y="0"/>
                </a:moveTo>
                <a:lnTo>
                  <a:pt x="410972" y="43052"/>
                </a:lnTo>
                <a:lnTo>
                  <a:pt x="386080" y="86487"/>
                </a:lnTo>
                <a:lnTo>
                  <a:pt x="361950" y="130301"/>
                </a:lnTo>
                <a:lnTo>
                  <a:pt x="338582" y="174371"/>
                </a:lnTo>
                <a:lnTo>
                  <a:pt x="315976" y="218948"/>
                </a:lnTo>
                <a:lnTo>
                  <a:pt x="294132" y="263779"/>
                </a:lnTo>
                <a:lnTo>
                  <a:pt x="273050" y="308991"/>
                </a:lnTo>
                <a:lnTo>
                  <a:pt x="252730" y="354584"/>
                </a:lnTo>
                <a:lnTo>
                  <a:pt x="233172" y="400431"/>
                </a:lnTo>
                <a:lnTo>
                  <a:pt x="214376" y="446531"/>
                </a:lnTo>
                <a:lnTo>
                  <a:pt x="196342" y="493013"/>
                </a:lnTo>
                <a:lnTo>
                  <a:pt x="179070" y="539876"/>
                </a:lnTo>
                <a:lnTo>
                  <a:pt x="162560" y="586867"/>
                </a:lnTo>
                <a:lnTo>
                  <a:pt x="146812" y="634111"/>
                </a:lnTo>
                <a:lnTo>
                  <a:pt x="131953" y="681736"/>
                </a:lnTo>
                <a:lnTo>
                  <a:pt x="117856" y="729488"/>
                </a:lnTo>
                <a:lnTo>
                  <a:pt x="104521" y="777621"/>
                </a:lnTo>
                <a:lnTo>
                  <a:pt x="91948" y="825881"/>
                </a:lnTo>
                <a:lnTo>
                  <a:pt x="80137" y="874394"/>
                </a:lnTo>
                <a:lnTo>
                  <a:pt x="69215" y="923036"/>
                </a:lnTo>
                <a:lnTo>
                  <a:pt x="59055" y="971931"/>
                </a:lnTo>
                <a:lnTo>
                  <a:pt x="49657" y="1020953"/>
                </a:lnTo>
                <a:lnTo>
                  <a:pt x="41021" y="1070229"/>
                </a:lnTo>
                <a:lnTo>
                  <a:pt x="33274" y="1119632"/>
                </a:lnTo>
                <a:lnTo>
                  <a:pt x="26289" y="1169162"/>
                </a:lnTo>
                <a:lnTo>
                  <a:pt x="20193" y="1218946"/>
                </a:lnTo>
                <a:lnTo>
                  <a:pt x="14859" y="1268730"/>
                </a:lnTo>
                <a:lnTo>
                  <a:pt x="10287" y="1318641"/>
                </a:lnTo>
                <a:lnTo>
                  <a:pt x="6603" y="1368806"/>
                </a:lnTo>
                <a:lnTo>
                  <a:pt x="3683" y="1418971"/>
                </a:lnTo>
                <a:lnTo>
                  <a:pt x="1651" y="1469136"/>
                </a:lnTo>
                <a:lnTo>
                  <a:pt x="381" y="1519555"/>
                </a:lnTo>
                <a:lnTo>
                  <a:pt x="0" y="1569974"/>
                </a:lnTo>
                <a:lnTo>
                  <a:pt x="381" y="1619631"/>
                </a:lnTo>
                <a:lnTo>
                  <a:pt x="1651" y="1669161"/>
                </a:lnTo>
                <a:lnTo>
                  <a:pt x="3556" y="1718564"/>
                </a:lnTo>
                <a:lnTo>
                  <a:pt x="6350" y="1767840"/>
                </a:lnTo>
                <a:lnTo>
                  <a:pt x="9906" y="1816989"/>
                </a:lnTo>
                <a:lnTo>
                  <a:pt x="14351" y="1865884"/>
                </a:lnTo>
                <a:lnTo>
                  <a:pt x="19431" y="1914779"/>
                </a:lnTo>
                <a:lnTo>
                  <a:pt x="25273" y="1963293"/>
                </a:lnTo>
                <a:lnTo>
                  <a:pt x="32003" y="2011807"/>
                </a:lnTo>
                <a:lnTo>
                  <a:pt x="39370" y="2060067"/>
                </a:lnTo>
                <a:lnTo>
                  <a:pt x="47625" y="2108073"/>
                </a:lnTo>
                <a:lnTo>
                  <a:pt x="56515" y="2155888"/>
                </a:lnTo>
                <a:lnTo>
                  <a:pt x="66294" y="2203513"/>
                </a:lnTo>
                <a:lnTo>
                  <a:pt x="76708" y="2250922"/>
                </a:lnTo>
                <a:lnTo>
                  <a:pt x="87884" y="2298090"/>
                </a:lnTo>
                <a:lnTo>
                  <a:pt x="99822" y="2345029"/>
                </a:lnTo>
                <a:lnTo>
                  <a:pt x="112522" y="2391727"/>
                </a:lnTo>
                <a:lnTo>
                  <a:pt x="125857" y="2438158"/>
                </a:lnTo>
                <a:lnTo>
                  <a:pt x="139953" y="2484335"/>
                </a:lnTo>
                <a:lnTo>
                  <a:pt x="154813" y="2530259"/>
                </a:lnTo>
                <a:lnTo>
                  <a:pt x="170434" y="2575890"/>
                </a:lnTo>
                <a:lnTo>
                  <a:pt x="186690" y="2621241"/>
                </a:lnTo>
                <a:lnTo>
                  <a:pt x="203708" y="2666301"/>
                </a:lnTo>
                <a:lnTo>
                  <a:pt x="221361" y="2711069"/>
                </a:lnTo>
                <a:lnTo>
                  <a:pt x="239776" y="2755519"/>
                </a:lnTo>
                <a:lnTo>
                  <a:pt x="258826" y="2799664"/>
                </a:lnTo>
                <a:lnTo>
                  <a:pt x="278638" y="2843479"/>
                </a:lnTo>
                <a:lnTo>
                  <a:pt x="299085" y="2886964"/>
                </a:lnTo>
                <a:lnTo>
                  <a:pt x="320294" y="2930118"/>
                </a:lnTo>
                <a:lnTo>
                  <a:pt x="342138" y="2972930"/>
                </a:lnTo>
                <a:lnTo>
                  <a:pt x="364617" y="3015386"/>
                </a:lnTo>
                <a:lnTo>
                  <a:pt x="387731" y="3057474"/>
                </a:lnTo>
                <a:lnTo>
                  <a:pt x="411607" y="3099193"/>
                </a:lnTo>
                <a:lnTo>
                  <a:pt x="436118" y="3140544"/>
                </a:lnTo>
                <a:lnTo>
                  <a:pt x="461264" y="3181502"/>
                </a:lnTo>
                <a:lnTo>
                  <a:pt x="487172" y="3222078"/>
                </a:lnTo>
                <a:lnTo>
                  <a:pt x="513588" y="3262249"/>
                </a:lnTo>
                <a:lnTo>
                  <a:pt x="540766" y="3302016"/>
                </a:lnTo>
                <a:lnTo>
                  <a:pt x="554736" y="3321968"/>
                </a:lnTo>
                <a:lnTo>
                  <a:pt x="582041" y="3321968"/>
                </a:lnTo>
                <a:lnTo>
                  <a:pt x="549401" y="3275164"/>
                </a:lnTo>
                <a:lnTo>
                  <a:pt x="522224" y="3234855"/>
                </a:lnTo>
                <a:lnTo>
                  <a:pt x="495808" y="3194138"/>
                </a:lnTo>
                <a:lnTo>
                  <a:pt x="470153" y="3153003"/>
                </a:lnTo>
                <a:lnTo>
                  <a:pt x="445008" y="3111487"/>
                </a:lnTo>
                <a:lnTo>
                  <a:pt x="420624" y="3069564"/>
                </a:lnTo>
                <a:lnTo>
                  <a:pt x="396875" y="3027260"/>
                </a:lnTo>
                <a:lnTo>
                  <a:pt x="373888" y="2984588"/>
                </a:lnTo>
                <a:lnTo>
                  <a:pt x="351536" y="2941548"/>
                </a:lnTo>
                <a:lnTo>
                  <a:pt x="329819" y="2898140"/>
                </a:lnTo>
                <a:lnTo>
                  <a:pt x="308864" y="2854388"/>
                </a:lnTo>
                <a:lnTo>
                  <a:pt x="288671" y="2810294"/>
                </a:lnTo>
                <a:lnTo>
                  <a:pt x="269113" y="2765869"/>
                </a:lnTo>
                <a:lnTo>
                  <a:pt x="250317" y="2721114"/>
                </a:lnTo>
                <a:lnTo>
                  <a:pt x="232156" y="2676029"/>
                </a:lnTo>
                <a:lnTo>
                  <a:pt x="214757" y="2630652"/>
                </a:lnTo>
                <a:lnTo>
                  <a:pt x="198120" y="2584958"/>
                </a:lnTo>
                <a:lnTo>
                  <a:pt x="182245" y="2538971"/>
                </a:lnTo>
                <a:lnTo>
                  <a:pt x="167005" y="2492705"/>
                </a:lnTo>
                <a:lnTo>
                  <a:pt x="152526" y="2446159"/>
                </a:lnTo>
                <a:lnTo>
                  <a:pt x="138811" y="2399347"/>
                </a:lnTo>
                <a:lnTo>
                  <a:pt x="125857" y="2352268"/>
                </a:lnTo>
                <a:lnTo>
                  <a:pt x="113665" y="2304935"/>
                </a:lnTo>
                <a:lnTo>
                  <a:pt x="102235" y="2257348"/>
                </a:lnTo>
                <a:lnTo>
                  <a:pt x="91567" y="2209533"/>
                </a:lnTo>
                <a:lnTo>
                  <a:pt x="81534" y="2161489"/>
                </a:lnTo>
                <a:lnTo>
                  <a:pt x="72390" y="2113280"/>
                </a:lnTo>
                <a:lnTo>
                  <a:pt x="64008" y="2064765"/>
                </a:lnTo>
                <a:lnTo>
                  <a:pt x="56388" y="2015998"/>
                </a:lnTo>
                <a:lnTo>
                  <a:pt x="49530" y="1967102"/>
                </a:lnTo>
                <a:lnTo>
                  <a:pt x="43561" y="1918081"/>
                </a:lnTo>
                <a:lnTo>
                  <a:pt x="38353" y="1868805"/>
                </a:lnTo>
                <a:lnTo>
                  <a:pt x="33909" y="1819402"/>
                </a:lnTo>
                <a:lnTo>
                  <a:pt x="30226" y="1769745"/>
                </a:lnTo>
                <a:lnTo>
                  <a:pt x="27305" y="1720088"/>
                </a:lnTo>
                <a:lnTo>
                  <a:pt x="25273" y="1670177"/>
                </a:lnTo>
                <a:lnTo>
                  <a:pt x="24130" y="1620139"/>
                </a:lnTo>
                <a:lnTo>
                  <a:pt x="23622" y="1569974"/>
                </a:lnTo>
                <a:lnTo>
                  <a:pt x="24130" y="1519936"/>
                </a:lnTo>
                <a:lnTo>
                  <a:pt x="25273" y="1470025"/>
                </a:lnTo>
                <a:lnTo>
                  <a:pt x="27305" y="1420114"/>
                </a:lnTo>
                <a:lnTo>
                  <a:pt x="30226" y="1370330"/>
                </a:lnTo>
                <a:lnTo>
                  <a:pt x="33782" y="1320673"/>
                </a:lnTo>
                <a:lnTo>
                  <a:pt x="38353" y="1271016"/>
                </a:lnTo>
                <a:lnTo>
                  <a:pt x="43561" y="1221613"/>
                </a:lnTo>
                <a:lnTo>
                  <a:pt x="49657" y="1172337"/>
                </a:lnTo>
                <a:lnTo>
                  <a:pt x="56515" y="1123061"/>
                </a:lnTo>
                <a:lnTo>
                  <a:pt x="64135" y="1074039"/>
                </a:lnTo>
                <a:lnTo>
                  <a:pt x="72644" y="1025271"/>
                </a:lnTo>
                <a:lnTo>
                  <a:pt x="81915" y="976503"/>
                </a:lnTo>
                <a:lnTo>
                  <a:pt x="91948" y="927988"/>
                </a:lnTo>
                <a:lnTo>
                  <a:pt x="102870" y="879601"/>
                </a:lnTo>
                <a:lnTo>
                  <a:pt x="114426" y="831469"/>
                </a:lnTo>
                <a:lnTo>
                  <a:pt x="126873" y="783590"/>
                </a:lnTo>
                <a:lnTo>
                  <a:pt x="140081" y="735838"/>
                </a:lnTo>
                <a:lnTo>
                  <a:pt x="154051" y="688467"/>
                </a:lnTo>
                <a:lnTo>
                  <a:pt x="168783" y="641223"/>
                </a:lnTo>
                <a:lnTo>
                  <a:pt x="184276" y="594232"/>
                </a:lnTo>
                <a:lnTo>
                  <a:pt x="200660" y="547497"/>
                </a:lnTo>
                <a:lnTo>
                  <a:pt x="217678" y="501015"/>
                </a:lnTo>
                <a:lnTo>
                  <a:pt x="235585" y="454913"/>
                </a:lnTo>
                <a:lnTo>
                  <a:pt x="254253" y="408940"/>
                </a:lnTo>
                <a:lnTo>
                  <a:pt x="273558" y="363347"/>
                </a:lnTo>
                <a:lnTo>
                  <a:pt x="293751" y="318135"/>
                </a:lnTo>
                <a:lnTo>
                  <a:pt x="314706" y="273176"/>
                </a:lnTo>
                <a:lnTo>
                  <a:pt x="336296" y="228600"/>
                </a:lnTo>
                <a:lnTo>
                  <a:pt x="358775" y="184276"/>
                </a:lnTo>
                <a:lnTo>
                  <a:pt x="381889" y="140335"/>
                </a:lnTo>
                <a:lnTo>
                  <a:pt x="405892" y="96774"/>
                </a:lnTo>
                <a:lnTo>
                  <a:pt x="430530" y="53594"/>
                </a:lnTo>
                <a:lnTo>
                  <a:pt x="456057" y="10795"/>
                </a:lnTo>
                <a:lnTo>
                  <a:pt x="436626" y="0"/>
                </a:lnTo>
                <a:close/>
              </a:path>
            </a:pathLst>
          </a:custGeom>
          <a:solidFill>
            <a:srgbClr val="FC601F">
              <a:alpha val="52940"/>
            </a:srgbClr>
          </a:solidFill>
        </p:spPr>
        <p:txBody>
          <a:bodyPr wrap="square" lIns="0" tIns="0" rIns="0" bIns="0" rtlCol="0"/>
          <a:lstStyle/>
          <a:p>
            <a:endParaRPr/>
          </a:p>
        </p:txBody>
      </p:sp>
      <p:sp>
        <p:nvSpPr>
          <p:cNvPr id="16" name="object 16"/>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1CC4E"/>
            </a:solidFill>
          </a:ln>
        </p:spPr>
        <p:txBody>
          <a:bodyPr wrap="square" lIns="0" tIns="0" rIns="0" bIns="0" rtlCol="0"/>
          <a:lstStyle/>
          <a:p>
            <a:endParaRPr/>
          </a:p>
        </p:txBody>
      </p:sp>
      <p:grpSp>
        <p:nvGrpSpPr>
          <p:cNvPr id="17" name="object 17"/>
          <p:cNvGrpSpPr/>
          <p:nvPr/>
        </p:nvGrpSpPr>
        <p:grpSpPr>
          <a:xfrm>
            <a:off x="-514350" y="2377439"/>
            <a:ext cx="2054860" cy="5453380"/>
            <a:chOff x="-514350" y="2377439"/>
            <a:chExt cx="2054860" cy="5453380"/>
          </a:xfrm>
        </p:grpSpPr>
        <p:sp>
          <p:nvSpPr>
            <p:cNvPr id="18" name="object 18"/>
            <p:cNvSpPr/>
            <p:nvPr/>
          </p:nvSpPr>
          <p:spPr>
            <a:xfrm>
              <a:off x="0" y="3920489"/>
              <a:ext cx="1026160" cy="3395979"/>
            </a:xfrm>
            <a:custGeom>
              <a:avLst/>
              <a:gdLst/>
              <a:ahLst/>
              <a:cxnLst/>
              <a:rect l="l" t="t" r="r" b="b"/>
              <a:pathLst>
                <a:path w="1026160" h="3395979">
                  <a:moveTo>
                    <a:pt x="0" y="3395472"/>
                  </a:moveTo>
                  <a:lnTo>
                    <a:pt x="25822" y="3359150"/>
                  </a:lnTo>
                  <a:lnTo>
                    <a:pt x="51621" y="3322193"/>
                  </a:lnTo>
                  <a:lnTo>
                    <a:pt x="77125" y="3285109"/>
                  </a:lnTo>
                  <a:lnTo>
                    <a:pt x="102331" y="3247771"/>
                  </a:lnTo>
                  <a:lnTo>
                    <a:pt x="127241" y="3210179"/>
                  </a:lnTo>
                  <a:lnTo>
                    <a:pt x="151853" y="3172460"/>
                  </a:lnTo>
                  <a:lnTo>
                    <a:pt x="176161" y="3134487"/>
                  </a:lnTo>
                  <a:lnTo>
                    <a:pt x="200164" y="3096260"/>
                  </a:lnTo>
                  <a:lnTo>
                    <a:pt x="223862" y="3057906"/>
                  </a:lnTo>
                  <a:lnTo>
                    <a:pt x="247243" y="3019298"/>
                  </a:lnTo>
                  <a:lnTo>
                    <a:pt x="270332" y="2980436"/>
                  </a:lnTo>
                  <a:lnTo>
                    <a:pt x="293103" y="2941447"/>
                  </a:lnTo>
                  <a:lnTo>
                    <a:pt x="315556" y="2902204"/>
                  </a:lnTo>
                  <a:lnTo>
                    <a:pt x="337705" y="2862834"/>
                  </a:lnTo>
                  <a:lnTo>
                    <a:pt x="359537" y="2823210"/>
                  </a:lnTo>
                  <a:lnTo>
                    <a:pt x="381050" y="2783332"/>
                  </a:lnTo>
                  <a:lnTo>
                    <a:pt x="402247" y="2743327"/>
                  </a:lnTo>
                  <a:lnTo>
                    <a:pt x="423125" y="2703068"/>
                  </a:lnTo>
                  <a:lnTo>
                    <a:pt x="443674" y="2662682"/>
                  </a:lnTo>
                  <a:lnTo>
                    <a:pt x="463905" y="2622042"/>
                  </a:lnTo>
                  <a:lnTo>
                    <a:pt x="483806" y="2581275"/>
                  </a:lnTo>
                  <a:lnTo>
                    <a:pt x="503301" y="2540508"/>
                  </a:lnTo>
                  <a:lnTo>
                    <a:pt x="522630" y="2499233"/>
                  </a:lnTo>
                  <a:lnTo>
                    <a:pt x="541540" y="2457831"/>
                  </a:lnTo>
                  <a:lnTo>
                    <a:pt x="560133" y="2416302"/>
                  </a:lnTo>
                  <a:lnTo>
                    <a:pt x="578370" y="2374646"/>
                  </a:lnTo>
                  <a:lnTo>
                    <a:pt x="596290" y="2332736"/>
                  </a:lnTo>
                  <a:lnTo>
                    <a:pt x="613867" y="2290572"/>
                  </a:lnTo>
                  <a:lnTo>
                    <a:pt x="631113" y="2248408"/>
                  </a:lnTo>
                  <a:lnTo>
                    <a:pt x="647992" y="2205990"/>
                  </a:lnTo>
                  <a:lnTo>
                    <a:pt x="664552" y="2163318"/>
                  </a:lnTo>
                  <a:lnTo>
                    <a:pt x="680758" y="2120646"/>
                  </a:lnTo>
                  <a:lnTo>
                    <a:pt x="696620" y="2077720"/>
                  </a:lnTo>
                  <a:lnTo>
                    <a:pt x="712139" y="2034539"/>
                  </a:lnTo>
                  <a:lnTo>
                    <a:pt x="727303" y="1991360"/>
                  </a:lnTo>
                  <a:lnTo>
                    <a:pt x="742111" y="1947926"/>
                  </a:lnTo>
                  <a:lnTo>
                    <a:pt x="756577" y="1904364"/>
                  </a:lnTo>
                  <a:lnTo>
                    <a:pt x="770686" y="1860550"/>
                  </a:lnTo>
                  <a:lnTo>
                    <a:pt x="784428" y="1816608"/>
                  </a:lnTo>
                  <a:lnTo>
                    <a:pt x="797826" y="1772539"/>
                  </a:lnTo>
                  <a:lnTo>
                    <a:pt x="810856" y="1728343"/>
                  </a:lnTo>
                  <a:lnTo>
                    <a:pt x="823531" y="1684020"/>
                  </a:lnTo>
                  <a:lnTo>
                    <a:pt x="835837" y="1639443"/>
                  </a:lnTo>
                  <a:lnTo>
                    <a:pt x="847788" y="1594739"/>
                  </a:lnTo>
                  <a:lnTo>
                    <a:pt x="859358" y="1549908"/>
                  </a:lnTo>
                  <a:lnTo>
                    <a:pt x="870572" y="1504950"/>
                  </a:lnTo>
                  <a:lnTo>
                    <a:pt x="881405" y="1459864"/>
                  </a:lnTo>
                  <a:lnTo>
                    <a:pt x="891870" y="1414652"/>
                  </a:lnTo>
                  <a:lnTo>
                    <a:pt x="901966" y="1369187"/>
                  </a:lnTo>
                  <a:lnTo>
                    <a:pt x="911682" y="1323594"/>
                  </a:lnTo>
                  <a:lnTo>
                    <a:pt x="921029" y="1278001"/>
                  </a:lnTo>
                  <a:lnTo>
                    <a:pt x="929944" y="1232408"/>
                  </a:lnTo>
                  <a:lnTo>
                    <a:pt x="929995" y="1232154"/>
                  </a:lnTo>
                  <a:lnTo>
                    <a:pt x="938580" y="1186180"/>
                  </a:lnTo>
                  <a:lnTo>
                    <a:pt x="946785" y="1140079"/>
                  </a:lnTo>
                  <a:lnTo>
                    <a:pt x="954595" y="1093851"/>
                  </a:lnTo>
                  <a:lnTo>
                    <a:pt x="962037" y="1047496"/>
                  </a:lnTo>
                  <a:lnTo>
                    <a:pt x="969073" y="1001013"/>
                  </a:lnTo>
                  <a:lnTo>
                    <a:pt x="975741" y="954405"/>
                  </a:lnTo>
                  <a:lnTo>
                    <a:pt x="982002" y="907669"/>
                  </a:lnTo>
                  <a:lnTo>
                    <a:pt x="987882" y="860806"/>
                  </a:lnTo>
                  <a:lnTo>
                    <a:pt x="993355" y="813943"/>
                  </a:lnTo>
                  <a:lnTo>
                    <a:pt x="998448" y="766826"/>
                  </a:lnTo>
                  <a:lnTo>
                    <a:pt x="1003134" y="719582"/>
                  </a:lnTo>
                  <a:lnTo>
                    <a:pt x="1007300" y="673608"/>
                  </a:lnTo>
                  <a:lnTo>
                    <a:pt x="1007452" y="672211"/>
                  </a:lnTo>
                  <a:lnTo>
                    <a:pt x="1011313" y="624839"/>
                  </a:lnTo>
                  <a:lnTo>
                    <a:pt x="1014806" y="577214"/>
                  </a:lnTo>
                  <a:lnTo>
                    <a:pt x="1017892" y="529589"/>
                  </a:lnTo>
                  <a:lnTo>
                    <a:pt x="1020495" y="483108"/>
                  </a:lnTo>
                  <a:lnTo>
                    <a:pt x="1020572" y="481838"/>
                  </a:lnTo>
                  <a:lnTo>
                    <a:pt x="1022832" y="433959"/>
                  </a:lnTo>
                  <a:lnTo>
                    <a:pt x="1024699" y="385952"/>
                  </a:lnTo>
                  <a:lnTo>
                    <a:pt x="1025486" y="359663"/>
                  </a:lnTo>
                </a:path>
                <a:path w="1026160" h="3395979">
                  <a:moveTo>
                    <a:pt x="1025550" y="28321"/>
                  </a:moveTo>
                  <a:lnTo>
                    <a:pt x="1024712" y="508"/>
                  </a:lnTo>
                  <a:lnTo>
                    <a:pt x="1024686" y="0"/>
                  </a:lnTo>
                </a:path>
              </a:pathLst>
            </a:custGeom>
            <a:ln w="1028700">
              <a:solidFill>
                <a:srgbClr val="FC601F"/>
              </a:solidFill>
            </a:ln>
          </p:spPr>
          <p:txBody>
            <a:bodyPr wrap="square" lIns="0" tIns="0" rIns="0" bIns="0" rtlCol="0"/>
            <a:lstStyle/>
            <a:p>
              <a:endParaRPr/>
            </a:p>
          </p:txBody>
        </p:sp>
        <p:sp>
          <p:nvSpPr>
            <p:cNvPr id="19" name="object 19"/>
            <p:cNvSpPr/>
            <p:nvPr/>
          </p:nvSpPr>
          <p:spPr>
            <a:xfrm>
              <a:off x="500418" y="3729100"/>
              <a:ext cx="1029335" cy="1905"/>
            </a:xfrm>
            <a:custGeom>
              <a:avLst/>
              <a:gdLst/>
              <a:ahLst/>
              <a:cxnLst/>
              <a:rect l="l" t="t" r="r" b="b"/>
              <a:pathLst>
                <a:path w="1029335" h="1904">
                  <a:moveTo>
                    <a:pt x="0" y="1397"/>
                  </a:moveTo>
                  <a:lnTo>
                    <a:pt x="1028826" y="1397"/>
                  </a:lnTo>
                  <a:lnTo>
                    <a:pt x="1028826" y="0"/>
                  </a:lnTo>
                  <a:lnTo>
                    <a:pt x="0" y="0"/>
                  </a:lnTo>
                  <a:lnTo>
                    <a:pt x="0" y="1397"/>
                  </a:lnTo>
                  <a:close/>
                </a:path>
              </a:pathLst>
            </a:custGeom>
            <a:solidFill>
              <a:srgbClr val="FC601F">
                <a:alpha val="52940"/>
              </a:srgbClr>
            </a:solidFill>
          </p:spPr>
          <p:txBody>
            <a:bodyPr wrap="square" lIns="0" tIns="0" rIns="0" bIns="0" rtlCol="0"/>
            <a:lstStyle/>
            <a:p>
              <a:endParaRPr/>
            </a:p>
          </p:txBody>
        </p:sp>
        <p:sp>
          <p:nvSpPr>
            <p:cNvPr id="20" name="object 20"/>
            <p:cNvSpPr/>
            <p:nvPr/>
          </p:nvSpPr>
          <p:spPr>
            <a:xfrm>
              <a:off x="891844" y="2891789"/>
              <a:ext cx="106680" cy="648335"/>
            </a:xfrm>
            <a:custGeom>
              <a:avLst/>
              <a:gdLst/>
              <a:ahLst/>
              <a:cxnLst/>
              <a:rect l="l" t="t" r="r" b="b"/>
              <a:pathLst>
                <a:path w="106680" h="648335">
                  <a:moveTo>
                    <a:pt x="106641" y="648207"/>
                  </a:moveTo>
                  <a:lnTo>
                    <a:pt x="106591" y="647826"/>
                  </a:lnTo>
                </a:path>
                <a:path w="106680" h="648335">
                  <a:moveTo>
                    <a:pt x="46862" y="229107"/>
                  </a:moveTo>
                  <a:lnTo>
                    <a:pt x="46697" y="228345"/>
                  </a:lnTo>
                </a:path>
                <a:path w="106680" h="648335">
                  <a:moveTo>
                    <a:pt x="139" y="507"/>
                  </a:moveTo>
                  <a:lnTo>
                    <a:pt x="0" y="0"/>
                  </a:lnTo>
                </a:path>
              </a:pathLst>
            </a:custGeom>
            <a:ln w="1028700">
              <a:solidFill>
                <a:srgbClr val="FC601F"/>
              </a:solidFill>
            </a:ln>
          </p:spPr>
          <p:txBody>
            <a:bodyPr wrap="square" lIns="0" tIns="0" rIns="0" bIns="0" rtlCol="0"/>
            <a:lstStyle/>
            <a:p>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sp>
        <p:nvSpPr>
          <p:cNvPr id="3" name="object 3"/>
          <p:cNvSpPr txBox="1"/>
          <p:nvPr/>
        </p:nvSpPr>
        <p:spPr>
          <a:xfrm>
            <a:off x="-36443" y="1957707"/>
            <a:ext cx="8489316" cy="1158009"/>
          </a:xfrm>
          <a:prstGeom prst="rect">
            <a:avLst/>
          </a:prstGeom>
        </p:spPr>
        <p:txBody>
          <a:bodyPr vert="horz" wrap="square" lIns="0" tIns="12700" rIns="0" bIns="0" rtlCol="0">
            <a:spAutoFit/>
          </a:bodyPr>
          <a:lstStyle/>
          <a:p>
            <a:pPr marL="12700" marR="5080" indent="659765">
              <a:lnSpc>
                <a:spcPct val="116900"/>
              </a:lnSpc>
              <a:spcBef>
                <a:spcPts val="100"/>
              </a:spcBef>
            </a:pPr>
            <a:r>
              <a:rPr lang="en" sz="6600" dirty="0">
                <a:solidFill>
                  <a:schemeClr val="accent6">
                    <a:lumMod val="75000"/>
                  </a:schemeClr>
                </a:solidFill>
                <a:latin typeface="Andalus" panose="02020603050405020304" pitchFamily="18" charset="-78"/>
                <a:cs typeface="Andalus" panose="02020603050405020304" pitchFamily="18" charset="-78"/>
              </a:rPr>
              <a:t>Onboarding screen</a:t>
            </a:r>
            <a:endParaRPr lang="ar-JO" sz="6600" dirty="0">
              <a:solidFill>
                <a:schemeClr val="accent6">
                  <a:lumMod val="75000"/>
                </a:schemeClr>
              </a:solidFill>
              <a:latin typeface="Andalus" panose="02020603050405020304" pitchFamily="18" charset="-78"/>
              <a:cs typeface="Andalus" panose="02020603050405020304" pitchFamily="18" charset="-78"/>
            </a:endParaRPr>
          </a:p>
        </p:txBody>
      </p:sp>
      <p:sp>
        <p:nvSpPr>
          <p:cNvPr id="4" name="object 4"/>
          <p:cNvSpPr/>
          <p:nvPr/>
        </p:nvSpPr>
        <p:spPr>
          <a:xfrm>
            <a:off x="654684" y="5800471"/>
            <a:ext cx="558800" cy="4476115"/>
          </a:xfrm>
          <a:custGeom>
            <a:avLst/>
            <a:gdLst/>
            <a:ahLst/>
            <a:cxnLst/>
            <a:rect l="l" t="t" r="r" b="b"/>
            <a:pathLst>
              <a:path w="558800" h="4476115">
                <a:moveTo>
                  <a:pt x="0" y="4475497"/>
                </a:moveTo>
                <a:lnTo>
                  <a:pt x="5905" y="4454602"/>
                </a:lnTo>
                <a:lnTo>
                  <a:pt x="18694" y="4408476"/>
                </a:lnTo>
                <a:lnTo>
                  <a:pt x="31356" y="4361868"/>
                </a:lnTo>
                <a:lnTo>
                  <a:pt x="34734" y="4349178"/>
                </a:lnTo>
              </a:path>
              <a:path w="558800" h="4476115">
                <a:moveTo>
                  <a:pt x="34734" y="4349178"/>
                </a:moveTo>
                <a:lnTo>
                  <a:pt x="43903" y="4314774"/>
                </a:lnTo>
                <a:lnTo>
                  <a:pt x="56311" y="4267212"/>
                </a:lnTo>
                <a:lnTo>
                  <a:pt x="67843" y="4222178"/>
                </a:lnTo>
              </a:path>
              <a:path w="558800" h="4476115">
                <a:moveTo>
                  <a:pt x="67843" y="4222178"/>
                </a:moveTo>
                <a:lnTo>
                  <a:pt x="68605" y="4219181"/>
                </a:lnTo>
                <a:lnTo>
                  <a:pt x="80772" y="4170667"/>
                </a:lnTo>
                <a:lnTo>
                  <a:pt x="92811" y="4121696"/>
                </a:lnTo>
                <a:lnTo>
                  <a:pt x="99212" y="4095178"/>
                </a:lnTo>
              </a:path>
              <a:path w="558800" h="4476115">
                <a:moveTo>
                  <a:pt x="99212" y="4095178"/>
                </a:moveTo>
                <a:lnTo>
                  <a:pt x="104736" y="4072267"/>
                </a:lnTo>
                <a:lnTo>
                  <a:pt x="116522" y="4022382"/>
                </a:lnTo>
                <a:lnTo>
                  <a:pt x="128168" y="3972039"/>
                </a:lnTo>
                <a:lnTo>
                  <a:pt x="129044" y="3968178"/>
                </a:lnTo>
              </a:path>
              <a:path w="558800" h="4476115">
                <a:moveTo>
                  <a:pt x="129044" y="3968178"/>
                </a:moveTo>
                <a:lnTo>
                  <a:pt x="139700" y="3921239"/>
                </a:lnTo>
                <a:lnTo>
                  <a:pt x="151091" y="3870007"/>
                </a:lnTo>
                <a:lnTo>
                  <a:pt x="157378" y="3841178"/>
                </a:lnTo>
              </a:path>
              <a:path w="558800" h="4476115">
                <a:moveTo>
                  <a:pt x="157378" y="3841178"/>
                </a:moveTo>
                <a:lnTo>
                  <a:pt x="162356" y="3818331"/>
                </a:lnTo>
                <a:lnTo>
                  <a:pt x="173481" y="3766210"/>
                </a:lnTo>
                <a:lnTo>
                  <a:pt x="184378" y="3714165"/>
                </a:lnTo>
              </a:path>
              <a:path w="558800" h="4476115">
                <a:moveTo>
                  <a:pt x="184365" y="3714178"/>
                </a:moveTo>
                <a:lnTo>
                  <a:pt x="184480" y="3713657"/>
                </a:lnTo>
                <a:lnTo>
                  <a:pt x="195338" y="3660686"/>
                </a:lnTo>
                <a:lnTo>
                  <a:pt x="206057" y="3607269"/>
                </a:lnTo>
                <a:lnTo>
                  <a:pt x="210007" y="3587178"/>
                </a:lnTo>
              </a:path>
              <a:path w="558800" h="4476115">
                <a:moveTo>
                  <a:pt x="210007" y="3587178"/>
                </a:moveTo>
                <a:lnTo>
                  <a:pt x="216649" y="3553447"/>
                </a:lnTo>
                <a:lnTo>
                  <a:pt x="227088" y="3499192"/>
                </a:lnTo>
                <a:lnTo>
                  <a:pt x="234442" y="3460178"/>
                </a:lnTo>
              </a:path>
              <a:path w="558800" h="4476115">
                <a:moveTo>
                  <a:pt x="234442" y="3460178"/>
                </a:moveTo>
                <a:lnTo>
                  <a:pt x="237401" y="3444532"/>
                </a:lnTo>
                <a:lnTo>
                  <a:pt x="247561" y="3389464"/>
                </a:lnTo>
                <a:lnTo>
                  <a:pt x="257594" y="3333978"/>
                </a:lnTo>
                <a:lnTo>
                  <a:pt x="257733" y="3333178"/>
                </a:lnTo>
              </a:path>
              <a:path w="558800" h="4476115">
                <a:moveTo>
                  <a:pt x="257733" y="3333178"/>
                </a:moveTo>
                <a:lnTo>
                  <a:pt x="267474" y="3278098"/>
                </a:lnTo>
                <a:lnTo>
                  <a:pt x="277215" y="3221812"/>
                </a:lnTo>
                <a:lnTo>
                  <a:pt x="279857" y="3206241"/>
                </a:lnTo>
              </a:path>
              <a:path w="558800" h="4476115">
                <a:moveTo>
                  <a:pt x="279857" y="3206241"/>
                </a:moveTo>
                <a:lnTo>
                  <a:pt x="286804" y="3165093"/>
                </a:lnTo>
                <a:lnTo>
                  <a:pt x="296252" y="3108070"/>
                </a:lnTo>
                <a:lnTo>
                  <a:pt x="300939" y="3079241"/>
                </a:lnTo>
              </a:path>
              <a:path w="558800" h="4476115">
                <a:moveTo>
                  <a:pt x="300939" y="3079241"/>
                </a:moveTo>
                <a:lnTo>
                  <a:pt x="305562" y="3050666"/>
                </a:lnTo>
                <a:lnTo>
                  <a:pt x="314718" y="2992754"/>
                </a:lnTo>
                <a:lnTo>
                  <a:pt x="320992" y="2952241"/>
                </a:lnTo>
              </a:path>
              <a:path w="558800" h="4476115">
                <a:moveTo>
                  <a:pt x="320992" y="2952241"/>
                </a:moveTo>
                <a:lnTo>
                  <a:pt x="323723" y="2934589"/>
                </a:lnTo>
                <a:lnTo>
                  <a:pt x="332574" y="2875915"/>
                </a:lnTo>
                <a:lnTo>
                  <a:pt x="340080" y="2825241"/>
                </a:lnTo>
              </a:path>
              <a:path w="558800" h="4476115">
                <a:moveTo>
                  <a:pt x="340080" y="2825241"/>
                </a:moveTo>
                <a:lnTo>
                  <a:pt x="341287" y="2816986"/>
                </a:lnTo>
                <a:lnTo>
                  <a:pt x="349846" y="2757678"/>
                </a:lnTo>
                <a:lnTo>
                  <a:pt x="358216" y="2698115"/>
                </a:lnTo>
              </a:path>
              <a:path w="558800" h="4476115">
                <a:moveTo>
                  <a:pt x="358216" y="2698241"/>
                </a:moveTo>
                <a:lnTo>
                  <a:pt x="358241" y="2697987"/>
                </a:lnTo>
                <a:lnTo>
                  <a:pt x="366496" y="2637916"/>
                </a:lnTo>
                <a:lnTo>
                  <a:pt x="374586" y="2577465"/>
                </a:lnTo>
                <a:lnTo>
                  <a:pt x="375412" y="2571241"/>
                </a:lnTo>
              </a:path>
              <a:path w="558800" h="4476115">
                <a:moveTo>
                  <a:pt x="375412" y="2571241"/>
                </a:moveTo>
                <a:lnTo>
                  <a:pt x="382524" y="2516631"/>
                </a:lnTo>
                <a:lnTo>
                  <a:pt x="390309" y="2455545"/>
                </a:lnTo>
                <a:lnTo>
                  <a:pt x="391718" y="2444241"/>
                </a:lnTo>
              </a:path>
              <a:path w="558800" h="4476115">
                <a:moveTo>
                  <a:pt x="391718" y="2444241"/>
                </a:moveTo>
                <a:lnTo>
                  <a:pt x="397941" y="2394077"/>
                </a:lnTo>
                <a:lnTo>
                  <a:pt x="405409" y="2332228"/>
                </a:lnTo>
                <a:lnTo>
                  <a:pt x="407174" y="2317241"/>
                </a:lnTo>
              </a:path>
              <a:path w="558800" h="4476115">
                <a:moveTo>
                  <a:pt x="407174" y="2317241"/>
                </a:moveTo>
                <a:lnTo>
                  <a:pt x="412711" y="2270124"/>
                </a:lnTo>
                <a:lnTo>
                  <a:pt x="419862" y="2207641"/>
                </a:lnTo>
                <a:lnTo>
                  <a:pt x="421805" y="2190241"/>
                </a:lnTo>
              </a:path>
              <a:path w="558800" h="4476115">
                <a:moveTo>
                  <a:pt x="421805" y="2190241"/>
                </a:moveTo>
                <a:lnTo>
                  <a:pt x="426847" y="2144903"/>
                </a:lnTo>
                <a:lnTo>
                  <a:pt x="433666" y="2081656"/>
                </a:lnTo>
                <a:lnTo>
                  <a:pt x="435609" y="2063241"/>
                </a:lnTo>
              </a:path>
              <a:path w="558800" h="4476115">
                <a:moveTo>
                  <a:pt x="435609" y="2063241"/>
                </a:moveTo>
                <a:lnTo>
                  <a:pt x="440321" y="2018283"/>
                </a:lnTo>
                <a:lnTo>
                  <a:pt x="446824" y="1954529"/>
                </a:lnTo>
                <a:lnTo>
                  <a:pt x="448627" y="1936241"/>
                </a:lnTo>
              </a:path>
              <a:path w="558800" h="4476115">
                <a:moveTo>
                  <a:pt x="448627" y="1936241"/>
                </a:moveTo>
                <a:lnTo>
                  <a:pt x="453148" y="1890395"/>
                </a:lnTo>
                <a:lnTo>
                  <a:pt x="459308" y="1826005"/>
                </a:lnTo>
                <a:lnTo>
                  <a:pt x="460870" y="1809241"/>
                </a:lnTo>
              </a:path>
              <a:path w="558800" h="4476115">
                <a:moveTo>
                  <a:pt x="460870" y="1809241"/>
                </a:moveTo>
                <a:lnTo>
                  <a:pt x="465302" y="1761235"/>
                </a:lnTo>
                <a:lnTo>
                  <a:pt x="471131" y="1696211"/>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195"/>
                </a:lnTo>
                <a:lnTo>
                  <a:pt x="497700" y="1366773"/>
                </a:lnTo>
                <a:lnTo>
                  <a:pt x="502412" y="1301114"/>
                </a:lnTo>
              </a:path>
              <a:path w="558800" h="4476115">
                <a:moveTo>
                  <a:pt x="502412"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99" y="1030351"/>
                </a:lnTo>
                <a:lnTo>
                  <a:pt x="523798" y="962278"/>
                </a:lnTo>
                <a:lnTo>
                  <a:pt x="526097" y="920241"/>
                </a:lnTo>
              </a:path>
              <a:path w="558800" h="4476115">
                <a:moveTo>
                  <a:pt x="526097" y="920241"/>
                </a:moveTo>
                <a:lnTo>
                  <a:pt x="527519" y="893826"/>
                </a:lnTo>
                <a:lnTo>
                  <a:pt x="531063" y="825245"/>
                </a:lnTo>
                <a:lnTo>
                  <a:pt x="532638" y="793241"/>
                </a:lnTo>
              </a:path>
              <a:path w="558800" h="4476115">
                <a:moveTo>
                  <a:pt x="532638" y="793241"/>
                </a:moveTo>
                <a:lnTo>
                  <a:pt x="534428" y="756412"/>
                </a:lnTo>
                <a:lnTo>
                  <a:pt x="537603" y="687324"/>
                </a:lnTo>
                <a:lnTo>
                  <a:pt x="538518" y="666241"/>
                </a:lnTo>
              </a:path>
              <a:path w="558800" h="4476115">
                <a:moveTo>
                  <a:pt x="538518" y="666241"/>
                </a:moveTo>
                <a:lnTo>
                  <a:pt x="540600" y="617981"/>
                </a:lnTo>
                <a:lnTo>
                  <a:pt x="543394" y="548386"/>
                </a:lnTo>
                <a:lnTo>
                  <a:pt x="546023" y="478663"/>
                </a:lnTo>
                <a:lnTo>
                  <a:pt x="548322" y="412114"/>
                </a:lnTo>
              </a:path>
              <a:path w="558800" h="4476115">
                <a:moveTo>
                  <a:pt x="548322" y="412241"/>
                </a:moveTo>
                <a:lnTo>
                  <a:pt x="548449" y="408558"/>
                </a:lnTo>
                <a:lnTo>
                  <a:pt x="550697" y="338327"/>
                </a:lnTo>
                <a:lnTo>
                  <a:pt x="552246" y="285241"/>
                </a:lnTo>
              </a:path>
              <a:path w="558800" h="4476115">
                <a:moveTo>
                  <a:pt x="552246" y="285241"/>
                </a:moveTo>
                <a:lnTo>
                  <a:pt x="552742" y="267842"/>
                </a:lnTo>
                <a:lnTo>
                  <a:pt x="554609" y="197103"/>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sp>
        <p:nvSpPr>
          <p:cNvPr id="5" name="object 5"/>
          <p:cNvSpPr/>
          <p:nvPr/>
        </p:nvSpPr>
        <p:spPr>
          <a:xfrm>
            <a:off x="13638784" y="1270"/>
            <a:ext cx="4650740" cy="1359535"/>
          </a:xfrm>
          <a:custGeom>
            <a:avLst/>
            <a:gdLst/>
            <a:ahLst/>
            <a:cxnLst/>
            <a:rect l="l" t="t" r="r" b="b"/>
            <a:pathLst>
              <a:path w="4650740" h="1359535">
                <a:moveTo>
                  <a:pt x="3245484" y="1348994"/>
                </a:moveTo>
                <a:lnTo>
                  <a:pt x="3284981" y="1351533"/>
                </a:lnTo>
                <a:lnTo>
                  <a:pt x="3332860" y="1354327"/>
                </a:lnTo>
                <a:lnTo>
                  <a:pt x="3380739" y="1356486"/>
                </a:lnTo>
                <a:lnTo>
                  <a:pt x="3428619" y="1358391"/>
                </a:lnTo>
                <a:lnTo>
                  <a:pt x="3455034" y="1359153"/>
                </a:lnTo>
              </a:path>
              <a:path w="4650740" h="1359535">
                <a:moveTo>
                  <a:pt x="3788282" y="1359153"/>
                </a:moveTo>
                <a:lnTo>
                  <a:pt x="3814698" y="1358391"/>
                </a:lnTo>
                <a:lnTo>
                  <a:pt x="3862577" y="1356486"/>
                </a:lnTo>
                <a:lnTo>
                  <a:pt x="3910456" y="1354327"/>
                </a:lnTo>
                <a:lnTo>
                  <a:pt x="3958335" y="1351533"/>
                </a:lnTo>
                <a:lnTo>
                  <a:pt x="3997832" y="1348994"/>
                </a:lnTo>
              </a:path>
              <a:path w="4650740" h="1359535">
                <a:moveTo>
                  <a:pt x="3090036" y="1336294"/>
                </a:moveTo>
                <a:lnTo>
                  <a:pt x="3094989" y="1336802"/>
                </a:lnTo>
                <a:lnTo>
                  <a:pt x="3142360" y="1341120"/>
                </a:lnTo>
                <a:lnTo>
                  <a:pt x="3189858" y="1345056"/>
                </a:lnTo>
                <a:lnTo>
                  <a:pt x="3237356" y="1348485"/>
                </a:lnTo>
                <a:lnTo>
                  <a:pt x="3245484" y="1348994"/>
                </a:lnTo>
              </a:path>
              <a:path w="4650740" h="1359535">
                <a:moveTo>
                  <a:pt x="3997832" y="1348994"/>
                </a:moveTo>
                <a:lnTo>
                  <a:pt x="4005960" y="1348485"/>
                </a:lnTo>
                <a:lnTo>
                  <a:pt x="4053458" y="1345056"/>
                </a:lnTo>
                <a:lnTo>
                  <a:pt x="4100956" y="1341120"/>
                </a:lnTo>
                <a:lnTo>
                  <a:pt x="4148327" y="1336802"/>
                </a:lnTo>
                <a:lnTo>
                  <a:pt x="4153280" y="1336294"/>
                </a:lnTo>
              </a:path>
              <a:path w="4650740" h="1359535">
                <a:moveTo>
                  <a:pt x="2971419" y="1323594"/>
                </a:moveTo>
                <a:lnTo>
                  <a:pt x="3000755" y="1327023"/>
                </a:lnTo>
                <a:lnTo>
                  <a:pt x="3047873" y="1332102"/>
                </a:lnTo>
                <a:lnTo>
                  <a:pt x="3090036" y="1336294"/>
                </a:lnTo>
              </a:path>
              <a:path w="4650740" h="1359535">
                <a:moveTo>
                  <a:pt x="4153280" y="1336294"/>
                </a:moveTo>
                <a:lnTo>
                  <a:pt x="4195444" y="1332102"/>
                </a:lnTo>
                <a:lnTo>
                  <a:pt x="4242561" y="1327023"/>
                </a:lnTo>
                <a:lnTo>
                  <a:pt x="4271898" y="1323594"/>
                </a:lnTo>
              </a:path>
              <a:path w="4650740" h="1359535">
                <a:moveTo>
                  <a:pt x="2871469" y="1310894"/>
                </a:moveTo>
                <a:lnTo>
                  <a:pt x="2906902" y="1315720"/>
                </a:lnTo>
                <a:lnTo>
                  <a:pt x="2953765" y="1321561"/>
                </a:lnTo>
                <a:lnTo>
                  <a:pt x="2971419" y="1323594"/>
                </a:lnTo>
              </a:path>
              <a:path w="4650740" h="1359535">
                <a:moveTo>
                  <a:pt x="4271898" y="1323594"/>
                </a:moveTo>
                <a:lnTo>
                  <a:pt x="4289552" y="1321561"/>
                </a:lnTo>
                <a:lnTo>
                  <a:pt x="4336414" y="1315720"/>
                </a:lnTo>
                <a:lnTo>
                  <a:pt x="4371848" y="1310894"/>
                </a:lnTo>
              </a:path>
              <a:path w="4650740" h="1359535">
                <a:moveTo>
                  <a:pt x="2783839" y="1298194"/>
                </a:moveTo>
                <a:lnTo>
                  <a:pt x="2813557" y="1302765"/>
                </a:lnTo>
                <a:lnTo>
                  <a:pt x="2860167" y="1309370"/>
                </a:lnTo>
                <a:lnTo>
                  <a:pt x="2871469" y="1310894"/>
                </a:lnTo>
              </a:path>
              <a:path w="4650740" h="1359535">
                <a:moveTo>
                  <a:pt x="4371848" y="1310894"/>
                </a:moveTo>
                <a:lnTo>
                  <a:pt x="4383150" y="1309370"/>
                </a:lnTo>
                <a:lnTo>
                  <a:pt x="4429759" y="1302765"/>
                </a:lnTo>
                <a:lnTo>
                  <a:pt x="4459477" y="1298194"/>
                </a:lnTo>
              </a:path>
              <a:path w="4650740" h="1359535">
                <a:moveTo>
                  <a:pt x="2631821" y="1272794"/>
                </a:moveTo>
                <a:lnTo>
                  <a:pt x="2674619" y="1280413"/>
                </a:lnTo>
                <a:lnTo>
                  <a:pt x="2720721" y="1288287"/>
                </a:lnTo>
                <a:lnTo>
                  <a:pt x="2767075" y="1295653"/>
                </a:lnTo>
                <a:lnTo>
                  <a:pt x="2783839" y="1298194"/>
                </a:lnTo>
              </a:path>
              <a:path w="4650740" h="1359535">
                <a:moveTo>
                  <a:pt x="4459477" y="1298194"/>
                </a:moveTo>
                <a:lnTo>
                  <a:pt x="4476242" y="1295653"/>
                </a:lnTo>
                <a:lnTo>
                  <a:pt x="4522596" y="1288287"/>
                </a:lnTo>
                <a:lnTo>
                  <a:pt x="4568698" y="1280413"/>
                </a:lnTo>
                <a:lnTo>
                  <a:pt x="4611496" y="1272794"/>
                </a:lnTo>
              </a:path>
              <a:path w="4650740" h="1359535">
                <a:moveTo>
                  <a:pt x="2501264" y="1247394"/>
                </a:moveTo>
                <a:lnTo>
                  <a:pt x="2536698" y="1254632"/>
                </a:lnTo>
                <a:lnTo>
                  <a:pt x="2582544" y="1263650"/>
                </a:lnTo>
                <a:lnTo>
                  <a:pt x="2628519" y="1272285"/>
                </a:lnTo>
                <a:lnTo>
                  <a:pt x="2631821" y="1272794"/>
                </a:lnTo>
              </a:path>
              <a:path w="4650740" h="1359535">
                <a:moveTo>
                  <a:pt x="4611496" y="1272794"/>
                </a:moveTo>
                <a:lnTo>
                  <a:pt x="4614798" y="1272285"/>
                </a:lnTo>
                <a:lnTo>
                  <a:pt x="4650358" y="1265554"/>
                </a:lnTo>
              </a:path>
              <a:path w="4650740" h="1359535">
                <a:moveTo>
                  <a:pt x="0" y="0"/>
                </a:moveTo>
                <a:lnTo>
                  <a:pt x="30733" y="26797"/>
                </a:lnTo>
                <a:lnTo>
                  <a:pt x="64896" y="56006"/>
                </a:lnTo>
                <a:lnTo>
                  <a:pt x="99186" y="84962"/>
                </a:lnTo>
                <a:lnTo>
                  <a:pt x="133857" y="113537"/>
                </a:lnTo>
                <a:lnTo>
                  <a:pt x="168655" y="141985"/>
                </a:lnTo>
                <a:lnTo>
                  <a:pt x="203707" y="170052"/>
                </a:lnTo>
                <a:lnTo>
                  <a:pt x="239013" y="197993"/>
                </a:lnTo>
                <a:lnTo>
                  <a:pt x="274573" y="225425"/>
                </a:lnTo>
                <a:lnTo>
                  <a:pt x="310260" y="252729"/>
                </a:lnTo>
                <a:lnTo>
                  <a:pt x="346328" y="279780"/>
                </a:lnTo>
                <a:lnTo>
                  <a:pt x="382523" y="306450"/>
                </a:lnTo>
                <a:lnTo>
                  <a:pt x="418846" y="332866"/>
                </a:lnTo>
                <a:lnTo>
                  <a:pt x="455675" y="358901"/>
                </a:lnTo>
                <a:lnTo>
                  <a:pt x="492505" y="384682"/>
                </a:lnTo>
                <a:lnTo>
                  <a:pt x="529717" y="410209"/>
                </a:lnTo>
                <a:lnTo>
                  <a:pt x="567054" y="435482"/>
                </a:lnTo>
                <a:lnTo>
                  <a:pt x="604519" y="460375"/>
                </a:lnTo>
                <a:lnTo>
                  <a:pt x="642365" y="485012"/>
                </a:lnTo>
                <a:lnTo>
                  <a:pt x="680338" y="509397"/>
                </a:lnTo>
                <a:lnTo>
                  <a:pt x="718438" y="533400"/>
                </a:lnTo>
                <a:lnTo>
                  <a:pt x="756919" y="557022"/>
                </a:lnTo>
                <a:lnTo>
                  <a:pt x="795527" y="580516"/>
                </a:lnTo>
                <a:lnTo>
                  <a:pt x="834262" y="603630"/>
                </a:lnTo>
                <a:lnTo>
                  <a:pt x="873251" y="626363"/>
                </a:lnTo>
                <a:lnTo>
                  <a:pt x="912494" y="648843"/>
                </a:lnTo>
                <a:lnTo>
                  <a:pt x="951992" y="670940"/>
                </a:lnTo>
                <a:lnTo>
                  <a:pt x="991615" y="692784"/>
                </a:lnTo>
                <a:lnTo>
                  <a:pt x="1031367" y="714375"/>
                </a:lnTo>
                <a:lnTo>
                  <a:pt x="1071371" y="735583"/>
                </a:lnTo>
                <a:lnTo>
                  <a:pt x="1111630" y="756411"/>
                </a:lnTo>
                <a:lnTo>
                  <a:pt x="1152017" y="776985"/>
                </a:lnTo>
                <a:lnTo>
                  <a:pt x="1192656" y="797305"/>
                </a:lnTo>
                <a:lnTo>
                  <a:pt x="1233423" y="817245"/>
                </a:lnTo>
                <a:lnTo>
                  <a:pt x="1274444" y="836802"/>
                </a:lnTo>
                <a:lnTo>
                  <a:pt x="1315592" y="855979"/>
                </a:lnTo>
                <a:lnTo>
                  <a:pt x="1356867" y="874902"/>
                </a:lnTo>
                <a:lnTo>
                  <a:pt x="1398396" y="893572"/>
                </a:lnTo>
                <a:lnTo>
                  <a:pt x="1440179" y="911859"/>
                </a:lnTo>
                <a:lnTo>
                  <a:pt x="1481962" y="929766"/>
                </a:lnTo>
                <a:lnTo>
                  <a:pt x="1524127" y="947293"/>
                </a:lnTo>
                <a:lnTo>
                  <a:pt x="1566290" y="964564"/>
                </a:lnTo>
                <a:lnTo>
                  <a:pt x="1608708" y="981455"/>
                </a:lnTo>
                <a:lnTo>
                  <a:pt x="1651380" y="998093"/>
                </a:lnTo>
                <a:lnTo>
                  <a:pt x="1694052" y="1014222"/>
                </a:lnTo>
                <a:lnTo>
                  <a:pt x="1736978" y="1030097"/>
                </a:lnTo>
                <a:lnTo>
                  <a:pt x="1780158" y="1045718"/>
                </a:lnTo>
                <a:lnTo>
                  <a:pt x="1823338" y="1060830"/>
                </a:lnTo>
                <a:lnTo>
                  <a:pt x="1866773" y="1075689"/>
                </a:lnTo>
                <a:lnTo>
                  <a:pt x="1910333" y="1090168"/>
                </a:lnTo>
                <a:lnTo>
                  <a:pt x="1954148" y="1104264"/>
                </a:lnTo>
                <a:lnTo>
                  <a:pt x="1998090" y="1117980"/>
                </a:lnTo>
                <a:lnTo>
                  <a:pt x="2042159" y="1131443"/>
                </a:lnTo>
                <a:lnTo>
                  <a:pt x="2086355" y="1144397"/>
                </a:lnTo>
                <a:lnTo>
                  <a:pt x="2130679" y="1157097"/>
                </a:lnTo>
                <a:lnTo>
                  <a:pt x="2175255" y="1169415"/>
                </a:lnTo>
                <a:lnTo>
                  <a:pt x="2219959" y="1181353"/>
                </a:lnTo>
                <a:lnTo>
                  <a:pt x="2264790" y="1192910"/>
                </a:lnTo>
                <a:lnTo>
                  <a:pt x="2309748" y="1204213"/>
                </a:lnTo>
                <a:lnTo>
                  <a:pt x="2354833" y="1215008"/>
                </a:lnTo>
                <a:lnTo>
                  <a:pt x="2400046" y="1225550"/>
                </a:lnTo>
                <a:lnTo>
                  <a:pt x="2445511" y="1235582"/>
                </a:lnTo>
                <a:lnTo>
                  <a:pt x="2490977" y="1245361"/>
                </a:lnTo>
                <a:lnTo>
                  <a:pt x="2501264" y="1247394"/>
                </a:lnTo>
              </a:path>
            </a:pathLst>
          </a:custGeom>
          <a:ln w="1028700">
            <a:solidFill>
              <a:srgbClr val="FC601F"/>
            </a:solidFill>
          </a:ln>
        </p:spPr>
        <p:txBody>
          <a:bodyPr wrap="square" lIns="0" tIns="0" rIns="0" bIns="0" rtlCol="0"/>
          <a:lstStyle/>
          <a:p>
            <a:endParaRPr/>
          </a:p>
        </p:txBody>
      </p:sp>
      <p:pic>
        <p:nvPicPr>
          <p:cNvPr id="6" name="object 6"/>
          <p:cNvPicPr/>
          <p:nvPr/>
        </p:nvPicPr>
        <p:blipFill>
          <a:blip r:embed="rId2" cstate="print"/>
          <a:stretch>
            <a:fillRect/>
          </a:stretch>
        </p:blipFill>
        <p:spPr>
          <a:xfrm>
            <a:off x="10363200" y="2196083"/>
            <a:ext cx="3962400" cy="7052056"/>
          </a:xfrm>
          <a:prstGeom prst="rect">
            <a:avLst/>
          </a:prstGeom>
        </p:spPr>
      </p:pic>
      <p:grpSp>
        <p:nvGrpSpPr>
          <p:cNvPr id="7" name="object 7"/>
          <p:cNvGrpSpPr/>
          <p:nvPr/>
        </p:nvGrpSpPr>
        <p:grpSpPr>
          <a:xfrm>
            <a:off x="1028700" y="521588"/>
            <a:ext cx="992505" cy="992505"/>
            <a:chOff x="1028700" y="521588"/>
            <a:chExt cx="992505" cy="992505"/>
          </a:xfrm>
        </p:grpSpPr>
        <p:sp>
          <p:nvSpPr>
            <p:cNvPr id="8" name="object 8"/>
            <p:cNvSpPr/>
            <p:nvPr/>
          </p:nvSpPr>
          <p:spPr>
            <a:xfrm>
              <a:off x="1028700" y="521588"/>
              <a:ext cx="992505" cy="992505"/>
            </a:xfrm>
            <a:custGeom>
              <a:avLst/>
              <a:gdLst/>
              <a:ahLst/>
              <a:cxnLst/>
              <a:rect l="l" t="t" r="r" b="b"/>
              <a:pathLst>
                <a:path w="992505" h="992505">
                  <a:moveTo>
                    <a:pt x="496188" y="0"/>
                  </a:moveTo>
                  <a:lnTo>
                    <a:pt x="448437" y="2285"/>
                  </a:lnTo>
                  <a:lnTo>
                    <a:pt x="401955" y="8889"/>
                  </a:lnTo>
                  <a:lnTo>
                    <a:pt x="356869" y="19811"/>
                  </a:lnTo>
                  <a:lnTo>
                    <a:pt x="313563" y="34670"/>
                  </a:lnTo>
                  <a:lnTo>
                    <a:pt x="272161" y="53339"/>
                  </a:lnTo>
                  <a:lnTo>
                    <a:pt x="232930" y="75564"/>
                  </a:lnTo>
                  <a:lnTo>
                    <a:pt x="195961"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939"/>
                  </a:lnTo>
                  <a:lnTo>
                    <a:pt x="272161" y="939164"/>
                  </a:lnTo>
                  <a:lnTo>
                    <a:pt x="313563" y="957706"/>
                  </a:lnTo>
                  <a:lnTo>
                    <a:pt x="356869" y="972565"/>
                  </a:lnTo>
                  <a:lnTo>
                    <a:pt x="401955" y="983487"/>
                  </a:lnTo>
                  <a:lnTo>
                    <a:pt x="448437" y="990218"/>
                  </a:lnTo>
                  <a:lnTo>
                    <a:pt x="496188" y="992377"/>
                  </a:lnTo>
                  <a:lnTo>
                    <a:pt x="544068" y="990218"/>
                  </a:lnTo>
                  <a:lnTo>
                    <a:pt x="590550" y="983487"/>
                  </a:lnTo>
                  <a:lnTo>
                    <a:pt x="635507" y="972565"/>
                  </a:lnTo>
                  <a:lnTo>
                    <a:pt x="678814" y="957706"/>
                  </a:lnTo>
                  <a:lnTo>
                    <a:pt x="720217" y="939164"/>
                  </a:lnTo>
                  <a:lnTo>
                    <a:pt x="759587" y="916939"/>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550"/>
                  </a:lnTo>
                  <a:lnTo>
                    <a:pt x="990219" y="543940"/>
                  </a:lnTo>
                  <a:lnTo>
                    <a:pt x="992505" y="496188"/>
                  </a:lnTo>
                  <a:lnTo>
                    <a:pt x="990219" y="448436"/>
                  </a:lnTo>
                  <a:lnTo>
                    <a:pt x="983488" y="401954"/>
                  </a:lnTo>
                  <a:lnTo>
                    <a:pt x="972693" y="356869"/>
                  </a:lnTo>
                  <a:lnTo>
                    <a:pt x="957833" y="313562"/>
                  </a:lnTo>
                  <a:lnTo>
                    <a:pt x="939164" y="272160"/>
                  </a:lnTo>
                  <a:lnTo>
                    <a:pt x="916939" y="232917"/>
                  </a:lnTo>
                  <a:lnTo>
                    <a:pt x="891286" y="195960"/>
                  </a:lnTo>
                  <a:lnTo>
                    <a:pt x="862583" y="161543"/>
                  </a:lnTo>
                  <a:lnTo>
                    <a:pt x="830961" y="129793"/>
                  </a:lnTo>
                  <a:lnTo>
                    <a:pt x="796544" y="101091"/>
                  </a:lnTo>
                  <a:lnTo>
                    <a:pt x="759587" y="75564"/>
                  </a:lnTo>
                  <a:lnTo>
                    <a:pt x="720217" y="53339"/>
                  </a:lnTo>
                  <a:lnTo>
                    <a:pt x="678814"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9" name="object 9"/>
            <p:cNvPicPr/>
            <p:nvPr/>
          </p:nvPicPr>
          <p:blipFill>
            <a:blip r:embed="rId3" cstate="print"/>
            <a:stretch>
              <a:fillRect/>
            </a:stretch>
          </p:blipFill>
          <p:spPr>
            <a:xfrm>
              <a:off x="1421002" y="893698"/>
              <a:ext cx="210311" cy="246252"/>
            </a:xfrm>
            <a:prstGeom prst="rect">
              <a:avLst/>
            </a:prstGeom>
          </p:spPr>
        </p:pic>
      </p:gr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A7BA5-10EB-6873-2C88-6C0E822CD11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A995390-3884-A84D-2ED2-522E5A2795F6}"/>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D97A900B-1C14-3622-ACEB-4F45CA5BDD2B}"/>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A0244AA-2F76-8F14-52AA-9859A1AE5EAB}"/>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8FA9A3D-7588-1918-0D13-3CC376E36CD9}"/>
              </a:ext>
            </a:extLst>
          </p:cNvPr>
          <p:cNvPicPr/>
          <p:nvPr/>
        </p:nvPicPr>
        <p:blipFill>
          <a:blip r:embed="rId2">
            <a:extLst>
              <a:ext uri="{28A0092B-C50C-407E-A947-70E740481C1C}">
                <a14:useLocalDpi xmlns:a14="http://schemas.microsoft.com/office/drawing/2010/main" val="0"/>
              </a:ext>
            </a:extLst>
          </a:blip>
          <a:srcRect/>
          <a:stretch/>
        </p:blipFill>
        <p:spPr>
          <a:xfrm>
            <a:off x="2755040" y="2341894"/>
            <a:ext cx="12169589" cy="6351281"/>
          </a:xfrm>
          <a:prstGeom prst="rect">
            <a:avLst/>
          </a:prstGeom>
        </p:spPr>
      </p:pic>
      <p:sp>
        <p:nvSpPr>
          <p:cNvPr id="6" name="object 6">
            <a:extLst>
              <a:ext uri="{FF2B5EF4-FFF2-40B4-BE49-F238E27FC236}">
                <a16:creationId xmlns:a16="http://schemas.microsoft.com/office/drawing/2014/main" id="{94961768-6508-559C-FB49-614F1A26F7D5}"/>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77130839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78F65-EA0F-B1D4-7362-BEDCA0C002A8}"/>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D97EFC1-909D-CBDA-1206-5FB679C96AFF}"/>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5892534-D6F0-7E80-FF0E-91AA6041004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0685DD8-92BC-10D8-07CF-E1F559605B1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89875F6-D167-62E7-9C2F-5FF224A5ED2F}"/>
              </a:ext>
            </a:extLst>
          </p:cNvPr>
          <p:cNvPicPr/>
          <p:nvPr/>
        </p:nvPicPr>
        <p:blipFill>
          <a:blip r:embed="rId2">
            <a:extLst>
              <a:ext uri="{28A0092B-C50C-407E-A947-70E740481C1C}">
                <a14:useLocalDpi xmlns:a14="http://schemas.microsoft.com/office/drawing/2010/main" val="0"/>
              </a:ext>
            </a:extLst>
          </a:blip>
          <a:srcRect/>
          <a:stretch/>
        </p:blipFill>
        <p:spPr>
          <a:xfrm>
            <a:off x="2755040" y="2310169"/>
            <a:ext cx="12169589" cy="6414731"/>
          </a:xfrm>
          <a:prstGeom prst="rect">
            <a:avLst/>
          </a:prstGeom>
        </p:spPr>
      </p:pic>
      <p:sp>
        <p:nvSpPr>
          <p:cNvPr id="6" name="object 6">
            <a:extLst>
              <a:ext uri="{FF2B5EF4-FFF2-40B4-BE49-F238E27FC236}">
                <a16:creationId xmlns:a16="http://schemas.microsoft.com/office/drawing/2014/main" id="{DD6B6839-A33B-233E-AD23-44E0C1C589D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46892716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7C399-8537-15B2-E31C-6EE78DFF138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B757D5D-188B-5BF8-E5BE-4490B3D5D62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AF42F328-27C5-9F8B-280A-C05BC33F322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9D4C0EC2-0FDF-8B3E-E072-E968815675B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8363281E-4E21-A4CE-D057-2631E3746E19}"/>
              </a:ext>
            </a:extLst>
          </p:cNvPr>
          <p:cNvPicPr/>
          <p:nvPr/>
        </p:nvPicPr>
        <p:blipFill>
          <a:blip r:embed="rId2">
            <a:extLst>
              <a:ext uri="{28A0092B-C50C-407E-A947-70E740481C1C}">
                <a14:useLocalDpi xmlns:a14="http://schemas.microsoft.com/office/drawing/2010/main" val="0"/>
              </a:ext>
            </a:extLst>
          </a:blip>
          <a:srcRect/>
          <a:stretch/>
        </p:blipFill>
        <p:spPr>
          <a:xfrm>
            <a:off x="2770903" y="2386369"/>
            <a:ext cx="12137863" cy="6414731"/>
          </a:xfrm>
          <a:prstGeom prst="rect">
            <a:avLst/>
          </a:prstGeom>
        </p:spPr>
      </p:pic>
      <p:sp>
        <p:nvSpPr>
          <p:cNvPr id="6" name="object 6">
            <a:extLst>
              <a:ext uri="{FF2B5EF4-FFF2-40B4-BE49-F238E27FC236}">
                <a16:creationId xmlns:a16="http://schemas.microsoft.com/office/drawing/2014/main" id="{A400E4D7-A223-5EB4-55CD-CED1DC3AE6E7}"/>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364718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BB8EE-34AA-E411-EB27-668BC6FEDC07}"/>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0886647-AAA0-E391-4BCA-C1C7BD82AE1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D652854-AE90-DB07-68AB-DBA7D99A803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7EDAF953-5223-E1F4-27F9-18D675958AF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D5B1AC0-DE5C-B1D5-9114-29F0B3BB989B}"/>
              </a:ext>
            </a:extLst>
          </p:cNvPr>
          <p:cNvPicPr/>
          <p:nvPr/>
        </p:nvPicPr>
        <p:blipFill>
          <a:blip r:embed="rId2">
            <a:extLst>
              <a:ext uri="{28A0092B-C50C-407E-A947-70E740481C1C}">
                <a14:useLocalDpi xmlns:a14="http://schemas.microsoft.com/office/drawing/2010/main" val="0"/>
              </a:ext>
            </a:extLst>
          </a:blip>
          <a:srcRect/>
          <a:stretch/>
        </p:blipFill>
        <p:spPr>
          <a:xfrm>
            <a:off x="2755040" y="2319524"/>
            <a:ext cx="12169589" cy="6396021"/>
          </a:xfrm>
          <a:prstGeom prst="rect">
            <a:avLst/>
          </a:prstGeom>
        </p:spPr>
      </p:pic>
      <p:sp>
        <p:nvSpPr>
          <p:cNvPr id="6" name="object 6">
            <a:extLst>
              <a:ext uri="{FF2B5EF4-FFF2-40B4-BE49-F238E27FC236}">
                <a16:creationId xmlns:a16="http://schemas.microsoft.com/office/drawing/2014/main" id="{A2D92DD8-69E3-9514-43CD-63BED882B9C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57559634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3EB40-3250-DF52-77F3-B8B769D17B9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5F38DF4-BA1E-2A49-04EE-9DB03155EFB3}"/>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599CD90D-E7C5-451A-AFA6-6F55F338A611}"/>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7C912491-8B22-66AC-6545-27A58B6ECBC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3B60C348-0260-4E0A-921B-953F2769D1DD}"/>
              </a:ext>
            </a:extLst>
          </p:cNvPr>
          <p:cNvPicPr/>
          <p:nvPr/>
        </p:nvPicPr>
        <p:blipFill>
          <a:blip r:embed="rId2">
            <a:extLst>
              <a:ext uri="{28A0092B-C50C-407E-A947-70E740481C1C}">
                <a14:useLocalDpi xmlns:a14="http://schemas.microsoft.com/office/drawing/2010/main" val="0"/>
              </a:ext>
            </a:extLst>
          </a:blip>
          <a:srcRect/>
          <a:stretch/>
        </p:blipFill>
        <p:spPr>
          <a:xfrm>
            <a:off x="2755040" y="2322859"/>
            <a:ext cx="12169589" cy="6389351"/>
          </a:xfrm>
          <a:prstGeom prst="rect">
            <a:avLst/>
          </a:prstGeom>
        </p:spPr>
      </p:pic>
      <p:sp>
        <p:nvSpPr>
          <p:cNvPr id="6" name="object 6">
            <a:extLst>
              <a:ext uri="{FF2B5EF4-FFF2-40B4-BE49-F238E27FC236}">
                <a16:creationId xmlns:a16="http://schemas.microsoft.com/office/drawing/2014/main" id="{66EF8B1D-6BD1-19A2-0F01-924555278747}"/>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860803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09076E-B8A6-C104-5CE9-E8964881799B}"/>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7E92E8A-79F3-2122-6821-2CE649325C5A}"/>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B6F3CC8-1737-597F-24AF-9A938979BF5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B44D3C9-E154-ED8D-8124-36C0C8727369}"/>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C3F7985-12E6-6F08-38BE-FA82854A61A2}"/>
              </a:ext>
            </a:extLst>
          </p:cNvPr>
          <p:cNvPicPr/>
          <p:nvPr/>
        </p:nvPicPr>
        <p:blipFill>
          <a:blip r:embed="rId2">
            <a:extLst>
              <a:ext uri="{28A0092B-C50C-407E-A947-70E740481C1C}">
                <a14:useLocalDpi xmlns:a14="http://schemas.microsoft.com/office/drawing/2010/main" val="0"/>
              </a:ext>
            </a:extLst>
          </a:blip>
          <a:srcRect/>
          <a:stretch/>
        </p:blipFill>
        <p:spPr>
          <a:xfrm>
            <a:off x="2755040" y="2324367"/>
            <a:ext cx="12169589" cy="6386335"/>
          </a:xfrm>
          <a:prstGeom prst="rect">
            <a:avLst/>
          </a:prstGeom>
        </p:spPr>
      </p:pic>
      <p:sp>
        <p:nvSpPr>
          <p:cNvPr id="6" name="object 6">
            <a:extLst>
              <a:ext uri="{FF2B5EF4-FFF2-40B4-BE49-F238E27FC236}">
                <a16:creationId xmlns:a16="http://schemas.microsoft.com/office/drawing/2014/main" id="{25D38027-9C41-149C-D9F2-79B37047E8A2}"/>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07326947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5BDD7-0CC8-684B-12BA-02B8BE709E9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DC18D9F-DE26-2CB5-8A9B-91F11E60F5FF}"/>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5F969C3C-7F4B-E18F-E4DD-8D28608CA62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E306C99D-7056-6065-50E8-8C96CC2C857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FEF3B6A-0F01-C71C-5D58-CA0AA4903572}"/>
              </a:ext>
            </a:extLst>
          </p:cNvPr>
          <p:cNvPicPr/>
          <p:nvPr/>
        </p:nvPicPr>
        <p:blipFill>
          <a:blip r:embed="rId2">
            <a:extLst>
              <a:ext uri="{28A0092B-C50C-407E-A947-70E740481C1C}">
                <a14:useLocalDpi xmlns:a14="http://schemas.microsoft.com/office/drawing/2010/main" val="0"/>
              </a:ext>
            </a:extLst>
          </a:blip>
          <a:srcRect/>
          <a:stretch/>
        </p:blipFill>
        <p:spPr>
          <a:xfrm>
            <a:off x="2809535" y="2310169"/>
            <a:ext cx="12060598" cy="6414731"/>
          </a:xfrm>
          <a:prstGeom prst="rect">
            <a:avLst/>
          </a:prstGeom>
        </p:spPr>
      </p:pic>
      <p:sp>
        <p:nvSpPr>
          <p:cNvPr id="6" name="object 6">
            <a:extLst>
              <a:ext uri="{FF2B5EF4-FFF2-40B4-BE49-F238E27FC236}">
                <a16:creationId xmlns:a16="http://schemas.microsoft.com/office/drawing/2014/main" id="{A00618F8-9A2E-051F-87E7-FFFEBB6FC35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12431446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046C1-A93F-163B-99F3-991FDEB0C09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C6FCC99-E36A-F000-8C53-5E2DFC16A00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9B2DC086-49D2-384D-12AA-0BE61BCACEA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7A14B1D8-29CB-7EA3-FB30-FFF12A2DA191}"/>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8B86CBFD-D0FF-D2D0-1C1F-3FA4DFC690E0}"/>
              </a:ext>
            </a:extLst>
          </p:cNvPr>
          <p:cNvPicPr/>
          <p:nvPr/>
        </p:nvPicPr>
        <p:blipFill>
          <a:blip r:embed="rId2">
            <a:extLst>
              <a:ext uri="{28A0092B-C50C-407E-A947-70E740481C1C}">
                <a14:useLocalDpi xmlns:a14="http://schemas.microsoft.com/office/drawing/2010/main" val="0"/>
              </a:ext>
            </a:extLst>
          </a:blip>
          <a:srcRect/>
          <a:stretch/>
        </p:blipFill>
        <p:spPr>
          <a:xfrm>
            <a:off x="2759521" y="2310169"/>
            <a:ext cx="12160627" cy="6414731"/>
          </a:xfrm>
          <a:prstGeom prst="rect">
            <a:avLst/>
          </a:prstGeom>
        </p:spPr>
      </p:pic>
      <p:sp>
        <p:nvSpPr>
          <p:cNvPr id="6" name="object 6">
            <a:extLst>
              <a:ext uri="{FF2B5EF4-FFF2-40B4-BE49-F238E27FC236}">
                <a16:creationId xmlns:a16="http://schemas.microsoft.com/office/drawing/2014/main" id="{38E91CDD-DFC9-9904-646C-F9E137375F9E}"/>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39842845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AD3692-955D-64B9-E07A-5328B09630A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42D986A-06D5-F6A1-1D0D-4F6F71558E2F}"/>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1EC01BEA-489E-5FBE-6D2D-D59AC49E4A5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B43E3BAC-332D-F097-51B2-C531B1D5208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213B4127-DDC5-02F2-2FC1-7E391E578F83}"/>
              </a:ext>
            </a:extLst>
          </p:cNvPr>
          <p:cNvPicPr/>
          <p:nvPr/>
        </p:nvPicPr>
        <p:blipFill>
          <a:blip r:embed="rId2">
            <a:extLst>
              <a:ext uri="{28A0092B-C50C-407E-A947-70E740481C1C}">
                <a14:useLocalDpi xmlns:a14="http://schemas.microsoft.com/office/drawing/2010/main" val="0"/>
              </a:ext>
            </a:extLst>
          </a:blip>
          <a:srcRect/>
          <a:stretch/>
        </p:blipFill>
        <p:spPr>
          <a:xfrm>
            <a:off x="2788201" y="2310169"/>
            <a:ext cx="12103266" cy="6414731"/>
          </a:xfrm>
          <a:prstGeom prst="rect">
            <a:avLst/>
          </a:prstGeom>
        </p:spPr>
      </p:pic>
      <p:sp>
        <p:nvSpPr>
          <p:cNvPr id="6" name="object 6">
            <a:extLst>
              <a:ext uri="{FF2B5EF4-FFF2-40B4-BE49-F238E27FC236}">
                <a16:creationId xmlns:a16="http://schemas.microsoft.com/office/drawing/2014/main" id="{A01CE293-7DB0-EDB1-13D7-B7D2714A367D}"/>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5822090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F5BD87-0046-3EC7-8873-0A22FB0C670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348AC7E-E34B-AC23-DEF6-260D794CF441}"/>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898C6C89-5EB3-8586-D416-24ABF1EC87C0}"/>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46E9CEA6-EA6F-0CC8-4B63-45F5C3DF22E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7B0C964F-F92A-C166-C475-3957CEBA5C5E}"/>
              </a:ext>
            </a:extLst>
          </p:cNvPr>
          <p:cNvPicPr/>
          <p:nvPr/>
        </p:nvPicPr>
        <p:blipFill>
          <a:blip r:embed="rId2">
            <a:extLst>
              <a:ext uri="{28A0092B-C50C-407E-A947-70E740481C1C}">
                <a14:useLocalDpi xmlns:a14="http://schemas.microsoft.com/office/drawing/2010/main" val="0"/>
              </a:ext>
            </a:extLst>
          </a:blip>
          <a:srcRect/>
          <a:stretch/>
        </p:blipFill>
        <p:spPr>
          <a:xfrm>
            <a:off x="2795329" y="2310169"/>
            <a:ext cx="12089010" cy="6414731"/>
          </a:xfrm>
          <a:prstGeom prst="rect">
            <a:avLst/>
          </a:prstGeom>
        </p:spPr>
      </p:pic>
      <p:sp>
        <p:nvSpPr>
          <p:cNvPr id="6" name="object 6">
            <a:extLst>
              <a:ext uri="{FF2B5EF4-FFF2-40B4-BE49-F238E27FC236}">
                <a16:creationId xmlns:a16="http://schemas.microsoft.com/office/drawing/2014/main" id="{2D0BCF03-74A2-E0CA-C8BB-B7BF60E2B4D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437950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6" name="object 6"/>
          <p:cNvSpPr/>
          <p:nvPr/>
        </p:nvSpPr>
        <p:spPr>
          <a:xfrm>
            <a:off x="1570355" y="5826378"/>
            <a:ext cx="552450" cy="4451985"/>
          </a:xfrm>
          <a:custGeom>
            <a:avLst/>
            <a:gdLst/>
            <a:ahLst/>
            <a:cxnLst/>
            <a:rect l="l" t="t" r="r" b="b"/>
            <a:pathLst>
              <a:path w="552450" h="4451984">
                <a:moveTo>
                  <a:pt x="0" y="4451883"/>
                </a:moveTo>
                <a:lnTo>
                  <a:pt x="12064" y="4408511"/>
                </a:lnTo>
                <a:lnTo>
                  <a:pt x="24637" y="4361903"/>
                </a:lnTo>
                <a:lnTo>
                  <a:pt x="28066" y="4349216"/>
                </a:lnTo>
              </a:path>
              <a:path w="552450" h="4451984">
                <a:moveTo>
                  <a:pt x="28066" y="4349216"/>
                </a:moveTo>
                <a:lnTo>
                  <a:pt x="37210" y="4314812"/>
                </a:lnTo>
                <a:lnTo>
                  <a:pt x="49656" y="4267250"/>
                </a:lnTo>
                <a:lnTo>
                  <a:pt x="61213" y="4222216"/>
                </a:lnTo>
              </a:path>
              <a:path w="552450" h="4451984">
                <a:moveTo>
                  <a:pt x="61213" y="4222216"/>
                </a:moveTo>
                <a:lnTo>
                  <a:pt x="61975" y="4219206"/>
                </a:lnTo>
                <a:lnTo>
                  <a:pt x="74040" y="4170705"/>
                </a:lnTo>
                <a:lnTo>
                  <a:pt x="86106" y="4121734"/>
                </a:lnTo>
                <a:lnTo>
                  <a:pt x="92582" y="4095216"/>
                </a:lnTo>
              </a:path>
              <a:path w="552450" h="4451984">
                <a:moveTo>
                  <a:pt x="92582" y="4095216"/>
                </a:moveTo>
                <a:lnTo>
                  <a:pt x="98043" y="4072305"/>
                </a:lnTo>
                <a:lnTo>
                  <a:pt x="109855" y="4022407"/>
                </a:lnTo>
                <a:lnTo>
                  <a:pt x="121538" y="3972064"/>
                </a:lnTo>
                <a:lnTo>
                  <a:pt x="122427" y="3968216"/>
                </a:lnTo>
              </a:path>
              <a:path w="552450" h="4451984">
                <a:moveTo>
                  <a:pt x="122427" y="3968216"/>
                </a:moveTo>
                <a:lnTo>
                  <a:pt x="132969" y="3921277"/>
                </a:lnTo>
                <a:lnTo>
                  <a:pt x="144399" y="3870045"/>
                </a:lnTo>
                <a:lnTo>
                  <a:pt x="150749" y="3841216"/>
                </a:lnTo>
              </a:path>
              <a:path w="552450" h="4451984">
                <a:moveTo>
                  <a:pt x="150749" y="3841216"/>
                </a:moveTo>
                <a:lnTo>
                  <a:pt x="155701" y="3818356"/>
                </a:lnTo>
                <a:lnTo>
                  <a:pt x="166750" y="3766248"/>
                </a:lnTo>
                <a:lnTo>
                  <a:pt x="177672" y="3714191"/>
                </a:lnTo>
              </a:path>
              <a:path w="552450" h="4451984">
                <a:moveTo>
                  <a:pt x="177672" y="3714216"/>
                </a:moveTo>
                <a:lnTo>
                  <a:pt x="177800" y="3713695"/>
                </a:lnTo>
                <a:lnTo>
                  <a:pt x="188721" y="3660711"/>
                </a:lnTo>
                <a:lnTo>
                  <a:pt x="199389" y="3607308"/>
                </a:lnTo>
                <a:lnTo>
                  <a:pt x="203326" y="3587216"/>
                </a:lnTo>
              </a:path>
              <a:path w="552450" h="4451984">
                <a:moveTo>
                  <a:pt x="203326" y="3587216"/>
                </a:moveTo>
                <a:lnTo>
                  <a:pt x="209931" y="3553472"/>
                </a:lnTo>
                <a:lnTo>
                  <a:pt x="220471" y="3499231"/>
                </a:lnTo>
                <a:lnTo>
                  <a:pt x="227711" y="3460216"/>
                </a:lnTo>
              </a:path>
              <a:path w="552450" h="4451984">
                <a:moveTo>
                  <a:pt x="227711" y="3460216"/>
                </a:moveTo>
                <a:lnTo>
                  <a:pt x="230758" y="3444570"/>
                </a:lnTo>
                <a:lnTo>
                  <a:pt x="240919" y="3389490"/>
                </a:lnTo>
                <a:lnTo>
                  <a:pt x="250951" y="3334016"/>
                </a:lnTo>
                <a:lnTo>
                  <a:pt x="251078" y="3333216"/>
                </a:lnTo>
              </a:path>
              <a:path w="552450" h="4451984">
                <a:moveTo>
                  <a:pt x="251078" y="3333216"/>
                </a:moveTo>
                <a:lnTo>
                  <a:pt x="260857" y="3278124"/>
                </a:lnTo>
                <a:lnTo>
                  <a:pt x="270509" y="3221850"/>
                </a:lnTo>
                <a:lnTo>
                  <a:pt x="273176" y="3206216"/>
                </a:lnTo>
              </a:path>
              <a:path w="552450" h="4451984">
                <a:moveTo>
                  <a:pt x="273176" y="3206216"/>
                </a:moveTo>
                <a:lnTo>
                  <a:pt x="280162" y="3165221"/>
                </a:lnTo>
                <a:lnTo>
                  <a:pt x="289559" y="3108071"/>
                </a:lnTo>
                <a:lnTo>
                  <a:pt x="294258" y="3079242"/>
                </a:lnTo>
              </a:path>
              <a:path w="552450" h="4451984">
                <a:moveTo>
                  <a:pt x="294258" y="3079242"/>
                </a:moveTo>
                <a:lnTo>
                  <a:pt x="298831" y="3050667"/>
                </a:lnTo>
                <a:lnTo>
                  <a:pt x="308101" y="2992755"/>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545"/>
                </a:lnTo>
                <a:lnTo>
                  <a:pt x="385063" y="2444242"/>
                </a:lnTo>
              </a:path>
              <a:path w="552450" h="4451984">
                <a:moveTo>
                  <a:pt x="385063" y="2444242"/>
                </a:moveTo>
                <a:lnTo>
                  <a:pt x="391287" y="2394077"/>
                </a:lnTo>
                <a:lnTo>
                  <a:pt x="398780" y="2332355"/>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363"/>
                </a:lnTo>
                <a:lnTo>
                  <a:pt x="464438" y="1696339"/>
                </a:lnTo>
                <a:lnTo>
                  <a:pt x="465708" y="1682242"/>
                </a:lnTo>
              </a:path>
              <a:path w="552450" h="4451984">
                <a:moveTo>
                  <a:pt x="465708" y="1682242"/>
                </a:moveTo>
                <a:lnTo>
                  <a:pt x="470153" y="1630934"/>
                </a:lnTo>
                <a:lnTo>
                  <a:pt x="475614" y="1565402"/>
                </a:lnTo>
                <a:lnTo>
                  <a:pt x="476376" y="1555242"/>
                </a:lnTo>
              </a:path>
              <a:path w="552450" h="4451984">
                <a:moveTo>
                  <a:pt x="476376" y="1555242"/>
                </a:moveTo>
                <a:lnTo>
                  <a:pt x="480949" y="1499489"/>
                </a:lnTo>
                <a:lnTo>
                  <a:pt x="486028" y="1433322"/>
                </a:lnTo>
                <a:lnTo>
                  <a:pt x="490981" y="1366774"/>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3"/>
                </a:lnTo>
                <a:lnTo>
                  <a:pt x="524382" y="825373"/>
                </a:lnTo>
                <a:lnTo>
                  <a:pt x="525907" y="793242"/>
                </a:lnTo>
              </a:path>
              <a:path w="552450" h="4451984">
                <a:moveTo>
                  <a:pt x="525907" y="793242"/>
                </a:moveTo>
                <a:lnTo>
                  <a:pt x="527812" y="756412"/>
                </a:lnTo>
                <a:lnTo>
                  <a:pt x="530987" y="687324"/>
                </a:lnTo>
                <a:lnTo>
                  <a:pt x="531876" y="666242"/>
                </a:lnTo>
              </a:path>
              <a:path w="552450" h="4451984">
                <a:moveTo>
                  <a:pt x="531876" y="666242"/>
                </a:moveTo>
                <a:lnTo>
                  <a:pt x="533907" y="617982"/>
                </a:lnTo>
                <a:lnTo>
                  <a:pt x="536701" y="548513"/>
                </a:lnTo>
                <a:lnTo>
                  <a:pt x="539369" y="478663"/>
                </a:lnTo>
                <a:lnTo>
                  <a:pt x="541655" y="412242"/>
                </a:lnTo>
              </a:path>
              <a:path w="552450" h="4451984">
                <a:moveTo>
                  <a:pt x="541655" y="412242"/>
                </a:moveTo>
                <a:lnTo>
                  <a:pt x="541782" y="408686"/>
                </a:lnTo>
                <a:lnTo>
                  <a:pt x="544068" y="338328"/>
                </a:lnTo>
                <a:lnTo>
                  <a:pt x="545592" y="285242"/>
                </a:lnTo>
              </a:path>
              <a:path w="552450" h="4451984">
                <a:moveTo>
                  <a:pt x="545592" y="285242"/>
                </a:moveTo>
                <a:lnTo>
                  <a:pt x="546100" y="267843"/>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7" name="object 7"/>
          <p:cNvSpPr txBox="1"/>
          <p:nvPr/>
        </p:nvSpPr>
        <p:spPr>
          <a:xfrm>
            <a:off x="432833" y="1682025"/>
            <a:ext cx="6019285" cy="1150380"/>
          </a:xfrm>
          <a:prstGeom prst="rect">
            <a:avLst/>
          </a:prstGeom>
        </p:spPr>
        <p:txBody>
          <a:bodyPr vert="horz" wrap="square" lIns="0" tIns="12700" rIns="0" bIns="0" rtlCol="0">
            <a:spAutoFit/>
          </a:bodyPr>
          <a:lstStyle/>
          <a:p>
            <a:pPr marL="12700" marR="5080" indent="60960">
              <a:lnSpc>
                <a:spcPct val="115599"/>
              </a:lnSpc>
              <a:spcBef>
                <a:spcPts val="100"/>
              </a:spcBef>
            </a:pPr>
            <a:r>
              <a:rPr sz="6600" dirty="0">
                <a:solidFill>
                  <a:schemeClr val="accent6">
                    <a:lumMod val="75000"/>
                  </a:schemeClr>
                </a:solidFill>
                <a:latin typeface="Andalus" panose="02020603050405020304" pitchFamily="18" charset="-78"/>
                <a:cs typeface="Andalus" panose="02020603050405020304" pitchFamily="18" charset="-78"/>
              </a:rPr>
              <a:t>Sign</a:t>
            </a:r>
            <a:r>
              <a:rPr sz="6600" spc="-5" dirty="0">
                <a:solidFill>
                  <a:schemeClr val="accent6">
                    <a:lumMod val="75000"/>
                  </a:schemeClr>
                </a:solidFill>
                <a:latin typeface="Andalus" panose="02020603050405020304" pitchFamily="18" charset="-78"/>
                <a:cs typeface="Andalus" panose="02020603050405020304" pitchFamily="18" charset="-78"/>
              </a:rPr>
              <a:t> </a:t>
            </a:r>
            <a:r>
              <a:rPr sz="6600" spc="-25" dirty="0">
                <a:solidFill>
                  <a:schemeClr val="accent6">
                    <a:lumMod val="75000"/>
                  </a:schemeClr>
                </a:solidFill>
                <a:latin typeface="Andalus" panose="02020603050405020304" pitchFamily="18" charset="-78"/>
                <a:cs typeface="Andalus" panose="02020603050405020304" pitchFamily="18" charset="-78"/>
              </a:rPr>
              <a:t>Up</a:t>
            </a:r>
            <a:r>
              <a:rPr lang="ar-JO" sz="6600" spc="-25" dirty="0">
                <a:solidFill>
                  <a:schemeClr val="accent6">
                    <a:lumMod val="75000"/>
                  </a:schemeClr>
                </a:solidFill>
                <a:latin typeface="Andalus" panose="02020603050405020304" pitchFamily="18" charset="-78"/>
                <a:cs typeface="Andalus" panose="02020603050405020304" pitchFamily="18" charset="-78"/>
              </a:rPr>
              <a:t>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8" name="object 8"/>
          <p:cNvPicPr/>
          <p:nvPr/>
        </p:nvPicPr>
        <p:blipFill>
          <a:blip r:embed="rId2">
            <a:extLst>
              <a:ext uri="{28A0092B-C50C-407E-A947-70E740481C1C}">
                <a14:useLocalDpi xmlns:a14="http://schemas.microsoft.com/office/drawing/2010/main" val="0"/>
              </a:ext>
            </a:extLst>
          </a:blip>
          <a:srcRect/>
          <a:stretch/>
        </p:blipFill>
        <p:spPr>
          <a:xfrm>
            <a:off x="10145985" y="1910335"/>
            <a:ext cx="3466464" cy="7157930"/>
          </a:xfrm>
          <a:prstGeom prst="rect">
            <a:avLst/>
          </a:prstGeom>
        </p:spPr>
      </p:pic>
      <p:pic>
        <p:nvPicPr>
          <p:cNvPr id="9" name="object 9"/>
          <p:cNvPicPr/>
          <p:nvPr/>
        </p:nvPicPr>
        <p:blipFill>
          <a:blip r:embed="rId3">
            <a:extLst>
              <a:ext uri="{28A0092B-C50C-407E-A947-70E740481C1C}">
                <a14:useLocalDpi xmlns:a14="http://schemas.microsoft.com/office/drawing/2010/main" val="0"/>
              </a:ext>
            </a:extLst>
          </a:blip>
          <a:srcRect/>
          <a:stretch/>
        </p:blipFill>
        <p:spPr>
          <a:xfrm>
            <a:off x="13810543" y="1910335"/>
            <a:ext cx="3466464" cy="7257232"/>
          </a:xfrm>
          <a:prstGeom prst="rect">
            <a:avLst/>
          </a:prstGeom>
        </p:spPr>
      </p:pic>
      <p:pic>
        <p:nvPicPr>
          <p:cNvPr id="10" name="object 8">
            <a:extLst>
              <a:ext uri="{FF2B5EF4-FFF2-40B4-BE49-F238E27FC236}">
                <a16:creationId xmlns:a16="http://schemas.microsoft.com/office/drawing/2014/main" id="{47450C34-CFB3-032D-C263-A6B473BCEA58}"/>
              </a:ext>
            </a:extLst>
          </p:cNvPr>
          <p:cNvPicPr/>
          <p:nvPr/>
        </p:nvPicPr>
        <p:blipFill>
          <a:blip r:embed="rId4">
            <a:extLst>
              <a:ext uri="{28A0092B-C50C-407E-A947-70E740481C1C}">
                <a14:useLocalDpi xmlns:a14="http://schemas.microsoft.com/office/drawing/2010/main" val="0"/>
              </a:ext>
            </a:extLst>
          </a:blip>
          <a:srcRect/>
          <a:stretch/>
        </p:blipFill>
        <p:spPr>
          <a:xfrm>
            <a:off x="6551165" y="1893020"/>
            <a:ext cx="3368509" cy="7274547"/>
          </a:xfrm>
          <a:prstGeom prst="rect">
            <a:avLst/>
          </a:prstGeom>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353D9-D545-0271-24E7-60173AF7FC8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37706F8-239A-1C62-4A2A-352E51E486C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F7BC488-C7B0-1799-4816-3A00C85778C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CB1A4F93-2E9C-D9CC-093B-C5B5AA7D1A6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0F848014-62BB-18E5-4B90-ADA7ECBB4A76}"/>
              </a:ext>
            </a:extLst>
          </p:cNvPr>
          <p:cNvPicPr/>
          <p:nvPr/>
        </p:nvPicPr>
        <p:blipFill>
          <a:blip r:embed="rId2">
            <a:extLst>
              <a:ext uri="{28A0092B-C50C-407E-A947-70E740481C1C}">
                <a14:useLocalDpi xmlns:a14="http://schemas.microsoft.com/office/drawing/2010/main" val="0"/>
              </a:ext>
            </a:extLst>
          </a:blip>
          <a:srcRect/>
          <a:stretch/>
        </p:blipFill>
        <p:spPr>
          <a:xfrm>
            <a:off x="2755040" y="2386308"/>
            <a:ext cx="12169589" cy="6262452"/>
          </a:xfrm>
          <a:prstGeom prst="rect">
            <a:avLst/>
          </a:prstGeom>
        </p:spPr>
      </p:pic>
      <p:sp>
        <p:nvSpPr>
          <p:cNvPr id="6" name="object 6">
            <a:extLst>
              <a:ext uri="{FF2B5EF4-FFF2-40B4-BE49-F238E27FC236}">
                <a16:creationId xmlns:a16="http://schemas.microsoft.com/office/drawing/2014/main" id="{A5156CE7-AC21-710A-E1E1-1FA028159B4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8039778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BF9F5-849E-34EE-B323-9363ADACF5F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793DD5DB-7002-F646-0E6B-CC28E17A15D5}"/>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73C8664-4160-A844-5635-E087978A764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F2F8EC95-1233-0FFD-FEB7-ACD99E495A73}"/>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7BACB3C-C941-B9E3-644A-057710A98935}"/>
              </a:ext>
            </a:extLst>
          </p:cNvPr>
          <p:cNvPicPr/>
          <p:nvPr/>
        </p:nvPicPr>
        <p:blipFill>
          <a:blip r:embed="rId2">
            <a:extLst>
              <a:ext uri="{28A0092B-C50C-407E-A947-70E740481C1C}">
                <a14:useLocalDpi xmlns:a14="http://schemas.microsoft.com/office/drawing/2010/main" val="0"/>
              </a:ext>
            </a:extLst>
          </a:blip>
          <a:srcRect/>
          <a:stretch/>
        </p:blipFill>
        <p:spPr>
          <a:xfrm>
            <a:off x="2820532" y="2310169"/>
            <a:ext cx="12038604" cy="6414731"/>
          </a:xfrm>
          <a:prstGeom prst="rect">
            <a:avLst/>
          </a:prstGeom>
        </p:spPr>
      </p:pic>
      <p:sp>
        <p:nvSpPr>
          <p:cNvPr id="6" name="object 6">
            <a:extLst>
              <a:ext uri="{FF2B5EF4-FFF2-40B4-BE49-F238E27FC236}">
                <a16:creationId xmlns:a16="http://schemas.microsoft.com/office/drawing/2014/main" id="{BC4C5882-54DE-F2F5-83E8-9F28316A236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57621026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53D7FF-D7CF-B561-AD30-F07CC9FC819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79D702A2-1F55-AD23-BCD7-6F466DE7672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D9D3530-1A4F-746B-0874-E97365F1C03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5AA9CF4-D0CB-826A-989E-D3CE077A637F}"/>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6C429AC-C8D5-5C3D-FD3D-50B7891C4449}"/>
              </a:ext>
            </a:extLst>
          </p:cNvPr>
          <p:cNvPicPr/>
          <p:nvPr/>
        </p:nvPicPr>
        <p:blipFill>
          <a:blip r:embed="rId2">
            <a:extLst>
              <a:ext uri="{28A0092B-C50C-407E-A947-70E740481C1C}">
                <a14:useLocalDpi xmlns:a14="http://schemas.microsoft.com/office/drawing/2010/main" val="0"/>
              </a:ext>
            </a:extLst>
          </a:blip>
          <a:srcRect/>
          <a:stretch/>
        </p:blipFill>
        <p:spPr>
          <a:xfrm>
            <a:off x="2820532" y="2310169"/>
            <a:ext cx="12038604" cy="6414730"/>
          </a:xfrm>
          <a:prstGeom prst="rect">
            <a:avLst/>
          </a:prstGeom>
        </p:spPr>
      </p:pic>
      <p:sp>
        <p:nvSpPr>
          <p:cNvPr id="6" name="object 6">
            <a:extLst>
              <a:ext uri="{FF2B5EF4-FFF2-40B4-BE49-F238E27FC236}">
                <a16:creationId xmlns:a16="http://schemas.microsoft.com/office/drawing/2014/main" id="{81265695-FC94-7691-62D5-294656CBF7D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02691342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67449-B61A-D70A-F749-A472385EF13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9B3AC056-628D-73B2-3AF6-DE7159818DC1}"/>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1E3F0AE9-206A-219E-E7F3-CA913907D67B}"/>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BCBCB041-F56F-DAF9-C41A-AC4B30B86099}"/>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3225E39-658F-7829-FE59-5F052C431F43}"/>
              </a:ext>
            </a:extLst>
          </p:cNvPr>
          <p:cNvPicPr/>
          <p:nvPr/>
        </p:nvPicPr>
        <p:blipFill>
          <a:blip r:embed="rId2">
            <a:extLst>
              <a:ext uri="{28A0092B-C50C-407E-A947-70E740481C1C}">
                <a14:useLocalDpi xmlns:a14="http://schemas.microsoft.com/office/drawing/2010/main" val="0"/>
              </a:ext>
            </a:extLst>
          </a:blip>
          <a:srcRect/>
          <a:stretch/>
        </p:blipFill>
        <p:spPr>
          <a:xfrm>
            <a:off x="2820532" y="2339895"/>
            <a:ext cx="12038604" cy="6355277"/>
          </a:xfrm>
          <a:prstGeom prst="rect">
            <a:avLst/>
          </a:prstGeom>
        </p:spPr>
      </p:pic>
      <p:sp>
        <p:nvSpPr>
          <p:cNvPr id="6" name="object 6">
            <a:extLst>
              <a:ext uri="{FF2B5EF4-FFF2-40B4-BE49-F238E27FC236}">
                <a16:creationId xmlns:a16="http://schemas.microsoft.com/office/drawing/2014/main" id="{F6B2C715-707A-324E-E431-823B9A6D4CD2}"/>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96272611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CD351-DCF7-5228-2112-D90EA392F7A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F89A5D0-4556-187C-79AF-2EDF2E8B26A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A260155-9317-29E3-3BB3-D747C082E2C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08D82B35-C9E5-F695-4399-9DD41F06CBEF}"/>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3CF31DC2-09C7-F2C7-6590-7385BB7826D0}"/>
              </a:ext>
            </a:extLst>
          </p:cNvPr>
          <p:cNvPicPr/>
          <p:nvPr/>
        </p:nvPicPr>
        <p:blipFill>
          <a:blip r:embed="rId2">
            <a:extLst>
              <a:ext uri="{28A0092B-C50C-407E-A947-70E740481C1C}">
                <a14:useLocalDpi xmlns:a14="http://schemas.microsoft.com/office/drawing/2010/main" val="0"/>
              </a:ext>
            </a:extLst>
          </a:blip>
          <a:srcRect/>
          <a:stretch/>
        </p:blipFill>
        <p:spPr>
          <a:xfrm>
            <a:off x="2820532" y="2369797"/>
            <a:ext cx="12038604" cy="6295473"/>
          </a:xfrm>
          <a:prstGeom prst="rect">
            <a:avLst/>
          </a:prstGeom>
        </p:spPr>
      </p:pic>
      <p:sp>
        <p:nvSpPr>
          <p:cNvPr id="6" name="object 6">
            <a:extLst>
              <a:ext uri="{FF2B5EF4-FFF2-40B4-BE49-F238E27FC236}">
                <a16:creationId xmlns:a16="http://schemas.microsoft.com/office/drawing/2014/main" id="{CB07838C-9B7F-A298-FC8F-163158E690B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5159665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5A863-FA42-1241-3365-D840083476F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2B73229-9B15-D724-D5DD-A762C40AB97E}"/>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9F5AC18-AD6A-8D61-A6A8-B3F5EF850972}"/>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6B07E66-F115-573F-B39D-B588228945E9}"/>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BFB6DA3-9E50-28FB-55F6-F93BCE7A8315}"/>
              </a:ext>
            </a:extLst>
          </p:cNvPr>
          <p:cNvPicPr/>
          <p:nvPr/>
        </p:nvPicPr>
        <p:blipFill>
          <a:blip r:embed="rId2">
            <a:extLst>
              <a:ext uri="{28A0092B-C50C-407E-A947-70E740481C1C}">
                <a14:useLocalDpi xmlns:a14="http://schemas.microsoft.com/office/drawing/2010/main" val="0"/>
              </a:ext>
            </a:extLst>
          </a:blip>
          <a:srcRect/>
          <a:stretch/>
        </p:blipFill>
        <p:spPr>
          <a:xfrm>
            <a:off x="2891697" y="2369797"/>
            <a:ext cx="11896273" cy="6295473"/>
          </a:xfrm>
          <a:prstGeom prst="rect">
            <a:avLst/>
          </a:prstGeom>
        </p:spPr>
      </p:pic>
      <p:sp>
        <p:nvSpPr>
          <p:cNvPr id="6" name="object 6">
            <a:extLst>
              <a:ext uri="{FF2B5EF4-FFF2-40B4-BE49-F238E27FC236}">
                <a16:creationId xmlns:a16="http://schemas.microsoft.com/office/drawing/2014/main" id="{52B2E46C-BB7F-D248-B7B5-D7FEA4A4D8F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35054477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71591-03CE-194B-9E1A-82A1EAB5D2E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65E31A0-C3D5-E329-DDC3-FA8EEF4396D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D02FAC5-FE5A-D06F-BF74-07801BAC480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65B28F8-A5D8-2E59-8EB1-ABA997F7AEE1}"/>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99DB20FE-22B5-4DF6-907E-382486E677CC}"/>
              </a:ext>
            </a:extLst>
          </p:cNvPr>
          <p:cNvPicPr/>
          <p:nvPr/>
        </p:nvPicPr>
        <p:blipFill>
          <a:blip r:embed="rId2">
            <a:extLst>
              <a:ext uri="{28A0092B-C50C-407E-A947-70E740481C1C}">
                <a14:useLocalDpi xmlns:a14="http://schemas.microsoft.com/office/drawing/2010/main" val="0"/>
              </a:ext>
            </a:extLst>
          </a:blip>
          <a:srcRect/>
          <a:stretch/>
        </p:blipFill>
        <p:spPr>
          <a:xfrm>
            <a:off x="2891697" y="2385303"/>
            <a:ext cx="11896273" cy="6264460"/>
          </a:xfrm>
          <a:prstGeom prst="rect">
            <a:avLst/>
          </a:prstGeom>
        </p:spPr>
      </p:pic>
      <p:sp>
        <p:nvSpPr>
          <p:cNvPr id="6" name="object 6">
            <a:extLst>
              <a:ext uri="{FF2B5EF4-FFF2-40B4-BE49-F238E27FC236}">
                <a16:creationId xmlns:a16="http://schemas.microsoft.com/office/drawing/2014/main" id="{CB872852-48E1-6E48-C0E9-C0A03AD7253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29197463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31D58-AA41-4310-7402-D26E1BDB524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373F57E9-F5CE-418C-136E-D5685C5A0A2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521DF05D-BF54-ED81-82A3-18FE3299BA1F}"/>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9BF8BAF2-0B4C-0593-EFA6-09F50BF3FC00}"/>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8D24D7A4-FC72-579D-4951-27AC53C167B0}"/>
              </a:ext>
            </a:extLst>
          </p:cNvPr>
          <p:cNvPicPr/>
          <p:nvPr/>
        </p:nvPicPr>
        <p:blipFill>
          <a:blip r:embed="rId2">
            <a:extLst>
              <a:ext uri="{28A0092B-C50C-407E-A947-70E740481C1C}">
                <a14:useLocalDpi xmlns:a14="http://schemas.microsoft.com/office/drawing/2010/main" val="0"/>
              </a:ext>
            </a:extLst>
          </a:blip>
          <a:srcRect/>
          <a:stretch/>
        </p:blipFill>
        <p:spPr>
          <a:xfrm>
            <a:off x="2891697" y="2534162"/>
            <a:ext cx="11896273" cy="5966743"/>
          </a:xfrm>
          <a:prstGeom prst="rect">
            <a:avLst/>
          </a:prstGeom>
        </p:spPr>
      </p:pic>
      <p:sp>
        <p:nvSpPr>
          <p:cNvPr id="6" name="object 6">
            <a:extLst>
              <a:ext uri="{FF2B5EF4-FFF2-40B4-BE49-F238E27FC236}">
                <a16:creationId xmlns:a16="http://schemas.microsoft.com/office/drawing/2014/main" id="{41DEF917-CF43-B30A-BDC3-F7931917741A}"/>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45869878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47685E-943B-7447-E98C-283F17A21AA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985C4A2-AB54-0C35-DA80-FA05CAE081C3}"/>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94C26D6C-8AFA-3446-4C93-BAACDD283722}"/>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7EFFD78-E8CD-3F38-447B-3BB4AC03F83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24A2EF15-1651-2F55-4AE5-718587AE3B03}"/>
              </a:ext>
            </a:extLst>
          </p:cNvPr>
          <p:cNvPicPr/>
          <p:nvPr/>
        </p:nvPicPr>
        <p:blipFill>
          <a:blip r:embed="rId2">
            <a:extLst>
              <a:ext uri="{28A0092B-C50C-407E-A947-70E740481C1C}">
                <a14:useLocalDpi xmlns:a14="http://schemas.microsoft.com/office/drawing/2010/main" val="0"/>
              </a:ext>
            </a:extLst>
          </a:blip>
          <a:srcRect/>
          <a:stretch/>
        </p:blipFill>
        <p:spPr>
          <a:xfrm>
            <a:off x="2891697" y="2382202"/>
            <a:ext cx="11896273" cy="6270663"/>
          </a:xfrm>
          <a:prstGeom prst="rect">
            <a:avLst/>
          </a:prstGeom>
        </p:spPr>
      </p:pic>
      <p:sp>
        <p:nvSpPr>
          <p:cNvPr id="6" name="object 6">
            <a:extLst>
              <a:ext uri="{FF2B5EF4-FFF2-40B4-BE49-F238E27FC236}">
                <a16:creationId xmlns:a16="http://schemas.microsoft.com/office/drawing/2014/main" id="{3AE2C6BB-0A23-64D2-2C07-14E1063DFCAB}"/>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58780453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10A76-2DC9-3AF8-5984-490A050B9AB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E5757AB-28F1-3C5D-ABEC-B5EBBA016C2D}"/>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09FBD694-3960-8087-01DE-9CCB3654DD2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4EBAD920-EFBD-BA66-52EF-7C5AAA27F894}"/>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2888EEA8-622A-BA92-029A-D07359DFD7D7}"/>
              </a:ext>
            </a:extLst>
          </p:cNvPr>
          <p:cNvPicPr/>
          <p:nvPr/>
        </p:nvPicPr>
        <p:blipFill>
          <a:blip r:embed="rId2">
            <a:extLst>
              <a:ext uri="{28A0092B-C50C-407E-A947-70E740481C1C}">
                <a14:useLocalDpi xmlns:a14="http://schemas.microsoft.com/office/drawing/2010/main" val="0"/>
              </a:ext>
            </a:extLst>
          </a:blip>
          <a:srcRect/>
          <a:stretch/>
        </p:blipFill>
        <p:spPr>
          <a:xfrm>
            <a:off x="2932438" y="2369797"/>
            <a:ext cx="11814791" cy="6295473"/>
          </a:xfrm>
          <a:prstGeom prst="rect">
            <a:avLst/>
          </a:prstGeom>
        </p:spPr>
      </p:pic>
      <p:sp>
        <p:nvSpPr>
          <p:cNvPr id="6" name="object 6">
            <a:extLst>
              <a:ext uri="{FF2B5EF4-FFF2-40B4-BE49-F238E27FC236}">
                <a16:creationId xmlns:a16="http://schemas.microsoft.com/office/drawing/2014/main" id="{CF9F82E6-C8BF-BE10-0FCE-5EF1085752FB}"/>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991048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03AF9-FAC4-4B53-6F14-C261F1FE584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FC5FF4E-D79E-9C2D-96D9-D544C4FBB615}"/>
              </a:ext>
            </a:extLst>
          </p:cNvPr>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B8488D3B-CBC0-581C-6048-0D65E24B2F6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a:extLst>
              <a:ext uri="{FF2B5EF4-FFF2-40B4-BE49-F238E27FC236}">
                <a16:creationId xmlns:a16="http://schemas.microsoft.com/office/drawing/2014/main" id="{F652B398-0F59-F788-4CAF-24AF3EDEF48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a:extLst>
              <a:ext uri="{FF2B5EF4-FFF2-40B4-BE49-F238E27FC236}">
                <a16:creationId xmlns:a16="http://schemas.microsoft.com/office/drawing/2014/main" id="{90C1148D-935C-E0A7-DE50-20F810A11CB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6" name="object 6">
            <a:extLst>
              <a:ext uri="{FF2B5EF4-FFF2-40B4-BE49-F238E27FC236}">
                <a16:creationId xmlns:a16="http://schemas.microsoft.com/office/drawing/2014/main" id="{9D1320B2-3E7D-EC70-B3E2-E8BAE8DFFD06}"/>
              </a:ext>
            </a:extLst>
          </p:cNvPr>
          <p:cNvSpPr/>
          <p:nvPr/>
        </p:nvSpPr>
        <p:spPr>
          <a:xfrm>
            <a:off x="1570355" y="5826378"/>
            <a:ext cx="552450" cy="4451985"/>
          </a:xfrm>
          <a:custGeom>
            <a:avLst/>
            <a:gdLst/>
            <a:ahLst/>
            <a:cxnLst/>
            <a:rect l="l" t="t" r="r" b="b"/>
            <a:pathLst>
              <a:path w="552450" h="4451984">
                <a:moveTo>
                  <a:pt x="0" y="4451883"/>
                </a:moveTo>
                <a:lnTo>
                  <a:pt x="12064" y="4408511"/>
                </a:lnTo>
                <a:lnTo>
                  <a:pt x="24637" y="4361903"/>
                </a:lnTo>
                <a:lnTo>
                  <a:pt x="28066" y="4349216"/>
                </a:lnTo>
              </a:path>
              <a:path w="552450" h="4451984">
                <a:moveTo>
                  <a:pt x="28066" y="4349216"/>
                </a:moveTo>
                <a:lnTo>
                  <a:pt x="37210" y="4314812"/>
                </a:lnTo>
                <a:lnTo>
                  <a:pt x="49656" y="4267250"/>
                </a:lnTo>
                <a:lnTo>
                  <a:pt x="61213" y="4222216"/>
                </a:lnTo>
              </a:path>
              <a:path w="552450" h="4451984">
                <a:moveTo>
                  <a:pt x="61213" y="4222216"/>
                </a:moveTo>
                <a:lnTo>
                  <a:pt x="61975" y="4219206"/>
                </a:lnTo>
                <a:lnTo>
                  <a:pt x="74040" y="4170705"/>
                </a:lnTo>
                <a:lnTo>
                  <a:pt x="86106" y="4121734"/>
                </a:lnTo>
                <a:lnTo>
                  <a:pt x="92582" y="4095216"/>
                </a:lnTo>
              </a:path>
              <a:path w="552450" h="4451984">
                <a:moveTo>
                  <a:pt x="92582" y="4095216"/>
                </a:moveTo>
                <a:lnTo>
                  <a:pt x="98043" y="4072305"/>
                </a:lnTo>
                <a:lnTo>
                  <a:pt x="109855" y="4022407"/>
                </a:lnTo>
                <a:lnTo>
                  <a:pt x="121538" y="3972064"/>
                </a:lnTo>
                <a:lnTo>
                  <a:pt x="122427" y="3968216"/>
                </a:lnTo>
              </a:path>
              <a:path w="552450" h="4451984">
                <a:moveTo>
                  <a:pt x="122427" y="3968216"/>
                </a:moveTo>
                <a:lnTo>
                  <a:pt x="132969" y="3921277"/>
                </a:lnTo>
                <a:lnTo>
                  <a:pt x="144399" y="3870045"/>
                </a:lnTo>
                <a:lnTo>
                  <a:pt x="150749" y="3841216"/>
                </a:lnTo>
              </a:path>
              <a:path w="552450" h="4451984">
                <a:moveTo>
                  <a:pt x="150749" y="3841216"/>
                </a:moveTo>
                <a:lnTo>
                  <a:pt x="155701" y="3818356"/>
                </a:lnTo>
                <a:lnTo>
                  <a:pt x="166750" y="3766248"/>
                </a:lnTo>
                <a:lnTo>
                  <a:pt x="177672" y="3714191"/>
                </a:lnTo>
              </a:path>
              <a:path w="552450" h="4451984">
                <a:moveTo>
                  <a:pt x="177672" y="3714216"/>
                </a:moveTo>
                <a:lnTo>
                  <a:pt x="177800" y="3713695"/>
                </a:lnTo>
                <a:lnTo>
                  <a:pt x="188721" y="3660711"/>
                </a:lnTo>
                <a:lnTo>
                  <a:pt x="199389" y="3607308"/>
                </a:lnTo>
                <a:lnTo>
                  <a:pt x="203326" y="3587216"/>
                </a:lnTo>
              </a:path>
              <a:path w="552450" h="4451984">
                <a:moveTo>
                  <a:pt x="203326" y="3587216"/>
                </a:moveTo>
                <a:lnTo>
                  <a:pt x="209931" y="3553472"/>
                </a:lnTo>
                <a:lnTo>
                  <a:pt x="220471" y="3499231"/>
                </a:lnTo>
                <a:lnTo>
                  <a:pt x="227711" y="3460216"/>
                </a:lnTo>
              </a:path>
              <a:path w="552450" h="4451984">
                <a:moveTo>
                  <a:pt x="227711" y="3460216"/>
                </a:moveTo>
                <a:lnTo>
                  <a:pt x="230758" y="3444570"/>
                </a:lnTo>
                <a:lnTo>
                  <a:pt x="240919" y="3389490"/>
                </a:lnTo>
                <a:lnTo>
                  <a:pt x="250951" y="3334016"/>
                </a:lnTo>
                <a:lnTo>
                  <a:pt x="251078" y="3333216"/>
                </a:lnTo>
              </a:path>
              <a:path w="552450" h="4451984">
                <a:moveTo>
                  <a:pt x="251078" y="3333216"/>
                </a:moveTo>
                <a:lnTo>
                  <a:pt x="260857" y="3278124"/>
                </a:lnTo>
                <a:lnTo>
                  <a:pt x="270509" y="3221850"/>
                </a:lnTo>
                <a:lnTo>
                  <a:pt x="273176" y="3206216"/>
                </a:lnTo>
              </a:path>
              <a:path w="552450" h="4451984">
                <a:moveTo>
                  <a:pt x="273176" y="3206216"/>
                </a:moveTo>
                <a:lnTo>
                  <a:pt x="280162" y="3165221"/>
                </a:lnTo>
                <a:lnTo>
                  <a:pt x="289559" y="3108071"/>
                </a:lnTo>
                <a:lnTo>
                  <a:pt x="294258" y="3079242"/>
                </a:lnTo>
              </a:path>
              <a:path w="552450" h="4451984">
                <a:moveTo>
                  <a:pt x="294258" y="3079242"/>
                </a:moveTo>
                <a:lnTo>
                  <a:pt x="298831" y="3050667"/>
                </a:lnTo>
                <a:lnTo>
                  <a:pt x="308101" y="2992755"/>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545"/>
                </a:lnTo>
                <a:lnTo>
                  <a:pt x="385063" y="2444242"/>
                </a:lnTo>
              </a:path>
              <a:path w="552450" h="4451984">
                <a:moveTo>
                  <a:pt x="385063" y="2444242"/>
                </a:moveTo>
                <a:lnTo>
                  <a:pt x="391287" y="2394077"/>
                </a:lnTo>
                <a:lnTo>
                  <a:pt x="398780" y="2332355"/>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363"/>
                </a:lnTo>
                <a:lnTo>
                  <a:pt x="464438" y="1696339"/>
                </a:lnTo>
                <a:lnTo>
                  <a:pt x="465708" y="1682242"/>
                </a:lnTo>
              </a:path>
              <a:path w="552450" h="4451984">
                <a:moveTo>
                  <a:pt x="465708" y="1682242"/>
                </a:moveTo>
                <a:lnTo>
                  <a:pt x="470153" y="1630934"/>
                </a:lnTo>
                <a:lnTo>
                  <a:pt x="475614" y="1565402"/>
                </a:lnTo>
                <a:lnTo>
                  <a:pt x="476376" y="1555242"/>
                </a:lnTo>
              </a:path>
              <a:path w="552450" h="4451984">
                <a:moveTo>
                  <a:pt x="476376" y="1555242"/>
                </a:moveTo>
                <a:lnTo>
                  <a:pt x="480949" y="1499489"/>
                </a:lnTo>
                <a:lnTo>
                  <a:pt x="486028" y="1433322"/>
                </a:lnTo>
                <a:lnTo>
                  <a:pt x="490981" y="1366774"/>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3"/>
                </a:lnTo>
                <a:lnTo>
                  <a:pt x="524382" y="825373"/>
                </a:lnTo>
                <a:lnTo>
                  <a:pt x="525907" y="793242"/>
                </a:lnTo>
              </a:path>
              <a:path w="552450" h="4451984">
                <a:moveTo>
                  <a:pt x="525907" y="793242"/>
                </a:moveTo>
                <a:lnTo>
                  <a:pt x="527812" y="756412"/>
                </a:lnTo>
                <a:lnTo>
                  <a:pt x="530987" y="687324"/>
                </a:lnTo>
                <a:lnTo>
                  <a:pt x="531876" y="666242"/>
                </a:lnTo>
              </a:path>
              <a:path w="552450" h="4451984">
                <a:moveTo>
                  <a:pt x="531876" y="666242"/>
                </a:moveTo>
                <a:lnTo>
                  <a:pt x="533907" y="617982"/>
                </a:lnTo>
                <a:lnTo>
                  <a:pt x="536701" y="548513"/>
                </a:lnTo>
                <a:lnTo>
                  <a:pt x="539369" y="478663"/>
                </a:lnTo>
                <a:lnTo>
                  <a:pt x="541655" y="412242"/>
                </a:lnTo>
              </a:path>
              <a:path w="552450" h="4451984">
                <a:moveTo>
                  <a:pt x="541655" y="412242"/>
                </a:moveTo>
                <a:lnTo>
                  <a:pt x="541782" y="408686"/>
                </a:lnTo>
                <a:lnTo>
                  <a:pt x="544068" y="338328"/>
                </a:lnTo>
                <a:lnTo>
                  <a:pt x="545592" y="285242"/>
                </a:lnTo>
              </a:path>
              <a:path w="552450" h="4451984">
                <a:moveTo>
                  <a:pt x="545592" y="285242"/>
                </a:moveTo>
                <a:lnTo>
                  <a:pt x="546100" y="267843"/>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7" name="object 7">
            <a:extLst>
              <a:ext uri="{FF2B5EF4-FFF2-40B4-BE49-F238E27FC236}">
                <a16:creationId xmlns:a16="http://schemas.microsoft.com/office/drawing/2014/main" id="{F815623F-D57B-A6F3-54B0-033075D8C871}"/>
              </a:ext>
            </a:extLst>
          </p:cNvPr>
          <p:cNvSpPr txBox="1"/>
          <p:nvPr/>
        </p:nvSpPr>
        <p:spPr>
          <a:xfrm>
            <a:off x="432833" y="1682025"/>
            <a:ext cx="6019285" cy="1150380"/>
          </a:xfrm>
          <a:prstGeom prst="rect">
            <a:avLst/>
          </a:prstGeom>
        </p:spPr>
        <p:txBody>
          <a:bodyPr vert="horz" wrap="square" lIns="0" tIns="12700" rIns="0" bIns="0" rtlCol="0">
            <a:spAutoFit/>
          </a:bodyPr>
          <a:lstStyle/>
          <a:p>
            <a:pPr marL="12700" marR="5080" indent="60960">
              <a:lnSpc>
                <a:spcPct val="115599"/>
              </a:lnSpc>
              <a:spcBef>
                <a:spcPts val="100"/>
              </a:spcBef>
            </a:pPr>
            <a:r>
              <a:rPr sz="6600" dirty="0">
                <a:solidFill>
                  <a:schemeClr val="accent6">
                    <a:lumMod val="75000"/>
                  </a:schemeClr>
                </a:solidFill>
                <a:latin typeface="Andalus" panose="02020603050405020304" pitchFamily="18" charset="-78"/>
                <a:cs typeface="Andalus" panose="02020603050405020304" pitchFamily="18" charset="-78"/>
              </a:rPr>
              <a:t>Sign</a:t>
            </a:r>
            <a:r>
              <a:rPr sz="6600" spc="-5" dirty="0">
                <a:solidFill>
                  <a:schemeClr val="accent6">
                    <a:lumMod val="75000"/>
                  </a:schemeClr>
                </a:solidFill>
                <a:latin typeface="Andalus" panose="02020603050405020304" pitchFamily="18" charset="-78"/>
                <a:cs typeface="Andalus" panose="02020603050405020304" pitchFamily="18" charset="-78"/>
              </a:rPr>
              <a:t> </a:t>
            </a:r>
            <a:r>
              <a:rPr sz="6600" spc="-25" dirty="0">
                <a:solidFill>
                  <a:schemeClr val="accent6">
                    <a:lumMod val="75000"/>
                  </a:schemeClr>
                </a:solidFill>
                <a:latin typeface="Andalus" panose="02020603050405020304" pitchFamily="18" charset="-78"/>
                <a:cs typeface="Andalus" panose="02020603050405020304" pitchFamily="18" charset="-78"/>
              </a:rPr>
              <a:t>Up</a:t>
            </a:r>
            <a:r>
              <a:rPr lang="ar-JO" sz="6600" spc="-25" dirty="0">
                <a:solidFill>
                  <a:schemeClr val="accent6">
                    <a:lumMod val="75000"/>
                  </a:schemeClr>
                </a:solidFill>
                <a:latin typeface="Andalus" panose="02020603050405020304" pitchFamily="18" charset="-78"/>
                <a:cs typeface="Andalus" panose="02020603050405020304" pitchFamily="18" charset="-78"/>
              </a:rPr>
              <a:t>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8" name="object 8">
            <a:extLst>
              <a:ext uri="{FF2B5EF4-FFF2-40B4-BE49-F238E27FC236}">
                <a16:creationId xmlns:a16="http://schemas.microsoft.com/office/drawing/2014/main" id="{D7656D3B-4D8D-F467-D3AB-5CE8F02A4B33}"/>
              </a:ext>
            </a:extLst>
          </p:cNvPr>
          <p:cNvPicPr/>
          <p:nvPr/>
        </p:nvPicPr>
        <p:blipFill>
          <a:blip r:embed="rId2">
            <a:extLst>
              <a:ext uri="{28A0092B-C50C-407E-A947-70E740481C1C}">
                <a14:useLocalDpi xmlns:a14="http://schemas.microsoft.com/office/drawing/2010/main" val="0"/>
              </a:ext>
            </a:extLst>
          </a:blip>
          <a:srcRect/>
          <a:stretch/>
        </p:blipFill>
        <p:spPr>
          <a:xfrm>
            <a:off x="10164743" y="1910335"/>
            <a:ext cx="3428948" cy="7157930"/>
          </a:xfrm>
          <a:prstGeom prst="rect">
            <a:avLst/>
          </a:prstGeom>
        </p:spPr>
      </p:pic>
      <p:pic>
        <p:nvPicPr>
          <p:cNvPr id="9" name="object 9">
            <a:extLst>
              <a:ext uri="{FF2B5EF4-FFF2-40B4-BE49-F238E27FC236}">
                <a16:creationId xmlns:a16="http://schemas.microsoft.com/office/drawing/2014/main" id="{0C602733-0520-1E77-6C21-6424FAA3260E}"/>
              </a:ext>
            </a:extLst>
          </p:cNvPr>
          <p:cNvPicPr/>
          <p:nvPr/>
        </p:nvPicPr>
        <p:blipFill>
          <a:blip r:embed="rId3">
            <a:extLst>
              <a:ext uri="{28A0092B-C50C-407E-A947-70E740481C1C}">
                <a14:useLocalDpi xmlns:a14="http://schemas.microsoft.com/office/drawing/2010/main" val="0"/>
              </a:ext>
            </a:extLst>
          </a:blip>
          <a:srcRect/>
          <a:stretch/>
        </p:blipFill>
        <p:spPr>
          <a:xfrm>
            <a:off x="13832573" y="1910335"/>
            <a:ext cx="3422403" cy="7257232"/>
          </a:xfrm>
          <a:prstGeom prst="rect">
            <a:avLst/>
          </a:prstGeom>
        </p:spPr>
      </p:pic>
      <p:pic>
        <p:nvPicPr>
          <p:cNvPr id="10" name="object 8">
            <a:extLst>
              <a:ext uri="{FF2B5EF4-FFF2-40B4-BE49-F238E27FC236}">
                <a16:creationId xmlns:a16="http://schemas.microsoft.com/office/drawing/2014/main" id="{324B7738-2312-C198-B280-723572499621}"/>
              </a:ext>
            </a:extLst>
          </p:cNvPr>
          <p:cNvPicPr/>
          <p:nvPr/>
        </p:nvPicPr>
        <p:blipFill>
          <a:blip r:embed="rId4">
            <a:extLst>
              <a:ext uri="{28A0092B-C50C-407E-A947-70E740481C1C}">
                <a14:useLocalDpi xmlns:a14="http://schemas.microsoft.com/office/drawing/2010/main" val="0"/>
              </a:ext>
            </a:extLst>
          </a:blip>
          <a:srcRect/>
          <a:stretch/>
        </p:blipFill>
        <p:spPr>
          <a:xfrm>
            <a:off x="6551165" y="1908241"/>
            <a:ext cx="3368509" cy="7244105"/>
          </a:xfrm>
          <a:prstGeom prst="rect">
            <a:avLst/>
          </a:prstGeom>
        </p:spPr>
      </p:pic>
    </p:spTree>
    <p:extLst>
      <p:ext uri="{BB962C8B-B14F-4D97-AF65-F5344CB8AC3E}">
        <p14:creationId xmlns:p14="http://schemas.microsoft.com/office/powerpoint/2010/main" val="424529519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E36BF-670B-5D05-AC81-0F4F7A09074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D1D27D7-A583-B3CE-218A-54CAD70AE2EB}"/>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984B219-2F23-FFBD-00D7-8AA226A2501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8F04C010-8504-195A-ECBA-DB02F4C4681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93F5C59-4FE8-ADD3-886B-6CB030E35132}"/>
              </a:ext>
            </a:extLst>
          </p:cNvPr>
          <p:cNvPicPr/>
          <p:nvPr/>
        </p:nvPicPr>
        <p:blipFill>
          <a:blip r:embed="rId2">
            <a:extLst>
              <a:ext uri="{28A0092B-C50C-407E-A947-70E740481C1C}">
                <a14:useLocalDpi xmlns:a14="http://schemas.microsoft.com/office/drawing/2010/main" val="0"/>
              </a:ext>
            </a:extLst>
          </a:blip>
          <a:srcRect/>
          <a:stretch/>
        </p:blipFill>
        <p:spPr>
          <a:xfrm>
            <a:off x="2891697" y="2397708"/>
            <a:ext cx="11896273" cy="6239650"/>
          </a:xfrm>
          <a:prstGeom prst="rect">
            <a:avLst/>
          </a:prstGeom>
        </p:spPr>
      </p:pic>
      <p:sp>
        <p:nvSpPr>
          <p:cNvPr id="6" name="object 6">
            <a:extLst>
              <a:ext uri="{FF2B5EF4-FFF2-40B4-BE49-F238E27FC236}">
                <a16:creationId xmlns:a16="http://schemas.microsoft.com/office/drawing/2014/main" id="{AA92F9CA-E8F0-43DF-1577-FECFE3135F1B}"/>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02647362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CE4BB-8E30-5F7C-6A2F-D88C0F3EBA6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D07F55C-778B-E7AA-BA3A-470E7AC63281}"/>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28F9498-7527-1C3D-ACD1-9DDF35854D0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FC3CA3F-220F-51AB-8213-279979B118D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3691BB7C-06E9-E4FF-0D85-5A598D7A230D}"/>
              </a:ext>
            </a:extLst>
          </p:cNvPr>
          <p:cNvPicPr/>
          <p:nvPr/>
        </p:nvPicPr>
        <p:blipFill>
          <a:blip r:embed="rId2">
            <a:extLst>
              <a:ext uri="{28A0092B-C50C-407E-A947-70E740481C1C}">
                <a14:useLocalDpi xmlns:a14="http://schemas.microsoft.com/office/drawing/2010/main" val="0"/>
              </a:ext>
            </a:extLst>
          </a:blip>
          <a:srcRect/>
          <a:stretch/>
        </p:blipFill>
        <p:spPr>
          <a:xfrm>
            <a:off x="2891697" y="2596186"/>
            <a:ext cx="11896273" cy="5842694"/>
          </a:xfrm>
          <a:prstGeom prst="rect">
            <a:avLst/>
          </a:prstGeom>
        </p:spPr>
      </p:pic>
      <p:sp>
        <p:nvSpPr>
          <p:cNvPr id="6" name="object 6">
            <a:extLst>
              <a:ext uri="{FF2B5EF4-FFF2-40B4-BE49-F238E27FC236}">
                <a16:creationId xmlns:a16="http://schemas.microsoft.com/office/drawing/2014/main" id="{466EEB6E-116A-ABE7-DB76-02D9E517E30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55883182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78AA8-771B-DE33-076F-EF93772647E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3575F684-CA08-BB79-5BA1-610D91CB008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541D0E5-9EF5-B4C0-F084-72135FFE50A4}"/>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040DBF27-022D-6A00-B8D9-539982AB727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910AC028-AFC3-7B36-572C-F574F3186D66}"/>
              </a:ext>
            </a:extLst>
          </p:cNvPr>
          <p:cNvPicPr/>
          <p:nvPr/>
        </p:nvPicPr>
        <p:blipFill>
          <a:blip r:embed="rId2">
            <a:extLst>
              <a:ext uri="{28A0092B-C50C-407E-A947-70E740481C1C}">
                <a14:useLocalDpi xmlns:a14="http://schemas.microsoft.com/office/drawing/2010/main" val="0"/>
              </a:ext>
            </a:extLst>
          </a:blip>
          <a:srcRect/>
          <a:stretch/>
        </p:blipFill>
        <p:spPr>
          <a:xfrm>
            <a:off x="2891697" y="2391506"/>
            <a:ext cx="11896273" cy="6252055"/>
          </a:xfrm>
          <a:prstGeom prst="rect">
            <a:avLst/>
          </a:prstGeom>
        </p:spPr>
      </p:pic>
      <p:sp>
        <p:nvSpPr>
          <p:cNvPr id="6" name="object 6">
            <a:extLst>
              <a:ext uri="{FF2B5EF4-FFF2-40B4-BE49-F238E27FC236}">
                <a16:creationId xmlns:a16="http://schemas.microsoft.com/office/drawing/2014/main" id="{8F59CB86-0A1B-6B6B-1BB9-ADCC2120A303}"/>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95112366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FD064-F64C-ADBE-8E9A-8461C9051DE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F924442-43E5-361C-CD98-A4366E9BDA67}"/>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DD6DDA45-3073-5671-87DE-3B39D38D416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2E4CF656-25A2-9F5B-FAB7-88DC96F55D8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645CC577-1D34-18CB-FC51-5F6D0AB1E3B8}"/>
              </a:ext>
            </a:extLst>
          </p:cNvPr>
          <p:cNvPicPr/>
          <p:nvPr/>
        </p:nvPicPr>
        <p:blipFill>
          <a:blip r:embed="rId2">
            <a:extLst>
              <a:ext uri="{28A0092B-C50C-407E-A947-70E740481C1C}">
                <a14:useLocalDpi xmlns:a14="http://schemas.microsoft.com/office/drawing/2010/main" val="0"/>
              </a:ext>
            </a:extLst>
          </a:blip>
          <a:srcRect/>
          <a:stretch/>
        </p:blipFill>
        <p:spPr>
          <a:xfrm>
            <a:off x="2891697" y="2379101"/>
            <a:ext cx="11896273" cy="6276865"/>
          </a:xfrm>
          <a:prstGeom prst="rect">
            <a:avLst/>
          </a:prstGeom>
        </p:spPr>
      </p:pic>
      <p:sp>
        <p:nvSpPr>
          <p:cNvPr id="6" name="object 6">
            <a:extLst>
              <a:ext uri="{FF2B5EF4-FFF2-40B4-BE49-F238E27FC236}">
                <a16:creationId xmlns:a16="http://schemas.microsoft.com/office/drawing/2014/main" id="{8076D545-2544-964A-D42B-7DA854C11EE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94733436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819140"/>
            <a:ext cx="552450" cy="4451985"/>
          </a:xfrm>
          <a:custGeom>
            <a:avLst/>
            <a:gdLst/>
            <a:ahLst/>
            <a:cxnLst/>
            <a:rect l="l" t="t" r="r" b="b"/>
            <a:pathLst>
              <a:path w="552450" h="4451984">
                <a:moveTo>
                  <a:pt x="0" y="4451907"/>
                </a:moveTo>
                <a:lnTo>
                  <a:pt x="12064" y="4408537"/>
                </a:lnTo>
                <a:lnTo>
                  <a:pt x="24637" y="4361928"/>
                </a:lnTo>
                <a:lnTo>
                  <a:pt x="28066" y="4349240"/>
                </a:lnTo>
              </a:path>
              <a:path w="552450" h="4451984">
                <a:moveTo>
                  <a:pt x="28066" y="4349240"/>
                </a:moveTo>
                <a:lnTo>
                  <a:pt x="37210" y="4314837"/>
                </a:lnTo>
                <a:lnTo>
                  <a:pt x="49656" y="4267276"/>
                </a:lnTo>
                <a:lnTo>
                  <a:pt x="61213" y="4222242"/>
                </a:lnTo>
              </a:path>
              <a:path w="552450" h="4451984">
                <a:moveTo>
                  <a:pt x="61213" y="4222242"/>
                </a:moveTo>
                <a:lnTo>
                  <a:pt x="61975" y="4219232"/>
                </a:lnTo>
                <a:lnTo>
                  <a:pt x="74040" y="4170730"/>
                </a:lnTo>
                <a:lnTo>
                  <a:pt x="86106" y="4121759"/>
                </a:lnTo>
                <a:lnTo>
                  <a:pt x="92582" y="4095242"/>
                </a:lnTo>
              </a:path>
              <a:path w="552450" h="4451984">
                <a:moveTo>
                  <a:pt x="92582" y="4095242"/>
                </a:moveTo>
                <a:lnTo>
                  <a:pt x="98043" y="4072331"/>
                </a:lnTo>
                <a:lnTo>
                  <a:pt x="109855" y="4022432"/>
                </a:lnTo>
                <a:lnTo>
                  <a:pt x="121538" y="3972090"/>
                </a:lnTo>
                <a:lnTo>
                  <a:pt x="122427" y="3968242"/>
                </a:lnTo>
              </a:path>
              <a:path w="552450" h="4451984">
                <a:moveTo>
                  <a:pt x="122427" y="3968242"/>
                </a:moveTo>
                <a:lnTo>
                  <a:pt x="132969" y="3921302"/>
                </a:lnTo>
                <a:lnTo>
                  <a:pt x="144399" y="3870071"/>
                </a:lnTo>
                <a:lnTo>
                  <a:pt x="150749" y="3841242"/>
                </a:lnTo>
              </a:path>
              <a:path w="552450" h="4451984">
                <a:moveTo>
                  <a:pt x="150749" y="3841242"/>
                </a:moveTo>
                <a:lnTo>
                  <a:pt x="155701" y="3818382"/>
                </a:lnTo>
                <a:lnTo>
                  <a:pt x="166750" y="3766273"/>
                </a:lnTo>
                <a:lnTo>
                  <a:pt x="177672" y="3714216"/>
                </a:lnTo>
              </a:path>
              <a:path w="552450" h="4451984">
                <a:moveTo>
                  <a:pt x="177672" y="3714242"/>
                </a:moveTo>
                <a:lnTo>
                  <a:pt x="177800" y="3713721"/>
                </a:lnTo>
                <a:lnTo>
                  <a:pt x="188721" y="3660736"/>
                </a:lnTo>
                <a:lnTo>
                  <a:pt x="199389" y="3607333"/>
                </a:lnTo>
                <a:lnTo>
                  <a:pt x="203326" y="3587242"/>
                </a:lnTo>
              </a:path>
              <a:path w="552450" h="4451984">
                <a:moveTo>
                  <a:pt x="203326" y="3587242"/>
                </a:moveTo>
                <a:lnTo>
                  <a:pt x="209931" y="3553498"/>
                </a:lnTo>
                <a:lnTo>
                  <a:pt x="220471" y="3499256"/>
                </a:lnTo>
                <a:lnTo>
                  <a:pt x="227711" y="3460242"/>
                </a:lnTo>
              </a:path>
              <a:path w="552450" h="4451984">
                <a:moveTo>
                  <a:pt x="227711" y="3460242"/>
                </a:moveTo>
                <a:lnTo>
                  <a:pt x="230758" y="3444595"/>
                </a:lnTo>
                <a:lnTo>
                  <a:pt x="240919" y="3389515"/>
                </a:lnTo>
                <a:lnTo>
                  <a:pt x="250951" y="3334042"/>
                </a:lnTo>
                <a:lnTo>
                  <a:pt x="251078" y="3333242"/>
                </a:lnTo>
              </a:path>
              <a:path w="552450" h="4451984">
                <a:moveTo>
                  <a:pt x="251078" y="3333242"/>
                </a:moveTo>
                <a:lnTo>
                  <a:pt x="260857" y="3278149"/>
                </a:lnTo>
                <a:lnTo>
                  <a:pt x="270509" y="3221875"/>
                </a:lnTo>
                <a:lnTo>
                  <a:pt x="273176" y="3206242"/>
                </a:lnTo>
              </a:path>
              <a:path w="552450" h="4451984">
                <a:moveTo>
                  <a:pt x="273176" y="3206242"/>
                </a:moveTo>
                <a:lnTo>
                  <a:pt x="280162" y="3165221"/>
                </a:lnTo>
                <a:lnTo>
                  <a:pt x="289559" y="3108071"/>
                </a:lnTo>
                <a:lnTo>
                  <a:pt x="294258" y="3079242"/>
                </a:lnTo>
              </a:path>
              <a:path w="552450" h="4451984">
                <a:moveTo>
                  <a:pt x="294258" y="3079242"/>
                </a:moveTo>
                <a:lnTo>
                  <a:pt x="298831" y="3050667"/>
                </a:lnTo>
                <a:lnTo>
                  <a:pt x="308101" y="2992882"/>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672"/>
                </a:lnTo>
                <a:lnTo>
                  <a:pt x="385063" y="2444242"/>
                </a:lnTo>
              </a:path>
              <a:path w="552450" h="4451984">
                <a:moveTo>
                  <a:pt x="385063" y="2444242"/>
                </a:moveTo>
                <a:lnTo>
                  <a:pt x="391287" y="2394204"/>
                </a:lnTo>
                <a:lnTo>
                  <a:pt x="398780" y="2332355"/>
                </a:lnTo>
                <a:lnTo>
                  <a:pt x="400557" y="2317242"/>
                </a:lnTo>
              </a:path>
              <a:path w="552450" h="4451984">
                <a:moveTo>
                  <a:pt x="400557" y="2317242"/>
                </a:moveTo>
                <a:lnTo>
                  <a:pt x="406019" y="2270252"/>
                </a:lnTo>
                <a:lnTo>
                  <a:pt x="413131" y="2207768"/>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363"/>
                </a:lnTo>
                <a:lnTo>
                  <a:pt x="464438" y="1696339"/>
                </a:lnTo>
                <a:lnTo>
                  <a:pt x="465708" y="1682242"/>
                </a:lnTo>
              </a:path>
              <a:path w="552450" h="4451984">
                <a:moveTo>
                  <a:pt x="465708" y="1682242"/>
                </a:moveTo>
                <a:lnTo>
                  <a:pt x="470153" y="1631061"/>
                </a:lnTo>
                <a:lnTo>
                  <a:pt x="475614" y="1565402"/>
                </a:lnTo>
                <a:lnTo>
                  <a:pt x="476376" y="1555242"/>
                </a:lnTo>
              </a:path>
              <a:path w="552450" h="4451984">
                <a:moveTo>
                  <a:pt x="476376" y="1555242"/>
                </a:moveTo>
                <a:lnTo>
                  <a:pt x="480949" y="1499489"/>
                </a:lnTo>
                <a:lnTo>
                  <a:pt x="486028" y="1433322"/>
                </a:lnTo>
                <a:lnTo>
                  <a:pt x="490981" y="1366901"/>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538"/>
                </a:lnTo>
                <a:lnTo>
                  <a:pt x="530987" y="687451"/>
                </a:lnTo>
                <a:lnTo>
                  <a:pt x="531876" y="666242"/>
                </a:lnTo>
              </a:path>
              <a:path w="552450" h="4451984">
                <a:moveTo>
                  <a:pt x="531876" y="666242"/>
                </a:moveTo>
                <a:lnTo>
                  <a:pt x="533907" y="618109"/>
                </a:lnTo>
                <a:lnTo>
                  <a:pt x="536701" y="548513"/>
                </a:lnTo>
                <a:lnTo>
                  <a:pt x="539369" y="478663"/>
                </a:lnTo>
                <a:lnTo>
                  <a:pt x="541655" y="412242"/>
                </a:lnTo>
              </a:path>
              <a:path w="552450" h="4451984">
                <a:moveTo>
                  <a:pt x="541655" y="412242"/>
                </a:moveTo>
                <a:lnTo>
                  <a:pt x="541782" y="408686"/>
                </a:lnTo>
                <a:lnTo>
                  <a:pt x="544068" y="338455"/>
                </a:lnTo>
                <a:lnTo>
                  <a:pt x="545592" y="285242"/>
                </a:lnTo>
              </a:path>
              <a:path w="552450" h="4451984">
                <a:moveTo>
                  <a:pt x="545592" y="285242"/>
                </a:moveTo>
                <a:lnTo>
                  <a:pt x="546100" y="267970"/>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3" name="object 3"/>
          <p:cNvSpPr txBox="1">
            <a:spLocks noGrp="1"/>
          </p:cNvSpPr>
          <p:nvPr>
            <p:ph type="title"/>
          </p:nvPr>
        </p:nvSpPr>
        <p:spPr>
          <a:xfrm>
            <a:off x="2323845" y="728218"/>
            <a:ext cx="6036945" cy="1168400"/>
          </a:xfrm>
          <a:prstGeom prst="rect">
            <a:avLst/>
          </a:prstGeom>
        </p:spPr>
        <p:txBody>
          <a:bodyPr vert="horz" wrap="square" lIns="0" tIns="12700" rIns="0" bIns="0" rtlCol="0">
            <a:spAutoFit/>
          </a:bodyPr>
          <a:lstStyle/>
          <a:p>
            <a:pPr marL="12700">
              <a:lnSpc>
                <a:spcPct val="100000"/>
              </a:lnSpc>
              <a:spcBef>
                <a:spcPts val="100"/>
              </a:spcBef>
            </a:pPr>
            <a:r>
              <a:rPr sz="7500" dirty="0"/>
              <a:t>Future</a:t>
            </a:r>
            <a:r>
              <a:rPr sz="7500" spc="300" dirty="0"/>
              <a:t> </a:t>
            </a:r>
            <a:r>
              <a:rPr sz="7500" spc="-20" dirty="0"/>
              <a:t>Work</a:t>
            </a:r>
            <a:endParaRPr sz="7500"/>
          </a:p>
        </p:txBody>
      </p:sp>
      <p:sp>
        <p:nvSpPr>
          <p:cNvPr id="4" name="object 4"/>
          <p:cNvSpPr txBox="1">
            <a:spLocks noGrp="1"/>
          </p:cNvSpPr>
          <p:nvPr>
            <p:ph type="body" idx="1"/>
          </p:nvPr>
        </p:nvSpPr>
        <p:spPr>
          <a:xfrm>
            <a:off x="2475229" y="2095498"/>
            <a:ext cx="15205075" cy="7363491"/>
          </a:xfrm>
          <a:prstGeom prst="rect">
            <a:avLst/>
          </a:prstGeom>
        </p:spPr>
        <p:txBody>
          <a:bodyPr vert="horz" wrap="square" lIns="0" tIns="12700" rIns="0" bIns="0" rtlCol="0">
            <a:spAutoFit/>
          </a:bodyPr>
          <a:lstStyle/>
          <a:p>
            <a:pPr marL="166370" marR="982344" indent="-96520">
              <a:lnSpc>
                <a:spcPct val="150200"/>
              </a:lnSpc>
              <a:spcBef>
                <a:spcPts val="100"/>
              </a:spcBef>
            </a:pPr>
            <a:r>
              <a:rPr lang="en-US" sz="5400" dirty="0"/>
              <a:t>Expanding the application to include student housing management for other universities in addition to An-Najah National University.</a:t>
            </a:r>
          </a:p>
          <a:p>
            <a:pPr marL="166370" marR="982344" indent="-96520">
              <a:lnSpc>
                <a:spcPct val="150200"/>
              </a:lnSpc>
              <a:spcBef>
                <a:spcPts val="100"/>
              </a:spcBef>
            </a:pPr>
            <a:r>
              <a:rPr lang="en-US" sz="5400" dirty="0"/>
              <a:t>Expanding the scope of housing-related services.</a:t>
            </a:r>
          </a:p>
          <a:p>
            <a:pPr marL="166370" marR="982344" indent="-96520">
              <a:lnSpc>
                <a:spcPct val="150200"/>
              </a:lnSpc>
              <a:spcBef>
                <a:spcPts val="100"/>
              </a:spcBef>
            </a:pPr>
            <a:r>
              <a:rPr lang="en-US" sz="5400" dirty="0"/>
              <a:t>Expanding integration with payment systems.</a:t>
            </a:r>
          </a:p>
        </p:txBody>
      </p:sp>
      <p:pic>
        <p:nvPicPr>
          <p:cNvPr id="5" name="object 5"/>
          <p:cNvPicPr/>
          <p:nvPr/>
        </p:nvPicPr>
        <p:blipFill>
          <a:blip r:embed="rId2" cstate="print"/>
          <a:stretch>
            <a:fillRect/>
          </a:stretch>
        </p:blipFill>
        <p:spPr>
          <a:xfrm>
            <a:off x="2166812" y="8877300"/>
            <a:ext cx="187960" cy="187960"/>
          </a:xfrm>
          <a:prstGeom prst="rect">
            <a:avLst/>
          </a:prstGeom>
        </p:spPr>
      </p:pic>
      <p:grpSp>
        <p:nvGrpSpPr>
          <p:cNvPr id="6" name="object 6"/>
          <p:cNvGrpSpPr/>
          <p:nvPr/>
        </p:nvGrpSpPr>
        <p:grpSpPr>
          <a:xfrm>
            <a:off x="532130" y="929894"/>
            <a:ext cx="992505" cy="992505"/>
            <a:chOff x="532130" y="929894"/>
            <a:chExt cx="992505" cy="992505"/>
          </a:xfrm>
        </p:grpSpPr>
        <p:sp>
          <p:nvSpPr>
            <p:cNvPr id="7" name="object 7"/>
            <p:cNvSpPr/>
            <p:nvPr/>
          </p:nvSpPr>
          <p:spPr>
            <a:xfrm>
              <a:off x="532130" y="929894"/>
              <a:ext cx="992505" cy="992505"/>
            </a:xfrm>
            <a:custGeom>
              <a:avLst/>
              <a:gdLst/>
              <a:ahLst/>
              <a:cxnLst/>
              <a:rect l="l" t="t" r="r" b="b"/>
              <a:pathLst>
                <a:path w="992505" h="992505">
                  <a:moveTo>
                    <a:pt x="496227" y="0"/>
                  </a:moveTo>
                  <a:lnTo>
                    <a:pt x="448436" y="2285"/>
                  </a:lnTo>
                  <a:lnTo>
                    <a:pt x="401929" y="8889"/>
                  </a:lnTo>
                  <a:lnTo>
                    <a:pt x="356920" y="19811"/>
                  </a:lnTo>
                  <a:lnTo>
                    <a:pt x="313613" y="34671"/>
                  </a:lnTo>
                  <a:lnTo>
                    <a:pt x="272211" y="53339"/>
                  </a:lnTo>
                  <a:lnTo>
                    <a:pt x="232930" y="75564"/>
                  </a:lnTo>
                  <a:lnTo>
                    <a:pt x="195961" y="101091"/>
                  </a:lnTo>
                  <a:lnTo>
                    <a:pt x="161544" y="129794"/>
                  </a:lnTo>
                  <a:lnTo>
                    <a:pt x="129857" y="161544"/>
                  </a:lnTo>
                  <a:lnTo>
                    <a:pt x="101117" y="195960"/>
                  </a:lnTo>
                  <a:lnTo>
                    <a:pt x="75539" y="232917"/>
                  </a:lnTo>
                  <a:lnTo>
                    <a:pt x="53327" y="272160"/>
                  </a:lnTo>
                  <a:lnTo>
                    <a:pt x="34683" y="313562"/>
                  </a:lnTo>
                  <a:lnTo>
                    <a:pt x="19824" y="356870"/>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939"/>
                  </a:lnTo>
                  <a:lnTo>
                    <a:pt x="272211" y="939164"/>
                  </a:lnTo>
                  <a:lnTo>
                    <a:pt x="313613" y="957706"/>
                  </a:lnTo>
                  <a:lnTo>
                    <a:pt x="356920" y="972565"/>
                  </a:lnTo>
                  <a:lnTo>
                    <a:pt x="401929" y="983487"/>
                  </a:lnTo>
                  <a:lnTo>
                    <a:pt x="448436" y="990219"/>
                  </a:lnTo>
                  <a:lnTo>
                    <a:pt x="496227" y="992377"/>
                  </a:lnTo>
                  <a:lnTo>
                    <a:pt x="544017" y="990219"/>
                  </a:lnTo>
                  <a:lnTo>
                    <a:pt x="590524" y="983487"/>
                  </a:lnTo>
                  <a:lnTo>
                    <a:pt x="635533" y="972565"/>
                  </a:lnTo>
                  <a:lnTo>
                    <a:pt x="678853" y="957706"/>
                  </a:lnTo>
                  <a:lnTo>
                    <a:pt x="720255" y="939164"/>
                  </a:lnTo>
                  <a:lnTo>
                    <a:pt x="759586" y="916939"/>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550"/>
                  </a:lnTo>
                  <a:lnTo>
                    <a:pt x="990219" y="543940"/>
                  </a:lnTo>
                  <a:lnTo>
                    <a:pt x="992505" y="496188"/>
                  </a:lnTo>
                  <a:lnTo>
                    <a:pt x="990219" y="448436"/>
                  </a:lnTo>
                  <a:lnTo>
                    <a:pt x="983488" y="401954"/>
                  </a:lnTo>
                  <a:lnTo>
                    <a:pt x="972693" y="356870"/>
                  </a:lnTo>
                  <a:lnTo>
                    <a:pt x="957833" y="313562"/>
                  </a:lnTo>
                  <a:lnTo>
                    <a:pt x="939164" y="272160"/>
                  </a:lnTo>
                  <a:lnTo>
                    <a:pt x="916939" y="232917"/>
                  </a:lnTo>
                  <a:lnTo>
                    <a:pt x="891286" y="195960"/>
                  </a:lnTo>
                  <a:lnTo>
                    <a:pt x="862583" y="161544"/>
                  </a:lnTo>
                  <a:lnTo>
                    <a:pt x="830961" y="129794"/>
                  </a:lnTo>
                  <a:lnTo>
                    <a:pt x="796544" y="101091"/>
                  </a:lnTo>
                  <a:lnTo>
                    <a:pt x="759586" y="75564"/>
                  </a:lnTo>
                  <a:lnTo>
                    <a:pt x="720255" y="53339"/>
                  </a:lnTo>
                  <a:lnTo>
                    <a:pt x="678853" y="34671"/>
                  </a:lnTo>
                  <a:lnTo>
                    <a:pt x="635533" y="19811"/>
                  </a:lnTo>
                  <a:lnTo>
                    <a:pt x="590524" y="8889"/>
                  </a:lnTo>
                  <a:lnTo>
                    <a:pt x="544017" y="2285"/>
                  </a:lnTo>
                  <a:lnTo>
                    <a:pt x="496227" y="0"/>
                  </a:lnTo>
                  <a:close/>
                </a:path>
              </a:pathLst>
            </a:custGeom>
            <a:solidFill>
              <a:srgbClr val="FC601F"/>
            </a:solidFill>
          </p:spPr>
          <p:txBody>
            <a:bodyPr wrap="square" lIns="0" tIns="0" rIns="0" bIns="0" rtlCol="0"/>
            <a:lstStyle/>
            <a:p>
              <a:endParaRPr/>
            </a:p>
          </p:txBody>
        </p:sp>
        <p:pic>
          <p:nvPicPr>
            <p:cNvPr id="8" name="object 8"/>
            <p:cNvPicPr/>
            <p:nvPr/>
          </p:nvPicPr>
          <p:blipFill>
            <a:blip r:embed="rId3" cstate="print"/>
            <a:stretch>
              <a:fillRect/>
            </a:stretch>
          </p:blipFill>
          <p:spPr>
            <a:xfrm>
              <a:off x="951623" y="1302131"/>
              <a:ext cx="160007" cy="249554"/>
            </a:xfrm>
            <a:prstGeom prst="rect">
              <a:avLst/>
            </a:prstGeom>
          </p:spPr>
        </p:pic>
      </p:grpSp>
      <p:sp>
        <p:nvSpPr>
          <p:cNvPr id="9" name="object 9"/>
          <p:cNvSpPr/>
          <p:nvPr/>
        </p:nvSpPr>
        <p:spPr>
          <a:xfrm>
            <a:off x="13649407"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340"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4882"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804" y="1269873"/>
                </a:lnTo>
                <a:lnTo>
                  <a:pt x="4599603" y="1262252"/>
                </a:lnTo>
              </a:path>
              <a:path w="4638675" h="1348740">
                <a:moveTo>
                  <a:pt x="2489244"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372"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483" y="745871"/>
                </a:lnTo>
                <a:lnTo>
                  <a:pt x="1139996" y="766445"/>
                </a:lnTo>
                <a:lnTo>
                  <a:pt x="1180509" y="786765"/>
                </a:lnTo>
                <a:lnTo>
                  <a:pt x="1221276"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011" y="1035050"/>
                </a:lnTo>
                <a:lnTo>
                  <a:pt x="1811318" y="1050290"/>
                </a:lnTo>
                <a:lnTo>
                  <a:pt x="1854752" y="1065149"/>
                </a:lnTo>
                <a:lnTo>
                  <a:pt x="1898313" y="1079627"/>
                </a:lnTo>
                <a:lnTo>
                  <a:pt x="1942128" y="1093724"/>
                </a:lnTo>
                <a:lnTo>
                  <a:pt x="1985943" y="1107440"/>
                </a:lnTo>
                <a:lnTo>
                  <a:pt x="2030012" y="1120902"/>
                </a:lnTo>
                <a:lnTo>
                  <a:pt x="2074335" y="1133855"/>
                </a:lnTo>
                <a:lnTo>
                  <a:pt x="2118658" y="1146555"/>
                </a:lnTo>
                <a:lnTo>
                  <a:pt x="2163235" y="1158875"/>
                </a:lnTo>
                <a:lnTo>
                  <a:pt x="2207812" y="1170813"/>
                </a:lnTo>
                <a:lnTo>
                  <a:pt x="2252643" y="1182370"/>
                </a:lnTo>
                <a:lnTo>
                  <a:pt x="2297728" y="1193673"/>
                </a:lnTo>
                <a:lnTo>
                  <a:pt x="2342813" y="1204468"/>
                </a:lnTo>
                <a:lnTo>
                  <a:pt x="2388025" y="1215008"/>
                </a:lnTo>
                <a:lnTo>
                  <a:pt x="2433491" y="1225042"/>
                </a:lnTo>
                <a:lnTo>
                  <a:pt x="2478957" y="1234821"/>
                </a:lnTo>
                <a:lnTo>
                  <a:pt x="2489244" y="1236852"/>
                </a:lnTo>
              </a:path>
            </a:pathLst>
          </a:custGeom>
          <a:ln w="1028700">
            <a:solidFill>
              <a:srgbClr val="FC601F"/>
            </a:solidFill>
          </a:ln>
        </p:spPr>
        <p:txBody>
          <a:bodyPr wrap="square" lIns="0" tIns="0" rIns="0" bIns="0" rtlCol="0"/>
          <a:lstStyle/>
          <a:p>
            <a:endParaRPr/>
          </a:p>
        </p:txBody>
      </p:sp>
      <p:pic>
        <p:nvPicPr>
          <p:cNvPr id="10" name="object 10"/>
          <p:cNvPicPr/>
          <p:nvPr/>
        </p:nvPicPr>
        <p:blipFill>
          <a:blip r:embed="rId4" cstate="print"/>
          <a:stretch>
            <a:fillRect/>
          </a:stretch>
        </p:blipFill>
        <p:spPr>
          <a:xfrm>
            <a:off x="2155383" y="2640347"/>
            <a:ext cx="199389" cy="199390"/>
          </a:xfrm>
          <a:prstGeom prst="rect">
            <a:avLst/>
          </a:prstGeom>
        </p:spPr>
      </p:pic>
      <p:pic>
        <p:nvPicPr>
          <p:cNvPr id="12" name="object 12"/>
          <p:cNvPicPr/>
          <p:nvPr/>
        </p:nvPicPr>
        <p:blipFill>
          <a:blip r:embed="rId5" cstate="print"/>
          <a:stretch>
            <a:fillRect/>
          </a:stretch>
        </p:blipFill>
        <p:spPr>
          <a:xfrm>
            <a:off x="2204085" y="6515100"/>
            <a:ext cx="189864" cy="189864"/>
          </a:xfrm>
          <a:prstGeom prst="rect">
            <a:avLst/>
          </a:prstGeom>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51C8B-2B71-7A4F-C10E-65F2616B956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B8D060-147C-44B4-790B-202E42E0D25F}"/>
              </a:ext>
            </a:extLst>
          </p:cNvPr>
          <p:cNvSpPr/>
          <p:nvPr/>
        </p:nvSpPr>
        <p:spPr>
          <a:xfrm>
            <a:off x="1570355" y="5819140"/>
            <a:ext cx="552450" cy="4451985"/>
          </a:xfrm>
          <a:custGeom>
            <a:avLst/>
            <a:gdLst/>
            <a:ahLst/>
            <a:cxnLst/>
            <a:rect l="l" t="t" r="r" b="b"/>
            <a:pathLst>
              <a:path w="552450" h="4451984">
                <a:moveTo>
                  <a:pt x="0" y="4451907"/>
                </a:moveTo>
                <a:lnTo>
                  <a:pt x="12064" y="4408537"/>
                </a:lnTo>
                <a:lnTo>
                  <a:pt x="24637" y="4361928"/>
                </a:lnTo>
                <a:lnTo>
                  <a:pt x="28066" y="4349240"/>
                </a:lnTo>
              </a:path>
              <a:path w="552450" h="4451984">
                <a:moveTo>
                  <a:pt x="28066" y="4349240"/>
                </a:moveTo>
                <a:lnTo>
                  <a:pt x="37210" y="4314837"/>
                </a:lnTo>
                <a:lnTo>
                  <a:pt x="49656" y="4267276"/>
                </a:lnTo>
                <a:lnTo>
                  <a:pt x="61213" y="4222242"/>
                </a:lnTo>
              </a:path>
              <a:path w="552450" h="4451984">
                <a:moveTo>
                  <a:pt x="61213" y="4222242"/>
                </a:moveTo>
                <a:lnTo>
                  <a:pt x="61975" y="4219232"/>
                </a:lnTo>
                <a:lnTo>
                  <a:pt x="74040" y="4170730"/>
                </a:lnTo>
                <a:lnTo>
                  <a:pt x="86106" y="4121759"/>
                </a:lnTo>
                <a:lnTo>
                  <a:pt x="92582" y="4095242"/>
                </a:lnTo>
              </a:path>
              <a:path w="552450" h="4451984">
                <a:moveTo>
                  <a:pt x="92582" y="4095242"/>
                </a:moveTo>
                <a:lnTo>
                  <a:pt x="98043" y="4072331"/>
                </a:lnTo>
                <a:lnTo>
                  <a:pt x="109855" y="4022432"/>
                </a:lnTo>
                <a:lnTo>
                  <a:pt x="121538" y="3972090"/>
                </a:lnTo>
                <a:lnTo>
                  <a:pt x="122427" y="3968242"/>
                </a:lnTo>
              </a:path>
              <a:path w="552450" h="4451984">
                <a:moveTo>
                  <a:pt x="122427" y="3968242"/>
                </a:moveTo>
                <a:lnTo>
                  <a:pt x="132969" y="3921302"/>
                </a:lnTo>
                <a:lnTo>
                  <a:pt x="144399" y="3870071"/>
                </a:lnTo>
                <a:lnTo>
                  <a:pt x="150749" y="3841242"/>
                </a:lnTo>
              </a:path>
              <a:path w="552450" h="4451984">
                <a:moveTo>
                  <a:pt x="150749" y="3841242"/>
                </a:moveTo>
                <a:lnTo>
                  <a:pt x="155701" y="3818382"/>
                </a:lnTo>
                <a:lnTo>
                  <a:pt x="166750" y="3766273"/>
                </a:lnTo>
                <a:lnTo>
                  <a:pt x="177672" y="3714216"/>
                </a:lnTo>
              </a:path>
              <a:path w="552450" h="4451984">
                <a:moveTo>
                  <a:pt x="177672" y="3714242"/>
                </a:moveTo>
                <a:lnTo>
                  <a:pt x="177800" y="3713721"/>
                </a:lnTo>
                <a:lnTo>
                  <a:pt x="188721" y="3660736"/>
                </a:lnTo>
                <a:lnTo>
                  <a:pt x="199389" y="3607333"/>
                </a:lnTo>
                <a:lnTo>
                  <a:pt x="203326" y="3587242"/>
                </a:lnTo>
              </a:path>
              <a:path w="552450" h="4451984">
                <a:moveTo>
                  <a:pt x="203326" y="3587242"/>
                </a:moveTo>
                <a:lnTo>
                  <a:pt x="209931" y="3553498"/>
                </a:lnTo>
                <a:lnTo>
                  <a:pt x="220471" y="3499256"/>
                </a:lnTo>
                <a:lnTo>
                  <a:pt x="227711" y="3460242"/>
                </a:lnTo>
              </a:path>
              <a:path w="552450" h="4451984">
                <a:moveTo>
                  <a:pt x="227711" y="3460242"/>
                </a:moveTo>
                <a:lnTo>
                  <a:pt x="230758" y="3444595"/>
                </a:lnTo>
                <a:lnTo>
                  <a:pt x="240919" y="3389515"/>
                </a:lnTo>
                <a:lnTo>
                  <a:pt x="250951" y="3334042"/>
                </a:lnTo>
                <a:lnTo>
                  <a:pt x="251078" y="3333242"/>
                </a:lnTo>
              </a:path>
              <a:path w="552450" h="4451984">
                <a:moveTo>
                  <a:pt x="251078" y="3333242"/>
                </a:moveTo>
                <a:lnTo>
                  <a:pt x="260857" y="3278149"/>
                </a:lnTo>
                <a:lnTo>
                  <a:pt x="270509" y="3221875"/>
                </a:lnTo>
                <a:lnTo>
                  <a:pt x="273176" y="3206242"/>
                </a:lnTo>
              </a:path>
              <a:path w="552450" h="4451984">
                <a:moveTo>
                  <a:pt x="273176" y="3206242"/>
                </a:moveTo>
                <a:lnTo>
                  <a:pt x="280162" y="3165221"/>
                </a:lnTo>
                <a:lnTo>
                  <a:pt x="289559" y="3108071"/>
                </a:lnTo>
                <a:lnTo>
                  <a:pt x="294258" y="3079242"/>
                </a:lnTo>
              </a:path>
              <a:path w="552450" h="4451984">
                <a:moveTo>
                  <a:pt x="294258" y="3079242"/>
                </a:moveTo>
                <a:lnTo>
                  <a:pt x="298831" y="3050667"/>
                </a:lnTo>
                <a:lnTo>
                  <a:pt x="308101" y="2992882"/>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672"/>
                </a:lnTo>
                <a:lnTo>
                  <a:pt x="385063" y="2444242"/>
                </a:lnTo>
              </a:path>
              <a:path w="552450" h="4451984">
                <a:moveTo>
                  <a:pt x="385063" y="2444242"/>
                </a:moveTo>
                <a:lnTo>
                  <a:pt x="391287" y="2394204"/>
                </a:lnTo>
                <a:lnTo>
                  <a:pt x="398780" y="2332355"/>
                </a:lnTo>
                <a:lnTo>
                  <a:pt x="400557" y="2317242"/>
                </a:lnTo>
              </a:path>
              <a:path w="552450" h="4451984">
                <a:moveTo>
                  <a:pt x="400557" y="2317242"/>
                </a:moveTo>
                <a:lnTo>
                  <a:pt x="406019" y="2270252"/>
                </a:lnTo>
                <a:lnTo>
                  <a:pt x="413131" y="2207768"/>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363"/>
                </a:lnTo>
                <a:lnTo>
                  <a:pt x="464438" y="1696339"/>
                </a:lnTo>
                <a:lnTo>
                  <a:pt x="465708" y="1682242"/>
                </a:lnTo>
              </a:path>
              <a:path w="552450" h="4451984">
                <a:moveTo>
                  <a:pt x="465708" y="1682242"/>
                </a:moveTo>
                <a:lnTo>
                  <a:pt x="470153" y="1631061"/>
                </a:lnTo>
                <a:lnTo>
                  <a:pt x="475614" y="1565402"/>
                </a:lnTo>
                <a:lnTo>
                  <a:pt x="476376" y="1555242"/>
                </a:lnTo>
              </a:path>
              <a:path w="552450" h="4451984">
                <a:moveTo>
                  <a:pt x="476376" y="1555242"/>
                </a:moveTo>
                <a:lnTo>
                  <a:pt x="480949" y="1499489"/>
                </a:lnTo>
                <a:lnTo>
                  <a:pt x="486028" y="1433322"/>
                </a:lnTo>
                <a:lnTo>
                  <a:pt x="490981" y="1366901"/>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538"/>
                </a:lnTo>
                <a:lnTo>
                  <a:pt x="530987" y="687451"/>
                </a:lnTo>
                <a:lnTo>
                  <a:pt x="531876" y="666242"/>
                </a:lnTo>
              </a:path>
              <a:path w="552450" h="4451984">
                <a:moveTo>
                  <a:pt x="531876" y="666242"/>
                </a:moveTo>
                <a:lnTo>
                  <a:pt x="533907" y="618109"/>
                </a:lnTo>
                <a:lnTo>
                  <a:pt x="536701" y="548513"/>
                </a:lnTo>
                <a:lnTo>
                  <a:pt x="539369" y="478663"/>
                </a:lnTo>
                <a:lnTo>
                  <a:pt x="541655" y="412242"/>
                </a:lnTo>
              </a:path>
              <a:path w="552450" h="4451984">
                <a:moveTo>
                  <a:pt x="541655" y="412242"/>
                </a:moveTo>
                <a:lnTo>
                  <a:pt x="541782" y="408686"/>
                </a:lnTo>
                <a:lnTo>
                  <a:pt x="544068" y="338455"/>
                </a:lnTo>
                <a:lnTo>
                  <a:pt x="545592" y="285242"/>
                </a:lnTo>
              </a:path>
              <a:path w="552450" h="4451984">
                <a:moveTo>
                  <a:pt x="545592" y="285242"/>
                </a:moveTo>
                <a:lnTo>
                  <a:pt x="546100" y="267970"/>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B186AB3D-786D-1559-D1AC-773D7E0B928D}"/>
              </a:ext>
            </a:extLst>
          </p:cNvPr>
          <p:cNvSpPr txBox="1">
            <a:spLocks noGrp="1"/>
          </p:cNvSpPr>
          <p:nvPr>
            <p:ph type="title"/>
          </p:nvPr>
        </p:nvSpPr>
        <p:spPr>
          <a:xfrm>
            <a:off x="2323845" y="728218"/>
            <a:ext cx="6036945" cy="1168400"/>
          </a:xfrm>
          <a:prstGeom prst="rect">
            <a:avLst/>
          </a:prstGeom>
        </p:spPr>
        <p:txBody>
          <a:bodyPr vert="horz" wrap="square" lIns="0" tIns="12700" rIns="0" bIns="0" rtlCol="0">
            <a:spAutoFit/>
          </a:bodyPr>
          <a:lstStyle/>
          <a:p>
            <a:pPr marL="12700">
              <a:lnSpc>
                <a:spcPct val="100000"/>
              </a:lnSpc>
              <a:spcBef>
                <a:spcPts val="100"/>
              </a:spcBef>
            </a:pPr>
            <a:r>
              <a:rPr sz="7500" dirty="0"/>
              <a:t>Future</a:t>
            </a:r>
            <a:r>
              <a:rPr sz="7500" spc="300" dirty="0"/>
              <a:t> </a:t>
            </a:r>
            <a:r>
              <a:rPr sz="7500" spc="-20" dirty="0"/>
              <a:t>Work</a:t>
            </a:r>
            <a:endParaRPr sz="7500"/>
          </a:p>
        </p:txBody>
      </p:sp>
      <p:sp>
        <p:nvSpPr>
          <p:cNvPr id="4" name="object 4">
            <a:extLst>
              <a:ext uri="{FF2B5EF4-FFF2-40B4-BE49-F238E27FC236}">
                <a16:creationId xmlns:a16="http://schemas.microsoft.com/office/drawing/2014/main" id="{8839DDF3-01F5-1210-7679-8D0D281063CF}"/>
              </a:ext>
            </a:extLst>
          </p:cNvPr>
          <p:cNvSpPr txBox="1">
            <a:spLocks noGrp="1"/>
          </p:cNvSpPr>
          <p:nvPr>
            <p:ph type="body" idx="1"/>
          </p:nvPr>
        </p:nvSpPr>
        <p:spPr>
          <a:xfrm>
            <a:off x="2347684" y="2598723"/>
            <a:ext cx="15205075" cy="4857676"/>
          </a:xfrm>
          <a:prstGeom prst="rect">
            <a:avLst/>
          </a:prstGeom>
        </p:spPr>
        <p:txBody>
          <a:bodyPr vert="horz" wrap="square" lIns="0" tIns="12700" rIns="0" bIns="0" rtlCol="0">
            <a:spAutoFit/>
          </a:bodyPr>
          <a:lstStyle/>
          <a:p>
            <a:pPr marL="166370" marR="982344" indent="-96520">
              <a:lnSpc>
                <a:spcPct val="150200"/>
              </a:lnSpc>
              <a:spcBef>
                <a:spcPts val="100"/>
              </a:spcBef>
            </a:pPr>
            <a:r>
              <a:rPr lang="en-US" sz="5400" dirty="0"/>
              <a:t>Enhancing the experience of communication and collaboration.</a:t>
            </a:r>
          </a:p>
          <a:p>
            <a:pPr marL="166370" marR="982344" indent="-96520">
              <a:lnSpc>
                <a:spcPct val="150200"/>
              </a:lnSpc>
              <a:spcBef>
                <a:spcPts val="100"/>
              </a:spcBef>
            </a:pPr>
            <a:r>
              <a:rPr lang="en-US" sz="5400" dirty="0"/>
              <a:t>Introducing a rating and review system for rooms and owners.</a:t>
            </a:r>
          </a:p>
        </p:txBody>
      </p:sp>
      <p:grpSp>
        <p:nvGrpSpPr>
          <p:cNvPr id="6" name="object 6">
            <a:extLst>
              <a:ext uri="{FF2B5EF4-FFF2-40B4-BE49-F238E27FC236}">
                <a16:creationId xmlns:a16="http://schemas.microsoft.com/office/drawing/2014/main" id="{1E242B93-F039-6396-71DC-65314877975E}"/>
              </a:ext>
            </a:extLst>
          </p:cNvPr>
          <p:cNvGrpSpPr/>
          <p:nvPr/>
        </p:nvGrpSpPr>
        <p:grpSpPr>
          <a:xfrm>
            <a:off x="532130" y="929894"/>
            <a:ext cx="992505" cy="992505"/>
            <a:chOff x="532130" y="929894"/>
            <a:chExt cx="992505" cy="992505"/>
          </a:xfrm>
        </p:grpSpPr>
        <p:sp>
          <p:nvSpPr>
            <p:cNvPr id="7" name="object 7">
              <a:extLst>
                <a:ext uri="{FF2B5EF4-FFF2-40B4-BE49-F238E27FC236}">
                  <a16:creationId xmlns:a16="http://schemas.microsoft.com/office/drawing/2014/main" id="{9F84A11C-0BC2-CD27-0FA6-D7C4B9432A86}"/>
                </a:ext>
              </a:extLst>
            </p:cNvPr>
            <p:cNvSpPr/>
            <p:nvPr/>
          </p:nvSpPr>
          <p:spPr>
            <a:xfrm>
              <a:off x="532130" y="929894"/>
              <a:ext cx="992505" cy="992505"/>
            </a:xfrm>
            <a:custGeom>
              <a:avLst/>
              <a:gdLst/>
              <a:ahLst/>
              <a:cxnLst/>
              <a:rect l="l" t="t" r="r" b="b"/>
              <a:pathLst>
                <a:path w="992505" h="992505">
                  <a:moveTo>
                    <a:pt x="496227" y="0"/>
                  </a:moveTo>
                  <a:lnTo>
                    <a:pt x="448436" y="2285"/>
                  </a:lnTo>
                  <a:lnTo>
                    <a:pt x="401929" y="8889"/>
                  </a:lnTo>
                  <a:lnTo>
                    <a:pt x="356920" y="19811"/>
                  </a:lnTo>
                  <a:lnTo>
                    <a:pt x="313613" y="34671"/>
                  </a:lnTo>
                  <a:lnTo>
                    <a:pt x="272211" y="53339"/>
                  </a:lnTo>
                  <a:lnTo>
                    <a:pt x="232930" y="75564"/>
                  </a:lnTo>
                  <a:lnTo>
                    <a:pt x="195961" y="101091"/>
                  </a:lnTo>
                  <a:lnTo>
                    <a:pt x="161544" y="129794"/>
                  </a:lnTo>
                  <a:lnTo>
                    <a:pt x="129857" y="161544"/>
                  </a:lnTo>
                  <a:lnTo>
                    <a:pt x="101117" y="195960"/>
                  </a:lnTo>
                  <a:lnTo>
                    <a:pt x="75539" y="232917"/>
                  </a:lnTo>
                  <a:lnTo>
                    <a:pt x="53327" y="272160"/>
                  </a:lnTo>
                  <a:lnTo>
                    <a:pt x="34683" y="313562"/>
                  </a:lnTo>
                  <a:lnTo>
                    <a:pt x="19824" y="356870"/>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939"/>
                  </a:lnTo>
                  <a:lnTo>
                    <a:pt x="272211" y="939164"/>
                  </a:lnTo>
                  <a:lnTo>
                    <a:pt x="313613" y="957706"/>
                  </a:lnTo>
                  <a:lnTo>
                    <a:pt x="356920" y="972565"/>
                  </a:lnTo>
                  <a:lnTo>
                    <a:pt x="401929" y="983487"/>
                  </a:lnTo>
                  <a:lnTo>
                    <a:pt x="448436" y="990219"/>
                  </a:lnTo>
                  <a:lnTo>
                    <a:pt x="496227" y="992377"/>
                  </a:lnTo>
                  <a:lnTo>
                    <a:pt x="544017" y="990219"/>
                  </a:lnTo>
                  <a:lnTo>
                    <a:pt x="590524" y="983487"/>
                  </a:lnTo>
                  <a:lnTo>
                    <a:pt x="635533" y="972565"/>
                  </a:lnTo>
                  <a:lnTo>
                    <a:pt x="678853" y="957706"/>
                  </a:lnTo>
                  <a:lnTo>
                    <a:pt x="720255" y="939164"/>
                  </a:lnTo>
                  <a:lnTo>
                    <a:pt x="759586" y="916939"/>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550"/>
                  </a:lnTo>
                  <a:lnTo>
                    <a:pt x="990219" y="543940"/>
                  </a:lnTo>
                  <a:lnTo>
                    <a:pt x="992505" y="496188"/>
                  </a:lnTo>
                  <a:lnTo>
                    <a:pt x="990219" y="448436"/>
                  </a:lnTo>
                  <a:lnTo>
                    <a:pt x="983488" y="401954"/>
                  </a:lnTo>
                  <a:lnTo>
                    <a:pt x="972693" y="356870"/>
                  </a:lnTo>
                  <a:lnTo>
                    <a:pt x="957833" y="313562"/>
                  </a:lnTo>
                  <a:lnTo>
                    <a:pt x="939164" y="272160"/>
                  </a:lnTo>
                  <a:lnTo>
                    <a:pt x="916939" y="232917"/>
                  </a:lnTo>
                  <a:lnTo>
                    <a:pt x="891286" y="195960"/>
                  </a:lnTo>
                  <a:lnTo>
                    <a:pt x="862583" y="161544"/>
                  </a:lnTo>
                  <a:lnTo>
                    <a:pt x="830961" y="129794"/>
                  </a:lnTo>
                  <a:lnTo>
                    <a:pt x="796544" y="101091"/>
                  </a:lnTo>
                  <a:lnTo>
                    <a:pt x="759586" y="75564"/>
                  </a:lnTo>
                  <a:lnTo>
                    <a:pt x="720255" y="53339"/>
                  </a:lnTo>
                  <a:lnTo>
                    <a:pt x="678853" y="34671"/>
                  </a:lnTo>
                  <a:lnTo>
                    <a:pt x="635533" y="19811"/>
                  </a:lnTo>
                  <a:lnTo>
                    <a:pt x="590524" y="8889"/>
                  </a:lnTo>
                  <a:lnTo>
                    <a:pt x="544017" y="2285"/>
                  </a:lnTo>
                  <a:lnTo>
                    <a:pt x="496227" y="0"/>
                  </a:lnTo>
                  <a:close/>
                </a:path>
              </a:pathLst>
            </a:custGeom>
            <a:solidFill>
              <a:srgbClr val="FC601F"/>
            </a:solidFill>
          </p:spPr>
          <p:txBody>
            <a:bodyPr wrap="square" lIns="0" tIns="0" rIns="0" bIns="0" rtlCol="0"/>
            <a:lstStyle/>
            <a:p>
              <a:endParaRPr/>
            </a:p>
          </p:txBody>
        </p:sp>
        <p:pic>
          <p:nvPicPr>
            <p:cNvPr id="8" name="object 8">
              <a:extLst>
                <a:ext uri="{FF2B5EF4-FFF2-40B4-BE49-F238E27FC236}">
                  <a16:creationId xmlns:a16="http://schemas.microsoft.com/office/drawing/2014/main" id="{EF8C3BE4-FA7C-5C7F-F1BA-BF74C1AF85D1}"/>
                </a:ext>
              </a:extLst>
            </p:cNvPr>
            <p:cNvPicPr/>
            <p:nvPr/>
          </p:nvPicPr>
          <p:blipFill>
            <a:blip r:embed="rId2" cstate="print"/>
            <a:stretch>
              <a:fillRect/>
            </a:stretch>
          </p:blipFill>
          <p:spPr>
            <a:xfrm>
              <a:off x="951623" y="1302131"/>
              <a:ext cx="160007" cy="249554"/>
            </a:xfrm>
            <a:prstGeom prst="rect">
              <a:avLst/>
            </a:prstGeom>
          </p:spPr>
        </p:pic>
      </p:grpSp>
      <p:sp>
        <p:nvSpPr>
          <p:cNvPr id="9" name="object 9">
            <a:extLst>
              <a:ext uri="{FF2B5EF4-FFF2-40B4-BE49-F238E27FC236}">
                <a16:creationId xmlns:a16="http://schemas.microsoft.com/office/drawing/2014/main" id="{0B5266F4-D026-0D5D-D295-79AA695E1BF3}"/>
              </a:ext>
            </a:extLst>
          </p:cNvPr>
          <p:cNvSpPr/>
          <p:nvPr/>
        </p:nvSpPr>
        <p:spPr>
          <a:xfrm>
            <a:off x="13649407"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340"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4882"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804" y="1269873"/>
                </a:lnTo>
                <a:lnTo>
                  <a:pt x="4599603" y="1262252"/>
                </a:lnTo>
              </a:path>
              <a:path w="4638675" h="1348740">
                <a:moveTo>
                  <a:pt x="2489244"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372"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483" y="745871"/>
                </a:lnTo>
                <a:lnTo>
                  <a:pt x="1139996" y="766445"/>
                </a:lnTo>
                <a:lnTo>
                  <a:pt x="1180509" y="786765"/>
                </a:lnTo>
                <a:lnTo>
                  <a:pt x="1221276"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011" y="1035050"/>
                </a:lnTo>
                <a:lnTo>
                  <a:pt x="1811318" y="1050290"/>
                </a:lnTo>
                <a:lnTo>
                  <a:pt x="1854752" y="1065149"/>
                </a:lnTo>
                <a:lnTo>
                  <a:pt x="1898313" y="1079627"/>
                </a:lnTo>
                <a:lnTo>
                  <a:pt x="1942128" y="1093724"/>
                </a:lnTo>
                <a:lnTo>
                  <a:pt x="1985943" y="1107440"/>
                </a:lnTo>
                <a:lnTo>
                  <a:pt x="2030012" y="1120902"/>
                </a:lnTo>
                <a:lnTo>
                  <a:pt x="2074335" y="1133855"/>
                </a:lnTo>
                <a:lnTo>
                  <a:pt x="2118658" y="1146555"/>
                </a:lnTo>
                <a:lnTo>
                  <a:pt x="2163235" y="1158875"/>
                </a:lnTo>
                <a:lnTo>
                  <a:pt x="2207812" y="1170813"/>
                </a:lnTo>
                <a:lnTo>
                  <a:pt x="2252643" y="1182370"/>
                </a:lnTo>
                <a:lnTo>
                  <a:pt x="2297728" y="1193673"/>
                </a:lnTo>
                <a:lnTo>
                  <a:pt x="2342813" y="1204468"/>
                </a:lnTo>
                <a:lnTo>
                  <a:pt x="2388025" y="1215008"/>
                </a:lnTo>
                <a:lnTo>
                  <a:pt x="2433491" y="1225042"/>
                </a:lnTo>
                <a:lnTo>
                  <a:pt x="2478957" y="1234821"/>
                </a:lnTo>
                <a:lnTo>
                  <a:pt x="2489244" y="1236852"/>
                </a:lnTo>
              </a:path>
            </a:pathLst>
          </a:custGeom>
          <a:ln w="1028700">
            <a:solidFill>
              <a:srgbClr val="FC601F"/>
            </a:solidFill>
          </a:ln>
        </p:spPr>
        <p:txBody>
          <a:bodyPr wrap="square" lIns="0" tIns="0" rIns="0" bIns="0" rtlCol="0"/>
          <a:lstStyle/>
          <a:p>
            <a:endParaRPr/>
          </a:p>
        </p:txBody>
      </p:sp>
      <p:pic>
        <p:nvPicPr>
          <p:cNvPr id="10" name="object 10">
            <a:extLst>
              <a:ext uri="{FF2B5EF4-FFF2-40B4-BE49-F238E27FC236}">
                <a16:creationId xmlns:a16="http://schemas.microsoft.com/office/drawing/2014/main" id="{9680393B-4FED-0E9E-4BF5-BEAD89CB160E}"/>
              </a:ext>
            </a:extLst>
          </p:cNvPr>
          <p:cNvPicPr/>
          <p:nvPr/>
        </p:nvPicPr>
        <p:blipFill>
          <a:blip r:embed="rId3" cstate="print"/>
          <a:stretch>
            <a:fillRect/>
          </a:stretch>
        </p:blipFill>
        <p:spPr>
          <a:xfrm>
            <a:off x="2106798" y="3283336"/>
            <a:ext cx="199389" cy="199390"/>
          </a:xfrm>
          <a:prstGeom prst="rect">
            <a:avLst/>
          </a:prstGeom>
        </p:spPr>
      </p:pic>
      <p:pic>
        <p:nvPicPr>
          <p:cNvPr id="11" name="object 11">
            <a:extLst>
              <a:ext uri="{FF2B5EF4-FFF2-40B4-BE49-F238E27FC236}">
                <a16:creationId xmlns:a16="http://schemas.microsoft.com/office/drawing/2014/main" id="{C1AE27B9-3E40-F46D-E72E-7A9347280FD7}"/>
              </a:ext>
            </a:extLst>
          </p:cNvPr>
          <p:cNvPicPr/>
          <p:nvPr/>
        </p:nvPicPr>
        <p:blipFill>
          <a:blip r:embed="rId3" cstate="print"/>
          <a:stretch>
            <a:fillRect/>
          </a:stretch>
        </p:blipFill>
        <p:spPr>
          <a:xfrm>
            <a:off x="2168703" y="5757727"/>
            <a:ext cx="199389" cy="199389"/>
          </a:xfrm>
          <a:prstGeom prst="rect">
            <a:avLst/>
          </a:prstGeom>
        </p:spPr>
      </p:pic>
    </p:spTree>
    <p:extLst>
      <p:ext uri="{BB962C8B-B14F-4D97-AF65-F5344CB8AC3E}">
        <p14:creationId xmlns:p14="http://schemas.microsoft.com/office/powerpoint/2010/main" val="330347437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46CE3-D3BA-F116-F9DE-F7182E99B75B}"/>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62F53D8-1EDC-5A68-92DA-89D3CB80796B}"/>
              </a:ext>
            </a:extLst>
          </p:cNvPr>
          <p:cNvSpPr/>
          <p:nvPr/>
        </p:nvSpPr>
        <p:spPr>
          <a:xfrm>
            <a:off x="1570355" y="5819140"/>
            <a:ext cx="552450" cy="4451985"/>
          </a:xfrm>
          <a:custGeom>
            <a:avLst/>
            <a:gdLst/>
            <a:ahLst/>
            <a:cxnLst/>
            <a:rect l="l" t="t" r="r" b="b"/>
            <a:pathLst>
              <a:path w="552450" h="4451984">
                <a:moveTo>
                  <a:pt x="0" y="4451907"/>
                </a:moveTo>
                <a:lnTo>
                  <a:pt x="12064" y="4408537"/>
                </a:lnTo>
                <a:lnTo>
                  <a:pt x="24637" y="4361928"/>
                </a:lnTo>
                <a:lnTo>
                  <a:pt x="28066" y="4349240"/>
                </a:lnTo>
              </a:path>
              <a:path w="552450" h="4451984">
                <a:moveTo>
                  <a:pt x="28066" y="4349240"/>
                </a:moveTo>
                <a:lnTo>
                  <a:pt x="37210" y="4314837"/>
                </a:lnTo>
                <a:lnTo>
                  <a:pt x="49656" y="4267276"/>
                </a:lnTo>
                <a:lnTo>
                  <a:pt x="61213" y="4222242"/>
                </a:lnTo>
              </a:path>
              <a:path w="552450" h="4451984">
                <a:moveTo>
                  <a:pt x="61213" y="4222242"/>
                </a:moveTo>
                <a:lnTo>
                  <a:pt x="61975" y="4219232"/>
                </a:lnTo>
                <a:lnTo>
                  <a:pt x="74040" y="4170730"/>
                </a:lnTo>
                <a:lnTo>
                  <a:pt x="86106" y="4121759"/>
                </a:lnTo>
                <a:lnTo>
                  <a:pt x="92582" y="4095242"/>
                </a:lnTo>
              </a:path>
              <a:path w="552450" h="4451984">
                <a:moveTo>
                  <a:pt x="92582" y="4095242"/>
                </a:moveTo>
                <a:lnTo>
                  <a:pt x="98043" y="4072331"/>
                </a:lnTo>
                <a:lnTo>
                  <a:pt x="109855" y="4022432"/>
                </a:lnTo>
                <a:lnTo>
                  <a:pt x="121538" y="3972090"/>
                </a:lnTo>
                <a:lnTo>
                  <a:pt x="122427" y="3968242"/>
                </a:lnTo>
              </a:path>
              <a:path w="552450" h="4451984">
                <a:moveTo>
                  <a:pt x="122427" y="3968242"/>
                </a:moveTo>
                <a:lnTo>
                  <a:pt x="132969" y="3921302"/>
                </a:lnTo>
                <a:lnTo>
                  <a:pt x="144399" y="3870071"/>
                </a:lnTo>
                <a:lnTo>
                  <a:pt x="150749" y="3841242"/>
                </a:lnTo>
              </a:path>
              <a:path w="552450" h="4451984">
                <a:moveTo>
                  <a:pt x="150749" y="3841242"/>
                </a:moveTo>
                <a:lnTo>
                  <a:pt x="155701" y="3818382"/>
                </a:lnTo>
                <a:lnTo>
                  <a:pt x="166750" y="3766273"/>
                </a:lnTo>
                <a:lnTo>
                  <a:pt x="177672" y="3714216"/>
                </a:lnTo>
              </a:path>
              <a:path w="552450" h="4451984">
                <a:moveTo>
                  <a:pt x="177672" y="3714242"/>
                </a:moveTo>
                <a:lnTo>
                  <a:pt x="177800" y="3713721"/>
                </a:lnTo>
                <a:lnTo>
                  <a:pt x="188721" y="3660736"/>
                </a:lnTo>
                <a:lnTo>
                  <a:pt x="199389" y="3607333"/>
                </a:lnTo>
                <a:lnTo>
                  <a:pt x="203326" y="3587242"/>
                </a:lnTo>
              </a:path>
              <a:path w="552450" h="4451984">
                <a:moveTo>
                  <a:pt x="203326" y="3587242"/>
                </a:moveTo>
                <a:lnTo>
                  <a:pt x="209931" y="3553498"/>
                </a:lnTo>
                <a:lnTo>
                  <a:pt x="220471" y="3499256"/>
                </a:lnTo>
                <a:lnTo>
                  <a:pt x="227711" y="3460242"/>
                </a:lnTo>
              </a:path>
              <a:path w="552450" h="4451984">
                <a:moveTo>
                  <a:pt x="227711" y="3460242"/>
                </a:moveTo>
                <a:lnTo>
                  <a:pt x="230758" y="3444595"/>
                </a:lnTo>
                <a:lnTo>
                  <a:pt x="240919" y="3389515"/>
                </a:lnTo>
                <a:lnTo>
                  <a:pt x="250951" y="3334042"/>
                </a:lnTo>
                <a:lnTo>
                  <a:pt x="251078" y="3333242"/>
                </a:lnTo>
              </a:path>
              <a:path w="552450" h="4451984">
                <a:moveTo>
                  <a:pt x="251078" y="3333242"/>
                </a:moveTo>
                <a:lnTo>
                  <a:pt x="260857" y="3278149"/>
                </a:lnTo>
                <a:lnTo>
                  <a:pt x="270509" y="3221875"/>
                </a:lnTo>
                <a:lnTo>
                  <a:pt x="273176" y="3206242"/>
                </a:lnTo>
              </a:path>
              <a:path w="552450" h="4451984">
                <a:moveTo>
                  <a:pt x="273176" y="3206242"/>
                </a:moveTo>
                <a:lnTo>
                  <a:pt x="280162" y="3165221"/>
                </a:lnTo>
                <a:lnTo>
                  <a:pt x="289559" y="3108071"/>
                </a:lnTo>
                <a:lnTo>
                  <a:pt x="294258" y="3079242"/>
                </a:lnTo>
              </a:path>
              <a:path w="552450" h="4451984">
                <a:moveTo>
                  <a:pt x="294258" y="3079242"/>
                </a:moveTo>
                <a:lnTo>
                  <a:pt x="298831" y="3050667"/>
                </a:lnTo>
                <a:lnTo>
                  <a:pt x="308101" y="2992882"/>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672"/>
                </a:lnTo>
                <a:lnTo>
                  <a:pt x="385063" y="2444242"/>
                </a:lnTo>
              </a:path>
              <a:path w="552450" h="4451984">
                <a:moveTo>
                  <a:pt x="385063" y="2444242"/>
                </a:moveTo>
                <a:lnTo>
                  <a:pt x="391287" y="2394204"/>
                </a:lnTo>
                <a:lnTo>
                  <a:pt x="398780" y="2332355"/>
                </a:lnTo>
                <a:lnTo>
                  <a:pt x="400557" y="2317242"/>
                </a:lnTo>
              </a:path>
              <a:path w="552450" h="4451984">
                <a:moveTo>
                  <a:pt x="400557" y="2317242"/>
                </a:moveTo>
                <a:lnTo>
                  <a:pt x="406019" y="2270252"/>
                </a:lnTo>
                <a:lnTo>
                  <a:pt x="413131" y="2207768"/>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363"/>
                </a:lnTo>
                <a:lnTo>
                  <a:pt x="464438" y="1696339"/>
                </a:lnTo>
                <a:lnTo>
                  <a:pt x="465708" y="1682242"/>
                </a:lnTo>
              </a:path>
              <a:path w="552450" h="4451984">
                <a:moveTo>
                  <a:pt x="465708" y="1682242"/>
                </a:moveTo>
                <a:lnTo>
                  <a:pt x="470153" y="1631061"/>
                </a:lnTo>
                <a:lnTo>
                  <a:pt x="475614" y="1565402"/>
                </a:lnTo>
                <a:lnTo>
                  <a:pt x="476376" y="1555242"/>
                </a:lnTo>
              </a:path>
              <a:path w="552450" h="4451984">
                <a:moveTo>
                  <a:pt x="476376" y="1555242"/>
                </a:moveTo>
                <a:lnTo>
                  <a:pt x="480949" y="1499489"/>
                </a:lnTo>
                <a:lnTo>
                  <a:pt x="486028" y="1433322"/>
                </a:lnTo>
                <a:lnTo>
                  <a:pt x="490981" y="1366901"/>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538"/>
                </a:lnTo>
                <a:lnTo>
                  <a:pt x="530987" y="687451"/>
                </a:lnTo>
                <a:lnTo>
                  <a:pt x="531876" y="666242"/>
                </a:lnTo>
              </a:path>
              <a:path w="552450" h="4451984">
                <a:moveTo>
                  <a:pt x="531876" y="666242"/>
                </a:moveTo>
                <a:lnTo>
                  <a:pt x="533907" y="618109"/>
                </a:lnTo>
                <a:lnTo>
                  <a:pt x="536701" y="548513"/>
                </a:lnTo>
                <a:lnTo>
                  <a:pt x="539369" y="478663"/>
                </a:lnTo>
                <a:lnTo>
                  <a:pt x="541655" y="412242"/>
                </a:lnTo>
              </a:path>
              <a:path w="552450" h="4451984">
                <a:moveTo>
                  <a:pt x="541655" y="412242"/>
                </a:moveTo>
                <a:lnTo>
                  <a:pt x="541782" y="408686"/>
                </a:lnTo>
                <a:lnTo>
                  <a:pt x="544068" y="338455"/>
                </a:lnTo>
                <a:lnTo>
                  <a:pt x="545592" y="285242"/>
                </a:lnTo>
              </a:path>
              <a:path w="552450" h="4451984">
                <a:moveTo>
                  <a:pt x="545592" y="285242"/>
                </a:moveTo>
                <a:lnTo>
                  <a:pt x="546100" y="267970"/>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2DF40C7B-9357-A607-373F-209834357248}"/>
              </a:ext>
            </a:extLst>
          </p:cNvPr>
          <p:cNvSpPr txBox="1">
            <a:spLocks noGrp="1"/>
          </p:cNvSpPr>
          <p:nvPr>
            <p:ph type="title"/>
          </p:nvPr>
        </p:nvSpPr>
        <p:spPr>
          <a:xfrm>
            <a:off x="2323845" y="728218"/>
            <a:ext cx="7124955" cy="1166986"/>
          </a:xfrm>
          <a:prstGeom prst="rect">
            <a:avLst/>
          </a:prstGeom>
        </p:spPr>
        <p:txBody>
          <a:bodyPr vert="horz" wrap="square" lIns="0" tIns="12700" rIns="0" bIns="0" rtlCol="0">
            <a:spAutoFit/>
          </a:bodyPr>
          <a:lstStyle/>
          <a:p>
            <a:pPr marL="12700">
              <a:lnSpc>
                <a:spcPct val="100000"/>
              </a:lnSpc>
              <a:spcBef>
                <a:spcPts val="100"/>
              </a:spcBef>
            </a:pPr>
            <a:r>
              <a:rPr lang="en-US" sz="7500" b="1" dirty="0">
                <a:latin typeface="Tahoma" panose="020B0604030504040204" pitchFamily="34" charset="0"/>
                <a:ea typeface="Tahoma" panose="020B0604030504040204" pitchFamily="34" charset="0"/>
                <a:cs typeface="Tahoma" panose="020B0604030504040204" pitchFamily="34" charset="0"/>
              </a:rPr>
              <a:t>CONCLUSION</a:t>
            </a:r>
            <a:r>
              <a:rPr lang="en-US" sz="7500" dirty="0"/>
              <a:t> </a:t>
            </a:r>
          </a:p>
        </p:txBody>
      </p:sp>
      <p:sp>
        <p:nvSpPr>
          <p:cNvPr id="4" name="object 4">
            <a:extLst>
              <a:ext uri="{FF2B5EF4-FFF2-40B4-BE49-F238E27FC236}">
                <a16:creationId xmlns:a16="http://schemas.microsoft.com/office/drawing/2014/main" id="{517D9166-A79D-F737-D8C3-B87F409587CD}"/>
              </a:ext>
            </a:extLst>
          </p:cNvPr>
          <p:cNvSpPr txBox="1">
            <a:spLocks noGrp="1"/>
          </p:cNvSpPr>
          <p:nvPr>
            <p:ph type="body" idx="1"/>
          </p:nvPr>
        </p:nvSpPr>
        <p:spPr>
          <a:xfrm>
            <a:off x="2347684" y="2598723"/>
            <a:ext cx="15205075" cy="7766165"/>
          </a:xfrm>
          <a:prstGeom prst="rect">
            <a:avLst/>
          </a:prstGeom>
        </p:spPr>
        <p:txBody>
          <a:bodyPr vert="horz" wrap="square" lIns="0" tIns="12700" rIns="0" bIns="0" rtlCol="0">
            <a:spAutoFit/>
          </a:bodyPr>
          <a:lstStyle/>
          <a:p>
            <a:r>
              <a:rPr lang="en-US" sz="5400" dirty="0" err="1"/>
              <a:t>Sakni</a:t>
            </a:r>
            <a:r>
              <a:rPr lang="en-US" sz="5400" dirty="0"/>
              <a:t> simplifies the student housing experience by streamlining applications, roommate matching, and communication with administrators. Designed for efficiency and transparency, it addresses key challenges students face. With plans to expand to more universities, </a:t>
            </a:r>
            <a:r>
              <a:rPr lang="en-US" sz="5400" dirty="0" err="1"/>
              <a:t>Sakni</a:t>
            </a:r>
            <a:r>
              <a:rPr lang="en-US" sz="5400" dirty="0"/>
              <a:t> aims to enhance accessibility and convenience, making the housing process seamless for all users.</a:t>
            </a:r>
          </a:p>
          <a:p>
            <a:pPr marL="166370" marR="982344" indent="-96520">
              <a:lnSpc>
                <a:spcPct val="150200"/>
              </a:lnSpc>
              <a:spcBef>
                <a:spcPts val="100"/>
              </a:spcBef>
            </a:pPr>
            <a:endParaRPr lang="en-US" sz="5400" dirty="0"/>
          </a:p>
        </p:txBody>
      </p:sp>
      <p:sp>
        <p:nvSpPr>
          <p:cNvPr id="7" name="object 7">
            <a:extLst>
              <a:ext uri="{FF2B5EF4-FFF2-40B4-BE49-F238E27FC236}">
                <a16:creationId xmlns:a16="http://schemas.microsoft.com/office/drawing/2014/main" id="{537FAA4E-346C-9C40-5637-DF4EEAF91421}"/>
              </a:ext>
            </a:extLst>
          </p:cNvPr>
          <p:cNvSpPr/>
          <p:nvPr/>
        </p:nvSpPr>
        <p:spPr>
          <a:xfrm>
            <a:off x="532130" y="929894"/>
            <a:ext cx="992505" cy="992505"/>
          </a:xfrm>
          <a:custGeom>
            <a:avLst/>
            <a:gdLst/>
            <a:ahLst/>
            <a:cxnLst/>
            <a:rect l="l" t="t" r="r" b="b"/>
            <a:pathLst>
              <a:path w="992505" h="992505">
                <a:moveTo>
                  <a:pt x="496227" y="0"/>
                </a:moveTo>
                <a:lnTo>
                  <a:pt x="448436" y="2285"/>
                </a:lnTo>
                <a:lnTo>
                  <a:pt x="401929" y="8889"/>
                </a:lnTo>
                <a:lnTo>
                  <a:pt x="356920" y="19811"/>
                </a:lnTo>
                <a:lnTo>
                  <a:pt x="313613" y="34671"/>
                </a:lnTo>
                <a:lnTo>
                  <a:pt x="272211" y="53339"/>
                </a:lnTo>
                <a:lnTo>
                  <a:pt x="232930" y="75564"/>
                </a:lnTo>
                <a:lnTo>
                  <a:pt x="195961" y="101091"/>
                </a:lnTo>
                <a:lnTo>
                  <a:pt x="161544" y="129794"/>
                </a:lnTo>
                <a:lnTo>
                  <a:pt x="129857" y="161544"/>
                </a:lnTo>
                <a:lnTo>
                  <a:pt x="101117" y="195960"/>
                </a:lnTo>
                <a:lnTo>
                  <a:pt x="75539" y="232917"/>
                </a:lnTo>
                <a:lnTo>
                  <a:pt x="53327" y="272160"/>
                </a:lnTo>
                <a:lnTo>
                  <a:pt x="34683" y="313562"/>
                </a:lnTo>
                <a:lnTo>
                  <a:pt x="19824" y="356870"/>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939"/>
                </a:lnTo>
                <a:lnTo>
                  <a:pt x="272211" y="939164"/>
                </a:lnTo>
                <a:lnTo>
                  <a:pt x="313613" y="957706"/>
                </a:lnTo>
                <a:lnTo>
                  <a:pt x="356920" y="972565"/>
                </a:lnTo>
                <a:lnTo>
                  <a:pt x="401929" y="983487"/>
                </a:lnTo>
                <a:lnTo>
                  <a:pt x="448436" y="990219"/>
                </a:lnTo>
                <a:lnTo>
                  <a:pt x="496227" y="992377"/>
                </a:lnTo>
                <a:lnTo>
                  <a:pt x="544017" y="990219"/>
                </a:lnTo>
                <a:lnTo>
                  <a:pt x="590524" y="983487"/>
                </a:lnTo>
                <a:lnTo>
                  <a:pt x="635533" y="972565"/>
                </a:lnTo>
                <a:lnTo>
                  <a:pt x="678853" y="957706"/>
                </a:lnTo>
                <a:lnTo>
                  <a:pt x="720255" y="939164"/>
                </a:lnTo>
                <a:lnTo>
                  <a:pt x="759586" y="916939"/>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550"/>
                </a:lnTo>
                <a:lnTo>
                  <a:pt x="990219" y="543940"/>
                </a:lnTo>
                <a:lnTo>
                  <a:pt x="992505" y="496188"/>
                </a:lnTo>
                <a:lnTo>
                  <a:pt x="990219" y="448436"/>
                </a:lnTo>
                <a:lnTo>
                  <a:pt x="983488" y="401954"/>
                </a:lnTo>
                <a:lnTo>
                  <a:pt x="972693" y="356870"/>
                </a:lnTo>
                <a:lnTo>
                  <a:pt x="957833" y="313562"/>
                </a:lnTo>
                <a:lnTo>
                  <a:pt x="939164" y="272160"/>
                </a:lnTo>
                <a:lnTo>
                  <a:pt x="916939" y="232917"/>
                </a:lnTo>
                <a:lnTo>
                  <a:pt x="891286" y="195960"/>
                </a:lnTo>
                <a:lnTo>
                  <a:pt x="862583" y="161544"/>
                </a:lnTo>
                <a:lnTo>
                  <a:pt x="830961" y="129794"/>
                </a:lnTo>
                <a:lnTo>
                  <a:pt x="796544" y="101091"/>
                </a:lnTo>
                <a:lnTo>
                  <a:pt x="759586" y="75564"/>
                </a:lnTo>
                <a:lnTo>
                  <a:pt x="720255" y="53339"/>
                </a:lnTo>
                <a:lnTo>
                  <a:pt x="678853" y="34671"/>
                </a:lnTo>
                <a:lnTo>
                  <a:pt x="635533" y="19811"/>
                </a:lnTo>
                <a:lnTo>
                  <a:pt x="590524" y="8889"/>
                </a:lnTo>
                <a:lnTo>
                  <a:pt x="544017" y="2285"/>
                </a:lnTo>
                <a:lnTo>
                  <a:pt x="496227" y="0"/>
                </a:lnTo>
                <a:close/>
              </a:path>
            </a:pathLst>
          </a:custGeom>
          <a:solidFill>
            <a:srgbClr val="FC601F"/>
          </a:solidFill>
        </p:spPr>
        <p:txBody>
          <a:bodyPr wrap="square" lIns="0" tIns="0" rIns="0" bIns="0" rtlCol="0"/>
          <a:lstStyle/>
          <a:p>
            <a:endParaRPr dirty="0"/>
          </a:p>
        </p:txBody>
      </p:sp>
      <p:sp>
        <p:nvSpPr>
          <p:cNvPr id="9" name="object 9">
            <a:extLst>
              <a:ext uri="{FF2B5EF4-FFF2-40B4-BE49-F238E27FC236}">
                <a16:creationId xmlns:a16="http://schemas.microsoft.com/office/drawing/2014/main" id="{28AB6F26-2186-6299-246A-CDA77E6F3BD9}"/>
              </a:ext>
            </a:extLst>
          </p:cNvPr>
          <p:cNvSpPr/>
          <p:nvPr/>
        </p:nvSpPr>
        <p:spPr>
          <a:xfrm>
            <a:off x="13649407"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340"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4882"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804" y="1269873"/>
                </a:lnTo>
                <a:lnTo>
                  <a:pt x="4599603" y="1262252"/>
                </a:lnTo>
              </a:path>
              <a:path w="4638675" h="1348740">
                <a:moveTo>
                  <a:pt x="2489244"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372"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483" y="745871"/>
                </a:lnTo>
                <a:lnTo>
                  <a:pt x="1139996" y="766445"/>
                </a:lnTo>
                <a:lnTo>
                  <a:pt x="1180509" y="786765"/>
                </a:lnTo>
                <a:lnTo>
                  <a:pt x="1221276"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011" y="1035050"/>
                </a:lnTo>
                <a:lnTo>
                  <a:pt x="1811318" y="1050290"/>
                </a:lnTo>
                <a:lnTo>
                  <a:pt x="1854752" y="1065149"/>
                </a:lnTo>
                <a:lnTo>
                  <a:pt x="1898313" y="1079627"/>
                </a:lnTo>
                <a:lnTo>
                  <a:pt x="1942128" y="1093724"/>
                </a:lnTo>
                <a:lnTo>
                  <a:pt x="1985943" y="1107440"/>
                </a:lnTo>
                <a:lnTo>
                  <a:pt x="2030012" y="1120902"/>
                </a:lnTo>
                <a:lnTo>
                  <a:pt x="2074335" y="1133855"/>
                </a:lnTo>
                <a:lnTo>
                  <a:pt x="2118658" y="1146555"/>
                </a:lnTo>
                <a:lnTo>
                  <a:pt x="2163235" y="1158875"/>
                </a:lnTo>
                <a:lnTo>
                  <a:pt x="2207812" y="1170813"/>
                </a:lnTo>
                <a:lnTo>
                  <a:pt x="2252643" y="1182370"/>
                </a:lnTo>
                <a:lnTo>
                  <a:pt x="2297728" y="1193673"/>
                </a:lnTo>
                <a:lnTo>
                  <a:pt x="2342813" y="1204468"/>
                </a:lnTo>
                <a:lnTo>
                  <a:pt x="2388025" y="1215008"/>
                </a:lnTo>
                <a:lnTo>
                  <a:pt x="2433491" y="1225042"/>
                </a:lnTo>
                <a:lnTo>
                  <a:pt x="2478957" y="1234821"/>
                </a:lnTo>
                <a:lnTo>
                  <a:pt x="2489244" y="1236852"/>
                </a:lnTo>
              </a:path>
            </a:pathLst>
          </a:custGeom>
          <a:ln w="1028700">
            <a:solidFill>
              <a:srgbClr val="FC601F"/>
            </a:solidFill>
          </a:ln>
        </p:spPr>
        <p:txBody>
          <a:bodyPr wrap="square" lIns="0" tIns="0" rIns="0" bIns="0" rtlCol="0"/>
          <a:lstStyle/>
          <a:p>
            <a:endParaRPr/>
          </a:p>
        </p:txBody>
      </p:sp>
      <p:pic>
        <p:nvPicPr>
          <p:cNvPr id="5" name="object 18">
            <a:extLst>
              <a:ext uri="{FF2B5EF4-FFF2-40B4-BE49-F238E27FC236}">
                <a16:creationId xmlns:a16="http://schemas.microsoft.com/office/drawing/2014/main" id="{DC66F302-4D38-A493-DC3C-204E2728E198}"/>
              </a:ext>
            </a:extLst>
          </p:cNvPr>
          <p:cNvPicPr/>
          <p:nvPr/>
        </p:nvPicPr>
        <p:blipFill>
          <a:blip r:embed="rId2">
            <a:extLst>
              <a:ext uri="{28A0092B-C50C-407E-A947-70E740481C1C}">
                <a14:useLocalDpi xmlns:a14="http://schemas.microsoft.com/office/drawing/2010/main" val="0"/>
              </a:ext>
            </a:extLst>
          </a:blip>
          <a:srcRect/>
          <a:stretch/>
        </p:blipFill>
        <p:spPr>
          <a:xfrm>
            <a:off x="914400" y="1348740"/>
            <a:ext cx="223273" cy="227394"/>
          </a:xfrm>
          <a:prstGeom prst="rect">
            <a:avLst/>
          </a:prstGeom>
        </p:spPr>
      </p:pic>
    </p:spTree>
    <p:extLst>
      <p:ext uri="{BB962C8B-B14F-4D97-AF65-F5344CB8AC3E}">
        <p14:creationId xmlns:p14="http://schemas.microsoft.com/office/powerpoint/2010/main" val="161763295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835015"/>
            <a:ext cx="552450" cy="4451985"/>
          </a:xfrm>
          <a:custGeom>
            <a:avLst/>
            <a:gdLst/>
            <a:ahLst/>
            <a:cxnLst/>
            <a:rect l="l" t="t" r="r" b="b"/>
            <a:pathLst>
              <a:path w="552450" h="4451984">
                <a:moveTo>
                  <a:pt x="0" y="4451876"/>
                </a:moveTo>
                <a:lnTo>
                  <a:pt x="12064" y="4408505"/>
                </a:lnTo>
                <a:lnTo>
                  <a:pt x="24637" y="4361896"/>
                </a:lnTo>
                <a:lnTo>
                  <a:pt x="28066" y="4349210"/>
                </a:lnTo>
              </a:path>
              <a:path w="552450" h="4451984">
                <a:moveTo>
                  <a:pt x="28066" y="4349210"/>
                </a:moveTo>
                <a:lnTo>
                  <a:pt x="37210" y="4314812"/>
                </a:lnTo>
                <a:lnTo>
                  <a:pt x="49656" y="4267238"/>
                </a:lnTo>
                <a:lnTo>
                  <a:pt x="61213" y="4222203"/>
                </a:lnTo>
              </a:path>
              <a:path w="552450" h="4451984">
                <a:moveTo>
                  <a:pt x="61213" y="4222203"/>
                </a:moveTo>
                <a:lnTo>
                  <a:pt x="61975" y="4219206"/>
                </a:lnTo>
                <a:lnTo>
                  <a:pt x="74040" y="4170692"/>
                </a:lnTo>
                <a:lnTo>
                  <a:pt x="86106" y="4121721"/>
                </a:lnTo>
                <a:lnTo>
                  <a:pt x="92582" y="4095203"/>
                </a:lnTo>
              </a:path>
              <a:path w="552450" h="4451984">
                <a:moveTo>
                  <a:pt x="92582" y="4095203"/>
                </a:moveTo>
                <a:lnTo>
                  <a:pt x="98043" y="4072293"/>
                </a:lnTo>
                <a:lnTo>
                  <a:pt x="109855" y="4022407"/>
                </a:lnTo>
                <a:lnTo>
                  <a:pt x="121538" y="3972064"/>
                </a:lnTo>
                <a:lnTo>
                  <a:pt x="122427" y="3968203"/>
                </a:lnTo>
              </a:path>
              <a:path w="552450" h="4451984">
                <a:moveTo>
                  <a:pt x="122427" y="3968203"/>
                </a:moveTo>
                <a:lnTo>
                  <a:pt x="132969" y="3921277"/>
                </a:lnTo>
                <a:lnTo>
                  <a:pt x="144399" y="3870032"/>
                </a:lnTo>
                <a:lnTo>
                  <a:pt x="150749" y="3841203"/>
                </a:lnTo>
              </a:path>
              <a:path w="552450" h="4451984">
                <a:moveTo>
                  <a:pt x="150749" y="3841203"/>
                </a:moveTo>
                <a:lnTo>
                  <a:pt x="155701" y="3818356"/>
                </a:lnTo>
                <a:lnTo>
                  <a:pt x="166750" y="3766235"/>
                </a:lnTo>
                <a:lnTo>
                  <a:pt x="177672" y="3714191"/>
                </a:lnTo>
              </a:path>
              <a:path w="552450" h="4451984">
                <a:moveTo>
                  <a:pt x="177672" y="3714203"/>
                </a:moveTo>
                <a:lnTo>
                  <a:pt x="177800" y="3713683"/>
                </a:lnTo>
                <a:lnTo>
                  <a:pt x="188721" y="3660711"/>
                </a:lnTo>
                <a:lnTo>
                  <a:pt x="199389" y="3607295"/>
                </a:lnTo>
                <a:lnTo>
                  <a:pt x="203326" y="3587203"/>
                </a:lnTo>
              </a:path>
              <a:path w="552450" h="4451984">
                <a:moveTo>
                  <a:pt x="203326" y="3587203"/>
                </a:moveTo>
                <a:lnTo>
                  <a:pt x="209931" y="3553472"/>
                </a:lnTo>
                <a:lnTo>
                  <a:pt x="220471" y="3499218"/>
                </a:lnTo>
                <a:lnTo>
                  <a:pt x="227711" y="3460203"/>
                </a:lnTo>
              </a:path>
              <a:path w="552450" h="4451984">
                <a:moveTo>
                  <a:pt x="227711" y="3460203"/>
                </a:moveTo>
                <a:lnTo>
                  <a:pt x="230758" y="3444557"/>
                </a:lnTo>
                <a:lnTo>
                  <a:pt x="240919" y="3389490"/>
                </a:lnTo>
                <a:lnTo>
                  <a:pt x="250951" y="3334004"/>
                </a:lnTo>
                <a:lnTo>
                  <a:pt x="251078" y="3333203"/>
                </a:lnTo>
              </a:path>
              <a:path w="552450" h="4451984">
                <a:moveTo>
                  <a:pt x="251078" y="3333203"/>
                </a:moveTo>
                <a:lnTo>
                  <a:pt x="260857" y="3278124"/>
                </a:lnTo>
                <a:lnTo>
                  <a:pt x="270509" y="3221837"/>
                </a:lnTo>
                <a:lnTo>
                  <a:pt x="273176" y="3206203"/>
                </a:lnTo>
              </a:path>
              <a:path w="552450" h="4451984">
                <a:moveTo>
                  <a:pt x="273176" y="3206203"/>
                </a:moveTo>
                <a:lnTo>
                  <a:pt x="280162" y="3165221"/>
                </a:lnTo>
                <a:lnTo>
                  <a:pt x="289559" y="3108071"/>
                </a:lnTo>
                <a:lnTo>
                  <a:pt x="294258" y="3079242"/>
                </a:lnTo>
              </a:path>
              <a:path w="552450" h="4451984">
                <a:moveTo>
                  <a:pt x="294258" y="3079242"/>
                </a:moveTo>
                <a:lnTo>
                  <a:pt x="298831" y="3050667"/>
                </a:lnTo>
                <a:lnTo>
                  <a:pt x="308101" y="2992755"/>
                </a:lnTo>
                <a:lnTo>
                  <a:pt x="314325" y="2952242"/>
                </a:lnTo>
              </a:path>
              <a:path w="552450" h="4451984">
                <a:moveTo>
                  <a:pt x="314325" y="2952242"/>
                </a:moveTo>
                <a:lnTo>
                  <a:pt x="316992" y="2934589"/>
                </a:lnTo>
                <a:lnTo>
                  <a:pt x="325881" y="2875915"/>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545"/>
                </a:lnTo>
                <a:lnTo>
                  <a:pt x="385063" y="2444242"/>
                </a:lnTo>
              </a:path>
              <a:path w="552450" h="4451984">
                <a:moveTo>
                  <a:pt x="385063" y="2444242"/>
                </a:moveTo>
                <a:lnTo>
                  <a:pt x="391287" y="2394077"/>
                </a:lnTo>
                <a:lnTo>
                  <a:pt x="398780" y="2332355"/>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236"/>
                </a:lnTo>
                <a:lnTo>
                  <a:pt x="464438" y="1696339"/>
                </a:lnTo>
                <a:lnTo>
                  <a:pt x="465708" y="1682242"/>
                </a:lnTo>
              </a:path>
              <a:path w="552450" h="4451984">
                <a:moveTo>
                  <a:pt x="465708" y="1682242"/>
                </a:moveTo>
                <a:lnTo>
                  <a:pt x="470153" y="1630934"/>
                </a:lnTo>
                <a:lnTo>
                  <a:pt x="475614" y="1565402"/>
                </a:lnTo>
                <a:lnTo>
                  <a:pt x="476376" y="1555242"/>
                </a:lnTo>
              </a:path>
              <a:path w="552450" h="4451984">
                <a:moveTo>
                  <a:pt x="476376" y="1555242"/>
                </a:moveTo>
                <a:lnTo>
                  <a:pt x="480949" y="1499489"/>
                </a:lnTo>
                <a:lnTo>
                  <a:pt x="486028" y="1433322"/>
                </a:lnTo>
                <a:lnTo>
                  <a:pt x="490981" y="1366774"/>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412"/>
                </a:lnTo>
                <a:lnTo>
                  <a:pt x="530987" y="687324"/>
                </a:lnTo>
                <a:lnTo>
                  <a:pt x="531876" y="666242"/>
                </a:lnTo>
              </a:path>
              <a:path w="552450" h="4451984">
                <a:moveTo>
                  <a:pt x="531876" y="666242"/>
                </a:moveTo>
                <a:lnTo>
                  <a:pt x="533907" y="617982"/>
                </a:lnTo>
                <a:lnTo>
                  <a:pt x="536701" y="548513"/>
                </a:lnTo>
                <a:lnTo>
                  <a:pt x="539369" y="478663"/>
                </a:lnTo>
                <a:lnTo>
                  <a:pt x="541655" y="412242"/>
                </a:lnTo>
              </a:path>
              <a:path w="552450" h="4451984">
                <a:moveTo>
                  <a:pt x="541655" y="412242"/>
                </a:moveTo>
                <a:lnTo>
                  <a:pt x="541782" y="408559"/>
                </a:lnTo>
                <a:lnTo>
                  <a:pt x="544068" y="338327"/>
                </a:lnTo>
                <a:lnTo>
                  <a:pt x="545592" y="285242"/>
                </a:lnTo>
              </a:path>
              <a:path w="552450" h="4451984">
                <a:moveTo>
                  <a:pt x="545592" y="285242"/>
                </a:moveTo>
                <a:lnTo>
                  <a:pt x="546100" y="267843"/>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sp>
        <p:nvSpPr>
          <p:cNvPr id="3" name="object 3"/>
          <p:cNvSpPr/>
          <p:nvPr/>
        </p:nvSpPr>
        <p:spPr>
          <a:xfrm>
            <a:off x="17200244" y="3014979"/>
            <a:ext cx="635" cy="635"/>
          </a:xfrm>
          <a:custGeom>
            <a:avLst/>
            <a:gdLst/>
            <a:ahLst/>
            <a:cxnLst/>
            <a:rect l="l" t="t" r="r" b="b"/>
            <a:pathLst>
              <a:path w="634" h="635">
                <a:moveTo>
                  <a:pt x="253" y="0"/>
                </a:moveTo>
                <a:lnTo>
                  <a:pt x="0" y="508"/>
                </a:lnTo>
              </a:path>
            </a:pathLst>
          </a:custGeom>
          <a:ln w="1238249">
            <a:solidFill>
              <a:srgbClr val="FC601F"/>
            </a:solidFill>
          </a:ln>
        </p:spPr>
        <p:txBody>
          <a:bodyPr wrap="square" lIns="0" tIns="0" rIns="0" bIns="0" rtlCol="0"/>
          <a:lstStyle/>
          <a:p>
            <a:endParaRPr/>
          </a:p>
        </p:txBody>
      </p:sp>
      <p:sp>
        <p:nvSpPr>
          <p:cNvPr id="4" name="object 4"/>
          <p:cNvSpPr txBox="1">
            <a:spLocks noGrp="1"/>
          </p:cNvSpPr>
          <p:nvPr>
            <p:ph type="title"/>
          </p:nvPr>
        </p:nvSpPr>
        <p:spPr>
          <a:xfrm>
            <a:off x="5079238" y="3590416"/>
            <a:ext cx="7269480" cy="1724660"/>
          </a:xfrm>
          <a:prstGeom prst="rect">
            <a:avLst/>
          </a:prstGeom>
        </p:spPr>
        <p:txBody>
          <a:bodyPr vert="horz" wrap="square" lIns="0" tIns="12700" rIns="0" bIns="0" rtlCol="0">
            <a:spAutoFit/>
          </a:bodyPr>
          <a:lstStyle/>
          <a:p>
            <a:pPr marL="12700">
              <a:lnSpc>
                <a:spcPct val="100000"/>
              </a:lnSpc>
              <a:spcBef>
                <a:spcPts val="100"/>
              </a:spcBef>
            </a:pPr>
            <a:r>
              <a:rPr sz="11150" i="1" spc="265" dirty="0">
                <a:latin typeface="Trebuchet MS"/>
                <a:cs typeface="Trebuchet MS"/>
              </a:rPr>
              <a:t>Thank</a:t>
            </a:r>
            <a:r>
              <a:rPr sz="11150" i="1" spc="-484" dirty="0">
                <a:latin typeface="Trebuchet MS"/>
                <a:cs typeface="Trebuchet MS"/>
              </a:rPr>
              <a:t> </a:t>
            </a:r>
            <a:r>
              <a:rPr sz="11150" i="1" spc="210" dirty="0">
                <a:latin typeface="Trebuchet MS"/>
                <a:cs typeface="Trebuchet MS"/>
              </a:rPr>
              <a:t>you</a:t>
            </a:r>
            <a:endParaRPr sz="11150">
              <a:latin typeface="Trebuchet MS"/>
              <a:cs typeface="Trebuchet MS"/>
            </a:endParaRPr>
          </a:p>
        </p:txBody>
      </p:sp>
      <p:pic>
        <p:nvPicPr>
          <p:cNvPr id="5" name="object 5"/>
          <p:cNvPicPr/>
          <p:nvPr/>
        </p:nvPicPr>
        <p:blipFill>
          <a:blip r:embed="rId2" cstate="print"/>
          <a:stretch>
            <a:fillRect/>
          </a:stretch>
        </p:blipFill>
        <p:spPr>
          <a:xfrm>
            <a:off x="16313150" y="1016000"/>
            <a:ext cx="236346" cy="235711"/>
          </a:xfrm>
          <a:prstGeom prst="rect">
            <a:avLst/>
          </a:prstGeom>
        </p:spPr>
      </p:pic>
      <p:pic>
        <p:nvPicPr>
          <p:cNvPr id="6" name="object 6"/>
          <p:cNvPicPr/>
          <p:nvPr/>
        </p:nvPicPr>
        <p:blipFill>
          <a:blip r:embed="rId3" cstate="print"/>
          <a:stretch>
            <a:fillRect/>
          </a:stretch>
        </p:blipFill>
        <p:spPr>
          <a:xfrm>
            <a:off x="17022190" y="1016000"/>
            <a:ext cx="233680" cy="235711"/>
          </a:xfrm>
          <a:prstGeom prst="rect">
            <a:avLst/>
          </a:prstGeom>
        </p:spPr>
      </p:pic>
      <p:pic>
        <p:nvPicPr>
          <p:cNvPr id="7" name="object 7"/>
          <p:cNvPicPr/>
          <p:nvPr/>
        </p:nvPicPr>
        <p:blipFill>
          <a:blip r:embed="rId4" cstate="print"/>
          <a:stretch>
            <a:fillRect/>
          </a:stretch>
        </p:blipFill>
        <p:spPr>
          <a:xfrm>
            <a:off x="16667607" y="1016000"/>
            <a:ext cx="236346" cy="235711"/>
          </a:xfrm>
          <a:prstGeom prst="rect">
            <a:avLst/>
          </a:prstGeom>
        </p:spPr>
      </p:pic>
      <p:grpSp>
        <p:nvGrpSpPr>
          <p:cNvPr id="8" name="object 8"/>
          <p:cNvGrpSpPr/>
          <p:nvPr/>
        </p:nvGrpSpPr>
        <p:grpSpPr>
          <a:xfrm>
            <a:off x="16167100" y="4331208"/>
            <a:ext cx="2740025" cy="5207000"/>
            <a:chOff x="16167100" y="4331208"/>
            <a:chExt cx="2740025" cy="5207000"/>
          </a:xfrm>
        </p:grpSpPr>
        <p:sp>
          <p:nvSpPr>
            <p:cNvPr id="9" name="object 9"/>
            <p:cNvSpPr/>
            <p:nvPr/>
          </p:nvSpPr>
          <p:spPr>
            <a:xfrm>
              <a:off x="16196690" y="4569460"/>
              <a:ext cx="1238250" cy="635"/>
            </a:xfrm>
            <a:custGeom>
              <a:avLst/>
              <a:gdLst/>
              <a:ahLst/>
              <a:cxnLst/>
              <a:rect l="l" t="t" r="r" b="b"/>
              <a:pathLst>
                <a:path w="1238250" h="635">
                  <a:moveTo>
                    <a:pt x="0" y="380"/>
                  </a:moveTo>
                  <a:lnTo>
                    <a:pt x="1238250" y="380"/>
                  </a:lnTo>
                  <a:lnTo>
                    <a:pt x="1238250" y="0"/>
                  </a:lnTo>
                  <a:lnTo>
                    <a:pt x="0" y="0"/>
                  </a:lnTo>
                  <a:lnTo>
                    <a:pt x="0" y="380"/>
                  </a:lnTo>
                  <a:close/>
                </a:path>
              </a:pathLst>
            </a:custGeom>
            <a:solidFill>
              <a:srgbClr val="FC601F"/>
            </a:solidFill>
          </p:spPr>
          <p:txBody>
            <a:bodyPr wrap="square" lIns="0" tIns="0" rIns="0" bIns="0" rtlCol="0"/>
            <a:lstStyle/>
            <a:p>
              <a:endParaRPr/>
            </a:p>
          </p:txBody>
        </p:sp>
        <p:sp>
          <p:nvSpPr>
            <p:cNvPr id="10" name="object 10"/>
            <p:cNvSpPr/>
            <p:nvPr/>
          </p:nvSpPr>
          <p:spPr>
            <a:xfrm>
              <a:off x="16786225" y="4950333"/>
              <a:ext cx="1501775" cy="3968750"/>
            </a:xfrm>
            <a:custGeom>
              <a:avLst/>
              <a:gdLst/>
              <a:ahLst/>
              <a:cxnLst/>
              <a:rect l="l" t="t" r="r" b="b"/>
              <a:pathLst>
                <a:path w="1501775" h="3968750">
                  <a:moveTo>
                    <a:pt x="3301" y="0"/>
                  </a:moveTo>
                  <a:lnTo>
                    <a:pt x="1905" y="48132"/>
                  </a:lnTo>
                  <a:lnTo>
                    <a:pt x="888" y="96265"/>
                  </a:lnTo>
                  <a:lnTo>
                    <a:pt x="253" y="144525"/>
                  </a:lnTo>
                  <a:lnTo>
                    <a:pt x="0" y="192912"/>
                  </a:lnTo>
                  <a:lnTo>
                    <a:pt x="0" y="203707"/>
                  </a:lnTo>
                  <a:lnTo>
                    <a:pt x="126" y="241426"/>
                  </a:lnTo>
                  <a:lnTo>
                    <a:pt x="126" y="241807"/>
                  </a:lnTo>
                  <a:lnTo>
                    <a:pt x="761" y="289687"/>
                  </a:lnTo>
                  <a:lnTo>
                    <a:pt x="761" y="292607"/>
                  </a:lnTo>
                  <a:lnTo>
                    <a:pt x="1651" y="337819"/>
                  </a:lnTo>
                  <a:lnTo>
                    <a:pt x="1905" y="343407"/>
                  </a:lnTo>
                  <a:lnTo>
                    <a:pt x="3301" y="385952"/>
                  </a:lnTo>
                  <a:lnTo>
                    <a:pt x="5080" y="433958"/>
                  </a:lnTo>
                  <a:lnTo>
                    <a:pt x="7365" y="481838"/>
                  </a:lnTo>
                  <a:lnTo>
                    <a:pt x="10032" y="529589"/>
                  </a:lnTo>
                  <a:lnTo>
                    <a:pt x="13207" y="577214"/>
                  </a:lnTo>
                  <a:lnTo>
                    <a:pt x="16636" y="624839"/>
                  </a:lnTo>
                  <a:lnTo>
                    <a:pt x="20573" y="672338"/>
                  </a:lnTo>
                  <a:lnTo>
                    <a:pt x="20701" y="673607"/>
                  </a:lnTo>
                  <a:lnTo>
                    <a:pt x="24892" y="719581"/>
                  </a:lnTo>
                  <a:lnTo>
                    <a:pt x="29590" y="766826"/>
                  </a:lnTo>
                  <a:lnTo>
                    <a:pt x="34671" y="813942"/>
                  </a:lnTo>
                  <a:lnTo>
                    <a:pt x="40132" y="860932"/>
                  </a:lnTo>
                  <a:lnTo>
                    <a:pt x="45973" y="907795"/>
                  </a:lnTo>
                  <a:lnTo>
                    <a:pt x="52196" y="954404"/>
                  </a:lnTo>
                  <a:lnTo>
                    <a:pt x="58928" y="1001013"/>
                  </a:lnTo>
                  <a:lnTo>
                    <a:pt x="65913" y="1047495"/>
                  </a:lnTo>
                  <a:lnTo>
                    <a:pt x="73405" y="1093851"/>
                  </a:lnTo>
                  <a:lnTo>
                    <a:pt x="81280" y="1140078"/>
                  </a:lnTo>
                  <a:lnTo>
                    <a:pt x="89407" y="1186179"/>
                  </a:lnTo>
                  <a:lnTo>
                    <a:pt x="97917" y="1232153"/>
                  </a:lnTo>
                  <a:lnTo>
                    <a:pt x="98044" y="1232407"/>
                  </a:lnTo>
                  <a:lnTo>
                    <a:pt x="107061" y="1278001"/>
                  </a:lnTo>
                  <a:lnTo>
                    <a:pt x="116332" y="1323720"/>
                  </a:lnTo>
                  <a:lnTo>
                    <a:pt x="126111" y="1369187"/>
                  </a:lnTo>
                  <a:lnTo>
                    <a:pt x="136144" y="1414652"/>
                  </a:lnTo>
                  <a:lnTo>
                    <a:pt x="146684" y="1459864"/>
                  </a:lnTo>
                  <a:lnTo>
                    <a:pt x="157480" y="1504950"/>
                  </a:lnTo>
                  <a:lnTo>
                    <a:pt x="168655" y="1550034"/>
                  </a:lnTo>
                  <a:lnTo>
                    <a:pt x="180340" y="1594739"/>
                  </a:lnTo>
                  <a:lnTo>
                    <a:pt x="192278" y="1639442"/>
                  </a:lnTo>
                  <a:lnTo>
                    <a:pt x="204596" y="1684019"/>
                  </a:lnTo>
                  <a:lnTo>
                    <a:pt x="217296" y="1728342"/>
                  </a:lnTo>
                  <a:lnTo>
                    <a:pt x="230251" y="1772665"/>
                  </a:lnTo>
                  <a:lnTo>
                    <a:pt x="243713" y="1816607"/>
                  </a:lnTo>
                  <a:lnTo>
                    <a:pt x="257428" y="1860550"/>
                  </a:lnTo>
                  <a:lnTo>
                    <a:pt x="271526" y="1904364"/>
                  </a:lnTo>
                  <a:lnTo>
                    <a:pt x="286003" y="1947926"/>
                  </a:lnTo>
                  <a:lnTo>
                    <a:pt x="300863" y="1991359"/>
                  </a:lnTo>
                  <a:lnTo>
                    <a:pt x="315976" y="2034666"/>
                  </a:lnTo>
                  <a:lnTo>
                    <a:pt x="331596" y="2077719"/>
                  </a:lnTo>
                  <a:lnTo>
                    <a:pt x="347471" y="2120646"/>
                  </a:lnTo>
                  <a:lnTo>
                    <a:pt x="363601" y="2163444"/>
                  </a:lnTo>
                  <a:lnTo>
                    <a:pt x="380238" y="2205990"/>
                  </a:lnTo>
                  <a:lnTo>
                    <a:pt x="397128" y="2248408"/>
                  </a:lnTo>
                  <a:lnTo>
                    <a:pt x="414401" y="2290698"/>
                  </a:lnTo>
                  <a:lnTo>
                    <a:pt x="431926" y="2332735"/>
                  </a:lnTo>
                  <a:lnTo>
                    <a:pt x="449834" y="2374646"/>
                  </a:lnTo>
                  <a:lnTo>
                    <a:pt x="468121" y="2416302"/>
                  </a:lnTo>
                  <a:lnTo>
                    <a:pt x="486663" y="2457830"/>
                  </a:lnTo>
                  <a:lnTo>
                    <a:pt x="505586" y="2499233"/>
                  </a:lnTo>
                  <a:lnTo>
                    <a:pt x="524763" y="2540380"/>
                  </a:lnTo>
                  <a:lnTo>
                    <a:pt x="524890" y="2540508"/>
                  </a:lnTo>
                  <a:lnTo>
                    <a:pt x="544448" y="2581274"/>
                  </a:lnTo>
                  <a:lnTo>
                    <a:pt x="564388" y="2622168"/>
                  </a:lnTo>
                  <a:lnTo>
                    <a:pt x="584707" y="2662681"/>
                  </a:lnTo>
                  <a:lnTo>
                    <a:pt x="605155" y="2703194"/>
                  </a:lnTo>
                  <a:lnTo>
                    <a:pt x="626109" y="2743327"/>
                  </a:lnTo>
                  <a:lnTo>
                    <a:pt x="647319" y="2783331"/>
                  </a:lnTo>
                  <a:lnTo>
                    <a:pt x="668782" y="2823210"/>
                  </a:lnTo>
                  <a:lnTo>
                    <a:pt x="690626" y="2862834"/>
                  </a:lnTo>
                  <a:lnTo>
                    <a:pt x="712851" y="2902204"/>
                  </a:lnTo>
                  <a:lnTo>
                    <a:pt x="735330" y="2941447"/>
                  </a:lnTo>
                  <a:lnTo>
                    <a:pt x="758063" y="2980435"/>
                  </a:lnTo>
                  <a:lnTo>
                    <a:pt x="781176" y="3019297"/>
                  </a:lnTo>
                  <a:lnTo>
                    <a:pt x="804544" y="3057905"/>
                  </a:lnTo>
                  <a:lnTo>
                    <a:pt x="828294" y="3096260"/>
                  </a:lnTo>
                  <a:lnTo>
                    <a:pt x="852296" y="3134486"/>
                  </a:lnTo>
                  <a:lnTo>
                    <a:pt x="876680" y="3172460"/>
                  </a:lnTo>
                  <a:lnTo>
                    <a:pt x="901319" y="3210305"/>
                  </a:lnTo>
                  <a:lnTo>
                    <a:pt x="926211" y="3247771"/>
                  </a:lnTo>
                  <a:lnTo>
                    <a:pt x="951484" y="3285108"/>
                  </a:lnTo>
                  <a:lnTo>
                    <a:pt x="976884" y="3322192"/>
                  </a:lnTo>
                  <a:lnTo>
                    <a:pt x="1002792" y="3359150"/>
                  </a:lnTo>
                  <a:lnTo>
                    <a:pt x="1028826" y="3395853"/>
                  </a:lnTo>
                  <a:lnTo>
                    <a:pt x="1055242" y="3432302"/>
                  </a:lnTo>
                  <a:lnTo>
                    <a:pt x="1081913" y="3468497"/>
                  </a:lnTo>
                  <a:lnTo>
                    <a:pt x="1108963" y="3504437"/>
                  </a:lnTo>
                  <a:lnTo>
                    <a:pt x="1136142" y="3540252"/>
                  </a:lnTo>
                  <a:lnTo>
                    <a:pt x="1163701" y="3575811"/>
                  </a:lnTo>
                  <a:lnTo>
                    <a:pt x="1191640" y="3611117"/>
                  </a:lnTo>
                  <a:lnTo>
                    <a:pt x="1219707" y="3646169"/>
                  </a:lnTo>
                  <a:lnTo>
                    <a:pt x="1248028" y="3680967"/>
                  </a:lnTo>
                  <a:lnTo>
                    <a:pt x="1276730" y="3715639"/>
                  </a:lnTo>
                  <a:lnTo>
                    <a:pt x="1305686" y="3749929"/>
                  </a:lnTo>
                  <a:lnTo>
                    <a:pt x="1334896" y="3784091"/>
                  </a:lnTo>
                  <a:lnTo>
                    <a:pt x="1364488" y="3818001"/>
                  </a:lnTo>
                  <a:lnTo>
                    <a:pt x="1394205" y="3851655"/>
                  </a:lnTo>
                  <a:lnTo>
                    <a:pt x="1424178" y="3885056"/>
                  </a:lnTo>
                  <a:lnTo>
                    <a:pt x="1454530" y="3918077"/>
                  </a:lnTo>
                  <a:lnTo>
                    <a:pt x="1485138" y="3950969"/>
                  </a:lnTo>
                  <a:lnTo>
                    <a:pt x="1501521" y="3968495"/>
                  </a:lnTo>
                </a:path>
              </a:pathLst>
            </a:custGeom>
            <a:ln w="1238249">
              <a:solidFill>
                <a:srgbClr val="FC601F"/>
              </a:solidFill>
            </a:ln>
          </p:spPr>
          <p:txBody>
            <a:bodyPr wrap="square" lIns="0" tIns="0" rIns="0" bIns="0" rtlCol="0"/>
            <a:lstStyle/>
            <a:p>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3" name="object 3"/>
          <p:cNvSpPr txBox="1"/>
          <p:nvPr/>
        </p:nvSpPr>
        <p:spPr>
          <a:xfrm>
            <a:off x="365617" y="1512060"/>
            <a:ext cx="5884673" cy="1234377"/>
          </a:xfrm>
          <a:prstGeom prst="rect">
            <a:avLst/>
          </a:prstGeom>
        </p:spPr>
        <p:txBody>
          <a:bodyPr vert="horz" wrap="square" lIns="0" tIns="95885" rIns="0" bIns="0" rtlCol="0">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Log in</a:t>
            </a:r>
            <a:r>
              <a:rPr lang="en-US" sz="6600" spc="-5" dirty="0">
                <a:solidFill>
                  <a:schemeClr val="accent6">
                    <a:lumMod val="75000"/>
                  </a:schemeClr>
                </a:solidFill>
                <a:latin typeface="Andalus" panose="02020603050405020304" pitchFamily="18" charset="-78"/>
                <a:cs typeface="Andalus" panose="02020603050405020304" pitchFamily="18" charset="-78"/>
              </a:rPr>
              <a:t>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grpSp>
        <p:nvGrpSpPr>
          <p:cNvPr id="4" name="object 4"/>
          <p:cNvGrpSpPr/>
          <p:nvPr/>
        </p:nvGrpSpPr>
        <p:grpSpPr>
          <a:xfrm>
            <a:off x="12299831" y="0"/>
            <a:ext cx="5987915" cy="9452892"/>
            <a:chOff x="12299831" y="0"/>
            <a:chExt cx="5987915" cy="9452892"/>
          </a:xfrm>
        </p:grpSpPr>
        <p:sp>
          <p:nvSpPr>
            <p:cNvPr id="5" name="object 5"/>
            <p:cNvSpPr/>
            <p:nvPr/>
          </p:nvSpPr>
          <p:spPr>
            <a:xfrm>
              <a:off x="13637006"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5" y="1327023"/>
                  </a:lnTo>
                  <a:lnTo>
                    <a:pt x="4272026" y="1323594"/>
                  </a:lnTo>
                </a:path>
                <a:path w="4650740" h="1359535">
                  <a:moveTo>
                    <a:pt x="2871724" y="1310894"/>
                  </a:moveTo>
                  <a:lnTo>
                    <a:pt x="2907030" y="1315720"/>
                  </a:lnTo>
                  <a:lnTo>
                    <a:pt x="2953892"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657" y="797305"/>
                  </a:lnTo>
                  <a:lnTo>
                    <a:pt x="1233551" y="817245"/>
                  </a:lnTo>
                  <a:lnTo>
                    <a:pt x="1274445" y="836802"/>
                  </a:lnTo>
                  <a:lnTo>
                    <a:pt x="1315592" y="855979"/>
                  </a:lnTo>
                  <a:lnTo>
                    <a:pt x="1356995" y="875029"/>
                  </a:lnTo>
                  <a:lnTo>
                    <a:pt x="1398524" y="893572"/>
                  </a:lnTo>
                  <a:lnTo>
                    <a:pt x="1440180" y="911859"/>
                  </a:lnTo>
                  <a:lnTo>
                    <a:pt x="1482090" y="929767"/>
                  </a:lnTo>
                  <a:lnTo>
                    <a:pt x="1524127" y="947293"/>
                  </a:lnTo>
                  <a:lnTo>
                    <a:pt x="1566417" y="964565"/>
                  </a:lnTo>
                  <a:lnTo>
                    <a:pt x="1608836" y="981455"/>
                  </a:lnTo>
                  <a:lnTo>
                    <a:pt x="1651380" y="998093"/>
                  </a:lnTo>
                  <a:lnTo>
                    <a:pt x="1694180" y="1014222"/>
                  </a:lnTo>
                  <a:lnTo>
                    <a:pt x="1737105" y="1030097"/>
                  </a:lnTo>
                  <a:lnTo>
                    <a:pt x="1780159" y="1045718"/>
                  </a:lnTo>
                  <a:lnTo>
                    <a:pt x="1823465" y="1060830"/>
                  </a:lnTo>
                  <a:lnTo>
                    <a:pt x="1866900" y="1075690"/>
                  </a:lnTo>
                  <a:lnTo>
                    <a:pt x="1910461" y="1090168"/>
                  </a:lnTo>
                  <a:lnTo>
                    <a:pt x="1954276" y="1104265"/>
                  </a:lnTo>
                  <a:lnTo>
                    <a:pt x="1998217" y="1117980"/>
                  </a:lnTo>
                  <a:lnTo>
                    <a:pt x="2042286" y="1131443"/>
                  </a:lnTo>
                  <a:lnTo>
                    <a:pt x="2086482" y="1144397"/>
                  </a:lnTo>
                  <a:lnTo>
                    <a:pt x="2130805" y="1157097"/>
                  </a:lnTo>
                  <a:lnTo>
                    <a:pt x="2175382" y="1169416"/>
                  </a:lnTo>
                  <a:lnTo>
                    <a:pt x="2220086" y="1181353"/>
                  </a:lnTo>
                  <a:lnTo>
                    <a:pt x="2264790"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pic>
          <p:nvPicPr>
            <p:cNvPr id="6" name="object 6"/>
            <p:cNvPicPr/>
            <p:nvPr/>
          </p:nvPicPr>
          <p:blipFill>
            <a:blip r:embed="rId2">
              <a:extLst>
                <a:ext uri="{28A0092B-C50C-407E-A947-70E740481C1C}">
                  <a14:useLocalDpi xmlns:a14="http://schemas.microsoft.com/office/drawing/2010/main" val="0"/>
                </a:ext>
              </a:extLst>
            </a:blip>
            <a:srcRect/>
            <a:stretch/>
          </p:blipFill>
          <p:spPr>
            <a:xfrm>
              <a:off x="12299831" y="2094935"/>
              <a:ext cx="3467100" cy="7357957"/>
            </a:xfrm>
            <a:prstGeom prst="rect">
              <a:avLst/>
            </a:prstGeom>
          </p:spPr>
        </p:pic>
      </p:grpSp>
      <p:pic>
        <p:nvPicPr>
          <p:cNvPr id="7" name="object 7"/>
          <p:cNvPicPr/>
          <p:nvPr/>
        </p:nvPicPr>
        <p:blipFill>
          <a:blip r:embed="rId3" cstate="print"/>
          <a:stretch>
            <a:fillRect/>
          </a:stretch>
        </p:blipFill>
        <p:spPr>
          <a:xfrm>
            <a:off x="7842758" y="2129248"/>
            <a:ext cx="3467100" cy="7051548"/>
          </a:xfrm>
          <a:prstGeom prst="rect">
            <a:avLst/>
          </a:prstGeom>
        </p:spPr>
      </p:pic>
      <p:grpSp>
        <p:nvGrpSpPr>
          <p:cNvPr id="8" name="object 8"/>
          <p:cNvGrpSpPr/>
          <p:nvPr/>
        </p:nvGrpSpPr>
        <p:grpSpPr>
          <a:xfrm>
            <a:off x="862964" y="521588"/>
            <a:ext cx="992505" cy="992505"/>
            <a:chOff x="862964" y="521588"/>
            <a:chExt cx="992505" cy="992505"/>
          </a:xfrm>
        </p:grpSpPr>
        <p:sp>
          <p:nvSpPr>
            <p:cNvPr id="9" name="object 9"/>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0" name="object 10"/>
            <p:cNvPicPr/>
            <p:nvPr/>
          </p:nvPicPr>
          <p:blipFill>
            <a:blip r:embed="rId4" cstate="print"/>
            <a:stretch>
              <a:fillRect/>
            </a:stretch>
          </p:blipFill>
          <p:spPr>
            <a:xfrm>
              <a:off x="1254912" y="893698"/>
              <a:ext cx="210286" cy="246252"/>
            </a:xfrm>
            <a:prstGeom prst="rect">
              <a:avLst/>
            </a:prstGeom>
          </p:spPr>
        </p:pic>
      </p:grpSp>
      <p:sp>
        <p:nvSpPr>
          <p:cNvPr id="12" name="object 12"/>
          <p:cNvSpPr/>
          <p:nvPr/>
        </p:nvSpPr>
        <p:spPr>
          <a:xfrm>
            <a:off x="396875" y="6087236"/>
            <a:ext cx="482600" cy="4189095"/>
          </a:xfrm>
          <a:custGeom>
            <a:avLst/>
            <a:gdLst/>
            <a:ahLst/>
            <a:cxnLst/>
            <a:rect l="l" t="t" r="r" b="b"/>
            <a:pathLst>
              <a:path w="482600" h="4189095">
                <a:moveTo>
                  <a:pt x="0" y="4188673"/>
                </a:moveTo>
                <a:lnTo>
                  <a:pt x="4521" y="4170667"/>
                </a:lnTo>
                <a:lnTo>
                  <a:pt x="16560" y="4121696"/>
                </a:lnTo>
                <a:lnTo>
                  <a:pt x="22948" y="4095179"/>
                </a:lnTo>
              </a:path>
              <a:path w="482600" h="4189095">
                <a:moveTo>
                  <a:pt x="22948" y="4095179"/>
                </a:moveTo>
                <a:lnTo>
                  <a:pt x="28473" y="4072267"/>
                </a:lnTo>
                <a:lnTo>
                  <a:pt x="40259" y="4022369"/>
                </a:lnTo>
                <a:lnTo>
                  <a:pt x="51917" y="3972026"/>
                </a:lnTo>
                <a:lnTo>
                  <a:pt x="52793" y="3968178"/>
                </a:lnTo>
              </a:path>
              <a:path w="482600" h="4189095">
                <a:moveTo>
                  <a:pt x="52793" y="3968178"/>
                </a:moveTo>
                <a:lnTo>
                  <a:pt x="63436" y="3921239"/>
                </a:lnTo>
                <a:lnTo>
                  <a:pt x="74828" y="3870007"/>
                </a:lnTo>
                <a:lnTo>
                  <a:pt x="81114" y="3841178"/>
                </a:lnTo>
              </a:path>
              <a:path w="482600" h="4189095">
                <a:moveTo>
                  <a:pt x="81114" y="3841178"/>
                </a:moveTo>
                <a:lnTo>
                  <a:pt x="86093" y="3818318"/>
                </a:lnTo>
                <a:lnTo>
                  <a:pt x="97231" y="3766210"/>
                </a:lnTo>
                <a:lnTo>
                  <a:pt x="108115" y="3714153"/>
                </a:lnTo>
              </a:path>
              <a:path w="482600" h="4189095">
                <a:moveTo>
                  <a:pt x="108115" y="3714178"/>
                </a:moveTo>
                <a:lnTo>
                  <a:pt x="108216" y="3713657"/>
                </a:lnTo>
                <a:lnTo>
                  <a:pt x="119075" y="3660673"/>
                </a:lnTo>
                <a:lnTo>
                  <a:pt x="129806" y="3607269"/>
                </a:lnTo>
                <a:lnTo>
                  <a:pt x="133756" y="3587178"/>
                </a:lnTo>
              </a:path>
              <a:path w="482600" h="4189095">
                <a:moveTo>
                  <a:pt x="133756" y="3587178"/>
                </a:moveTo>
                <a:lnTo>
                  <a:pt x="140385" y="3553447"/>
                </a:lnTo>
                <a:lnTo>
                  <a:pt x="150837" y="3499192"/>
                </a:lnTo>
                <a:lnTo>
                  <a:pt x="158191" y="3460178"/>
                </a:lnTo>
              </a:path>
              <a:path w="482600" h="4189095">
                <a:moveTo>
                  <a:pt x="158191" y="3460178"/>
                </a:moveTo>
                <a:lnTo>
                  <a:pt x="161137" y="3444532"/>
                </a:lnTo>
                <a:lnTo>
                  <a:pt x="171310" y="3389452"/>
                </a:lnTo>
                <a:lnTo>
                  <a:pt x="181330" y="3333978"/>
                </a:lnTo>
                <a:lnTo>
                  <a:pt x="181470" y="3333178"/>
                </a:lnTo>
              </a:path>
              <a:path w="482600" h="4189095">
                <a:moveTo>
                  <a:pt x="181470" y="3333178"/>
                </a:moveTo>
                <a:lnTo>
                  <a:pt x="191211" y="3278098"/>
                </a:lnTo>
                <a:lnTo>
                  <a:pt x="200952" y="3221812"/>
                </a:lnTo>
                <a:lnTo>
                  <a:pt x="203593" y="3206178"/>
                </a:lnTo>
              </a:path>
              <a:path w="482600" h="4189095">
                <a:moveTo>
                  <a:pt x="203593" y="3206178"/>
                </a:moveTo>
                <a:lnTo>
                  <a:pt x="210553" y="3165132"/>
                </a:lnTo>
                <a:lnTo>
                  <a:pt x="220002" y="3108058"/>
                </a:lnTo>
                <a:lnTo>
                  <a:pt x="224675" y="3079178"/>
                </a:lnTo>
              </a:path>
              <a:path w="482600" h="4189095">
                <a:moveTo>
                  <a:pt x="224675" y="3079178"/>
                </a:moveTo>
                <a:lnTo>
                  <a:pt x="229298" y="3050603"/>
                </a:lnTo>
                <a:lnTo>
                  <a:pt x="238455" y="2992767"/>
                </a:lnTo>
                <a:lnTo>
                  <a:pt x="244729" y="2952178"/>
                </a:lnTo>
              </a:path>
              <a:path w="482600" h="4189095">
                <a:moveTo>
                  <a:pt x="244729" y="2952178"/>
                </a:moveTo>
                <a:lnTo>
                  <a:pt x="247459" y="2934538"/>
                </a:lnTo>
                <a:lnTo>
                  <a:pt x="256324" y="2875915"/>
                </a:lnTo>
                <a:lnTo>
                  <a:pt x="263817" y="2825241"/>
                </a:lnTo>
              </a:path>
              <a:path w="482600" h="4189095">
                <a:moveTo>
                  <a:pt x="263817" y="2825241"/>
                </a:moveTo>
                <a:lnTo>
                  <a:pt x="265023" y="2816987"/>
                </a:lnTo>
                <a:lnTo>
                  <a:pt x="273583" y="2757678"/>
                </a:lnTo>
                <a:lnTo>
                  <a:pt x="281952" y="2698115"/>
                </a:lnTo>
              </a:path>
              <a:path w="482600" h="4189095">
                <a:moveTo>
                  <a:pt x="281952" y="2698241"/>
                </a:moveTo>
                <a:lnTo>
                  <a:pt x="281990" y="2697988"/>
                </a:lnTo>
                <a:lnTo>
                  <a:pt x="290233" y="2637916"/>
                </a:lnTo>
                <a:lnTo>
                  <a:pt x="298335" y="2577465"/>
                </a:lnTo>
                <a:lnTo>
                  <a:pt x="299148" y="2571242"/>
                </a:lnTo>
              </a:path>
              <a:path w="482600" h="4189095">
                <a:moveTo>
                  <a:pt x="299148" y="2571242"/>
                </a:moveTo>
                <a:lnTo>
                  <a:pt x="306273" y="2516632"/>
                </a:lnTo>
                <a:lnTo>
                  <a:pt x="314058" y="2455545"/>
                </a:lnTo>
                <a:lnTo>
                  <a:pt x="315468" y="2444242"/>
                </a:lnTo>
              </a:path>
              <a:path w="482600" h="4189095">
                <a:moveTo>
                  <a:pt x="315468" y="2444242"/>
                </a:moveTo>
                <a:lnTo>
                  <a:pt x="321678" y="2394077"/>
                </a:lnTo>
                <a:lnTo>
                  <a:pt x="329145" y="2332228"/>
                </a:lnTo>
                <a:lnTo>
                  <a:pt x="330923" y="2317242"/>
                </a:lnTo>
              </a:path>
              <a:path w="482600" h="4189095">
                <a:moveTo>
                  <a:pt x="330923" y="2317242"/>
                </a:moveTo>
                <a:lnTo>
                  <a:pt x="336448" y="2270125"/>
                </a:lnTo>
                <a:lnTo>
                  <a:pt x="343598" y="2207641"/>
                </a:lnTo>
                <a:lnTo>
                  <a:pt x="345541" y="2190242"/>
                </a:lnTo>
              </a:path>
              <a:path w="482600" h="4189095">
                <a:moveTo>
                  <a:pt x="345541" y="2190242"/>
                </a:moveTo>
                <a:lnTo>
                  <a:pt x="350583" y="2144903"/>
                </a:lnTo>
                <a:lnTo>
                  <a:pt x="357403" y="2081657"/>
                </a:lnTo>
                <a:lnTo>
                  <a:pt x="359346" y="2063242"/>
                </a:lnTo>
              </a:path>
              <a:path w="482600" h="4189095">
                <a:moveTo>
                  <a:pt x="359346" y="2063242"/>
                </a:moveTo>
                <a:lnTo>
                  <a:pt x="364070" y="2018283"/>
                </a:lnTo>
                <a:lnTo>
                  <a:pt x="370560" y="1954530"/>
                </a:lnTo>
                <a:lnTo>
                  <a:pt x="372364" y="1936242"/>
                </a:lnTo>
              </a:path>
              <a:path w="482600" h="4189095">
                <a:moveTo>
                  <a:pt x="372364" y="1936242"/>
                </a:moveTo>
                <a:lnTo>
                  <a:pt x="376885" y="1890395"/>
                </a:lnTo>
                <a:lnTo>
                  <a:pt x="383044" y="1826006"/>
                </a:lnTo>
                <a:lnTo>
                  <a:pt x="384606" y="1809242"/>
                </a:lnTo>
              </a:path>
              <a:path w="482600" h="4189095">
                <a:moveTo>
                  <a:pt x="384606" y="1809242"/>
                </a:moveTo>
                <a:lnTo>
                  <a:pt x="389039" y="1761236"/>
                </a:lnTo>
                <a:lnTo>
                  <a:pt x="394868" y="1696212"/>
                </a:lnTo>
                <a:lnTo>
                  <a:pt x="396087" y="1682242"/>
                </a:lnTo>
              </a:path>
              <a:path w="482600" h="4189095">
                <a:moveTo>
                  <a:pt x="396087" y="1682242"/>
                </a:moveTo>
                <a:lnTo>
                  <a:pt x="400532" y="1630933"/>
                </a:lnTo>
                <a:lnTo>
                  <a:pt x="406019" y="1565275"/>
                </a:lnTo>
                <a:lnTo>
                  <a:pt x="406831" y="1555242"/>
                </a:lnTo>
              </a:path>
              <a:path w="482600" h="4189095">
                <a:moveTo>
                  <a:pt x="406831" y="1555242"/>
                </a:moveTo>
                <a:lnTo>
                  <a:pt x="411327" y="1499489"/>
                </a:lnTo>
                <a:lnTo>
                  <a:pt x="416471" y="1433195"/>
                </a:lnTo>
                <a:lnTo>
                  <a:pt x="421436" y="1366774"/>
                </a:lnTo>
                <a:lnTo>
                  <a:pt x="426148" y="1301114"/>
                </a:lnTo>
              </a:path>
              <a:path w="482600" h="4189095">
                <a:moveTo>
                  <a:pt x="426148" y="1301242"/>
                </a:moveTo>
                <a:lnTo>
                  <a:pt x="426224" y="1300099"/>
                </a:lnTo>
                <a:lnTo>
                  <a:pt x="430847" y="1233043"/>
                </a:lnTo>
                <a:lnTo>
                  <a:pt x="434733" y="1174242"/>
                </a:lnTo>
              </a:path>
              <a:path w="482600" h="4189095">
                <a:moveTo>
                  <a:pt x="434733" y="1174242"/>
                </a:moveTo>
                <a:lnTo>
                  <a:pt x="435292" y="1165733"/>
                </a:lnTo>
                <a:lnTo>
                  <a:pt x="439547" y="1098169"/>
                </a:lnTo>
                <a:lnTo>
                  <a:pt x="442620" y="1047242"/>
                </a:lnTo>
              </a:path>
              <a:path w="482600" h="4189095">
                <a:moveTo>
                  <a:pt x="442620" y="1047242"/>
                </a:moveTo>
                <a:lnTo>
                  <a:pt x="443636" y="1030351"/>
                </a:lnTo>
                <a:lnTo>
                  <a:pt x="447535" y="962279"/>
                </a:lnTo>
                <a:lnTo>
                  <a:pt x="449834" y="920241"/>
                </a:lnTo>
              </a:path>
              <a:path w="482600" h="4189095">
                <a:moveTo>
                  <a:pt x="449834" y="920241"/>
                </a:moveTo>
                <a:lnTo>
                  <a:pt x="451269" y="893826"/>
                </a:lnTo>
                <a:lnTo>
                  <a:pt x="454812" y="825246"/>
                </a:lnTo>
                <a:lnTo>
                  <a:pt x="456374" y="793241"/>
                </a:lnTo>
              </a:path>
              <a:path w="482600" h="4189095">
                <a:moveTo>
                  <a:pt x="456374" y="793241"/>
                </a:moveTo>
                <a:lnTo>
                  <a:pt x="458165" y="756412"/>
                </a:lnTo>
                <a:lnTo>
                  <a:pt x="461340" y="687324"/>
                </a:lnTo>
                <a:lnTo>
                  <a:pt x="462254" y="666241"/>
                </a:lnTo>
              </a:path>
              <a:path w="482600" h="4189095">
                <a:moveTo>
                  <a:pt x="462254" y="666241"/>
                </a:moveTo>
                <a:lnTo>
                  <a:pt x="464337" y="617982"/>
                </a:lnTo>
                <a:lnTo>
                  <a:pt x="467144" y="548386"/>
                </a:lnTo>
                <a:lnTo>
                  <a:pt x="469760" y="478663"/>
                </a:lnTo>
                <a:lnTo>
                  <a:pt x="472071" y="412114"/>
                </a:lnTo>
              </a:path>
              <a:path w="482600" h="4189095">
                <a:moveTo>
                  <a:pt x="472071" y="412241"/>
                </a:moveTo>
                <a:lnTo>
                  <a:pt x="472186" y="408559"/>
                </a:lnTo>
                <a:lnTo>
                  <a:pt x="474433" y="338327"/>
                </a:lnTo>
                <a:lnTo>
                  <a:pt x="475983" y="285241"/>
                </a:lnTo>
              </a:path>
              <a:path w="482600" h="4189095">
                <a:moveTo>
                  <a:pt x="475983" y="285241"/>
                </a:moveTo>
                <a:lnTo>
                  <a:pt x="476491" y="267842"/>
                </a:lnTo>
                <a:lnTo>
                  <a:pt x="478345" y="197103"/>
                </a:lnTo>
                <a:lnTo>
                  <a:pt x="479259" y="158241"/>
                </a:lnTo>
              </a:path>
              <a:path w="482600" h="4189095">
                <a:moveTo>
                  <a:pt x="479259" y="158241"/>
                </a:moveTo>
                <a:lnTo>
                  <a:pt x="480021" y="126237"/>
                </a:lnTo>
                <a:lnTo>
                  <a:pt x="481495" y="55117"/>
                </a:lnTo>
                <a:lnTo>
                  <a:pt x="481926" y="31241"/>
                </a:lnTo>
              </a:path>
              <a:path w="482600" h="4189095">
                <a:moveTo>
                  <a:pt x="481926" y="31241"/>
                </a:moveTo>
                <a:lnTo>
                  <a:pt x="482485" y="0"/>
                </a:lnTo>
              </a:path>
            </a:pathLst>
          </a:custGeom>
          <a:ln w="38100">
            <a:solidFill>
              <a:srgbClr val="FC601F"/>
            </a:solidFill>
          </a:ln>
        </p:spPr>
        <p:txBody>
          <a:bodyPr wrap="square" lIns="0" tIns="0" rIns="0" bIns="0" rtlCol="0"/>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6" name="object 6"/>
          <p:cNvSpPr/>
          <p:nvPr/>
        </p:nvSpPr>
        <p:spPr>
          <a:xfrm>
            <a:off x="1570355" y="4626483"/>
            <a:ext cx="552450" cy="4451985"/>
          </a:xfrm>
          <a:custGeom>
            <a:avLst/>
            <a:gdLst/>
            <a:ahLst/>
            <a:cxnLst/>
            <a:rect l="l" t="t" r="r" b="b"/>
            <a:pathLst>
              <a:path w="552450" h="4451984">
                <a:moveTo>
                  <a:pt x="0" y="4451832"/>
                </a:moveTo>
                <a:lnTo>
                  <a:pt x="12064" y="4408462"/>
                </a:lnTo>
                <a:lnTo>
                  <a:pt x="24637" y="4361815"/>
                </a:lnTo>
                <a:lnTo>
                  <a:pt x="28066" y="4349115"/>
                </a:lnTo>
              </a:path>
              <a:path w="552450" h="4451984">
                <a:moveTo>
                  <a:pt x="28066" y="4349115"/>
                </a:moveTo>
                <a:lnTo>
                  <a:pt x="37210" y="4314825"/>
                </a:lnTo>
                <a:lnTo>
                  <a:pt x="49656" y="4267200"/>
                </a:lnTo>
                <a:lnTo>
                  <a:pt x="61213" y="4222115"/>
                </a:lnTo>
              </a:path>
              <a:path w="552450" h="4451984">
                <a:moveTo>
                  <a:pt x="61213" y="4222115"/>
                </a:moveTo>
                <a:lnTo>
                  <a:pt x="61975" y="4219194"/>
                </a:lnTo>
                <a:lnTo>
                  <a:pt x="74040" y="4170679"/>
                </a:lnTo>
                <a:lnTo>
                  <a:pt x="86106" y="4121657"/>
                </a:lnTo>
                <a:lnTo>
                  <a:pt x="92582" y="4095115"/>
                </a:lnTo>
              </a:path>
              <a:path w="552450" h="4451984">
                <a:moveTo>
                  <a:pt x="92582" y="4095115"/>
                </a:moveTo>
                <a:lnTo>
                  <a:pt x="98043" y="4072254"/>
                </a:lnTo>
                <a:lnTo>
                  <a:pt x="109855" y="4022343"/>
                </a:lnTo>
                <a:lnTo>
                  <a:pt x="121538" y="3972052"/>
                </a:lnTo>
                <a:lnTo>
                  <a:pt x="122427" y="3968115"/>
                </a:lnTo>
              </a:path>
              <a:path w="552450" h="4451984">
                <a:moveTo>
                  <a:pt x="122427" y="3968115"/>
                </a:moveTo>
                <a:lnTo>
                  <a:pt x="132969" y="3921252"/>
                </a:lnTo>
                <a:lnTo>
                  <a:pt x="144399" y="3869943"/>
                </a:lnTo>
                <a:lnTo>
                  <a:pt x="150749" y="3841115"/>
                </a:lnTo>
              </a:path>
              <a:path w="552450" h="4451984">
                <a:moveTo>
                  <a:pt x="150749" y="3841115"/>
                </a:moveTo>
                <a:lnTo>
                  <a:pt x="155701" y="3818254"/>
                </a:lnTo>
                <a:lnTo>
                  <a:pt x="166750" y="3766184"/>
                </a:lnTo>
                <a:lnTo>
                  <a:pt x="177672" y="3714115"/>
                </a:lnTo>
              </a:path>
              <a:path w="552450" h="4451984">
                <a:moveTo>
                  <a:pt x="177672" y="3714115"/>
                </a:moveTo>
                <a:lnTo>
                  <a:pt x="177800" y="3713606"/>
                </a:lnTo>
                <a:lnTo>
                  <a:pt x="188721" y="3660648"/>
                </a:lnTo>
                <a:lnTo>
                  <a:pt x="199389" y="3607307"/>
                </a:lnTo>
                <a:lnTo>
                  <a:pt x="203326" y="3587115"/>
                </a:lnTo>
              </a:path>
              <a:path w="552450" h="4451984">
                <a:moveTo>
                  <a:pt x="203326" y="3587115"/>
                </a:moveTo>
                <a:lnTo>
                  <a:pt x="209931" y="3553459"/>
                </a:lnTo>
                <a:lnTo>
                  <a:pt x="220471" y="3499230"/>
                </a:lnTo>
                <a:lnTo>
                  <a:pt x="227711" y="3460115"/>
                </a:lnTo>
              </a:path>
              <a:path w="552450" h="4451984">
                <a:moveTo>
                  <a:pt x="227711" y="3460115"/>
                </a:moveTo>
                <a:lnTo>
                  <a:pt x="230758" y="3444493"/>
                </a:lnTo>
                <a:lnTo>
                  <a:pt x="240919" y="3389503"/>
                </a:lnTo>
                <a:lnTo>
                  <a:pt x="250951" y="3334004"/>
                </a:lnTo>
                <a:lnTo>
                  <a:pt x="251078" y="3333115"/>
                </a:lnTo>
              </a:path>
              <a:path w="552450" h="4451984">
                <a:moveTo>
                  <a:pt x="251078" y="3333115"/>
                </a:moveTo>
                <a:lnTo>
                  <a:pt x="260857" y="3278124"/>
                </a:lnTo>
                <a:lnTo>
                  <a:pt x="270509" y="3221862"/>
                </a:lnTo>
                <a:lnTo>
                  <a:pt x="273176" y="3206115"/>
                </a:lnTo>
              </a:path>
              <a:path w="552450" h="4451984">
                <a:moveTo>
                  <a:pt x="273176" y="3206115"/>
                </a:moveTo>
                <a:lnTo>
                  <a:pt x="280162" y="3165093"/>
                </a:lnTo>
                <a:lnTo>
                  <a:pt x="289559" y="3108071"/>
                </a:lnTo>
                <a:lnTo>
                  <a:pt x="294258" y="3079115"/>
                </a:lnTo>
              </a:path>
              <a:path w="552450" h="4451984">
                <a:moveTo>
                  <a:pt x="294258" y="3079115"/>
                </a:moveTo>
                <a:lnTo>
                  <a:pt x="298831" y="3050540"/>
                </a:lnTo>
                <a:lnTo>
                  <a:pt x="308101" y="2992754"/>
                </a:lnTo>
                <a:lnTo>
                  <a:pt x="314325" y="2952115"/>
                </a:lnTo>
              </a:path>
              <a:path w="552450" h="4451984">
                <a:moveTo>
                  <a:pt x="314325" y="2952115"/>
                </a:moveTo>
                <a:lnTo>
                  <a:pt x="316992" y="2934589"/>
                </a:lnTo>
                <a:lnTo>
                  <a:pt x="325881" y="2875915"/>
                </a:lnTo>
                <a:lnTo>
                  <a:pt x="333375" y="2825115"/>
                </a:lnTo>
              </a:path>
              <a:path w="552450" h="4451984">
                <a:moveTo>
                  <a:pt x="333375" y="2825115"/>
                </a:moveTo>
                <a:lnTo>
                  <a:pt x="334644" y="2816986"/>
                </a:lnTo>
                <a:lnTo>
                  <a:pt x="343153" y="2757678"/>
                </a:lnTo>
                <a:lnTo>
                  <a:pt x="351536" y="2698115"/>
                </a:lnTo>
              </a:path>
              <a:path w="552450" h="4451984">
                <a:moveTo>
                  <a:pt x="351536" y="2698115"/>
                </a:moveTo>
                <a:lnTo>
                  <a:pt x="351536" y="2697987"/>
                </a:lnTo>
                <a:lnTo>
                  <a:pt x="359790" y="2637916"/>
                </a:lnTo>
                <a:lnTo>
                  <a:pt x="367919" y="2577465"/>
                </a:lnTo>
                <a:lnTo>
                  <a:pt x="368681" y="2571115"/>
                </a:lnTo>
              </a:path>
              <a:path w="552450" h="4451984">
                <a:moveTo>
                  <a:pt x="368681" y="2571115"/>
                </a:moveTo>
                <a:lnTo>
                  <a:pt x="375793" y="2516631"/>
                </a:lnTo>
                <a:lnTo>
                  <a:pt x="383667" y="2455544"/>
                </a:lnTo>
                <a:lnTo>
                  <a:pt x="385063" y="2444115"/>
                </a:lnTo>
              </a:path>
              <a:path w="552450" h="4451984">
                <a:moveTo>
                  <a:pt x="385063" y="2444115"/>
                </a:moveTo>
                <a:lnTo>
                  <a:pt x="391287" y="2394077"/>
                </a:lnTo>
                <a:lnTo>
                  <a:pt x="398780" y="2332228"/>
                </a:lnTo>
                <a:lnTo>
                  <a:pt x="400557" y="2317115"/>
                </a:lnTo>
              </a:path>
              <a:path w="552450" h="4451984">
                <a:moveTo>
                  <a:pt x="400557" y="2317115"/>
                </a:moveTo>
                <a:lnTo>
                  <a:pt x="406019" y="2270125"/>
                </a:lnTo>
                <a:lnTo>
                  <a:pt x="413131" y="2207641"/>
                </a:lnTo>
                <a:lnTo>
                  <a:pt x="415163" y="2190115"/>
                </a:lnTo>
              </a:path>
              <a:path w="552450" h="4451984">
                <a:moveTo>
                  <a:pt x="415163" y="2190115"/>
                </a:moveTo>
                <a:lnTo>
                  <a:pt x="420115" y="2144776"/>
                </a:lnTo>
                <a:lnTo>
                  <a:pt x="426974" y="2081656"/>
                </a:lnTo>
                <a:lnTo>
                  <a:pt x="428878" y="2063114"/>
                </a:lnTo>
              </a:path>
              <a:path w="552450" h="4451984">
                <a:moveTo>
                  <a:pt x="428878" y="2063114"/>
                </a:moveTo>
                <a:lnTo>
                  <a:pt x="433705" y="2018283"/>
                </a:lnTo>
                <a:lnTo>
                  <a:pt x="440181" y="1954402"/>
                </a:lnTo>
                <a:lnTo>
                  <a:pt x="441959" y="1936114"/>
                </a:lnTo>
              </a:path>
              <a:path w="552450" h="4451984">
                <a:moveTo>
                  <a:pt x="441959" y="1936114"/>
                </a:moveTo>
                <a:lnTo>
                  <a:pt x="446531" y="1890394"/>
                </a:lnTo>
                <a:lnTo>
                  <a:pt x="452627" y="1826005"/>
                </a:lnTo>
                <a:lnTo>
                  <a:pt x="454151" y="1809114"/>
                </a:lnTo>
              </a:path>
              <a:path w="552450" h="4451984">
                <a:moveTo>
                  <a:pt x="454151" y="1809114"/>
                </a:moveTo>
                <a:lnTo>
                  <a:pt x="458596" y="1761236"/>
                </a:lnTo>
                <a:lnTo>
                  <a:pt x="464438" y="1696212"/>
                </a:lnTo>
                <a:lnTo>
                  <a:pt x="465708" y="1682114"/>
                </a:lnTo>
              </a:path>
              <a:path w="552450" h="4451984">
                <a:moveTo>
                  <a:pt x="465708" y="1682114"/>
                </a:moveTo>
                <a:lnTo>
                  <a:pt x="470153" y="1630933"/>
                </a:lnTo>
                <a:lnTo>
                  <a:pt x="475614" y="1565275"/>
                </a:lnTo>
                <a:lnTo>
                  <a:pt x="476376" y="1555114"/>
                </a:lnTo>
              </a:path>
              <a:path w="552450" h="4451984">
                <a:moveTo>
                  <a:pt x="476376" y="1555114"/>
                </a:moveTo>
                <a:lnTo>
                  <a:pt x="480949" y="1499489"/>
                </a:lnTo>
                <a:lnTo>
                  <a:pt x="486028" y="1433194"/>
                </a:lnTo>
                <a:lnTo>
                  <a:pt x="490981" y="1366774"/>
                </a:lnTo>
                <a:lnTo>
                  <a:pt x="495681" y="1301114"/>
                </a:lnTo>
              </a:path>
              <a:path w="552450" h="4451984">
                <a:moveTo>
                  <a:pt x="495681" y="1301114"/>
                </a:moveTo>
                <a:lnTo>
                  <a:pt x="495807" y="1299971"/>
                </a:lnTo>
                <a:lnTo>
                  <a:pt x="500380" y="1233042"/>
                </a:lnTo>
                <a:lnTo>
                  <a:pt x="504317" y="1174114"/>
                </a:lnTo>
              </a:path>
              <a:path w="552450" h="4451984">
                <a:moveTo>
                  <a:pt x="504317" y="1174114"/>
                </a:moveTo>
                <a:lnTo>
                  <a:pt x="504825" y="1165732"/>
                </a:lnTo>
                <a:lnTo>
                  <a:pt x="509143" y="1098168"/>
                </a:lnTo>
                <a:lnTo>
                  <a:pt x="512190" y="1047114"/>
                </a:lnTo>
              </a:path>
              <a:path w="552450" h="4451984">
                <a:moveTo>
                  <a:pt x="512190" y="1047114"/>
                </a:moveTo>
                <a:lnTo>
                  <a:pt x="513206" y="1030351"/>
                </a:lnTo>
                <a:lnTo>
                  <a:pt x="517144" y="962278"/>
                </a:lnTo>
                <a:lnTo>
                  <a:pt x="519430" y="920114"/>
                </a:lnTo>
              </a:path>
              <a:path w="552450" h="4451984">
                <a:moveTo>
                  <a:pt x="519430" y="920114"/>
                </a:moveTo>
                <a:lnTo>
                  <a:pt x="520826" y="893826"/>
                </a:lnTo>
                <a:lnTo>
                  <a:pt x="524382" y="825245"/>
                </a:lnTo>
                <a:lnTo>
                  <a:pt x="525907" y="793114"/>
                </a:lnTo>
              </a:path>
              <a:path w="552450" h="4451984">
                <a:moveTo>
                  <a:pt x="525907" y="793114"/>
                </a:moveTo>
                <a:lnTo>
                  <a:pt x="527812" y="756412"/>
                </a:lnTo>
                <a:lnTo>
                  <a:pt x="530987" y="687324"/>
                </a:lnTo>
                <a:lnTo>
                  <a:pt x="531876" y="666114"/>
                </a:lnTo>
              </a:path>
              <a:path w="552450" h="4451984">
                <a:moveTo>
                  <a:pt x="531876" y="666114"/>
                </a:moveTo>
                <a:lnTo>
                  <a:pt x="533907" y="617981"/>
                </a:lnTo>
                <a:lnTo>
                  <a:pt x="536701" y="548386"/>
                </a:lnTo>
                <a:lnTo>
                  <a:pt x="539369" y="478663"/>
                </a:lnTo>
                <a:lnTo>
                  <a:pt x="541655" y="412114"/>
                </a:lnTo>
              </a:path>
              <a:path w="552450" h="4451984">
                <a:moveTo>
                  <a:pt x="541655" y="412114"/>
                </a:moveTo>
                <a:lnTo>
                  <a:pt x="541782" y="408558"/>
                </a:lnTo>
                <a:lnTo>
                  <a:pt x="544068" y="338327"/>
                </a:lnTo>
                <a:lnTo>
                  <a:pt x="545592" y="285114"/>
                </a:lnTo>
              </a:path>
              <a:path w="552450" h="4451984">
                <a:moveTo>
                  <a:pt x="545592" y="285114"/>
                </a:moveTo>
                <a:lnTo>
                  <a:pt x="546100" y="267842"/>
                </a:lnTo>
                <a:lnTo>
                  <a:pt x="547877" y="197103"/>
                </a:lnTo>
                <a:lnTo>
                  <a:pt x="548894" y="158114"/>
                </a:lnTo>
              </a:path>
              <a:path w="552450" h="4451984">
                <a:moveTo>
                  <a:pt x="548894" y="158114"/>
                </a:moveTo>
                <a:lnTo>
                  <a:pt x="549656" y="126237"/>
                </a:lnTo>
                <a:lnTo>
                  <a:pt x="551052" y="55117"/>
                </a:lnTo>
                <a:lnTo>
                  <a:pt x="551561" y="31114"/>
                </a:lnTo>
              </a:path>
              <a:path w="552450" h="4451984">
                <a:moveTo>
                  <a:pt x="551561" y="31114"/>
                </a:moveTo>
                <a:lnTo>
                  <a:pt x="552069" y="0"/>
                </a:lnTo>
              </a:path>
            </a:pathLst>
          </a:custGeom>
          <a:ln w="38100">
            <a:solidFill>
              <a:srgbClr val="FC601F"/>
            </a:solidFill>
          </a:ln>
        </p:spPr>
        <p:txBody>
          <a:bodyPr wrap="square" lIns="0" tIns="0" rIns="0" bIns="0" rtlCol="0"/>
          <a:lstStyle/>
          <a:p>
            <a:endParaRPr/>
          </a:p>
        </p:txBody>
      </p:sp>
      <p:sp>
        <p:nvSpPr>
          <p:cNvPr id="7" name="object 7"/>
          <p:cNvSpPr txBox="1"/>
          <p:nvPr/>
        </p:nvSpPr>
        <p:spPr>
          <a:xfrm>
            <a:off x="355565" y="1498766"/>
            <a:ext cx="9067868" cy="1150380"/>
          </a:xfrm>
          <a:prstGeom prst="rect">
            <a:avLst/>
          </a:prstGeom>
        </p:spPr>
        <p:txBody>
          <a:bodyPr vert="horz" wrap="square" lIns="0" tIns="12700" rIns="0" bIns="0" rtlCol="0">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Forget Password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8" name="object 8"/>
          <p:cNvPicPr/>
          <p:nvPr/>
        </p:nvPicPr>
        <p:blipFill>
          <a:blip r:embed="rId2">
            <a:extLst>
              <a:ext uri="{28A0092B-C50C-407E-A947-70E740481C1C}">
                <a14:useLocalDpi xmlns:a14="http://schemas.microsoft.com/office/drawing/2010/main" val="0"/>
              </a:ext>
            </a:extLst>
          </a:blip>
          <a:srcRect/>
          <a:stretch/>
        </p:blipFill>
        <p:spPr>
          <a:xfrm>
            <a:off x="5847213" y="3474519"/>
            <a:ext cx="8046720" cy="5212080"/>
          </a:xfrm>
          <a:prstGeom prst="rect">
            <a:avLst/>
          </a:prstGeom>
        </p:spPr>
      </p:pic>
      <p:pic>
        <p:nvPicPr>
          <p:cNvPr id="9" name="object 9"/>
          <p:cNvPicPr/>
          <p:nvPr/>
        </p:nvPicPr>
        <p:blipFill>
          <a:blip r:embed="rId3">
            <a:extLst>
              <a:ext uri="{28A0092B-C50C-407E-A947-70E740481C1C}">
                <a14:useLocalDpi xmlns:a14="http://schemas.microsoft.com/office/drawing/2010/main" val="0"/>
              </a:ext>
            </a:extLst>
          </a:blip>
          <a:srcRect/>
          <a:stretch/>
        </p:blipFill>
        <p:spPr>
          <a:xfrm>
            <a:off x="14020800" y="2307209"/>
            <a:ext cx="3288358" cy="7015629"/>
          </a:xfrm>
          <a:prstGeom prst="rect">
            <a:avLst/>
          </a:prstGeom>
        </p:spPr>
      </p:pic>
      <p:pic>
        <p:nvPicPr>
          <p:cNvPr id="10" name="object 8">
            <a:extLst>
              <a:ext uri="{FF2B5EF4-FFF2-40B4-BE49-F238E27FC236}">
                <a16:creationId xmlns:a16="http://schemas.microsoft.com/office/drawing/2014/main" id="{8407F060-07CE-4A91-55BA-1DD3797AD106}"/>
              </a:ext>
            </a:extLst>
          </p:cNvPr>
          <p:cNvPicPr/>
          <p:nvPr/>
        </p:nvPicPr>
        <p:blipFill>
          <a:blip r:embed="rId4">
            <a:extLst>
              <a:ext uri="{28A0092B-C50C-407E-A947-70E740481C1C}">
                <a14:useLocalDpi xmlns:a14="http://schemas.microsoft.com/office/drawing/2010/main" val="0"/>
              </a:ext>
            </a:extLst>
          </a:blip>
          <a:srcRect/>
          <a:stretch/>
        </p:blipFill>
        <p:spPr>
          <a:xfrm>
            <a:off x="2278859" y="2481316"/>
            <a:ext cx="3247580" cy="701560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8" name="object 8"/>
          <p:cNvPicPr/>
          <p:nvPr/>
        </p:nvPicPr>
        <p:blipFill>
          <a:blip r:embed="rId2">
            <a:extLst>
              <a:ext uri="{28A0092B-C50C-407E-A947-70E740481C1C}">
                <a14:useLocalDpi xmlns:a14="http://schemas.microsoft.com/office/drawing/2010/main" val="0"/>
              </a:ext>
            </a:extLst>
          </a:blip>
          <a:srcRect/>
          <a:stretch/>
        </p:blipFill>
        <p:spPr>
          <a:xfrm>
            <a:off x="6328146" y="2610302"/>
            <a:ext cx="3235887" cy="703089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79343-0D8A-289E-F409-951F21901827}"/>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68659DB-A572-1682-4BA6-3F98173B729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C2C4483-AFA3-60D1-A42E-CF135E61ACF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70945A6-7597-7DED-FF37-123E02C5EEA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BDD03ACD-C976-55DF-36EC-97BAADA2123F}"/>
              </a:ext>
            </a:extLst>
          </p:cNvPr>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52" name="Picture 51">
            <a:extLst>
              <a:ext uri="{FF2B5EF4-FFF2-40B4-BE49-F238E27FC236}">
                <a16:creationId xmlns:a16="http://schemas.microsoft.com/office/drawing/2014/main" id="{03D792F6-7AE2-590F-646E-08A2E18E99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2800" y="3345928"/>
            <a:ext cx="2304056" cy="2014597"/>
          </a:xfrm>
          <a:prstGeom prst="rect">
            <a:avLst/>
          </a:prstGeom>
        </p:spPr>
      </p:pic>
      <p:pic>
        <p:nvPicPr>
          <p:cNvPr id="8" name="Picture 7">
            <a:extLst>
              <a:ext uri="{FF2B5EF4-FFF2-40B4-BE49-F238E27FC236}">
                <a16:creationId xmlns:a16="http://schemas.microsoft.com/office/drawing/2014/main" id="{6E910399-1B88-D420-9C92-7F52E722DF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5196" y="3061334"/>
            <a:ext cx="3349882" cy="2758618"/>
          </a:xfrm>
          <a:prstGeom prst="rect">
            <a:avLst/>
          </a:prstGeom>
        </p:spPr>
      </p:pic>
      <p:sp>
        <p:nvSpPr>
          <p:cNvPr id="13" name="object 3">
            <a:extLst>
              <a:ext uri="{FF2B5EF4-FFF2-40B4-BE49-F238E27FC236}">
                <a16:creationId xmlns:a16="http://schemas.microsoft.com/office/drawing/2014/main" id="{F9CDF4EF-7B3D-30C7-A851-1B9054AD1C32}"/>
              </a:ext>
            </a:extLst>
          </p:cNvPr>
          <p:cNvSpPr txBox="1"/>
          <p:nvPr/>
        </p:nvSpPr>
        <p:spPr>
          <a:xfrm>
            <a:off x="3657600" y="5752549"/>
            <a:ext cx="1394715" cy="1027589"/>
          </a:xfrm>
          <a:prstGeom prst="rect">
            <a:avLst/>
          </a:prstGeom>
        </p:spPr>
        <p:txBody>
          <a:bodyPr vert="horz" wrap="square" lIns="0" tIns="95885" rIns="0" bIns="0" rtlCol="0">
            <a:spAutoFit/>
          </a:bodyPr>
          <a:lstStyle/>
          <a:p>
            <a:pPr marL="12700" marR="5080" indent="60960">
              <a:lnSpc>
                <a:spcPct val="115599"/>
              </a:lnSpc>
              <a:spcBef>
                <a:spcPts val="100"/>
              </a:spcBef>
            </a:pPr>
            <a:r>
              <a:rPr lang="en-US" sz="5400" dirty="0">
                <a:solidFill>
                  <a:schemeClr val="tx1"/>
                </a:solidFill>
                <a:latin typeface="Andalus" panose="02020603050405020304" pitchFamily="18" charset="-78"/>
                <a:cs typeface="Andalus" panose="02020603050405020304" pitchFamily="18" charset="-78"/>
              </a:rPr>
              <a:t>User</a:t>
            </a:r>
          </a:p>
        </p:txBody>
      </p:sp>
      <p:sp>
        <p:nvSpPr>
          <p:cNvPr id="50" name="object 3">
            <a:extLst>
              <a:ext uri="{FF2B5EF4-FFF2-40B4-BE49-F238E27FC236}">
                <a16:creationId xmlns:a16="http://schemas.microsoft.com/office/drawing/2014/main" id="{5EAD6E94-6A33-2399-07AB-66443A624F6D}"/>
              </a:ext>
            </a:extLst>
          </p:cNvPr>
          <p:cNvSpPr txBox="1"/>
          <p:nvPr/>
        </p:nvSpPr>
        <p:spPr>
          <a:xfrm>
            <a:off x="7772400" y="5752548"/>
            <a:ext cx="2067494" cy="1027589"/>
          </a:xfrm>
          <a:prstGeom prst="rect">
            <a:avLst/>
          </a:prstGeom>
        </p:spPr>
        <p:txBody>
          <a:bodyPr vert="horz" wrap="square" lIns="0" tIns="95885" rIns="0" bIns="0" rtlCol="0">
            <a:spAutoFit/>
          </a:bodyPr>
          <a:lstStyle/>
          <a:p>
            <a:pPr marL="12700" marR="5080" indent="60960">
              <a:lnSpc>
                <a:spcPct val="115599"/>
              </a:lnSpc>
              <a:spcBef>
                <a:spcPts val="100"/>
              </a:spcBef>
            </a:pPr>
            <a:r>
              <a:rPr lang="en-US" sz="5400" dirty="0">
                <a:solidFill>
                  <a:schemeClr val="tx1"/>
                </a:solidFill>
                <a:latin typeface="Andalus" panose="02020603050405020304" pitchFamily="18" charset="-78"/>
                <a:cs typeface="Andalus" panose="02020603050405020304" pitchFamily="18" charset="-78"/>
              </a:rPr>
              <a:t>Admin</a:t>
            </a:r>
          </a:p>
        </p:txBody>
      </p:sp>
      <p:pic>
        <p:nvPicPr>
          <p:cNvPr id="53" name="Picture 52">
            <a:extLst>
              <a:ext uri="{FF2B5EF4-FFF2-40B4-BE49-F238E27FC236}">
                <a16:creationId xmlns:a16="http://schemas.microsoft.com/office/drawing/2014/main" id="{D46F4636-76A0-A88B-39B9-E6D2FFBE82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23418" y="3345928"/>
            <a:ext cx="2801396" cy="2122025"/>
          </a:xfrm>
          <a:prstGeom prst="rect">
            <a:avLst/>
          </a:prstGeom>
        </p:spPr>
      </p:pic>
      <p:sp>
        <p:nvSpPr>
          <p:cNvPr id="54" name="object 3">
            <a:extLst>
              <a:ext uri="{FF2B5EF4-FFF2-40B4-BE49-F238E27FC236}">
                <a16:creationId xmlns:a16="http://schemas.microsoft.com/office/drawing/2014/main" id="{E9D60080-8F9A-FCCC-FC09-6D493DB34E15}"/>
              </a:ext>
            </a:extLst>
          </p:cNvPr>
          <p:cNvSpPr txBox="1"/>
          <p:nvPr/>
        </p:nvSpPr>
        <p:spPr>
          <a:xfrm>
            <a:off x="12196110" y="5752548"/>
            <a:ext cx="4127822" cy="1027589"/>
          </a:xfrm>
          <a:prstGeom prst="rect">
            <a:avLst/>
          </a:prstGeom>
        </p:spPr>
        <p:txBody>
          <a:bodyPr vert="horz" wrap="square" lIns="0" tIns="95885" rIns="0" bIns="0" rtlCol="0">
            <a:spAutoFit/>
          </a:bodyPr>
          <a:lstStyle/>
          <a:p>
            <a:pPr marL="12700" marR="5080" indent="60960">
              <a:lnSpc>
                <a:spcPct val="115599"/>
              </a:lnSpc>
              <a:spcBef>
                <a:spcPts val="100"/>
              </a:spcBef>
            </a:pPr>
            <a:r>
              <a:rPr lang="en-US" sz="5400" dirty="0">
                <a:solidFill>
                  <a:schemeClr val="tx1"/>
                </a:solidFill>
                <a:latin typeface="Andalus" panose="02020603050405020304" pitchFamily="18" charset="-78"/>
                <a:cs typeface="Andalus" panose="02020603050405020304" pitchFamily="18" charset="-78"/>
              </a:rPr>
              <a:t>Room Owner</a:t>
            </a:r>
          </a:p>
        </p:txBody>
      </p:sp>
    </p:spTree>
    <p:extLst>
      <p:ext uri="{BB962C8B-B14F-4D97-AF65-F5344CB8AC3E}">
        <p14:creationId xmlns:p14="http://schemas.microsoft.com/office/powerpoint/2010/main" val="77929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809FE-4799-C8AF-EF63-E5DAB4035A1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3057570-29C2-B5BA-6DB7-25C23F557C3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36E669F0-0136-17E2-1A49-9377E85259EF}"/>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8127190-CB37-2561-6608-014B1D5E0C8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CB1A80CE-C15F-3F40-7631-72A61B025224}"/>
              </a:ext>
            </a:extLst>
          </p:cNvPr>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6" name="object 6">
            <a:extLst>
              <a:ext uri="{FF2B5EF4-FFF2-40B4-BE49-F238E27FC236}">
                <a16:creationId xmlns:a16="http://schemas.microsoft.com/office/drawing/2014/main" id="{C5321DC5-B3B6-9207-FF55-62CD1261248D}"/>
              </a:ext>
            </a:extLst>
          </p:cNvPr>
          <p:cNvPicPr/>
          <p:nvPr/>
        </p:nvPicPr>
        <p:blipFill>
          <a:blip r:embed="rId2">
            <a:extLst>
              <a:ext uri="{28A0092B-C50C-407E-A947-70E740481C1C}">
                <a14:useLocalDpi xmlns:a14="http://schemas.microsoft.com/office/drawing/2010/main" val="0"/>
              </a:ext>
            </a:extLst>
          </a:blip>
          <a:srcRect/>
          <a:stretch/>
        </p:blipFill>
        <p:spPr>
          <a:xfrm>
            <a:off x="5061326" y="2538416"/>
            <a:ext cx="3293287" cy="7016748"/>
          </a:xfrm>
          <a:prstGeom prst="rect">
            <a:avLst/>
          </a:prstGeom>
        </p:spPr>
      </p:pic>
      <p:sp>
        <p:nvSpPr>
          <p:cNvPr id="13" name="object 3">
            <a:extLst>
              <a:ext uri="{FF2B5EF4-FFF2-40B4-BE49-F238E27FC236}">
                <a16:creationId xmlns:a16="http://schemas.microsoft.com/office/drawing/2014/main" id="{24697F21-2093-6F8C-895B-0B1EB37B6621}"/>
              </a:ext>
            </a:extLst>
          </p:cNvPr>
          <p:cNvSpPr txBox="1"/>
          <p:nvPr/>
        </p:nvSpPr>
        <p:spPr>
          <a:xfrm>
            <a:off x="208789" y="1304039"/>
            <a:ext cx="9042245" cy="1234377"/>
          </a:xfrm>
          <a:prstGeom prst="rect">
            <a:avLst/>
          </a:prstGeom>
        </p:spPr>
        <p:txBody>
          <a:bodyPr vert="horz" wrap="square" lIns="0" tIns="95885" rIns="0" bIns="0" rtlCol="0">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14" name="object 6">
            <a:extLst>
              <a:ext uri="{FF2B5EF4-FFF2-40B4-BE49-F238E27FC236}">
                <a16:creationId xmlns:a16="http://schemas.microsoft.com/office/drawing/2014/main" id="{E8AF902C-F549-7C0E-60A8-E68F5DC52267}"/>
              </a:ext>
            </a:extLst>
          </p:cNvPr>
          <p:cNvPicPr/>
          <p:nvPr/>
        </p:nvPicPr>
        <p:blipFill>
          <a:blip r:embed="rId3">
            <a:extLst>
              <a:ext uri="{28A0092B-C50C-407E-A947-70E740481C1C}">
                <a14:useLocalDpi xmlns:a14="http://schemas.microsoft.com/office/drawing/2010/main" val="0"/>
              </a:ext>
            </a:extLst>
          </a:blip>
          <a:srcRect/>
          <a:stretch/>
        </p:blipFill>
        <p:spPr>
          <a:xfrm>
            <a:off x="10147163" y="2578687"/>
            <a:ext cx="3293287" cy="6976477"/>
          </a:xfrm>
          <a:prstGeom prst="rect">
            <a:avLst/>
          </a:prstGeom>
        </p:spPr>
      </p:pic>
    </p:spTree>
    <p:extLst>
      <p:ext uri="{BB962C8B-B14F-4D97-AF65-F5344CB8AC3E}">
        <p14:creationId xmlns:p14="http://schemas.microsoft.com/office/powerpoint/2010/main" val="1332298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7" name="object 7"/>
          <p:cNvPicPr/>
          <p:nvPr/>
        </p:nvPicPr>
        <p:blipFill>
          <a:blip r:embed="rId2">
            <a:extLst>
              <a:ext uri="{28A0092B-C50C-407E-A947-70E740481C1C}">
                <a14:useLocalDpi xmlns:a14="http://schemas.microsoft.com/office/drawing/2010/main" val="0"/>
              </a:ext>
            </a:extLst>
          </a:blip>
          <a:srcRect/>
          <a:stretch/>
        </p:blipFill>
        <p:spPr>
          <a:xfrm>
            <a:off x="12340875" y="2733683"/>
            <a:ext cx="3274903" cy="6981817"/>
          </a:xfrm>
          <a:prstGeom prst="rect">
            <a:avLst/>
          </a:prstGeom>
        </p:spPr>
      </p:pic>
      <p:pic>
        <p:nvPicPr>
          <p:cNvPr id="15" name="object 15"/>
          <p:cNvPicPr/>
          <p:nvPr/>
        </p:nvPicPr>
        <p:blipFill>
          <a:blip r:embed="rId3">
            <a:extLst>
              <a:ext uri="{28A0092B-C50C-407E-A947-70E740481C1C}">
                <a14:useLocalDpi xmlns:a14="http://schemas.microsoft.com/office/drawing/2010/main" val="0"/>
              </a:ext>
            </a:extLst>
          </a:blip>
          <a:srcRect/>
          <a:stretch/>
        </p:blipFill>
        <p:spPr>
          <a:xfrm>
            <a:off x="6994086" y="2592809"/>
            <a:ext cx="3265391" cy="7043414"/>
          </a:xfrm>
          <a:prstGeom prst="rect">
            <a:avLst/>
          </a:prstGeom>
        </p:spPr>
      </p:pic>
      <p:grpSp>
        <p:nvGrpSpPr>
          <p:cNvPr id="6" name="object 14">
            <a:extLst>
              <a:ext uri="{FF2B5EF4-FFF2-40B4-BE49-F238E27FC236}">
                <a16:creationId xmlns:a16="http://schemas.microsoft.com/office/drawing/2014/main" id="{CBEC0F6F-B459-FB6F-EA99-2C5CD776EA13}"/>
              </a:ext>
            </a:extLst>
          </p:cNvPr>
          <p:cNvGrpSpPr/>
          <p:nvPr/>
        </p:nvGrpSpPr>
        <p:grpSpPr>
          <a:xfrm>
            <a:off x="2040932" y="2683120"/>
            <a:ext cx="3304334" cy="7029603"/>
            <a:chOff x="10231300" y="2530545"/>
            <a:chExt cx="3304334" cy="7029603"/>
          </a:xfrm>
        </p:grpSpPr>
        <p:pic>
          <p:nvPicPr>
            <p:cNvPr id="8" name="object 15">
              <a:extLst>
                <a:ext uri="{FF2B5EF4-FFF2-40B4-BE49-F238E27FC236}">
                  <a16:creationId xmlns:a16="http://schemas.microsoft.com/office/drawing/2014/main" id="{0AC78FD2-6010-7F77-DC35-23938A5974AD}"/>
                </a:ext>
              </a:extLst>
            </p:cNvPr>
            <p:cNvPicPr/>
            <p:nvPr/>
          </p:nvPicPr>
          <p:blipFill>
            <a:blip r:embed="rId4">
              <a:extLst>
                <a:ext uri="{28A0092B-C50C-407E-A947-70E740481C1C}">
                  <a14:useLocalDpi xmlns:a14="http://schemas.microsoft.com/office/drawing/2010/main" val="0"/>
                </a:ext>
              </a:extLst>
            </a:blip>
            <a:srcRect/>
            <a:stretch/>
          </p:blipFill>
          <p:spPr>
            <a:xfrm>
              <a:off x="10231300" y="2530545"/>
              <a:ext cx="3304334" cy="7029603"/>
            </a:xfrm>
            <a:prstGeom prst="rect">
              <a:avLst/>
            </a:prstGeom>
          </p:spPr>
        </p:pic>
        <p:pic>
          <p:nvPicPr>
            <p:cNvPr id="11" name="object 18">
              <a:extLst>
                <a:ext uri="{FF2B5EF4-FFF2-40B4-BE49-F238E27FC236}">
                  <a16:creationId xmlns:a16="http://schemas.microsoft.com/office/drawing/2014/main" id="{BED33925-1D97-FAD7-C53A-8E83D9241FC3}"/>
                </a:ext>
              </a:extLst>
            </p:cNvPr>
            <p:cNvPicPr/>
            <p:nvPr/>
          </p:nvPicPr>
          <p:blipFill>
            <a:blip r:embed="rId5" cstate="print"/>
            <a:stretch>
              <a:fillRect/>
            </a:stretch>
          </p:blipFill>
          <p:spPr>
            <a:xfrm>
              <a:off x="10440034" y="2931922"/>
              <a:ext cx="86360" cy="121030"/>
            </a:xfrm>
            <a:prstGeom prst="rect">
              <a:avLst/>
            </a:prstGeom>
          </p:spPr>
        </p:pic>
      </p:grpSp>
      <p:sp>
        <p:nvSpPr>
          <p:cNvPr id="21" name="TextBox 20">
            <a:extLst>
              <a:ext uri="{FF2B5EF4-FFF2-40B4-BE49-F238E27FC236}">
                <a16:creationId xmlns:a16="http://schemas.microsoft.com/office/drawing/2014/main" id="{5D0A507A-E18E-D204-7CF4-7B126551250A}"/>
              </a:ext>
            </a:extLst>
          </p:cNvPr>
          <p:cNvSpPr txBox="1"/>
          <p:nvPr/>
        </p:nvSpPr>
        <p:spPr>
          <a:xfrm>
            <a:off x="292227" y="1424518"/>
            <a:ext cx="11395719"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Profile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332CA-3FE3-2AAE-53FA-278F3684665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4E9BD59-43DC-FB4F-8072-1BD2C61FDEA1}"/>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2CAA011-B40F-74F6-08FB-C4C613CDE3B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49B9FE5-E4FE-001F-C909-24AE2B02766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299154C0-6DC0-EED4-57B6-BD239543A7BF}"/>
              </a:ext>
            </a:extLst>
          </p:cNvPr>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15" name="object 15">
            <a:extLst>
              <a:ext uri="{FF2B5EF4-FFF2-40B4-BE49-F238E27FC236}">
                <a16:creationId xmlns:a16="http://schemas.microsoft.com/office/drawing/2014/main" id="{1C259802-B8DC-ADED-D124-EB8DA1DA9951}"/>
              </a:ext>
            </a:extLst>
          </p:cNvPr>
          <p:cNvPicPr/>
          <p:nvPr/>
        </p:nvPicPr>
        <p:blipFill>
          <a:blip r:embed="rId2">
            <a:extLst>
              <a:ext uri="{28A0092B-C50C-407E-A947-70E740481C1C}">
                <a14:useLocalDpi xmlns:a14="http://schemas.microsoft.com/office/drawing/2010/main" val="0"/>
              </a:ext>
            </a:extLst>
          </a:blip>
          <a:srcRect/>
          <a:stretch/>
        </p:blipFill>
        <p:spPr>
          <a:xfrm>
            <a:off x="10290113" y="2642810"/>
            <a:ext cx="3265391" cy="6932037"/>
          </a:xfrm>
          <a:prstGeom prst="rect">
            <a:avLst/>
          </a:prstGeom>
        </p:spPr>
      </p:pic>
      <p:pic>
        <p:nvPicPr>
          <p:cNvPr id="8" name="object 15">
            <a:extLst>
              <a:ext uri="{FF2B5EF4-FFF2-40B4-BE49-F238E27FC236}">
                <a16:creationId xmlns:a16="http://schemas.microsoft.com/office/drawing/2014/main" id="{90AD0708-91FA-87B4-11E8-33E1F36B5885}"/>
              </a:ext>
            </a:extLst>
          </p:cNvPr>
          <p:cNvPicPr/>
          <p:nvPr/>
        </p:nvPicPr>
        <p:blipFill>
          <a:blip r:embed="rId3">
            <a:extLst>
              <a:ext uri="{28A0092B-C50C-407E-A947-70E740481C1C}">
                <a14:useLocalDpi xmlns:a14="http://schemas.microsoft.com/office/drawing/2010/main" val="0"/>
              </a:ext>
            </a:extLst>
          </a:blip>
          <a:srcRect/>
          <a:stretch/>
        </p:blipFill>
        <p:spPr>
          <a:xfrm>
            <a:off x="3981350" y="2719772"/>
            <a:ext cx="3304334" cy="6970405"/>
          </a:xfrm>
          <a:prstGeom prst="rect">
            <a:avLst/>
          </a:prstGeom>
        </p:spPr>
      </p:pic>
      <p:sp>
        <p:nvSpPr>
          <p:cNvPr id="21" name="TextBox 20">
            <a:extLst>
              <a:ext uri="{FF2B5EF4-FFF2-40B4-BE49-F238E27FC236}">
                <a16:creationId xmlns:a16="http://schemas.microsoft.com/office/drawing/2014/main" id="{15000D9D-07A5-A147-A12A-9CD34733BAEC}"/>
              </a:ext>
            </a:extLst>
          </p:cNvPr>
          <p:cNvSpPr txBox="1"/>
          <p:nvPr/>
        </p:nvSpPr>
        <p:spPr>
          <a:xfrm>
            <a:off x="292227" y="1424518"/>
            <a:ext cx="11395719"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Profile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067595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805170"/>
            <a:ext cx="552450" cy="4451985"/>
          </a:xfrm>
          <a:custGeom>
            <a:avLst/>
            <a:gdLst/>
            <a:ahLst/>
            <a:cxnLst/>
            <a:rect l="l" t="t" r="r" b="b"/>
            <a:pathLst>
              <a:path w="552450" h="4451984">
                <a:moveTo>
                  <a:pt x="0" y="4451884"/>
                </a:moveTo>
                <a:lnTo>
                  <a:pt x="12064" y="4408512"/>
                </a:lnTo>
                <a:lnTo>
                  <a:pt x="24637" y="4361905"/>
                </a:lnTo>
                <a:lnTo>
                  <a:pt x="28066" y="4349216"/>
                </a:lnTo>
              </a:path>
              <a:path w="552450" h="4451984">
                <a:moveTo>
                  <a:pt x="28066" y="4349216"/>
                </a:moveTo>
                <a:lnTo>
                  <a:pt x="37210" y="4314812"/>
                </a:lnTo>
                <a:lnTo>
                  <a:pt x="49656" y="4267250"/>
                </a:lnTo>
                <a:lnTo>
                  <a:pt x="61213" y="4222216"/>
                </a:lnTo>
              </a:path>
              <a:path w="552450" h="4451984">
                <a:moveTo>
                  <a:pt x="61213" y="4222216"/>
                </a:moveTo>
                <a:lnTo>
                  <a:pt x="61975" y="4219206"/>
                </a:lnTo>
                <a:lnTo>
                  <a:pt x="74040" y="4170705"/>
                </a:lnTo>
                <a:lnTo>
                  <a:pt x="86106" y="4121734"/>
                </a:lnTo>
                <a:lnTo>
                  <a:pt x="92582" y="4095216"/>
                </a:lnTo>
              </a:path>
              <a:path w="552450" h="4451984">
                <a:moveTo>
                  <a:pt x="92582" y="4095216"/>
                </a:moveTo>
                <a:lnTo>
                  <a:pt x="98043" y="4072305"/>
                </a:lnTo>
                <a:lnTo>
                  <a:pt x="109855" y="4022420"/>
                </a:lnTo>
                <a:lnTo>
                  <a:pt x="121538" y="3972064"/>
                </a:lnTo>
                <a:lnTo>
                  <a:pt x="122427" y="3968216"/>
                </a:lnTo>
              </a:path>
              <a:path w="552450" h="4451984">
                <a:moveTo>
                  <a:pt x="122427" y="3968216"/>
                </a:moveTo>
                <a:lnTo>
                  <a:pt x="132969" y="3921277"/>
                </a:lnTo>
                <a:lnTo>
                  <a:pt x="144399" y="3870045"/>
                </a:lnTo>
                <a:lnTo>
                  <a:pt x="150749" y="3841216"/>
                </a:lnTo>
              </a:path>
              <a:path w="552450" h="4451984">
                <a:moveTo>
                  <a:pt x="150749" y="3841216"/>
                </a:moveTo>
                <a:lnTo>
                  <a:pt x="155701" y="3818369"/>
                </a:lnTo>
                <a:lnTo>
                  <a:pt x="166750" y="3766248"/>
                </a:lnTo>
                <a:lnTo>
                  <a:pt x="177672" y="3714191"/>
                </a:lnTo>
              </a:path>
              <a:path w="552450" h="4451984">
                <a:moveTo>
                  <a:pt x="177672" y="3714216"/>
                </a:moveTo>
                <a:lnTo>
                  <a:pt x="177800" y="3713695"/>
                </a:lnTo>
                <a:lnTo>
                  <a:pt x="188721" y="3660711"/>
                </a:lnTo>
                <a:lnTo>
                  <a:pt x="199389" y="3607307"/>
                </a:lnTo>
                <a:lnTo>
                  <a:pt x="203326" y="3587216"/>
                </a:lnTo>
              </a:path>
              <a:path w="552450" h="4451984">
                <a:moveTo>
                  <a:pt x="203326" y="3587216"/>
                </a:moveTo>
                <a:lnTo>
                  <a:pt x="209931" y="3553485"/>
                </a:lnTo>
                <a:lnTo>
                  <a:pt x="220471" y="3499230"/>
                </a:lnTo>
                <a:lnTo>
                  <a:pt x="227711" y="3460216"/>
                </a:lnTo>
              </a:path>
              <a:path w="552450" h="4451984">
                <a:moveTo>
                  <a:pt x="227711" y="3460216"/>
                </a:moveTo>
                <a:lnTo>
                  <a:pt x="230758" y="3444570"/>
                </a:lnTo>
                <a:lnTo>
                  <a:pt x="240919" y="3389490"/>
                </a:lnTo>
                <a:lnTo>
                  <a:pt x="250951" y="3334016"/>
                </a:lnTo>
                <a:lnTo>
                  <a:pt x="251078" y="3333216"/>
                </a:lnTo>
              </a:path>
              <a:path w="552450" h="4451984">
                <a:moveTo>
                  <a:pt x="251078" y="3333216"/>
                </a:moveTo>
                <a:lnTo>
                  <a:pt x="260857" y="3278136"/>
                </a:lnTo>
                <a:lnTo>
                  <a:pt x="270509" y="3221850"/>
                </a:lnTo>
                <a:lnTo>
                  <a:pt x="273176" y="3206241"/>
                </a:lnTo>
              </a:path>
              <a:path w="552450" h="4451984">
                <a:moveTo>
                  <a:pt x="273176" y="3206241"/>
                </a:moveTo>
                <a:lnTo>
                  <a:pt x="280162" y="3165220"/>
                </a:lnTo>
                <a:lnTo>
                  <a:pt x="289559" y="3108070"/>
                </a:lnTo>
                <a:lnTo>
                  <a:pt x="294258" y="3079241"/>
                </a:lnTo>
              </a:path>
              <a:path w="552450" h="4451984">
                <a:moveTo>
                  <a:pt x="294258" y="3079241"/>
                </a:moveTo>
                <a:lnTo>
                  <a:pt x="298831" y="3050666"/>
                </a:lnTo>
                <a:lnTo>
                  <a:pt x="308101" y="2992754"/>
                </a:lnTo>
                <a:lnTo>
                  <a:pt x="314325" y="2952241"/>
                </a:lnTo>
              </a:path>
              <a:path w="552450" h="4451984">
                <a:moveTo>
                  <a:pt x="314325" y="2952241"/>
                </a:moveTo>
                <a:lnTo>
                  <a:pt x="316992" y="2934589"/>
                </a:lnTo>
                <a:lnTo>
                  <a:pt x="325881" y="2876041"/>
                </a:lnTo>
                <a:lnTo>
                  <a:pt x="333375" y="2825241"/>
                </a:lnTo>
              </a:path>
              <a:path w="552450" h="4451984">
                <a:moveTo>
                  <a:pt x="333375" y="2825241"/>
                </a:moveTo>
                <a:lnTo>
                  <a:pt x="334644" y="2816986"/>
                </a:lnTo>
                <a:lnTo>
                  <a:pt x="343153" y="2757678"/>
                </a:lnTo>
                <a:lnTo>
                  <a:pt x="351536" y="2698241"/>
                </a:lnTo>
              </a:path>
              <a:path w="552450" h="4451984">
                <a:moveTo>
                  <a:pt x="351536" y="2698241"/>
                </a:moveTo>
                <a:lnTo>
                  <a:pt x="351536" y="2697987"/>
                </a:lnTo>
                <a:lnTo>
                  <a:pt x="359790" y="2637916"/>
                </a:lnTo>
                <a:lnTo>
                  <a:pt x="367919" y="2577465"/>
                </a:lnTo>
                <a:lnTo>
                  <a:pt x="368681" y="2571241"/>
                </a:lnTo>
              </a:path>
              <a:path w="552450" h="4451984">
                <a:moveTo>
                  <a:pt x="368681" y="2571241"/>
                </a:moveTo>
                <a:lnTo>
                  <a:pt x="375793" y="2516759"/>
                </a:lnTo>
                <a:lnTo>
                  <a:pt x="383667" y="2455544"/>
                </a:lnTo>
                <a:lnTo>
                  <a:pt x="385063" y="2444241"/>
                </a:lnTo>
              </a:path>
              <a:path w="552450" h="4451984">
                <a:moveTo>
                  <a:pt x="385063" y="2444241"/>
                </a:moveTo>
                <a:lnTo>
                  <a:pt x="391287" y="2394077"/>
                </a:lnTo>
                <a:lnTo>
                  <a:pt x="398780" y="2332354"/>
                </a:lnTo>
                <a:lnTo>
                  <a:pt x="400557" y="2317241"/>
                </a:lnTo>
              </a:path>
              <a:path w="552450" h="4451984">
                <a:moveTo>
                  <a:pt x="400557" y="2317241"/>
                </a:moveTo>
                <a:lnTo>
                  <a:pt x="406019" y="2270124"/>
                </a:lnTo>
                <a:lnTo>
                  <a:pt x="413131" y="2207641"/>
                </a:lnTo>
                <a:lnTo>
                  <a:pt x="415163" y="2190241"/>
                </a:lnTo>
              </a:path>
              <a:path w="552450" h="4451984">
                <a:moveTo>
                  <a:pt x="415163" y="2190241"/>
                </a:moveTo>
                <a:lnTo>
                  <a:pt x="420115" y="2144903"/>
                </a:lnTo>
                <a:lnTo>
                  <a:pt x="426974" y="2081783"/>
                </a:lnTo>
                <a:lnTo>
                  <a:pt x="428878" y="2063241"/>
                </a:lnTo>
              </a:path>
              <a:path w="552450" h="4451984">
                <a:moveTo>
                  <a:pt x="428878" y="2063241"/>
                </a:moveTo>
                <a:lnTo>
                  <a:pt x="433705" y="2018283"/>
                </a:lnTo>
                <a:lnTo>
                  <a:pt x="440181" y="1954529"/>
                </a:lnTo>
                <a:lnTo>
                  <a:pt x="441959" y="1936241"/>
                </a:lnTo>
              </a:path>
              <a:path w="552450" h="4451984">
                <a:moveTo>
                  <a:pt x="441959" y="1936241"/>
                </a:moveTo>
                <a:lnTo>
                  <a:pt x="446531" y="1890394"/>
                </a:lnTo>
                <a:lnTo>
                  <a:pt x="452627" y="1826005"/>
                </a:lnTo>
                <a:lnTo>
                  <a:pt x="454151" y="1809241"/>
                </a:lnTo>
              </a:path>
              <a:path w="552450" h="4451984">
                <a:moveTo>
                  <a:pt x="454151" y="1809241"/>
                </a:moveTo>
                <a:lnTo>
                  <a:pt x="458596" y="1761362"/>
                </a:lnTo>
                <a:lnTo>
                  <a:pt x="464438" y="1696338"/>
                </a:lnTo>
                <a:lnTo>
                  <a:pt x="465708" y="1682241"/>
                </a:lnTo>
              </a:path>
              <a:path w="552450" h="4451984">
                <a:moveTo>
                  <a:pt x="465708" y="1682241"/>
                </a:moveTo>
                <a:lnTo>
                  <a:pt x="470153" y="1630933"/>
                </a:lnTo>
                <a:lnTo>
                  <a:pt x="475614" y="1565402"/>
                </a:lnTo>
                <a:lnTo>
                  <a:pt x="476376" y="1555241"/>
                </a:lnTo>
              </a:path>
              <a:path w="552450" h="4451984">
                <a:moveTo>
                  <a:pt x="476376" y="1555241"/>
                </a:moveTo>
                <a:lnTo>
                  <a:pt x="480949" y="1499488"/>
                </a:lnTo>
                <a:lnTo>
                  <a:pt x="486028" y="1433321"/>
                </a:lnTo>
                <a:lnTo>
                  <a:pt x="490981" y="1366773"/>
                </a:lnTo>
                <a:lnTo>
                  <a:pt x="495681" y="1301241"/>
                </a:lnTo>
              </a:path>
              <a:path w="552450" h="4451984">
                <a:moveTo>
                  <a:pt x="495681" y="1301241"/>
                </a:moveTo>
                <a:lnTo>
                  <a:pt x="495807" y="1300098"/>
                </a:lnTo>
                <a:lnTo>
                  <a:pt x="500380" y="1233042"/>
                </a:lnTo>
                <a:lnTo>
                  <a:pt x="504317" y="1174241"/>
                </a:lnTo>
              </a:path>
              <a:path w="552450" h="4451984">
                <a:moveTo>
                  <a:pt x="504317" y="1174241"/>
                </a:moveTo>
                <a:lnTo>
                  <a:pt x="504825" y="1165732"/>
                </a:lnTo>
                <a:lnTo>
                  <a:pt x="509143" y="1098168"/>
                </a:lnTo>
                <a:lnTo>
                  <a:pt x="512190" y="1047241"/>
                </a:lnTo>
              </a:path>
              <a:path w="552450" h="4451984">
                <a:moveTo>
                  <a:pt x="512190" y="1047241"/>
                </a:moveTo>
                <a:lnTo>
                  <a:pt x="513206" y="1030351"/>
                </a:lnTo>
                <a:lnTo>
                  <a:pt x="517144" y="962278"/>
                </a:lnTo>
                <a:lnTo>
                  <a:pt x="519430" y="920241"/>
                </a:lnTo>
              </a:path>
              <a:path w="552450" h="4451984">
                <a:moveTo>
                  <a:pt x="519430" y="920241"/>
                </a:moveTo>
                <a:lnTo>
                  <a:pt x="520826" y="893952"/>
                </a:lnTo>
                <a:lnTo>
                  <a:pt x="524382" y="825372"/>
                </a:lnTo>
                <a:lnTo>
                  <a:pt x="525907" y="793241"/>
                </a:lnTo>
              </a:path>
              <a:path w="552450" h="4451984">
                <a:moveTo>
                  <a:pt x="525907" y="793241"/>
                </a:moveTo>
                <a:lnTo>
                  <a:pt x="527812" y="756412"/>
                </a:lnTo>
                <a:lnTo>
                  <a:pt x="530987" y="687324"/>
                </a:lnTo>
                <a:lnTo>
                  <a:pt x="531876" y="666241"/>
                </a:lnTo>
              </a:path>
              <a:path w="552450" h="4451984">
                <a:moveTo>
                  <a:pt x="531876" y="666241"/>
                </a:moveTo>
                <a:lnTo>
                  <a:pt x="533907" y="617981"/>
                </a:lnTo>
                <a:lnTo>
                  <a:pt x="536701" y="548513"/>
                </a:lnTo>
                <a:lnTo>
                  <a:pt x="539369" y="478663"/>
                </a:lnTo>
                <a:lnTo>
                  <a:pt x="541655" y="412241"/>
                </a:lnTo>
              </a:path>
              <a:path w="552450" h="4451984">
                <a:moveTo>
                  <a:pt x="541655" y="412241"/>
                </a:moveTo>
                <a:lnTo>
                  <a:pt x="541782" y="408685"/>
                </a:lnTo>
                <a:lnTo>
                  <a:pt x="544068" y="338327"/>
                </a:lnTo>
                <a:lnTo>
                  <a:pt x="545592" y="285241"/>
                </a:lnTo>
              </a:path>
              <a:path w="552450" h="4451984">
                <a:moveTo>
                  <a:pt x="545592" y="285241"/>
                </a:moveTo>
                <a:lnTo>
                  <a:pt x="546100" y="267842"/>
                </a:lnTo>
                <a:lnTo>
                  <a:pt x="547877" y="197230"/>
                </a:lnTo>
                <a:lnTo>
                  <a:pt x="548894" y="158241"/>
                </a:lnTo>
              </a:path>
              <a:path w="552450" h="4451984">
                <a:moveTo>
                  <a:pt x="548894" y="158241"/>
                </a:moveTo>
                <a:lnTo>
                  <a:pt x="549656" y="126237"/>
                </a:lnTo>
                <a:lnTo>
                  <a:pt x="551052" y="55117"/>
                </a:lnTo>
                <a:lnTo>
                  <a:pt x="551561" y="31241"/>
                </a:lnTo>
              </a:path>
              <a:path w="552450" h="4451984">
                <a:moveTo>
                  <a:pt x="551561" y="31241"/>
                </a:moveTo>
                <a:lnTo>
                  <a:pt x="552069" y="0"/>
                </a:lnTo>
              </a:path>
            </a:pathLst>
          </a:custGeom>
          <a:ln w="38100">
            <a:solidFill>
              <a:srgbClr val="FF0000"/>
            </a:solidFill>
          </a:ln>
        </p:spPr>
        <p:txBody>
          <a:bodyPr wrap="square" lIns="0" tIns="0" rIns="0" bIns="0" rtlCol="0"/>
          <a:lstStyle/>
          <a:p>
            <a:endParaRPr/>
          </a:p>
        </p:txBody>
      </p:sp>
      <p:sp>
        <p:nvSpPr>
          <p:cNvPr id="3" name="object 3"/>
          <p:cNvSpPr/>
          <p:nvPr/>
        </p:nvSpPr>
        <p:spPr>
          <a:xfrm>
            <a:off x="10520674" y="0"/>
            <a:ext cx="5328920" cy="5356225"/>
          </a:xfrm>
          <a:custGeom>
            <a:avLst/>
            <a:gdLst/>
            <a:ahLst/>
            <a:cxnLst/>
            <a:rect l="l" t="t" r="r" b="b"/>
            <a:pathLst>
              <a:path w="5328919" h="5356225">
                <a:moveTo>
                  <a:pt x="5119248" y="5345938"/>
                </a:moveTo>
                <a:lnTo>
                  <a:pt x="5158745" y="5348478"/>
                </a:lnTo>
                <a:lnTo>
                  <a:pt x="5206624" y="5351145"/>
                </a:lnTo>
                <a:lnTo>
                  <a:pt x="5254503" y="5353431"/>
                </a:lnTo>
                <a:lnTo>
                  <a:pt x="5302509" y="5355336"/>
                </a:lnTo>
                <a:lnTo>
                  <a:pt x="5328798" y="5356098"/>
                </a:lnTo>
              </a:path>
              <a:path w="5328919" h="5356225">
                <a:moveTo>
                  <a:pt x="4963800" y="5333238"/>
                </a:moveTo>
                <a:lnTo>
                  <a:pt x="4968753" y="5333746"/>
                </a:lnTo>
                <a:lnTo>
                  <a:pt x="5016124" y="5338064"/>
                </a:lnTo>
                <a:lnTo>
                  <a:pt x="5063622" y="5341874"/>
                </a:lnTo>
                <a:lnTo>
                  <a:pt x="5111120" y="5345430"/>
                </a:lnTo>
                <a:lnTo>
                  <a:pt x="5119248" y="5345938"/>
                </a:lnTo>
              </a:path>
              <a:path w="5328919" h="5356225">
                <a:moveTo>
                  <a:pt x="4845182" y="5320538"/>
                </a:moveTo>
                <a:lnTo>
                  <a:pt x="4874519" y="5323967"/>
                </a:lnTo>
                <a:lnTo>
                  <a:pt x="4921636" y="5329047"/>
                </a:lnTo>
                <a:lnTo>
                  <a:pt x="4963800" y="5333238"/>
                </a:lnTo>
              </a:path>
              <a:path w="5328919" h="5356225">
                <a:moveTo>
                  <a:pt x="4745233" y="5307838"/>
                </a:moveTo>
                <a:lnTo>
                  <a:pt x="4780666" y="5312537"/>
                </a:lnTo>
                <a:lnTo>
                  <a:pt x="4827529" y="5318506"/>
                </a:lnTo>
                <a:lnTo>
                  <a:pt x="4845182" y="5320538"/>
                </a:lnTo>
              </a:path>
              <a:path w="5328919" h="5356225">
                <a:moveTo>
                  <a:pt x="4657603" y="5295138"/>
                </a:moveTo>
                <a:lnTo>
                  <a:pt x="4687321" y="5299710"/>
                </a:lnTo>
                <a:lnTo>
                  <a:pt x="4733930" y="5306314"/>
                </a:lnTo>
                <a:lnTo>
                  <a:pt x="4745233" y="5307838"/>
                </a:lnTo>
              </a:path>
              <a:path w="5328919" h="5356225">
                <a:moveTo>
                  <a:pt x="4505584" y="5269738"/>
                </a:moveTo>
                <a:lnTo>
                  <a:pt x="4548256" y="5277358"/>
                </a:lnTo>
                <a:lnTo>
                  <a:pt x="4594484" y="5285105"/>
                </a:lnTo>
                <a:lnTo>
                  <a:pt x="4640839" y="5292598"/>
                </a:lnTo>
                <a:lnTo>
                  <a:pt x="4657603" y="5295138"/>
                </a:lnTo>
              </a:path>
              <a:path w="5328919" h="5356225">
                <a:moveTo>
                  <a:pt x="4375028" y="5244338"/>
                </a:moveTo>
                <a:lnTo>
                  <a:pt x="4410461" y="5251577"/>
                </a:lnTo>
                <a:lnTo>
                  <a:pt x="4456308" y="5260594"/>
                </a:lnTo>
                <a:lnTo>
                  <a:pt x="4502155" y="5269103"/>
                </a:lnTo>
                <a:lnTo>
                  <a:pt x="4505584" y="5269738"/>
                </a:lnTo>
              </a:path>
              <a:path w="5328919" h="5356225">
                <a:moveTo>
                  <a:pt x="0" y="0"/>
                </a:moveTo>
                <a:lnTo>
                  <a:pt x="1529" y="54482"/>
                </a:lnTo>
                <a:lnTo>
                  <a:pt x="3434" y="102361"/>
                </a:lnTo>
                <a:lnTo>
                  <a:pt x="5593" y="150368"/>
                </a:lnTo>
                <a:lnTo>
                  <a:pt x="8387" y="198120"/>
                </a:lnTo>
                <a:lnTo>
                  <a:pt x="11435" y="245745"/>
                </a:lnTo>
                <a:lnTo>
                  <a:pt x="14991" y="293370"/>
                </a:lnTo>
                <a:lnTo>
                  <a:pt x="18928" y="340741"/>
                </a:lnTo>
                <a:lnTo>
                  <a:pt x="18928" y="342138"/>
                </a:lnTo>
                <a:lnTo>
                  <a:pt x="23119" y="388111"/>
                </a:lnTo>
                <a:lnTo>
                  <a:pt x="27818" y="435355"/>
                </a:lnTo>
                <a:lnTo>
                  <a:pt x="32898" y="482346"/>
                </a:lnTo>
                <a:lnTo>
                  <a:pt x="38486" y="529335"/>
                </a:lnTo>
                <a:lnTo>
                  <a:pt x="44328" y="576199"/>
                </a:lnTo>
                <a:lnTo>
                  <a:pt x="50551" y="622934"/>
                </a:lnTo>
                <a:lnTo>
                  <a:pt x="57282" y="669544"/>
                </a:lnTo>
                <a:lnTo>
                  <a:pt x="64267" y="716026"/>
                </a:lnTo>
                <a:lnTo>
                  <a:pt x="71760" y="762380"/>
                </a:lnTo>
                <a:lnTo>
                  <a:pt x="79507" y="808608"/>
                </a:lnTo>
                <a:lnTo>
                  <a:pt x="87762" y="854709"/>
                </a:lnTo>
                <a:lnTo>
                  <a:pt x="96271" y="900683"/>
                </a:lnTo>
                <a:lnTo>
                  <a:pt x="105288" y="946403"/>
                </a:lnTo>
                <a:lnTo>
                  <a:pt x="114686" y="992124"/>
                </a:lnTo>
                <a:lnTo>
                  <a:pt x="124338" y="1037717"/>
                </a:lnTo>
                <a:lnTo>
                  <a:pt x="134498" y="1083055"/>
                </a:lnTo>
                <a:lnTo>
                  <a:pt x="144912" y="1128395"/>
                </a:lnTo>
                <a:lnTo>
                  <a:pt x="155834" y="1173479"/>
                </a:lnTo>
                <a:lnTo>
                  <a:pt x="167010" y="1218438"/>
                </a:lnTo>
                <a:lnTo>
                  <a:pt x="178567" y="1263269"/>
                </a:lnTo>
                <a:lnTo>
                  <a:pt x="190505" y="1307973"/>
                </a:lnTo>
                <a:lnTo>
                  <a:pt x="202824" y="1352423"/>
                </a:lnTo>
                <a:lnTo>
                  <a:pt x="215524" y="1396873"/>
                </a:lnTo>
                <a:lnTo>
                  <a:pt x="228605" y="1441069"/>
                </a:lnTo>
                <a:lnTo>
                  <a:pt x="241940" y="1485138"/>
                </a:lnTo>
                <a:lnTo>
                  <a:pt x="255783" y="1529079"/>
                </a:lnTo>
                <a:lnTo>
                  <a:pt x="269880" y="1572768"/>
                </a:lnTo>
                <a:lnTo>
                  <a:pt x="284358" y="1616455"/>
                </a:lnTo>
                <a:lnTo>
                  <a:pt x="299217" y="1659763"/>
                </a:lnTo>
                <a:lnTo>
                  <a:pt x="314330" y="1703070"/>
                </a:lnTo>
                <a:lnTo>
                  <a:pt x="329824" y="1746250"/>
                </a:lnTo>
                <a:lnTo>
                  <a:pt x="345699" y="1789176"/>
                </a:lnTo>
                <a:lnTo>
                  <a:pt x="361955" y="1831848"/>
                </a:lnTo>
                <a:lnTo>
                  <a:pt x="378465" y="1874520"/>
                </a:lnTo>
                <a:lnTo>
                  <a:pt x="395356" y="1916938"/>
                </a:lnTo>
                <a:lnTo>
                  <a:pt x="412628" y="1959102"/>
                </a:lnTo>
                <a:lnTo>
                  <a:pt x="430281" y="2001139"/>
                </a:lnTo>
                <a:lnTo>
                  <a:pt x="448188" y="2043049"/>
                </a:lnTo>
                <a:lnTo>
                  <a:pt x="466476" y="2084831"/>
                </a:lnTo>
                <a:lnTo>
                  <a:pt x="485018" y="2126360"/>
                </a:lnTo>
                <a:lnTo>
                  <a:pt x="503941" y="2167635"/>
                </a:lnTo>
                <a:lnTo>
                  <a:pt x="523118" y="2208910"/>
                </a:lnTo>
                <a:lnTo>
                  <a:pt x="542803" y="2249804"/>
                </a:lnTo>
                <a:lnTo>
                  <a:pt x="562742" y="2290572"/>
                </a:lnTo>
                <a:lnTo>
                  <a:pt x="582935" y="2331211"/>
                </a:lnTo>
                <a:lnTo>
                  <a:pt x="603509" y="2371598"/>
                </a:lnTo>
                <a:lnTo>
                  <a:pt x="624464" y="2411856"/>
                </a:lnTo>
                <a:lnTo>
                  <a:pt x="645673" y="2451861"/>
                </a:lnTo>
                <a:lnTo>
                  <a:pt x="667136" y="2491613"/>
                </a:lnTo>
                <a:lnTo>
                  <a:pt x="688980" y="2531236"/>
                </a:lnTo>
                <a:lnTo>
                  <a:pt x="711205" y="2570733"/>
                </a:lnTo>
                <a:lnTo>
                  <a:pt x="733684" y="2609977"/>
                </a:lnTo>
                <a:lnTo>
                  <a:pt x="756417" y="2648966"/>
                </a:lnTo>
                <a:lnTo>
                  <a:pt x="779531" y="2687828"/>
                </a:lnTo>
                <a:lnTo>
                  <a:pt x="802899" y="2726435"/>
                </a:lnTo>
                <a:lnTo>
                  <a:pt x="826648" y="2764790"/>
                </a:lnTo>
                <a:lnTo>
                  <a:pt x="850651" y="2803017"/>
                </a:lnTo>
                <a:lnTo>
                  <a:pt x="874908" y="2840990"/>
                </a:lnTo>
                <a:lnTo>
                  <a:pt x="899546" y="2878708"/>
                </a:lnTo>
                <a:lnTo>
                  <a:pt x="924565" y="2916301"/>
                </a:lnTo>
                <a:lnTo>
                  <a:pt x="949711" y="2953639"/>
                </a:lnTo>
                <a:lnTo>
                  <a:pt x="975238" y="2990723"/>
                </a:lnTo>
                <a:lnTo>
                  <a:pt x="1001019" y="3027679"/>
                </a:lnTo>
                <a:lnTo>
                  <a:pt x="1027181" y="3064255"/>
                </a:lnTo>
                <a:lnTo>
                  <a:pt x="1053597" y="3100704"/>
                </a:lnTo>
                <a:lnTo>
                  <a:pt x="1080267" y="3137027"/>
                </a:lnTo>
                <a:lnTo>
                  <a:pt x="1107191" y="3172968"/>
                </a:lnTo>
                <a:lnTo>
                  <a:pt x="1134496" y="3208781"/>
                </a:lnTo>
                <a:lnTo>
                  <a:pt x="1162055" y="3244342"/>
                </a:lnTo>
                <a:lnTo>
                  <a:pt x="1189868" y="3279648"/>
                </a:lnTo>
                <a:lnTo>
                  <a:pt x="1218062" y="3314700"/>
                </a:lnTo>
                <a:lnTo>
                  <a:pt x="1246383" y="3349498"/>
                </a:lnTo>
                <a:lnTo>
                  <a:pt x="1275085" y="3384042"/>
                </a:lnTo>
                <a:lnTo>
                  <a:pt x="1304041" y="3418458"/>
                </a:lnTo>
                <a:lnTo>
                  <a:pt x="1333251" y="3452622"/>
                </a:lnTo>
                <a:lnTo>
                  <a:pt x="1362715" y="3486404"/>
                </a:lnTo>
                <a:lnTo>
                  <a:pt x="1392560" y="3520058"/>
                </a:lnTo>
                <a:lnTo>
                  <a:pt x="1422532" y="3553459"/>
                </a:lnTo>
                <a:lnTo>
                  <a:pt x="1452885" y="3586606"/>
                </a:lnTo>
                <a:lnTo>
                  <a:pt x="1483492" y="3619500"/>
                </a:lnTo>
                <a:lnTo>
                  <a:pt x="1514226" y="3652139"/>
                </a:lnTo>
                <a:lnTo>
                  <a:pt x="1545341" y="3684524"/>
                </a:lnTo>
                <a:lnTo>
                  <a:pt x="1576710" y="3716654"/>
                </a:lnTo>
                <a:lnTo>
                  <a:pt x="1608333" y="3748531"/>
                </a:lnTo>
                <a:lnTo>
                  <a:pt x="1640210" y="3780154"/>
                </a:lnTo>
                <a:lnTo>
                  <a:pt x="1672341" y="3811524"/>
                </a:lnTo>
                <a:lnTo>
                  <a:pt x="1704726" y="3842639"/>
                </a:lnTo>
                <a:lnTo>
                  <a:pt x="1737365" y="3873500"/>
                </a:lnTo>
                <a:lnTo>
                  <a:pt x="1770258" y="3903979"/>
                </a:lnTo>
                <a:lnTo>
                  <a:pt x="1803405" y="3934333"/>
                </a:lnTo>
                <a:lnTo>
                  <a:pt x="1836806" y="3964432"/>
                </a:lnTo>
                <a:lnTo>
                  <a:pt x="1870461" y="3994150"/>
                </a:lnTo>
                <a:lnTo>
                  <a:pt x="1904370" y="4023614"/>
                </a:lnTo>
                <a:lnTo>
                  <a:pt x="1938406" y="4052824"/>
                </a:lnTo>
                <a:lnTo>
                  <a:pt x="1972823" y="4081779"/>
                </a:lnTo>
                <a:lnTo>
                  <a:pt x="2007367" y="4110482"/>
                </a:lnTo>
                <a:lnTo>
                  <a:pt x="2042292" y="4138929"/>
                </a:lnTo>
                <a:lnTo>
                  <a:pt x="2077344" y="4166997"/>
                </a:lnTo>
                <a:lnTo>
                  <a:pt x="2112650" y="4194810"/>
                </a:lnTo>
                <a:lnTo>
                  <a:pt x="2148210" y="4222369"/>
                </a:lnTo>
                <a:lnTo>
                  <a:pt x="2183897" y="4249674"/>
                </a:lnTo>
                <a:lnTo>
                  <a:pt x="2219965" y="4276598"/>
                </a:lnTo>
                <a:lnTo>
                  <a:pt x="2256160" y="4303268"/>
                </a:lnTo>
                <a:lnTo>
                  <a:pt x="2292482" y="4329811"/>
                </a:lnTo>
                <a:lnTo>
                  <a:pt x="2329312" y="4355846"/>
                </a:lnTo>
                <a:lnTo>
                  <a:pt x="2366142" y="4381627"/>
                </a:lnTo>
                <a:lnTo>
                  <a:pt x="2403226" y="4407154"/>
                </a:lnTo>
                <a:lnTo>
                  <a:pt x="2440564" y="4432427"/>
                </a:lnTo>
                <a:lnTo>
                  <a:pt x="2478156" y="4457319"/>
                </a:lnTo>
                <a:lnTo>
                  <a:pt x="2515875" y="4481957"/>
                </a:lnTo>
                <a:lnTo>
                  <a:pt x="2553848" y="4506214"/>
                </a:lnTo>
                <a:lnTo>
                  <a:pt x="2592075" y="4530217"/>
                </a:lnTo>
                <a:lnTo>
                  <a:pt x="2630556" y="4553966"/>
                </a:lnTo>
                <a:lnTo>
                  <a:pt x="2669164" y="4577334"/>
                </a:lnTo>
                <a:lnTo>
                  <a:pt x="2707899" y="4600448"/>
                </a:lnTo>
                <a:lnTo>
                  <a:pt x="2746888" y="4623308"/>
                </a:lnTo>
                <a:lnTo>
                  <a:pt x="2786131" y="4645787"/>
                </a:lnTo>
                <a:lnTo>
                  <a:pt x="2825628" y="4667885"/>
                </a:lnTo>
                <a:lnTo>
                  <a:pt x="2865252" y="4689729"/>
                </a:lnTo>
                <a:lnTo>
                  <a:pt x="2905003" y="4711319"/>
                </a:lnTo>
                <a:lnTo>
                  <a:pt x="2945008" y="4732528"/>
                </a:lnTo>
                <a:lnTo>
                  <a:pt x="2985267" y="4753356"/>
                </a:lnTo>
                <a:lnTo>
                  <a:pt x="3025653" y="4773930"/>
                </a:lnTo>
                <a:lnTo>
                  <a:pt x="3066293" y="4794123"/>
                </a:lnTo>
                <a:lnTo>
                  <a:pt x="3107060" y="4814062"/>
                </a:lnTo>
                <a:lnTo>
                  <a:pt x="3148081" y="4833620"/>
                </a:lnTo>
                <a:lnTo>
                  <a:pt x="3189229" y="4852924"/>
                </a:lnTo>
                <a:lnTo>
                  <a:pt x="3230504" y="4871847"/>
                </a:lnTo>
                <a:lnTo>
                  <a:pt x="3272033" y="4890516"/>
                </a:lnTo>
                <a:lnTo>
                  <a:pt x="3313816" y="4908677"/>
                </a:lnTo>
                <a:lnTo>
                  <a:pt x="3355726" y="4926584"/>
                </a:lnTo>
                <a:lnTo>
                  <a:pt x="3397763" y="4944237"/>
                </a:lnTo>
                <a:lnTo>
                  <a:pt x="3440054" y="4961509"/>
                </a:lnTo>
                <a:lnTo>
                  <a:pt x="3482472" y="4978400"/>
                </a:lnTo>
                <a:lnTo>
                  <a:pt x="3525017" y="4994910"/>
                </a:lnTo>
                <a:lnTo>
                  <a:pt x="3567816" y="5011166"/>
                </a:lnTo>
                <a:lnTo>
                  <a:pt x="3610742" y="5027041"/>
                </a:lnTo>
                <a:lnTo>
                  <a:pt x="3653795" y="5042535"/>
                </a:lnTo>
                <a:lnTo>
                  <a:pt x="3697102" y="5057775"/>
                </a:lnTo>
                <a:lnTo>
                  <a:pt x="3740536" y="5072507"/>
                </a:lnTo>
                <a:lnTo>
                  <a:pt x="3784097" y="5086985"/>
                </a:lnTo>
                <a:lnTo>
                  <a:pt x="3827785" y="5101082"/>
                </a:lnTo>
                <a:lnTo>
                  <a:pt x="3871727" y="5114925"/>
                </a:lnTo>
                <a:lnTo>
                  <a:pt x="3915796" y="5128260"/>
                </a:lnTo>
                <a:lnTo>
                  <a:pt x="3959992" y="5141341"/>
                </a:lnTo>
                <a:lnTo>
                  <a:pt x="4004442" y="5154041"/>
                </a:lnTo>
                <a:lnTo>
                  <a:pt x="4048892" y="5166360"/>
                </a:lnTo>
                <a:lnTo>
                  <a:pt x="4093596" y="5178298"/>
                </a:lnTo>
                <a:lnTo>
                  <a:pt x="4138427" y="5189855"/>
                </a:lnTo>
                <a:lnTo>
                  <a:pt x="4183385" y="5201031"/>
                </a:lnTo>
                <a:lnTo>
                  <a:pt x="4228597" y="5211953"/>
                </a:lnTo>
                <a:lnTo>
                  <a:pt x="4273809" y="5222367"/>
                </a:lnTo>
                <a:lnTo>
                  <a:pt x="4319148" y="5232527"/>
                </a:lnTo>
                <a:lnTo>
                  <a:pt x="4364741" y="5242179"/>
                </a:lnTo>
                <a:lnTo>
                  <a:pt x="4375028" y="5244338"/>
                </a:lnTo>
              </a:path>
            </a:pathLst>
          </a:custGeom>
          <a:ln w="114298">
            <a:solidFill>
              <a:srgbClr val="FC601F"/>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832663" rIns="0" bIns="0" rtlCol="0">
            <a:spAutoFit/>
          </a:bodyPr>
          <a:lstStyle/>
          <a:p>
            <a:pPr marL="167640">
              <a:lnSpc>
                <a:spcPct val="100000"/>
              </a:lnSpc>
              <a:spcBef>
                <a:spcPts val="100"/>
              </a:spcBef>
            </a:pPr>
            <a:r>
              <a:rPr sz="12550" spc="944" dirty="0"/>
              <a:t>C</a:t>
            </a:r>
            <a:r>
              <a:rPr sz="12550" spc="950" dirty="0"/>
              <a:t>O</a:t>
            </a:r>
            <a:r>
              <a:rPr sz="12550" spc="944" dirty="0"/>
              <a:t>N</a:t>
            </a:r>
            <a:r>
              <a:rPr sz="12550" spc="940" dirty="0"/>
              <a:t>T</a:t>
            </a:r>
            <a:r>
              <a:rPr sz="12550" spc="944" dirty="0"/>
              <a:t>EN</a:t>
            </a:r>
            <a:r>
              <a:rPr sz="12550" spc="330" dirty="0"/>
              <a:t>T</a:t>
            </a:r>
            <a:endParaRPr sz="12550"/>
          </a:p>
        </p:txBody>
      </p:sp>
      <p:sp>
        <p:nvSpPr>
          <p:cNvPr id="5" name="object 5"/>
          <p:cNvSpPr txBox="1"/>
          <p:nvPr/>
        </p:nvSpPr>
        <p:spPr>
          <a:xfrm>
            <a:off x="4120641" y="3824502"/>
            <a:ext cx="3615690" cy="5621539"/>
          </a:xfrm>
          <a:prstGeom prst="rect">
            <a:avLst/>
          </a:prstGeom>
        </p:spPr>
        <p:txBody>
          <a:bodyPr vert="horz" wrap="square" lIns="0" tIns="13335" rIns="0" bIns="0" rtlCol="0">
            <a:spAutoFit/>
          </a:bodyPr>
          <a:lstStyle/>
          <a:p>
            <a:pPr marL="36830" marR="5080">
              <a:lnSpc>
                <a:spcPct val="154700"/>
              </a:lnSpc>
              <a:spcBef>
                <a:spcPts val="105"/>
              </a:spcBef>
            </a:pPr>
            <a:r>
              <a:rPr sz="3450" b="1" spc="-20" dirty="0">
                <a:solidFill>
                  <a:srgbClr val="171717"/>
                </a:solidFill>
                <a:latin typeface="Tahoma"/>
                <a:cs typeface="Tahoma"/>
              </a:rPr>
              <a:t>INTRODUCTION </a:t>
            </a:r>
            <a:r>
              <a:rPr sz="3450" b="1" spc="85" dirty="0">
                <a:solidFill>
                  <a:srgbClr val="171717"/>
                </a:solidFill>
                <a:latin typeface="Tahoma"/>
                <a:cs typeface="Tahoma"/>
              </a:rPr>
              <a:t>TOOLS</a:t>
            </a:r>
            <a:r>
              <a:rPr sz="3450" b="1" spc="60" dirty="0">
                <a:solidFill>
                  <a:srgbClr val="171717"/>
                </a:solidFill>
                <a:latin typeface="Tahoma"/>
                <a:cs typeface="Tahoma"/>
              </a:rPr>
              <a:t> </a:t>
            </a:r>
            <a:r>
              <a:rPr sz="3450" b="1" spc="65" dirty="0">
                <a:solidFill>
                  <a:srgbClr val="171717"/>
                </a:solidFill>
                <a:latin typeface="Tahoma"/>
                <a:cs typeface="Tahoma"/>
              </a:rPr>
              <a:t>USED </a:t>
            </a:r>
            <a:r>
              <a:rPr sz="3450" b="1" spc="70" dirty="0">
                <a:solidFill>
                  <a:srgbClr val="171717"/>
                </a:solidFill>
                <a:latin typeface="Tahoma"/>
                <a:cs typeface="Tahoma"/>
              </a:rPr>
              <a:t>OBJECTIVES</a:t>
            </a:r>
            <a:endParaRPr sz="3450" dirty="0">
              <a:latin typeface="Tahoma"/>
              <a:cs typeface="Tahoma"/>
            </a:endParaRPr>
          </a:p>
          <a:p>
            <a:pPr marL="36830">
              <a:lnSpc>
                <a:spcPct val="100000"/>
              </a:lnSpc>
              <a:spcBef>
                <a:spcPts val="3260"/>
              </a:spcBef>
            </a:pPr>
            <a:r>
              <a:rPr sz="3450" b="1" spc="75" dirty="0">
                <a:solidFill>
                  <a:srgbClr val="171717"/>
                </a:solidFill>
                <a:latin typeface="Tahoma"/>
                <a:cs typeface="Tahoma"/>
              </a:rPr>
              <a:t>FEATURES</a:t>
            </a:r>
            <a:endParaRPr sz="3450" dirty="0">
              <a:latin typeface="Tahoma"/>
              <a:cs typeface="Tahoma"/>
            </a:endParaRPr>
          </a:p>
          <a:p>
            <a:pPr>
              <a:lnSpc>
                <a:spcPct val="100000"/>
              </a:lnSpc>
              <a:spcBef>
                <a:spcPts val="315"/>
              </a:spcBef>
            </a:pPr>
            <a:endParaRPr sz="3450" dirty="0">
              <a:latin typeface="Tahoma"/>
              <a:cs typeface="Tahoma"/>
            </a:endParaRPr>
          </a:p>
          <a:p>
            <a:pPr marL="12700">
              <a:lnSpc>
                <a:spcPct val="100000"/>
              </a:lnSpc>
            </a:pPr>
            <a:r>
              <a:rPr sz="3450" b="1" spc="105" dirty="0">
                <a:solidFill>
                  <a:srgbClr val="171717"/>
                </a:solidFill>
                <a:latin typeface="Tahoma"/>
                <a:cs typeface="Tahoma"/>
              </a:rPr>
              <a:t>FUTURE</a:t>
            </a:r>
            <a:r>
              <a:rPr sz="3450" b="1" spc="-10" dirty="0">
                <a:solidFill>
                  <a:srgbClr val="171717"/>
                </a:solidFill>
                <a:latin typeface="Tahoma"/>
                <a:cs typeface="Tahoma"/>
              </a:rPr>
              <a:t> </a:t>
            </a:r>
            <a:r>
              <a:rPr sz="3450" b="1" spc="85" dirty="0">
                <a:solidFill>
                  <a:srgbClr val="171717"/>
                </a:solidFill>
                <a:latin typeface="Tahoma"/>
                <a:cs typeface="Tahoma"/>
              </a:rPr>
              <a:t>WORK</a:t>
            </a:r>
            <a:endParaRPr lang="ar-JO" sz="3450" b="1" spc="85" dirty="0">
              <a:solidFill>
                <a:srgbClr val="171717"/>
              </a:solidFill>
              <a:latin typeface="Tahoma"/>
              <a:cs typeface="Tahoma"/>
            </a:endParaRPr>
          </a:p>
          <a:p>
            <a:pPr marL="12700">
              <a:lnSpc>
                <a:spcPct val="100000"/>
              </a:lnSpc>
            </a:pPr>
            <a:endParaRPr lang="en-US" sz="3600" dirty="0"/>
          </a:p>
          <a:p>
            <a:pPr marL="12700">
              <a:lnSpc>
                <a:spcPct val="100000"/>
              </a:lnSpc>
            </a:pPr>
            <a:r>
              <a:rPr lang="en-US" sz="3450" b="1" dirty="0">
                <a:latin typeface="Tahoma" panose="020B0604030504040204" pitchFamily="34" charset="0"/>
                <a:ea typeface="Tahoma" panose="020B0604030504040204" pitchFamily="34" charset="0"/>
                <a:cs typeface="Tahoma" panose="020B0604030504040204" pitchFamily="34" charset="0"/>
              </a:rPr>
              <a:t>CONCLUSION</a:t>
            </a:r>
            <a:endParaRPr sz="3450" b="1" dirty="0">
              <a:latin typeface="Tahoma" panose="020B0604030504040204" pitchFamily="34" charset="0"/>
              <a:ea typeface="Tahoma" panose="020B0604030504040204" pitchFamily="34" charset="0"/>
              <a:cs typeface="Tahoma" panose="020B0604030504040204" pitchFamily="34" charset="0"/>
            </a:endParaRPr>
          </a:p>
        </p:txBody>
      </p:sp>
      <p:pic>
        <p:nvPicPr>
          <p:cNvPr id="6" name="object 6"/>
          <p:cNvPicPr/>
          <p:nvPr/>
        </p:nvPicPr>
        <p:blipFill>
          <a:blip r:embed="rId2" cstate="print"/>
          <a:stretch>
            <a:fillRect/>
          </a:stretch>
        </p:blipFill>
        <p:spPr>
          <a:xfrm>
            <a:off x="16313150" y="898778"/>
            <a:ext cx="236346" cy="235712"/>
          </a:xfrm>
          <a:prstGeom prst="rect">
            <a:avLst/>
          </a:prstGeom>
        </p:spPr>
      </p:pic>
      <p:pic>
        <p:nvPicPr>
          <p:cNvPr id="7" name="object 7"/>
          <p:cNvPicPr/>
          <p:nvPr/>
        </p:nvPicPr>
        <p:blipFill>
          <a:blip r:embed="rId3" cstate="print"/>
          <a:stretch>
            <a:fillRect/>
          </a:stretch>
        </p:blipFill>
        <p:spPr>
          <a:xfrm>
            <a:off x="17022190" y="898778"/>
            <a:ext cx="233680" cy="235712"/>
          </a:xfrm>
          <a:prstGeom prst="rect">
            <a:avLst/>
          </a:prstGeom>
        </p:spPr>
      </p:pic>
      <p:pic>
        <p:nvPicPr>
          <p:cNvPr id="8" name="object 8"/>
          <p:cNvPicPr/>
          <p:nvPr/>
        </p:nvPicPr>
        <p:blipFill>
          <a:blip r:embed="rId4" cstate="print"/>
          <a:stretch>
            <a:fillRect/>
          </a:stretch>
        </p:blipFill>
        <p:spPr>
          <a:xfrm>
            <a:off x="16667607" y="898778"/>
            <a:ext cx="236346" cy="235712"/>
          </a:xfrm>
          <a:prstGeom prst="rect">
            <a:avLst/>
          </a:prstGeom>
        </p:spPr>
      </p:pic>
      <p:sp>
        <p:nvSpPr>
          <p:cNvPr id="9" name="object 9"/>
          <p:cNvSpPr/>
          <p:nvPr/>
        </p:nvSpPr>
        <p:spPr>
          <a:xfrm>
            <a:off x="16182975" y="4867909"/>
            <a:ext cx="2105025" cy="487680"/>
          </a:xfrm>
          <a:custGeom>
            <a:avLst/>
            <a:gdLst/>
            <a:ahLst/>
            <a:cxnLst/>
            <a:rect l="l" t="t" r="r" b="b"/>
            <a:pathLst>
              <a:path w="2105025" h="487679">
                <a:moveTo>
                  <a:pt x="0" y="487299"/>
                </a:moveTo>
                <a:lnTo>
                  <a:pt x="26288" y="486537"/>
                </a:lnTo>
                <a:lnTo>
                  <a:pt x="74294" y="484759"/>
                </a:lnTo>
                <a:lnTo>
                  <a:pt x="122173" y="482473"/>
                </a:lnTo>
                <a:lnTo>
                  <a:pt x="169926" y="479805"/>
                </a:lnTo>
                <a:lnTo>
                  <a:pt x="209550" y="477138"/>
                </a:lnTo>
              </a:path>
              <a:path w="2105025" h="487679">
                <a:moveTo>
                  <a:pt x="209550" y="477138"/>
                </a:moveTo>
                <a:lnTo>
                  <a:pt x="217678" y="476630"/>
                </a:lnTo>
                <a:lnTo>
                  <a:pt x="265176" y="473201"/>
                </a:lnTo>
                <a:lnTo>
                  <a:pt x="312673" y="469264"/>
                </a:lnTo>
                <a:lnTo>
                  <a:pt x="359917" y="464947"/>
                </a:lnTo>
                <a:lnTo>
                  <a:pt x="364998" y="464438"/>
                </a:lnTo>
              </a:path>
              <a:path w="2105025" h="487679">
                <a:moveTo>
                  <a:pt x="364998" y="464438"/>
                </a:moveTo>
                <a:lnTo>
                  <a:pt x="407161" y="460248"/>
                </a:lnTo>
                <a:lnTo>
                  <a:pt x="454278" y="455167"/>
                </a:lnTo>
                <a:lnTo>
                  <a:pt x="483615" y="451738"/>
                </a:lnTo>
              </a:path>
              <a:path w="2105025" h="487679">
                <a:moveTo>
                  <a:pt x="483615" y="451738"/>
                </a:moveTo>
                <a:lnTo>
                  <a:pt x="501269" y="449706"/>
                </a:lnTo>
                <a:lnTo>
                  <a:pt x="548132" y="443864"/>
                </a:lnTo>
                <a:lnTo>
                  <a:pt x="583565" y="439038"/>
                </a:lnTo>
              </a:path>
              <a:path w="2105025" h="487679">
                <a:moveTo>
                  <a:pt x="583565" y="439038"/>
                </a:moveTo>
                <a:lnTo>
                  <a:pt x="594867" y="437514"/>
                </a:lnTo>
                <a:lnTo>
                  <a:pt x="641476" y="430911"/>
                </a:lnTo>
                <a:lnTo>
                  <a:pt x="671194" y="426338"/>
                </a:lnTo>
              </a:path>
              <a:path w="2105025" h="487679">
                <a:moveTo>
                  <a:pt x="671194" y="426338"/>
                </a:moveTo>
                <a:lnTo>
                  <a:pt x="687959" y="423799"/>
                </a:lnTo>
                <a:lnTo>
                  <a:pt x="734313" y="416432"/>
                </a:lnTo>
                <a:lnTo>
                  <a:pt x="780542" y="408559"/>
                </a:lnTo>
                <a:lnTo>
                  <a:pt x="823213" y="400938"/>
                </a:lnTo>
              </a:path>
              <a:path w="2105025" h="487679">
                <a:moveTo>
                  <a:pt x="823213" y="400938"/>
                </a:moveTo>
                <a:lnTo>
                  <a:pt x="826515" y="400430"/>
                </a:lnTo>
                <a:lnTo>
                  <a:pt x="872490" y="391794"/>
                </a:lnTo>
                <a:lnTo>
                  <a:pt x="918336" y="382777"/>
                </a:lnTo>
                <a:lnTo>
                  <a:pt x="953769" y="375538"/>
                </a:lnTo>
              </a:path>
              <a:path w="2105025" h="487679">
                <a:moveTo>
                  <a:pt x="953769" y="375538"/>
                </a:moveTo>
                <a:lnTo>
                  <a:pt x="1009523" y="363727"/>
                </a:lnTo>
                <a:lnTo>
                  <a:pt x="1054988" y="353694"/>
                </a:lnTo>
                <a:lnTo>
                  <a:pt x="1100201" y="343153"/>
                </a:lnTo>
                <a:lnTo>
                  <a:pt x="1145413" y="332359"/>
                </a:lnTo>
                <a:lnTo>
                  <a:pt x="1190371" y="321055"/>
                </a:lnTo>
                <a:lnTo>
                  <a:pt x="1235202" y="309499"/>
                </a:lnTo>
                <a:lnTo>
                  <a:pt x="1279905" y="297561"/>
                </a:lnTo>
                <a:lnTo>
                  <a:pt x="1324355" y="285241"/>
                </a:lnTo>
                <a:lnTo>
                  <a:pt x="1368805" y="272541"/>
                </a:lnTo>
                <a:lnTo>
                  <a:pt x="1413002" y="259587"/>
                </a:lnTo>
                <a:lnTo>
                  <a:pt x="1457071" y="246125"/>
                </a:lnTo>
                <a:lnTo>
                  <a:pt x="1501013" y="232410"/>
                </a:lnTo>
                <a:lnTo>
                  <a:pt x="1544701" y="218312"/>
                </a:lnTo>
                <a:lnTo>
                  <a:pt x="1588261" y="203835"/>
                </a:lnTo>
                <a:lnTo>
                  <a:pt x="1631696" y="188975"/>
                </a:lnTo>
                <a:lnTo>
                  <a:pt x="1675003" y="173862"/>
                </a:lnTo>
                <a:lnTo>
                  <a:pt x="1718055" y="158241"/>
                </a:lnTo>
                <a:lnTo>
                  <a:pt x="1760982" y="142366"/>
                </a:lnTo>
                <a:lnTo>
                  <a:pt x="1803780" y="126237"/>
                </a:lnTo>
                <a:lnTo>
                  <a:pt x="1846326" y="109600"/>
                </a:lnTo>
                <a:lnTo>
                  <a:pt x="1888744" y="92710"/>
                </a:lnTo>
                <a:lnTo>
                  <a:pt x="1931034" y="75437"/>
                </a:lnTo>
                <a:lnTo>
                  <a:pt x="1973071" y="57912"/>
                </a:lnTo>
                <a:lnTo>
                  <a:pt x="2014982" y="40004"/>
                </a:lnTo>
                <a:lnTo>
                  <a:pt x="2056638" y="21716"/>
                </a:lnTo>
                <a:lnTo>
                  <a:pt x="2098167" y="3048"/>
                </a:lnTo>
                <a:lnTo>
                  <a:pt x="2105025" y="0"/>
                </a:lnTo>
              </a:path>
            </a:pathLst>
          </a:custGeom>
          <a:ln w="114298">
            <a:solidFill>
              <a:srgbClr val="FC601F"/>
            </a:solidFill>
          </a:ln>
        </p:spPr>
        <p:txBody>
          <a:bodyPr wrap="square" lIns="0" tIns="0" rIns="0" bIns="0" rtlCol="0"/>
          <a:lstStyle/>
          <a:p>
            <a:endParaRPr/>
          </a:p>
        </p:txBody>
      </p:sp>
      <p:grpSp>
        <p:nvGrpSpPr>
          <p:cNvPr id="10" name="object 10"/>
          <p:cNvGrpSpPr/>
          <p:nvPr/>
        </p:nvGrpSpPr>
        <p:grpSpPr>
          <a:xfrm>
            <a:off x="3249295" y="4951729"/>
            <a:ext cx="523875" cy="561975"/>
            <a:chOff x="3249295" y="4951729"/>
            <a:chExt cx="523875" cy="561975"/>
          </a:xfrm>
        </p:grpSpPr>
        <p:sp>
          <p:nvSpPr>
            <p:cNvPr id="11" name="object 11"/>
            <p:cNvSpPr/>
            <p:nvPr/>
          </p:nvSpPr>
          <p:spPr>
            <a:xfrm>
              <a:off x="3258820" y="4961254"/>
              <a:ext cx="504825" cy="542925"/>
            </a:xfrm>
            <a:custGeom>
              <a:avLst/>
              <a:gdLst/>
              <a:ahLst/>
              <a:cxnLst/>
              <a:rect l="l" t="t" r="r" b="b"/>
              <a:pathLst>
                <a:path w="504825" h="542925">
                  <a:moveTo>
                    <a:pt x="261746" y="542925"/>
                  </a:moveTo>
                  <a:lnTo>
                    <a:pt x="342645" y="526669"/>
                  </a:lnTo>
                  <a:lnTo>
                    <a:pt x="382269" y="506603"/>
                  </a:lnTo>
                  <a:lnTo>
                    <a:pt x="417702" y="479806"/>
                  </a:lnTo>
                  <a:lnTo>
                    <a:pt x="448309" y="447040"/>
                  </a:lnTo>
                  <a:lnTo>
                    <a:pt x="473328" y="409067"/>
                  </a:lnTo>
                  <a:lnTo>
                    <a:pt x="492125" y="366649"/>
                  </a:lnTo>
                  <a:lnTo>
                    <a:pt x="503935" y="320675"/>
                  </a:lnTo>
                  <a:lnTo>
                    <a:pt x="504825" y="310515"/>
                  </a:lnTo>
                </a:path>
                <a:path w="504825" h="542925">
                  <a:moveTo>
                    <a:pt x="504825" y="233172"/>
                  </a:moveTo>
                  <a:lnTo>
                    <a:pt x="492125" y="177037"/>
                  </a:lnTo>
                  <a:lnTo>
                    <a:pt x="473328" y="134620"/>
                  </a:lnTo>
                  <a:lnTo>
                    <a:pt x="448309" y="96647"/>
                  </a:lnTo>
                  <a:lnTo>
                    <a:pt x="417702" y="63881"/>
                  </a:lnTo>
                  <a:lnTo>
                    <a:pt x="382269" y="37084"/>
                  </a:lnTo>
                  <a:lnTo>
                    <a:pt x="342645" y="17018"/>
                  </a:lnTo>
                  <a:lnTo>
                    <a:pt x="299719" y="4445"/>
                  </a:lnTo>
                  <a:lnTo>
                    <a:pt x="254000" y="0"/>
                  </a:lnTo>
                  <a:lnTo>
                    <a:pt x="208406" y="4445"/>
                  </a:lnTo>
                  <a:lnTo>
                    <a:pt x="165353" y="17018"/>
                  </a:lnTo>
                  <a:lnTo>
                    <a:pt x="125856" y="37084"/>
                  </a:lnTo>
                  <a:lnTo>
                    <a:pt x="90424" y="63881"/>
                  </a:lnTo>
                  <a:lnTo>
                    <a:pt x="59816" y="96647"/>
                  </a:lnTo>
                  <a:lnTo>
                    <a:pt x="34670" y="134620"/>
                  </a:lnTo>
                  <a:lnTo>
                    <a:pt x="15875" y="177037"/>
                  </a:lnTo>
                  <a:lnTo>
                    <a:pt x="4063" y="223012"/>
                  </a:lnTo>
                  <a:lnTo>
                    <a:pt x="0" y="271780"/>
                  </a:lnTo>
                  <a:lnTo>
                    <a:pt x="4063" y="320675"/>
                  </a:lnTo>
                  <a:lnTo>
                    <a:pt x="15875" y="366649"/>
                  </a:lnTo>
                  <a:lnTo>
                    <a:pt x="34670" y="409067"/>
                  </a:lnTo>
                  <a:lnTo>
                    <a:pt x="59816" y="447040"/>
                  </a:lnTo>
                  <a:lnTo>
                    <a:pt x="90424" y="479806"/>
                  </a:lnTo>
                  <a:lnTo>
                    <a:pt x="125856" y="506603"/>
                  </a:lnTo>
                  <a:lnTo>
                    <a:pt x="165353" y="526669"/>
                  </a:lnTo>
                  <a:lnTo>
                    <a:pt x="208406" y="539242"/>
                  </a:lnTo>
                  <a:lnTo>
                    <a:pt x="246252" y="542925"/>
                  </a:lnTo>
                </a:path>
              </a:pathLst>
            </a:custGeom>
            <a:ln w="19050">
              <a:solidFill>
                <a:srgbClr val="FC601F"/>
              </a:solidFill>
            </a:ln>
          </p:spPr>
          <p:txBody>
            <a:bodyPr wrap="square" lIns="0" tIns="0" rIns="0" bIns="0" rtlCol="0"/>
            <a:lstStyle/>
            <a:p>
              <a:endParaRPr/>
            </a:p>
          </p:txBody>
        </p:sp>
        <p:pic>
          <p:nvPicPr>
            <p:cNvPr id="12" name="object 12"/>
            <p:cNvPicPr/>
            <p:nvPr/>
          </p:nvPicPr>
          <p:blipFill>
            <a:blip r:embed="rId5" cstate="print"/>
            <a:stretch>
              <a:fillRect/>
            </a:stretch>
          </p:blipFill>
          <p:spPr>
            <a:xfrm>
              <a:off x="3457448" y="5145912"/>
              <a:ext cx="110616" cy="157607"/>
            </a:xfrm>
            <a:prstGeom prst="rect">
              <a:avLst/>
            </a:prstGeom>
          </p:spPr>
        </p:pic>
      </p:grpSp>
      <p:grpSp>
        <p:nvGrpSpPr>
          <p:cNvPr id="13" name="object 13"/>
          <p:cNvGrpSpPr/>
          <p:nvPr/>
        </p:nvGrpSpPr>
        <p:grpSpPr>
          <a:xfrm>
            <a:off x="3249295" y="6768845"/>
            <a:ext cx="523875" cy="561975"/>
            <a:chOff x="3249295" y="6768845"/>
            <a:chExt cx="523875" cy="561975"/>
          </a:xfrm>
        </p:grpSpPr>
        <p:sp>
          <p:nvSpPr>
            <p:cNvPr id="14" name="object 14"/>
            <p:cNvSpPr/>
            <p:nvPr/>
          </p:nvSpPr>
          <p:spPr>
            <a:xfrm>
              <a:off x="3258820" y="6778370"/>
              <a:ext cx="504825" cy="542925"/>
            </a:xfrm>
            <a:custGeom>
              <a:avLst/>
              <a:gdLst/>
              <a:ahLst/>
              <a:cxnLst/>
              <a:rect l="l" t="t" r="r" b="b"/>
              <a:pathLst>
                <a:path w="504825" h="542925">
                  <a:moveTo>
                    <a:pt x="261746" y="542924"/>
                  </a:moveTo>
                  <a:lnTo>
                    <a:pt x="342645" y="526668"/>
                  </a:lnTo>
                  <a:lnTo>
                    <a:pt x="382269" y="506475"/>
                  </a:lnTo>
                  <a:lnTo>
                    <a:pt x="417702" y="479678"/>
                  </a:lnTo>
                  <a:lnTo>
                    <a:pt x="448309" y="446912"/>
                  </a:lnTo>
                  <a:lnTo>
                    <a:pt x="473328" y="408939"/>
                  </a:lnTo>
                  <a:lnTo>
                    <a:pt x="492125" y="366648"/>
                  </a:lnTo>
                  <a:lnTo>
                    <a:pt x="503935" y="320674"/>
                  </a:lnTo>
                  <a:lnTo>
                    <a:pt x="504825" y="310514"/>
                  </a:lnTo>
                </a:path>
                <a:path w="504825" h="542925">
                  <a:moveTo>
                    <a:pt x="504825" y="233171"/>
                  </a:moveTo>
                  <a:lnTo>
                    <a:pt x="492125" y="176911"/>
                  </a:lnTo>
                  <a:lnTo>
                    <a:pt x="473328" y="134619"/>
                  </a:lnTo>
                  <a:lnTo>
                    <a:pt x="448309" y="96646"/>
                  </a:lnTo>
                  <a:lnTo>
                    <a:pt x="417702" y="63880"/>
                  </a:lnTo>
                  <a:lnTo>
                    <a:pt x="382269" y="37083"/>
                  </a:lnTo>
                  <a:lnTo>
                    <a:pt x="342645" y="17017"/>
                  </a:lnTo>
                  <a:lnTo>
                    <a:pt x="299719" y="4317"/>
                  </a:lnTo>
                  <a:lnTo>
                    <a:pt x="254000" y="0"/>
                  </a:lnTo>
                  <a:lnTo>
                    <a:pt x="208406" y="4317"/>
                  </a:lnTo>
                  <a:lnTo>
                    <a:pt x="165353" y="17017"/>
                  </a:lnTo>
                  <a:lnTo>
                    <a:pt x="125856" y="37083"/>
                  </a:lnTo>
                  <a:lnTo>
                    <a:pt x="90424" y="63880"/>
                  </a:lnTo>
                  <a:lnTo>
                    <a:pt x="59816" y="96646"/>
                  </a:lnTo>
                  <a:lnTo>
                    <a:pt x="34670" y="134619"/>
                  </a:lnTo>
                  <a:lnTo>
                    <a:pt x="15875" y="176911"/>
                  </a:lnTo>
                  <a:lnTo>
                    <a:pt x="4063" y="222884"/>
                  </a:lnTo>
                  <a:lnTo>
                    <a:pt x="0" y="271779"/>
                  </a:lnTo>
                  <a:lnTo>
                    <a:pt x="4063" y="320674"/>
                  </a:lnTo>
                  <a:lnTo>
                    <a:pt x="15875" y="366648"/>
                  </a:lnTo>
                  <a:lnTo>
                    <a:pt x="34670" y="408939"/>
                  </a:lnTo>
                  <a:lnTo>
                    <a:pt x="59816" y="446912"/>
                  </a:lnTo>
                  <a:lnTo>
                    <a:pt x="90424" y="479678"/>
                  </a:lnTo>
                  <a:lnTo>
                    <a:pt x="125856" y="506475"/>
                  </a:lnTo>
                  <a:lnTo>
                    <a:pt x="165353" y="526668"/>
                  </a:lnTo>
                  <a:lnTo>
                    <a:pt x="208406" y="539241"/>
                  </a:lnTo>
                  <a:lnTo>
                    <a:pt x="246252" y="542924"/>
                  </a:lnTo>
                </a:path>
              </a:pathLst>
            </a:custGeom>
            <a:ln w="19050">
              <a:solidFill>
                <a:srgbClr val="FC601F"/>
              </a:solidFill>
            </a:ln>
          </p:spPr>
          <p:txBody>
            <a:bodyPr wrap="square" lIns="0" tIns="0" rIns="0" bIns="0" rtlCol="0"/>
            <a:lstStyle/>
            <a:p>
              <a:endParaRPr/>
            </a:p>
          </p:txBody>
        </p:sp>
        <p:pic>
          <p:nvPicPr>
            <p:cNvPr id="15" name="object 15"/>
            <p:cNvPicPr/>
            <p:nvPr/>
          </p:nvPicPr>
          <p:blipFill>
            <a:blip r:embed="rId6" cstate="print"/>
            <a:stretch>
              <a:fillRect/>
            </a:stretch>
          </p:blipFill>
          <p:spPr>
            <a:xfrm>
              <a:off x="3447542" y="6966203"/>
              <a:ext cx="132715" cy="155448"/>
            </a:xfrm>
            <a:prstGeom prst="rect">
              <a:avLst/>
            </a:prstGeom>
          </p:spPr>
        </p:pic>
      </p:grpSp>
      <p:grpSp>
        <p:nvGrpSpPr>
          <p:cNvPr id="16" name="object 16"/>
          <p:cNvGrpSpPr/>
          <p:nvPr/>
        </p:nvGrpSpPr>
        <p:grpSpPr>
          <a:xfrm>
            <a:off x="3249295" y="7797927"/>
            <a:ext cx="523875" cy="561975"/>
            <a:chOff x="3249295" y="7797927"/>
            <a:chExt cx="523875" cy="561975"/>
          </a:xfrm>
        </p:grpSpPr>
        <p:sp>
          <p:nvSpPr>
            <p:cNvPr id="17" name="object 17"/>
            <p:cNvSpPr/>
            <p:nvPr/>
          </p:nvSpPr>
          <p:spPr>
            <a:xfrm>
              <a:off x="3258820" y="7807452"/>
              <a:ext cx="504825" cy="542925"/>
            </a:xfrm>
            <a:custGeom>
              <a:avLst/>
              <a:gdLst/>
              <a:ahLst/>
              <a:cxnLst/>
              <a:rect l="l" t="t" r="r" b="b"/>
              <a:pathLst>
                <a:path w="504825" h="542925">
                  <a:moveTo>
                    <a:pt x="261746" y="542925"/>
                  </a:moveTo>
                  <a:lnTo>
                    <a:pt x="342645" y="526669"/>
                  </a:lnTo>
                  <a:lnTo>
                    <a:pt x="382269" y="506603"/>
                  </a:lnTo>
                  <a:lnTo>
                    <a:pt x="417702" y="479806"/>
                  </a:lnTo>
                  <a:lnTo>
                    <a:pt x="448309" y="447040"/>
                  </a:lnTo>
                  <a:lnTo>
                    <a:pt x="473328" y="409067"/>
                  </a:lnTo>
                  <a:lnTo>
                    <a:pt x="492125" y="366649"/>
                  </a:lnTo>
                  <a:lnTo>
                    <a:pt x="503935" y="320675"/>
                  </a:lnTo>
                  <a:lnTo>
                    <a:pt x="504825" y="310515"/>
                  </a:lnTo>
                </a:path>
                <a:path w="504825" h="542925">
                  <a:moveTo>
                    <a:pt x="504825" y="233172"/>
                  </a:moveTo>
                  <a:lnTo>
                    <a:pt x="492125" y="177037"/>
                  </a:lnTo>
                  <a:lnTo>
                    <a:pt x="473328" y="134620"/>
                  </a:lnTo>
                  <a:lnTo>
                    <a:pt x="448309" y="96774"/>
                  </a:lnTo>
                  <a:lnTo>
                    <a:pt x="417702" y="64008"/>
                  </a:lnTo>
                  <a:lnTo>
                    <a:pt x="382269" y="37084"/>
                  </a:lnTo>
                  <a:lnTo>
                    <a:pt x="342645" y="17018"/>
                  </a:lnTo>
                  <a:lnTo>
                    <a:pt x="299719" y="4445"/>
                  </a:lnTo>
                  <a:lnTo>
                    <a:pt x="254000" y="0"/>
                  </a:lnTo>
                  <a:lnTo>
                    <a:pt x="208406" y="4445"/>
                  </a:lnTo>
                  <a:lnTo>
                    <a:pt x="165353" y="17018"/>
                  </a:lnTo>
                  <a:lnTo>
                    <a:pt x="125856" y="37084"/>
                  </a:lnTo>
                  <a:lnTo>
                    <a:pt x="90424" y="64008"/>
                  </a:lnTo>
                  <a:lnTo>
                    <a:pt x="59816" y="96774"/>
                  </a:lnTo>
                  <a:lnTo>
                    <a:pt x="34670" y="134620"/>
                  </a:lnTo>
                  <a:lnTo>
                    <a:pt x="15875" y="177037"/>
                  </a:lnTo>
                  <a:lnTo>
                    <a:pt x="4063" y="223012"/>
                  </a:lnTo>
                  <a:lnTo>
                    <a:pt x="0" y="271906"/>
                  </a:lnTo>
                  <a:lnTo>
                    <a:pt x="4063" y="320675"/>
                  </a:lnTo>
                  <a:lnTo>
                    <a:pt x="15875" y="366649"/>
                  </a:lnTo>
                  <a:lnTo>
                    <a:pt x="34670" y="409067"/>
                  </a:lnTo>
                  <a:lnTo>
                    <a:pt x="59816" y="447040"/>
                  </a:lnTo>
                  <a:lnTo>
                    <a:pt x="90424" y="479806"/>
                  </a:lnTo>
                  <a:lnTo>
                    <a:pt x="125856" y="506603"/>
                  </a:lnTo>
                  <a:lnTo>
                    <a:pt x="165353" y="526669"/>
                  </a:lnTo>
                  <a:lnTo>
                    <a:pt x="208406" y="539369"/>
                  </a:lnTo>
                  <a:lnTo>
                    <a:pt x="246252" y="542925"/>
                  </a:lnTo>
                </a:path>
              </a:pathLst>
            </a:custGeom>
            <a:ln w="19050">
              <a:solidFill>
                <a:srgbClr val="FC601F"/>
              </a:solidFill>
            </a:ln>
          </p:spPr>
          <p:txBody>
            <a:bodyPr wrap="square" lIns="0" tIns="0" rIns="0" bIns="0" rtlCol="0"/>
            <a:lstStyle/>
            <a:p>
              <a:endParaRPr/>
            </a:p>
          </p:txBody>
        </p:sp>
        <p:pic>
          <p:nvPicPr>
            <p:cNvPr id="18" name="object 18"/>
            <p:cNvPicPr/>
            <p:nvPr/>
          </p:nvPicPr>
          <p:blipFill>
            <a:blip r:embed="rId7" cstate="print"/>
            <a:stretch>
              <a:fillRect/>
            </a:stretch>
          </p:blipFill>
          <p:spPr>
            <a:xfrm>
              <a:off x="3466084" y="7994904"/>
              <a:ext cx="101091" cy="157606"/>
            </a:xfrm>
            <a:prstGeom prst="rect">
              <a:avLst/>
            </a:prstGeom>
          </p:spPr>
        </p:pic>
      </p:grpSp>
      <p:grpSp>
        <p:nvGrpSpPr>
          <p:cNvPr id="19" name="object 19"/>
          <p:cNvGrpSpPr/>
          <p:nvPr/>
        </p:nvGrpSpPr>
        <p:grpSpPr>
          <a:xfrm>
            <a:off x="3255645" y="5745479"/>
            <a:ext cx="523875" cy="561975"/>
            <a:chOff x="3255645" y="5745479"/>
            <a:chExt cx="523875" cy="561975"/>
          </a:xfrm>
        </p:grpSpPr>
        <p:sp>
          <p:nvSpPr>
            <p:cNvPr id="20" name="object 20"/>
            <p:cNvSpPr/>
            <p:nvPr/>
          </p:nvSpPr>
          <p:spPr>
            <a:xfrm>
              <a:off x="3265170" y="5755004"/>
              <a:ext cx="504825" cy="542925"/>
            </a:xfrm>
            <a:custGeom>
              <a:avLst/>
              <a:gdLst/>
              <a:ahLst/>
              <a:cxnLst/>
              <a:rect l="l" t="t" r="r" b="b"/>
              <a:pathLst>
                <a:path w="504825" h="542925">
                  <a:moveTo>
                    <a:pt x="261746" y="542925"/>
                  </a:moveTo>
                  <a:lnTo>
                    <a:pt x="342645" y="526669"/>
                  </a:lnTo>
                  <a:lnTo>
                    <a:pt x="382269" y="506603"/>
                  </a:lnTo>
                  <a:lnTo>
                    <a:pt x="417702" y="479806"/>
                  </a:lnTo>
                  <a:lnTo>
                    <a:pt x="448309" y="447040"/>
                  </a:lnTo>
                  <a:lnTo>
                    <a:pt x="473328" y="409067"/>
                  </a:lnTo>
                  <a:lnTo>
                    <a:pt x="492125" y="366649"/>
                  </a:lnTo>
                  <a:lnTo>
                    <a:pt x="503935" y="320675"/>
                  </a:lnTo>
                  <a:lnTo>
                    <a:pt x="504825" y="310515"/>
                  </a:lnTo>
                </a:path>
                <a:path w="504825" h="542925">
                  <a:moveTo>
                    <a:pt x="504825" y="233172"/>
                  </a:moveTo>
                  <a:lnTo>
                    <a:pt x="492125" y="177037"/>
                  </a:lnTo>
                  <a:lnTo>
                    <a:pt x="473328" y="134620"/>
                  </a:lnTo>
                  <a:lnTo>
                    <a:pt x="448309" y="96647"/>
                  </a:lnTo>
                  <a:lnTo>
                    <a:pt x="417702" y="63881"/>
                  </a:lnTo>
                  <a:lnTo>
                    <a:pt x="382269" y="37084"/>
                  </a:lnTo>
                  <a:lnTo>
                    <a:pt x="342645" y="17018"/>
                  </a:lnTo>
                  <a:lnTo>
                    <a:pt x="299719" y="4445"/>
                  </a:lnTo>
                  <a:lnTo>
                    <a:pt x="254000" y="0"/>
                  </a:lnTo>
                  <a:lnTo>
                    <a:pt x="208406" y="4445"/>
                  </a:lnTo>
                  <a:lnTo>
                    <a:pt x="165353" y="17018"/>
                  </a:lnTo>
                  <a:lnTo>
                    <a:pt x="125856" y="37084"/>
                  </a:lnTo>
                  <a:lnTo>
                    <a:pt x="90424" y="63881"/>
                  </a:lnTo>
                  <a:lnTo>
                    <a:pt x="59816" y="96647"/>
                  </a:lnTo>
                  <a:lnTo>
                    <a:pt x="34670" y="134620"/>
                  </a:lnTo>
                  <a:lnTo>
                    <a:pt x="15875" y="177037"/>
                  </a:lnTo>
                  <a:lnTo>
                    <a:pt x="4063" y="223012"/>
                  </a:lnTo>
                  <a:lnTo>
                    <a:pt x="0" y="271780"/>
                  </a:lnTo>
                  <a:lnTo>
                    <a:pt x="4063" y="320675"/>
                  </a:lnTo>
                  <a:lnTo>
                    <a:pt x="15875" y="366649"/>
                  </a:lnTo>
                  <a:lnTo>
                    <a:pt x="34670" y="409067"/>
                  </a:lnTo>
                  <a:lnTo>
                    <a:pt x="59816" y="447040"/>
                  </a:lnTo>
                  <a:lnTo>
                    <a:pt x="90424" y="479806"/>
                  </a:lnTo>
                  <a:lnTo>
                    <a:pt x="125856" y="506603"/>
                  </a:lnTo>
                  <a:lnTo>
                    <a:pt x="165353" y="526669"/>
                  </a:lnTo>
                  <a:lnTo>
                    <a:pt x="208406" y="539242"/>
                  </a:lnTo>
                  <a:lnTo>
                    <a:pt x="246252" y="542925"/>
                  </a:lnTo>
                </a:path>
              </a:pathLst>
            </a:custGeom>
            <a:ln w="19050">
              <a:solidFill>
                <a:srgbClr val="FC601F"/>
              </a:solidFill>
            </a:ln>
          </p:spPr>
          <p:txBody>
            <a:bodyPr wrap="square" lIns="0" tIns="0" rIns="0" bIns="0" rtlCol="0"/>
            <a:lstStyle/>
            <a:p>
              <a:endParaRPr/>
            </a:p>
          </p:txBody>
        </p:sp>
        <p:pic>
          <p:nvPicPr>
            <p:cNvPr id="21" name="object 21"/>
            <p:cNvPicPr/>
            <p:nvPr/>
          </p:nvPicPr>
          <p:blipFill>
            <a:blip r:embed="rId8" cstate="print"/>
            <a:stretch>
              <a:fillRect/>
            </a:stretch>
          </p:blipFill>
          <p:spPr>
            <a:xfrm>
              <a:off x="3469640" y="5939916"/>
              <a:ext cx="101092" cy="159766"/>
            </a:xfrm>
            <a:prstGeom prst="rect">
              <a:avLst/>
            </a:prstGeom>
          </p:spPr>
        </p:pic>
      </p:grpSp>
      <p:sp>
        <p:nvSpPr>
          <p:cNvPr id="22" name="object 22"/>
          <p:cNvSpPr/>
          <p:nvPr/>
        </p:nvSpPr>
        <p:spPr>
          <a:xfrm>
            <a:off x="11589385" y="7658861"/>
            <a:ext cx="5045075" cy="2595245"/>
          </a:xfrm>
          <a:custGeom>
            <a:avLst/>
            <a:gdLst/>
            <a:ahLst/>
            <a:cxnLst/>
            <a:rect l="l" t="t" r="r" b="b"/>
            <a:pathLst>
              <a:path w="5045075" h="2595245">
                <a:moveTo>
                  <a:pt x="2654046" y="17653"/>
                </a:moveTo>
                <a:lnTo>
                  <a:pt x="2604262" y="12065"/>
                </a:lnTo>
                <a:lnTo>
                  <a:pt x="2554478" y="7493"/>
                </a:lnTo>
                <a:lnTo>
                  <a:pt x="2504567" y="4064"/>
                </a:lnTo>
                <a:lnTo>
                  <a:pt x="2454656" y="1651"/>
                </a:lnTo>
                <a:lnTo>
                  <a:pt x="2404745" y="254"/>
                </a:lnTo>
                <a:lnTo>
                  <a:pt x="2354834" y="0"/>
                </a:lnTo>
                <a:lnTo>
                  <a:pt x="2304923" y="762"/>
                </a:lnTo>
                <a:lnTo>
                  <a:pt x="2255012" y="2667"/>
                </a:lnTo>
                <a:lnTo>
                  <a:pt x="2205228" y="5461"/>
                </a:lnTo>
                <a:lnTo>
                  <a:pt x="2155571" y="9398"/>
                </a:lnTo>
                <a:lnTo>
                  <a:pt x="2105914" y="14351"/>
                </a:lnTo>
                <a:lnTo>
                  <a:pt x="2056384" y="20447"/>
                </a:lnTo>
                <a:lnTo>
                  <a:pt x="2006981" y="27432"/>
                </a:lnTo>
                <a:lnTo>
                  <a:pt x="1957832" y="35560"/>
                </a:lnTo>
                <a:lnTo>
                  <a:pt x="1908683" y="44577"/>
                </a:lnTo>
                <a:lnTo>
                  <a:pt x="1859788" y="54737"/>
                </a:lnTo>
                <a:lnTo>
                  <a:pt x="1811147" y="65913"/>
                </a:lnTo>
                <a:lnTo>
                  <a:pt x="1762633" y="78105"/>
                </a:lnTo>
                <a:lnTo>
                  <a:pt x="1714373" y="91313"/>
                </a:lnTo>
                <a:lnTo>
                  <a:pt x="1666240" y="105537"/>
                </a:lnTo>
                <a:lnTo>
                  <a:pt x="1618488" y="120777"/>
                </a:lnTo>
                <a:lnTo>
                  <a:pt x="1570990" y="136906"/>
                </a:lnTo>
                <a:lnTo>
                  <a:pt x="1523873" y="154178"/>
                </a:lnTo>
                <a:lnTo>
                  <a:pt x="1476870" y="172466"/>
                </a:lnTo>
                <a:lnTo>
                  <a:pt x="1430401" y="191643"/>
                </a:lnTo>
                <a:lnTo>
                  <a:pt x="1384173" y="211836"/>
                </a:lnTo>
                <a:lnTo>
                  <a:pt x="1339215" y="232664"/>
                </a:lnTo>
                <a:lnTo>
                  <a:pt x="1294892" y="254254"/>
                </a:lnTo>
                <a:lnTo>
                  <a:pt x="1250950" y="276733"/>
                </a:lnTo>
                <a:lnTo>
                  <a:pt x="1207770" y="300101"/>
                </a:lnTo>
                <a:lnTo>
                  <a:pt x="1165098" y="324231"/>
                </a:lnTo>
                <a:lnTo>
                  <a:pt x="1123061" y="349123"/>
                </a:lnTo>
                <a:lnTo>
                  <a:pt x="1081532" y="374904"/>
                </a:lnTo>
                <a:lnTo>
                  <a:pt x="1040765" y="401447"/>
                </a:lnTo>
                <a:lnTo>
                  <a:pt x="1000506" y="428625"/>
                </a:lnTo>
                <a:lnTo>
                  <a:pt x="960882" y="456692"/>
                </a:lnTo>
                <a:lnTo>
                  <a:pt x="922020" y="485521"/>
                </a:lnTo>
                <a:lnTo>
                  <a:pt x="883666" y="514985"/>
                </a:lnTo>
                <a:lnTo>
                  <a:pt x="846074" y="545211"/>
                </a:lnTo>
                <a:lnTo>
                  <a:pt x="808990" y="576199"/>
                </a:lnTo>
                <a:lnTo>
                  <a:pt x="772668" y="607949"/>
                </a:lnTo>
                <a:lnTo>
                  <a:pt x="737108" y="640207"/>
                </a:lnTo>
                <a:lnTo>
                  <a:pt x="702183" y="673354"/>
                </a:lnTo>
                <a:lnTo>
                  <a:pt x="667893" y="707009"/>
                </a:lnTo>
                <a:lnTo>
                  <a:pt x="634365" y="741426"/>
                </a:lnTo>
                <a:lnTo>
                  <a:pt x="601599" y="776351"/>
                </a:lnTo>
                <a:lnTo>
                  <a:pt x="569468" y="812038"/>
                </a:lnTo>
                <a:lnTo>
                  <a:pt x="538099" y="848360"/>
                </a:lnTo>
                <a:lnTo>
                  <a:pt x="507619" y="885190"/>
                </a:lnTo>
                <a:lnTo>
                  <a:pt x="477647" y="922782"/>
                </a:lnTo>
                <a:lnTo>
                  <a:pt x="448564" y="960882"/>
                </a:lnTo>
                <a:lnTo>
                  <a:pt x="420243" y="999490"/>
                </a:lnTo>
                <a:lnTo>
                  <a:pt x="392684" y="1038733"/>
                </a:lnTo>
                <a:lnTo>
                  <a:pt x="365887" y="1078484"/>
                </a:lnTo>
                <a:lnTo>
                  <a:pt x="339979" y="1118870"/>
                </a:lnTo>
                <a:lnTo>
                  <a:pt x="314833" y="1159764"/>
                </a:lnTo>
                <a:lnTo>
                  <a:pt x="290449" y="1201166"/>
                </a:lnTo>
                <a:lnTo>
                  <a:pt x="266827" y="1243076"/>
                </a:lnTo>
                <a:lnTo>
                  <a:pt x="244094" y="1285494"/>
                </a:lnTo>
                <a:lnTo>
                  <a:pt x="222250" y="1328420"/>
                </a:lnTo>
                <a:lnTo>
                  <a:pt x="201168" y="1371752"/>
                </a:lnTo>
                <a:lnTo>
                  <a:pt x="180975" y="1415605"/>
                </a:lnTo>
                <a:lnTo>
                  <a:pt x="161671" y="1459915"/>
                </a:lnTo>
                <a:lnTo>
                  <a:pt x="143256" y="1504657"/>
                </a:lnTo>
                <a:lnTo>
                  <a:pt x="125603" y="1549844"/>
                </a:lnTo>
                <a:lnTo>
                  <a:pt x="108966" y="1595462"/>
                </a:lnTo>
                <a:lnTo>
                  <a:pt x="93218" y="1641487"/>
                </a:lnTo>
                <a:lnTo>
                  <a:pt x="78232" y="1687906"/>
                </a:lnTo>
                <a:lnTo>
                  <a:pt x="64262" y="1734718"/>
                </a:lnTo>
                <a:lnTo>
                  <a:pt x="51181" y="1781911"/>
                </a:lnTo>
                <a:lnTo>
                  <a:pt x="39116" y="1829460"/>
                </a:lnTo>
                <a:lnTo>
                  <a:pt x="27940" y="1877377"/>
                </a:lnTo>
                <a:lnTo>
                  <a:pt x="17653" y="1925624"/>
                </a:lnTo>
                <a:lnTo>
                  <a:pt x="8382" y="1974215"/>
                </a:lnTo>
                <a:lnTo>
                  <a:pt x="0" y="2023135"/>
                </a:lnTo>
                <a:lnTo>
                  <a:pt x="16510" y="2026843"/>
                </a:lnTo>
                <a:lnTo>
                  <a:pt x="25019" y="1977288"/>
                </a:lnTo>
                <a:lnTo>
                  <a:pt x="34417" y="1928075"/>
                </a:lnTo>
                <a:lnTo>
                  <a:pt x="44831" y="1879193"/>
                </a:lnTo>
                <a:lnTo>
                  <a:pt x="56261" y="1830679"/>
                </a:lnTo>
                <a:lnTo>
                  <a:pt x="68707" y="1782533"/>
                </a:lnTo>
                <a:lnTo>
                  <a:pt x="82042" y="1734769"/>
                </a:lnTo>
                <a:lnTo>
                  <a:pt x="96393" y="1687398"/>
                </a:lnTo>
                <a:lnTo>
                  <a:pt x="111633" y="1640420"/>
                </a:lnTo>
                <a:lnTo>
                  <a:pt x="127762" y="1593875"/>
                </a:lnTo>
                <a:lnTo>
                  <a:pt x="144907" y="1547749"/>
                </a:lnTo>
                <a:lnTo>
                  <a:pt x="162941" y="1502067"/>
                </a:lnTo>
                <a:lnTo>
                  <a:pt x="181864" y="1456829"/>
                </a:lnTo>
                <a:lnTo>
                  <a:pt x="201676" y="1412062"/>
                </a:lnTo>
                <a:lnTo>
                  <a:pt x="222377" y="1367764"/>
                </a:lnTo>
                <a:lnTo>
                  <a:pt x="243967" y="1323975"/>
                </a:lnTo>
                <a:lnTo>
                  <a:pt x="266446" y="1280668"/>
                </a:lnTo>
                <a:lnTo>
                  <a:pt x="289814" y="1237869"/>
                </a:lnTo>
                <a:lnTo>
                  <a:pt x="313944" y="1195578"/>
                </a:lnTo>
                <a:lnTo>
                  <a:pt x="338963" y="1153795"/>
                </a:lnTo>
                <a:lnTo>
                  <a:pt x="364871" y="1112647"/>
                </a:lnTo>
                <a:lnTo>
                  <a:pt x="391541" y="1072007"/>
                </a:lnTo>
                <a:lnTo>
                  <a:pt x="419100" y="1031875"/>
                </a:lnTo>
                <a:lnTo>
                  <a:pt x="447421" y="992378"/>
                </a:lnTo>
                <a:lnTo>
                  <a:pt x="476504" y="953516"/>
                </a:lnTo>
                <a:lnTo>
                  <a:pt x="506476" y="915289"/>
                </a:lnTo>
                <a:lnTo>
                  <a:pt x="537083" y="877570"/>
                </a:lnTo>
                <a:lnTo>
                  <a:pt x="568579" y="840486"/>
                </a:lnTo>
                <a:lnTo>
                  <a:pt x="600837" y="804164"/>
                </a:lnTo>
                <a:lnTo>
                  <a:pt x="633857" y="768350"/>
                </a:lnTo>
                <a:lnTo>
                  <a:pt x="667512" y="733298"/>
                </a:lnTo>
                <a:lnTo>
                  <a:pt x="702056" y="698881"/>
                </a:lnTo>
                <a:lnTo>
                  <a:pt x="737235" y="665226"/>
                </a:lnTo>
                <a:lnTo>
                  <a:pt x="773049" y="632206"/>
                </a:lnTo>
                <a:lnTo>
                  <a:pt x="809752" y="599821"/>
                </a:lnTo>
                <a:lnTo>
                  <a:pt x="847090" y="568198"/>
                </a:lnTo>
                <a:lnTo>
                  <a:pt x="885063" y="537464"/>
                </a:lnTo>
                <a:lnTo>
                  <a:pt x="923798" y="507365"/>
                </a:lnTo>
                <a:lnTo>
                  <a:pt x="963168" y="477901"/>
                </a:lnTo>
                <a:lnTo>
                  <a:pt x="1003173" y="449453"/>
                </a:lnTo>
                <a:lnTo>
                  <a:pt x="1043813" y="421640"/>
                </a:lnTo>
                <a:lnTo>
                  <a:pt x="1085215" y="394589"/>
                </a:lnTo>
                <a:lnTo>
                  <a:pt x="1127125" y="368427"/>
                </a:lnTo>
                <a:lnTo>
                  <a:pt x="1169797" y="343027"/>
                </a:lnTo>
                <a:lnTo>
                  <a:pt x="1212977" y="318516"/>
                </a:lnTo>
                <a:lnTo>
                  <a:pt x="1256792" y="294767"/>
                </a:lnTo>
                <a:lnTo>
                  <a:pt x="1301242" y="271907"/>
                </a:lnTo>
                <a:lnTo>
                  <a:pt x="1346200" y="249936"/>
                </a:lnTo>
                <a:lnTo>
                  <a:pt x="1391920" y="228854"/>
                </a:lnTo>
                <a:lnTo>
                  <a:pt x="1437767" y="208788"/>
                </a:lnTo>
                <a:lnTo>
                  <a:pt x="1483868" y="189738"/>
                </a:lnTo>
                <a:lnTo>
                  <a:pt x="1530350" y="171577"/>
                </a:lnTo>
                <a:lnTo>
                  <a:pt x="1577213" y="154432"/>
                </a:lnTo>
                <a:lnTo>
                  <a:pt x="1624330" y="138303"/>
                </a:lnTo>
                <a:lnTo>
                  <a:pt x="1671701" y="123190"/>
                </a:lnTo>
                <a:lnTo>
                  <a:pt x="1719326" y="109093"/>
                </a:lnTo>
                <a:lnTo>
                  <a:pt x="1767205" y="96012"/>
                </a:lnTo>
                <a:lnTo>
                  <a:pt x="1815338" y="83820"/>
                </a:lnTo>
                <a:lnTo>
                  <a:pt x="1863725" y="72771"/>
                </a:lnTo>
                <a:lnTo>
                  <a:pt x="1912239" y="62611"/>
                </a:lnTo>
                <a:lnTo>
                  <a:pt x="1961007" y="53594"/>
                </a:lnTo>
                <a:lnTo>
                  <a:pt x="2009775" y="45466"/>
                </a:lnTo>
                <a:lnTo>
                  <a:pt x="2058797" y="38481"/>
                </a:lnTo>
                <a:lnTo>
                  <a:pt x="2107946" y="32385"/>
                </a:lnTo>
                <a:lnTo>
                  <a:pt x="2157222" y="27432"/>
                </a:lnTo>
                <a:lnTo>
                  <a:pt x="2206625" y="23495"/>
                </a:lnTo>
                <a:lnTo>
                  <a:pt x="2256028" y="20574"/>
                </a:lnTo>
                <a:lnTo>
                  <a:pt x="2305558" y="18669"/>
                </a:lnTo>
                <a:lnTo>
                  <a:pt x="2355088" y="17907"/>
                </a:lnTo>
                <a:lnTo>
                  <a:pt x="2404745" y="18034"/>
                </a:lnTo>
                <a:lnTo>
                  <a:pt x="2454275" y="19304"/>
                </a:lnTo>
                <a:lnTo>
                  <a:pt x="2503932" y="21717"/>
                </a:lnTo>
                <a:lnTo>
                  <a:pt x="2553462" y="25019"/>
                </a:lnTo>
                <a:lnTo>
                  <a:pt x="2603119" y="29464"/>
                </a:lnTo>
                <a:lnTo>
                  <a:pt x="2652649" y="35052"/>
                </a:lnTo>
                <a:lnTo>
                  <a:pt x="2654046" y="17653"/>
                </a:lnTo>
                <a:close/>
              </a:path>
              <a:path w="5045075" h="2595245">
                <a:moveTo>
                  <a:pt x="5044948" y="2595168"/>
                </a:moveTo>
                <a:lnTo>
                  <a:pt x="5041773" y="2569032"/>
                </a:lnTo>
                <a:lnTo>
                  <a:pt x="5036312" y="2518232"/>
                </a:lnTo>
                <a:lnTo>
                  <a:pt x="5030089" y="2480132"/>
                </a:lnTo>
                <a:lnTo>
                  <a:pt x="5022850" y="2429332"/>
                </a:lnTo>
                <a:lnTo>
                  <a:pt x="5014722" y="2391232"/>
                </a:lnTo>
                <a:lnTo>
                  <a:pt x="5005578" y="2340432"/>
                </a:lnTo>
                <a:lnTo>
                  <a:pt x="4995672" y="2289632"/>
                </a:lnTo>
                <a:lnTo>
                  <a:pt x="4984750" y="2251532"/>
                </a:lnTo>
                <a:lnTo>
                  <a:pt x="4972939" y="2200732"/>
                </a:lnTo>
                <a:lnTo>
                  <a:pt x="4960239" y="2162632"/>
                </a:lnTo>
                <a:lnTo>
                  <a:pt x="4946650" y="2111832"/>
                </a:lnTo>
                <a:lnTo>
                  <a:pt x="4932045" y="2073732"/>
                </a:lnTo>
                <a:lnTo>
                  <a:pt x="4916551" y="2022932"/>
                </a:lnTo>
                <a:lnTo>
                  <a:pt x="4900041" y="1984832"/>
                </a:lnTo>
                <a:lnTo>
                  <a:pt x="4882642" y="1934032"/>
                </a:lnTo>
                <a:lnTo>
                  <a:pt x="4864227" y="1895932"/>
                </a:lnTo>
                <a:lnTo>
                  <a:pt x="4844923" y="1845132"/>
                </a:lnTo>
                <a:lnTo>
                  <a:pt x="4824730" y="1807032"/>
                </a:lnTo>
                <a:lnTo>
                  <a:pt x="4803775" y="1756232"/>
                </a:lnTo>
                <a:lnTo>
                  <a:pt x="4782058" y="1718132"/>
                </a:lnTo>
                <a:lnTo>
                  <a:pt x="4759579" y="1680032"/>
                </a:lnTo>
                <a:lnTo>
                  <a:pt x="4736338" y="1629232"/>
                </a:lnTo>
                <a:lnTo>
                  <a:pt x="4712462" y="1591132"/>
                </a:lnTo>
                <a:lnTo>
                  <a:pt x="4687824" y="1553032"/>
                </a:lnTo>
                <a:lnTo>
                  <a:pt x="4662551" y="1514932"/>
                </a:lnTo>
                <a:lnTo>
                  <a:pt x="4636516" y="1476832"/>
                </a:lnTo>
                <a:lnTo>
                  <a:pt x="4609846" y="1438732"/>
                </a:lnTo>
                <a:lnTo>
                  <a:pt x="4582541" y="1400708"/>
                </a:lnTo>
                <a:lnTo>
                  <a:pt x="4554601" y="1362532"/>
                </a:lnTo>
                <a:lnTo>
                  <a:pt x="4525899" y="1324483"/>
                </a:lnTo>
                <a:lnTo>
                  <a:pt x="4496689" y="1286383"/>
                </a:lnTo>
                <a:lnTo>
                  <a:pt x="4466844" y="1260983"/>
                </a:lnTo>
                <a:lnTo>
                  <a:pt x="4436364" y="1222883"/>
                </a:lnTo>
                <a:lnTo>
                  <a:pt x="4405249" y="1184783"/>
                </a:lnTo>
                <a:lnTo>
                  <a:pt x="4373626" y="1159383"/>
                </a:lnTo>
                <a:lnTo>
                  <a:pt x="4341495" y="1121283"/>
                </a:lnTo>
                <a:lnTo>
                  <a:pt x="4308729" y="1095883"/>
                </a:lnTo>
                <a:lnTo>
                  <a:pt x="4275455" y="1057783"/>
                </a:lnTo>
                <a:lnTo>
                  <a:pt x="4207256" y="1006983"/>
                </a:lnTo>
                <a:lnTo>
                  <a:pt x="4172458" y="968883"/>
                </a:lnTo>
                <a:lnTo>
                  <a:pt x="4101211" y="918083"/>
                </a:lnTo>
                <a:lnTo>
                  <a:pt x="4028186" y="867283"/>
                </a:lnTo>
                <a:lnTo>
                  <a:pt x="3953383" y="816483"/>
                </a:lnTo>
                <a:lnTo>
                  <a:pt x="3876802" y="765683"/>
                </a:lnTo>
                <a:lnTo>
                  <a:pt x="3837940" y="740283"/>
                </a:lnTo>
                <a:lnTo>
                  <a:pt x="3798697" y="727583"/>
                </a:lnTo>
                <a:lnTo>
                  <a:pt x="3758946" y="702183"/>
                </a:lnTo>
                <a:lnTo>
                  <a:pt x="3718941" y="689483"/>
                </a:lnTo>
                <a:lnTo>
                  <a:pt x="3678682" y="664083"/>
                </a:lnTo>
                <a:lnTo>
                  <a:pt x="3637915" y="651383"/>
                </a:lnTo>
                <a:lnTo>
                  <a:pt x="3596894" y="625983"/>
                </a:lnTo>
                <a:lnTo>
                  <a:pt x="3513836" y="600583"/>
                </a:lnTo>
                <a:lnTo>
                  <a:pt x="3471926" y="575183"/>
                </a:lnTo>
                <a:lnTo>
                  <a:pt x="3214624" y="498983"/>
                </a:lnTo>
                <a:lnTo>
                  <a:pt x="3170809" y="498983"/>
                </a:lnTo>
                <a:lnTo>
                  <a:pt x="3082925" y="473583"/>
                </a:lnTo>
                <a:lnTo>
                  <a:pt x="3038602" y="473583"/>
                </a:lnTo>
                <a:lnTo>
                  <a:pt x="2994152" y="460883"/>
                </a:lnTo>
                <a:lnTo>
                  <a:pt x="2949575" y="460883"/>
                </a:lnTo>
                <a:lnTo>
                  <a:pt x="2904871" y="448183"/>
                </a:lnTo>
                <a:lnTo>
                  <a:pt x="2815082" y="448183"/>
                </a:lnTo>
                <a:lnTo>
                  <a:pt x="2769997" y="435483"/>
                </a:lnTo>
                <a:lnTo>
                  <a:pt x="2588895" y="435483"/>
                </a:lnTo>
                <a:lnTo>
                  <a:pt x="2543429" y="448183"/>
                </a:lnTo>
                <a:lnTo>
                  <a:pt x="2406904" y="448183"/>
                </a:lnTo>
                <a:lnTo>
                  <a:pt x="2361438" y="460883"/>
                </a:lnTo>
                <a:lnTo>
                  <a:pt x="2315972" y="460883"/>
                </a:lnTo>
                <a:lnTo>
                  <a:pt x="2225040" y="486283"/>
                </a:lnTo>
                <a:lnTo>
                  <a:pt x="2179574" y="486283"/>
                </a:lnTo>
                <a:lnTo>
                  <a:pt x="1864233" y="575183"/>
                </a:lnTo>
                <a:lnTo>
                  <a:pt x="1819656" y="600583"/>
                </a:lnTo>
                <a:lnTo>
                  <a:pt x="1730883" y="625983"/>
                </a:lnTo>
                <a:lnTo>
                  <a:pt x="1643126" y="676783"/>
                </a:lnTo>
                <a:lnTo>
                  <a:pt x="1600073" y="689483"/>
                </a:lnTo>
                <a:lnTo>
                  <a:pt x="1515618" y="740283"/>
                </a:lnTo>
                <a:lnTo>
                  <a:pt x="1474343" y="752983"/>
                </a:lnTo>
                <a:lnTo>
                  <a:pt x="1393698" y="803783"/>
                </a:lnTo>
                <a:lnTo>
                  <a:pt x="1354201" y="829183"/>
                </a:lnTo>
                <a:lnTo>
                  <a:pt x="1315466" y="854583"/>
                </a:lnTo>
                <a:lnTo>
                  <a:pt x="1277366" y="879983"/>
                </a:lnTo>
                <a:lnTo>
                  <a:pt x="1239774" y="918083"/>
                </a:lnTo>
                <a:lnTo>
                  <a:pt x="1202944" y="943483"/>
                </a:lnTo>
                <a:lnTo>
                  <a:pt x="1166749" y="968883"/>
                </a:lnTo>
                <a:lnTo>
                  <a:pt x="1131189" y="994283"/>
                </a:lnTo>
                <a:lnTo>
                  <a:pt x="1096264" y="1032383"/>
                </a:lnTo>
                <a:lnTo>
                  <a:pt x="1061974" y="1057783"/>
                </a:lnTo>
                <a:lnTo>
                  <a:pt x="1028446" y="1095883"/>
                </a:lnTo>
                <a:lnTo>
                  <a:pt x="995553" y="1121283"/>
                </a:lnTo>
                <a:lnTo>
                  <a:pt x="963295" y="1159383"/>
                </a:lnTo>
                <a:lnTo>
                  <a:pt x="931672" y="1184783"/>
                </a:lnTo>
                <a:lnTo>
                  <a:pt x="900811" y="1222883"/>
                </a:lnTo>
                <a:lnTo>
                  <a:pt x="870712" y="1248283"/>
                </a:lnTo>
                <a:lnTo>
                  <a:pt x="841248" y="1286383"/>
                </a:lnTo>
                <a:lnTo>
                  <a:pt x="812419" y="1324483"/>
                </a:lnTo>
                <a:lnTo>
                  <a:pt x="784352" y="1362532"/>
                </a:lnTo>
                <a:lnTo>
                  <a:pt x="756920" y="1387932"/>
                </a:lnTo>
                <a:lnTo>
                  <a:pt x="730250" y="1426032"/>
                </a:lnTo>
                <a:lnTo>
                  <a:pt x="704342" y="1464132"/>
                </a:lnTo>
                <a:lnTo>
                  <a:pt x="679069" y="1502232"/>
                </a:lnTo>
                <a:lnTo>
                  <a:pt x="654558" y="1540332"/>
                </a:lnTo>
                <a:lnTo>
                  <a:pt x="630809" y="1578432"/>
                </a:lnTo>
                <a:lnTo>
                  <a:pt x="607822" y="1616532"/>
                </a:lnTo>
                <a:lnTo>
                  <a:pt x="585470" y="1654632"/>
                </a:lnTo>
                <a:lnTo>
                  <a:pt x="563880" y="1692732"/>
                </a:lnTo>
                <a:lnTo>
                  <a:pt x="543052" y="1730832"/>
                </a:lnTo>
                <a:lnTo>
                  <a:pt x="522986" y="1781632"/>
                </a:lnTo>
                <a:lnTo>
                  <a:pt x="503682" y="1819732"/>
                </a:lnTo>
                <a:lnTo>
                  <a:pt x="485140" y="1857832"/>
                </a:lnTo>
                <a:lnTo>
                  <a:pt x="467360" y="1895932"/>
                </a:lnTo>
                <a:lnTo>
                  <a:pt x="450342" y="1934032"/>
                </a:lnTo>
                <a:lnTo>
                  <a:pt x="434086" y="1984832"/>
                </a:lnTo>
                <a:lnTo>
                  <a:pt x="418592" y="2022932"/>
                </a:lnTo>
                <a:lnTo>
                  <a:pt x="403987" y="2061032"/>
                </a:lnTo>
                <a:lnTo>
                  <a:pt x="390017" y="2111832"/>
                </a:lnTo>
                <a:lnTo>
                  <a:pt x="376936" y="2149932"/>
                </a:lnTo>
                <a:lnTo>
                  <a:pt x="364617" y="2188032"/>
                </a:lnTo>
                <a:lnTo>
                  <a:pt x="353187" y="2238832"/>
                </a:lnTo>
                <a:lnTo>
                  <a:pt x="342392" y="2276932"/>
                </a:lnTo>
                <a:lnTo>
                  <a:pt x="332486" y="2327732"/>
                </a:lnTo>
                <a:lnTo>
                  <a:pt x="323469" y="2365832"/>
                </a:lnTo>
                <a:lnTo>
                  <a:pt x="315214" y="2416632"/>
                </a:lnTo>
                <a:lnTo>
                  <a:pt x="307848" y="2454732"/>
                </a:lnTo>
                <a:lnTo>
                  <a:pt x="301117" y="2505532"/>
                </a:lnTo>
                <a:lnTo>
                  <a:pt x="295402" y="2543632"/>
                </a:lnTo>
                <a:lnTo>
                  <a:pt x="290322" y="2595168"/>
                </a:lnTo>
                <a:lnTo>
                  <a:pt x="5044948" y="2595168"/>
                </a:lnTo>
                <a:close/>
              </a:path>
            </a:pathLst>
          </a:custGeom>
          <a:solidFill>
            <a:srgbClr val="FC601F"/>
          </a:solidFill>
        </p:spPr>
        <p:txBody>
          <a:bodyPr wrap="square" lIns="0" tIns="0" rIns="0" bIns="0" rtlCol="0"/>
          <a:lstStyle/>
          <a:p>
            <a:endParaRPr/>
          </a:p>
        </p:txBody>
      </p:sp>
      <p:grpSp>
        <p:nvGrpSpPr>
          <p:cNvPr id="23" name="object 23"/>
          <p:cNvGrpSpPr/>
          <p:nvPr/>
        </p:nvGrpSpPr>
        <p:grpSpPr>
          <a:xfrm>
            <a:off x="3255645" y="4046220"/>
            <a:ext cx="523875" cy="635000"/>
            <a:chOff x="3255645" y="4046220"/>
            <a:chExt cx="523875" cy="635000"/>
          </a:xfrm>
        </p:grpSpPr>
        <p:sp>
          <p:nvSpPr>
            <p:cNvPr id="24" name="object 24"/>
            <p:cNvSpPr/>
            <p:nvPr/>
          </p:nvSpPr>
          <p:spPr>
            <a:xfrm>
              <a:off x="3265169" y="4055744"/>
              <a:ext cx="504825" cy="615950"/>
            </a:xfrm>
            <a:custGeom>
              <a:avLst/>
              <a:gdLst/>
              <a:ahLst/>
              <a:cxnLst/>
              <a:rect l="l" t="t" r="r" b="b"/>
              <a:pathLst>
                <a:path w="504825" h="615950">
                  <a:moveTo>
                    <a:pt x="504825" y="257937"/>
                  </a:moveTo>
                  <a:lnTo>
                    <a:pt x="495172" y="210565"/>
                  </a:lnTo>
                  <a:lnTo>
                    <a:pt x="479805" y="166369"/>
                  </a:lnTo>
                  <a:lnTo>
                    <a:pt x="459104" y="125983"/>
                  </a:lnTo>
                  <a:lnTo>
                    <a:pt x="433704" y="90169"/>
                  </a:lnTo>
                  <a:lnTo>
                    <a:pt x="404113" y="59435"/>
                  </a:lnTo>
                  <a:lnTo>
                    <a:pt x="370839" y="34416"/>
                  </a:lnTo>
                  <a:lnTo>
                    <a:pt x="334390" y="15747"/>
                  </a:lnTo>
                  <a:lnTo>
                    <a:pt x="295275" y="4063"/>
                  </a:lnTo>
                  <a:lnTo>
                    <a:pt x="254000" y="0"/>
                  </a:lnTo>
                  <a:lnTo>
                    <a:pt x="212851" y="4063"/>
                  </a:lnTo>
                  <a:lnTo>
                    <a:pt x="173735" y="15747"/>
                  </a:lnTo>
                  <a:lnTo>
                    <a:pt x="137287" y="34416"/>
                  </a:lnTo>
                  <a:lnTo>
                    <a:pt x="104012" y="59435"/>
                  </a:lnTo>
                  <a:lnTo>
                    <a:pt x="74421" y="90169"/>
                  </a:lnTo>
                  <a:lnTo>
                    <a:pt x="49021" y="126110"/>
                  </a:lnTo>
                  <a:lnTo>
                    <a:pt x="28320" y="166369"/>
                  </a:lnTo>
                  <a:lnTo>
                    <a:pt x="12953" y="210565"/>
                  </a:lnTo>
                  <a:lnTo>
                    <a:pt x="3301" y="257937"/>
                  </a:lnTo>
                  <a:lnTo>
                    <a:pt x="0" y="307847"/>
                  </a:lnTo>
                  <a:lnTo>
                    <a:pt x="3301" y="357758"/>
                  </a:lnTo>
                  <a:lnTo>
                    <a:pt x="12953" y="405129"/>
                  </a:lnTo>
                  <a:lnTo>
                    <a:pt x="28320" y="449325"/>
                  </a:lnTo>
                  <a:lnTo>
                    <a:pt x="49021" y="489712"/>
                  </a:lnTo>
                  <a:lnTo>
                    <a:pt x="74421" y="525526"/>
                  </a:lnTo>
                  <a:lnTo>
                    <a:pt x="104012" y="556259"/>
                  </a:lnTo>
                  <a:lnTo>
                    <a:pt x="137287" y="581405"/>
                  </a:lnTo>
                  <a:lnTo>
                    <a:pt x="173735" y="600075"/>
                  </a:lnTo>
                  <a:lnTo>
                    <a:pt x="212851" y="611758"/>
                  </a:lnTo>
                  <a:lnTo>
                    <a:pt x="254000" y="615695"/>
                  </a:lnTo>
                  <a:lnTo>
                    <a:pt x="295275" y="611758"/>
                  </a:lnTo>
                  <a:lnTo>
                    <a:pt x="334390" y="600075"/>
                  </a:lnTo>
                  <a:lnTo>
                    <a:pt x="370839" y="581405"/>
                  </a:lnTo>
                  <a:lnTo>
                    <a:pt x="404113" y="556387"/>
                  </a:lnTo>
                  <a:lnTo>
                    <a:pt x="433704" y="525526"/>
                  </a:lnTo>
                  <a:lnTo>
                    <a:pt x="459104" y="489712"/>
                  </a:lnTo>
                  <a:lnTo>
                    <a:pt x="479805" y="449325"/>
                  </a:lnTo>
                  <a:lnTo>
                    <a:pt x="495172" y="405129"/>
                  </a:lnTo>
                  <a:lnTo>
                    <a:pt x="504825" y="357758"/>
                  </a:lnTo>
                </a:path>
              </a:pathLst>
            </a:custGeom>
            <a:ln w="19048">
              <a:solidFill>
                <a:srgbClr val="FC601F"/>
              </a:solidFill>
            </a:ln>
          </p:spPr>
          <p:txBody>
            <a:bodyPr wrap="square" lIns="0" tIns="0" rIns="0" bIns="0" rtlCol="0"/>
            <a:lstStyle/>
            <a:p>
              <a:endParaRPr/>
            </a:p>
          </p:txBody>
        </p:sp>
        <p:sp>
          <p:nvSpPr>
            <p:cNvPr id="25" name="object 25"/>
            <p:cNvSpPr/>
            <p:nvPr/>
          </p:nvSpPr>
          <p:spPr>
            <a:xfrm>
              <a:off x="3493134" y="4280915"/>
              <a:ext cx="42545" cy="155575"/>
            </a:xfrm>
            <a:custGeom>
              <a:avLst/>
              <a:gdLst/>
              <a:ahLst/>
              <a:cxnLst/>
              <a:rect l="l" t="t" r="r" b="b"/>
              <a:pathLst>
                <a:path w="42545" h="155575">
                  <a:moveTo>
                    <a:pt x="42163" y="0"/>
                  </a:moveTo>
                  <a:lnTo>
                    <a:pt x="37084" y="0"/>
                  </a:lnTo>
                  <a:lnTo>
                    <a:pt x="33821" y="4831"/>
                  </a:lnTo>
                  <a:lnTo>
                    <a:pt x="29940" y="9794"/>
                  </a:lnTo>
                  <a:lnTo>
                    <a:pt x="0" y="36703"/>
                  </a:lnTo>
                  <a:lnTo>
                    <a:pt x="0" y="56387"/>
                  </a:lnTo>
                  <a:lnTo>
                    <a:pt x="25145" y="36830"/>
                  </a:lnTo>
                  <a:lnTo>
                    <a:pt x="25145" y="155448"/>
                  </a:lnTo>
                  <a:lnTo>
                    <a:pt x="42163" y="155448"/>
                  </a:lnTo>
                  <a:lnTo>
                    <a:pt x="42163" y="0"/>
                  </a:lnTo>
                  <a:close/>
                </a:path>
              </a:pathLst>
            </a:custGeom>
            <a:solidFill>
              <a:srgbClr val="171717"/>
            </a:solidFill>
          </p:spPr>
          <p:txBody>
            <a:bodyPr wrap="square" lIns="0" tIns="0" rIns="0" bIns="0" rtlCol="0"/>
            <a:lstStyle/>
            <a:p>
              <a:endParaRPr/>
            </a:p>
          </p:txBody>
        </p:sp>
      </p:grpSp>
      <p:sp>
        <p:nvSpPr>
          <p:cNvPr id="27" name="object 17">
            <a:extLst>
              <a:ext uri="{FF2B5EF4-FFF2-40B4-BE49-F238E27FC236}">
                <a16:creationId xmlns:a16="http://schemas.microsoft.com/office/drawing/2014/main" id="{CA39A1DE-F775-A42A-08CE-75615034624F}"/>
              </a:ext>
            </a:extLst>
          </p:cNvPr>
          <p:cNvSpPr/>
          <p:nvPr/>
        </p:nvSpPr>
        <p:spPr>
          <a:xfrm>
            <a:off x="3265040" y="8760862"/>
            <a:ext cx="504825" cy="542925"/>
          </a:xfrm>
          <a:custGeom>
            <a:avLst/>
            <a:gdLst/>
            <a:ahLst/>
            <a:cxnLst/>
            <a:rect l="l" t="t" r="r" b="b"/>
            <a:pathLst>
              <a:path w="504825" h="542925">
                <a:moveTo>
                  <a:pt x="261746" y="542925"/>
                </a:moveTo>
                <a:lnTo>
                  <a:pt x="342645" y="526669"/>
                </a:lnTo>
                <a:lnTo>
                  <a:pt x="382269" y="506603"/>
                </a:lnTo>
                <a:lnTo>
                  <a:pt x="417702" y="479806"/>
                </a:lnTo>
                <a:lnTo>
                  <a:pt x="448309" y="447040"/>
                </a:lnTo>
                <a:lnTo>
                  <a:pt x="473328" y="409067"/>
                </a:lnTo>
                <a:lnTo>
                  <a:pt x="492125" y="366649"/>
                </a:lnTo>
                <a:lnTo>
                  <a:pt x="503935" y="320675"/>
                </a:lnTo>
                <a:lnTo>
                  <a:pt x="504825" y="310515"/>
                </a:lnTo>
              </a:path>
              <a:path w="504825" h="542925">
                <a:moveTo>
                  <a:pt x="504825" y="233172"/>
                </a:moveTo>
                <a:lnTo>
                  <a:pt x="492125" y="177037"/>
                </a:lnTo>
                <a:lnTo>
                  <a:pt x="473328" y="134620"/>
                </a:lnTo>
                <a:lnTo>
                  <a:pt x="448309" y="96774"/>
                </a:lnTo>
                <a:lnTo>
                  <a:pt x="417702" y="64008"/>
                </a:lnTo>
                <a:lnTo>
                  <a:pt x="382269" y="37084"/>
                </a:lnTo>
                <a:lnTo>
                  <a:pt x="342645" y="17018"/>
                </a:lnTo>
                <a:lnTo>
                  <a:pt x="299719" y="4445"/>
                </a:lnTo>
                <a:lnTo>
                  <a:pt x="254000" y="0"/>
                </a:lnTo>
                <a:lnTo>
                  <a:pt x="208406" y="4445"/>
                </a:lnTo>
                <a:lnTo>
                  <a:pt x="165353" y="17018"/>
                </a:lnTo>
                <a:lnTo>
                  <a:pt x="125856" y="37084"/>
                </a:lnTo>
                <a:lnTo>
                  <a:pt x="90424" y="64008"/>
                </a:lnTo>
                <a:lnTo>
                  <a:pt x="59816" y="96774"/>
                </a:lnTo>
                <a:lnTo>
                  <a:pt x="34670" y="134620"/>
                </a:lnTo>
                <a:lnTo>
                  <a:pt x="15875" y="177037"/>
                </a:lnTo>
                <a:lnTo>
                  <a:pt x="4063" y="223012"/>
                </a:lnTo>
                <a:lnTo>
                  <a:pt x="0" y="271906"/>
                </a:lnTo>
                <a:lnTo>
                  <a:pt x="4063" y="320675"/>
                </a:lnTo>
                <a:lnTo>
                  <a:pt x="15875" y="366649"/>
                </a:lnTo>
                <a:lnTo>
                  <a:pt x="34670" y="409067"/>
                </a:lnTo>
                <a:lnTo>
                  <a:pt x="59816" y="447040"/>
                </a:lnTo>
                <a:lnTo>
                  <a:pt x="90424" y="479806"/>
                </a:lnTo>
                <a:lnTo>
                  <a:pt x="125856" y="506603"/>
                </a:lnTo>
                <a:lnTo>
                  <a:pt x="165353" y="526669"/>
                </a:lnTo>
                <a:lnTo>
                  <a:pt x="208406" y="539369"/>
                </a:lnTo>
                <a:lnTo>
                  <a:pt x="246252" y="542925"/>
                </a:lnTo>
              </a:path>
            </a:pathLst>
          </a:custGeom>
          <a:ln w="19050">
            <a:solidFill>
              <a:srgbClr val="FC601F"/>
            </a:solidFill>
          </a:ln>
        </p:spPr>
        <p:txBody>
          <a:bodyPr wrap="square" lIns="0" tIns="0" rIns="0" bIns="0" rtlCol="0"/>
          <a:lstStyle/>
          <a:p>
            <a:endParaRPr/>
          </a:p>
        </p:txBody>
      </p:sp>
      <p:pic>
        <p:nvPicPr>
          <p:cNvPr id="29" name="object 18">
            <a:extLst>
              <a:ext uri="{FF2B5EF4-FFF2-40B4-BE49-F238E27FC236}">
                <a16:creationId xmlns:a16="http://schemas.microsoft.com/office/drawing/2014/main" id="{D3DA6D67-04F9-23F5-7B65-BAB42F9B0471}"/>
              </a:ext>
            </a:extLst>
          </p:cNvPr>
          <p:cNvPicPr/>
          <p:nvPr/>
        </p:nvPicPr>
        <p:blipFill>
          <a:blip r:embed="rId9">
            <a:extLst>
              <a:ext uri="{28A0092B-C50C-407E-A947-70E740481C1C}">
                <a14:useLocalDpi xmlns:a14="http://schemas.microsoft.com/office/drawing/2010/main" val="0"/>
              </a:ext>
            </a:extLst>
          </a:blip>
          <a:srcRect/>
          <a:stretch/>
        </p:blipFill>
        <p:spPr>
          <a:xfrm>
            <a:off x="3419792" y="8940884"/>
            <a:ext cx="182880" cy="1828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7" name="object 7"/>
          <p:cNvSpPr/>
          <p:nvPr/>
        </p:nvSpPr>
        <p:spPr>
          <a:xfrm>
            <a:off x="1479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699" y="3921277"/>
                </a:lnTo>
                <a:lnTo>
                  <a:pt x="151091" y="3870032"/>
                </a:lnTo>
                <a:lnTo>
                  <a:pt x="157378" y="3841216"/>
                </a:lnTo>
              </a:path>
              <a:path w="558800" h="4476115">
                <a:moveTo>
                  <a:pt x="157378" y="3841216"/>
                </a:moveTo>
                <a:lnTo>
                  <a:pt x="162356" y="3818356"/>
                </a:lnTo>
                <a:lnTo>
                  <a:pt x="173481"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70" y="1809241"/>
                </a:lnTo>
              </a:path>
              <a:path w="558800" h="4476115">
                <a:moveTo>
                  <a:pt x="460870"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84" y="338327"/>
                </a:lnTo>
                <a:lnTo>
                  <a:pt x="552234" y="285241"/>
                </a:lnTo>
              </a:path>
              <a:path w="558800" h="4476115">
                <a:moveTo>
                  <a:pt x="552234" y="285241"/>
                </a:moveTo>
                <a:lnTo>
                  <a:pt x="552742" y="267842"/>
                </a:lnTo>
                <a:lnTo>
                  <a:pt x="554609"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grpSp>
        <p:nvGrpSpPr>
          <p:cNvPr id="8" name="object 8"/>
          <p:cNvGrpSpPr/>
          <p:nvPr/>
        </p:nvGrpSpPr>
        <p:grpSpPr>
          <a:xfrm>
            <a:off x="5269928" y="2760901"/>
            <a:ext cx="7748144" cy="7010171"/>
            <a:chOff x="5554471" y="2563059"/>
            <a:chExt cx="7748144" cy="7010171"/>
          </a:xfrm>
        </p:grpSpPr>
        <p:pic>
          <p:nvPicPr>
            <p:cNvPr id="9" name="object 9"/>
            <p:cNvPicPr/>
            <p:nvPr/>
          </p:nvPicPr>
          <p:blipFill>
            <a:blip r:embed="rId2">
              <a:extLst>
                <a:ext uri="{28A0092B-C50C-407E-A947-70E740481C1C}">
                  <a14:useLocalDpi xmlns:a14="http://schemas.microsoft.com/office/drawing/2010/main" val="0"/>
                </a:ext>
              </a:extLst>
            </a:blip>
            <a:srcRect/>
            <a:stretch/>
          </p:blipFill>
          <p:spPr>
            <a:xfrm>
              <a:off x="5554471" y="2563059"/>
              <a:ext cx="3467100" cy="7010171"/>
            </a:xfrm>
            <a:prstGeom prst="rect">
              <a:avLst/>
            </a:prstGeom>
          </p:spPr>
        </p:pic>
        <p:pic>
          <p:nvPicPr>
            <p:cNvPr id="10" name="object 10"/>
            <p:cNvPicPr/>
            <p:nvPr/>
          </p:nvPicPr>
          <p:blipFill>
            <a:blip r:embed="rId3">
              <a:extLst>
                <a:ext uri="{28A0092B-C50C-407E-A947-70E740481C1C}">
                  <a14:useLocalDpi xmlns:a14="http://schemas.microsoft.com/office/drawing/2010/main" val="0"/>
                </a:ext>
              </a:extLst>
            </a:blip>
            <a:srcRect/>
            <a:stretch/>
          </p:blipFill>
          <p:spPr>
            <a:xfrm>
              <a:off x="9835515" y="2594454"/>
              <a:ext cx="3467100" cy="6961553"/>
            </a:xfrm>
            <a:prstGeom prst="rect">
              <a:avLst/>
            </a:prstGeom>
          </p:spPr>
        </p:pic>
      </p:grpSp>
      <p:pic>
        <p:nvPicPr>
          <p:cNvPr id="16" name="object 10">
            <a:extLst>
              <a:ext uri="{FF2B5EF4-FFF2-40B4-BE49-F238E27FC236}">
                <a16:creationId xmlns:a16="http://schemas.microsoft.com/office/drawing/2014/main" id="{265E7FAA-889C-C8FD-A424-A0AECD82841A}"/>
              </a:ext>
            </a:extLst>
          </p:cNvPr>
          <p:cNvPicPr/>
          <p:nvPr/>
        </p:nvPicPr>
        <p:blipFill>
          <a:blip r:embed="rId4">
            <a:extLst>
              <a:ext uri="{28A0092B-C50C-407E-A947-70E740481C1C}">
                <a14:useLocalDpi xmlns:a14="http://schemas.microsoft.com/office/drawing/2010/main" val="0"/>
              </a:ext>
            </a:extLst>
          </a:blip>
          <a:srcRect/>
          <a:stretch/>
        </p:blipFill>
        <p:spPr>
          <a:xfrm>
            <a:off x="13630634" y="2763489"/>
            <a:ext cx="3313167" cy="7030890"/>
          </a:xfrm>
          <a:prstGeom prst="rect">
            <a:avLst/>
          </a:prstGeom>
        </p:spPr>
      </p:pic>
      <p:sp>
        <p:nvSpPr>
          <p:cNvPr id="17" name="TextBox 16">
            <a:extLst>
              <a:ext uri="{FF2B5EF4-FFF2-40B4-BE49-F238E27FC236}">
                <a16:creationId xmlns:a16="http://schemas.microsoft.com/office/drawing/2014/main" id="{DB88CC41-1213-0082-E34D-76549C3B38E5}"/>
              </a:ext>
            </a:extLst>
          </p:cNvPr>
          <p:cNvSpPr txBox="1"/>
          <p:nvPr/>
        </p:nvSpPr>
        <p:spPr>
          <a:xfrm>
            <a:off x="224642" y="1459058"/>
            <a:ext cx="13690750"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Application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6" name="object 6">
            <a:extLst>
              <a:ext uri="{FF2B5EF4-FFF2-40B4-BE49-F238E27FC236}">
                <a16:creationId xmlns:a16="http://schemas.microsoft.com/office/drawing/2014/main" id="{3D462677-468D-AE05-715B-3E5924281EDC}"/>
              </a:ext>
            </a:extLst>
          </p:cNvPr>
          <p:cNvPicPr/>
          <p:nvPr/>
        </p:nvPicPr>
        <p:blipFill>
          <a:blip r:embed="rId5">
            <a:extLst>
              <a:ext uri="{28A0092B-C50C-407E-A947-70E740481C1C}">
                <a14:useLocalDpi xmlns:a14="http://schemas.microsoft.com/office/drawing/2010/main" val="0"/>
              </a:ext>
            </a:extLst>
          </a:blip>
          <a:srcRect/>
          <a:stretch/>
        </p:blipFill>
        <p:spPr>
          <a:xfrm>
            <a:off x="1109919" y="2757612"/>
            <a:ext cx="3293287" cy="701674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823711"/>
            <a:ext cx="552450" cy="4451985"/>
          </a:xfrm>
          <a:custGeom>
            <a:avLst/>
            <a:gdLst/>
            <a:ahLst/>
            <a:cxnLst/>
            <a:rect l="l" t="t" r="r" b="b"/>
            <a:pathLst>
              <a:path w="552450" h="4451984">
                <a:moveTo>
                  <a:pt x="0" y="4451850"/>
                </a:moveTo>
                <a:lnTo>
                  <a:pt x="12064" y="4408478"/>
                </a:lnTo>
                <a:lnTo>
                  <a:pt x="24637" y="4361870"/>
                </a:lnTo>
                <a:lnTo>
                  <a:pt x="28066" y="4349183"/>
                </a:lnTo>
              </a:path>
              <a:path w="552450" h="4451984">
                <a:moveTo>
                  <a:pt x="28066" y="4349183"/>
                </a:moveTo>
                <a:lnTo>
                  <a:pt x="37210" y="4314786"/>
                </a:lnTo>
                <a:lnTo>
                  <a:pt x="49656" y="4267212"/>
                </a:lnTo>
                <a:lnTo>
                  <a:pt x="61213" y="4222178"/>
                </a:lnTo>
              </a:path>
              <a:path w="552450" h="4451984">
                <a:moveTo>
                  <a:pt x="61213" y="4222178"/>
                </a:moveTo>
                <a:lnTo>
                  <a:pt x="61975" y="4219181"/>
                </a:lnTo>
                <a:lnTo>
                  <a:pt x="74040" y="4170667"/>
                </a:lnTo>
                <a:lnTo>
                  <a:pt x="86106" y="4121696"/>
                </a:lnTo>
                <a:lnTo>
                  <a:pt x="92582" y="4095178"/>
                </a:lnTo>
              </a:path>
              <a:path w="552450" h="4451984">
                <a:moveTo>
                  <a:pt x="92582" y="4095178"/>
                </a:moveTo>
                <a:lnTo>
                  <a:pt x="98043" y="4072267"/>
                </a:lnTo>
                <a:lnTo>
                  <a:pt x="109855" y="4022382"/>
                </a:lnTo>
                <a:lnTo>
                  <a:pt x="121538" y="3972039"/>
                </a:lnTo>
                <a:lnTo>
                  <a:pt x="122427" y="3968178"/>
                </a:lnTo>
              </a:path>
              <a:path w="552450" h="4451984">
                <a:moveTo>
                  <a:pt x="122427" y="3968178"/>
                </a:moveTo>
                <a:lnTo>
                  <a:pt x="132969" y="3921252"/>
                </a:lnTo>
                <a:lnTo>
                  <a:pt x="144399" y="3870007"/>
                </a:lnTo>
                <a:lnTo>
                  <a:pt x="150749" y="3841178"/>
                </a:lnTo>
              </a:path>
              <a:path w="552450" h="4451984">
                <a:moveTo>
                  <a:pt x="150749" y="3841178"/>
                </a:moveTo>
                <a:lnTo>
                  <a:pt x="155701" y="3818331"/>
                </a:lnTo>
                <a:lnTo>
                  <a:pt x="166750" y="3766210"/>
                </a:lnTo>
                <a:lnTo>
                  <a:pt x="177672" y="3714165"/>
                </a:lnTo>
              </a:path>
              <a:path w="552450" h="4451984">
                <a:moveTo>
                  <a:pt x="177672" y="3714178"/>
                </a:moveTo>
                <a:lnTo>
                  <a:pt x="177800" y="3713657"/>
                </a:lnTo>
                <a:lnTo>
                  <a:pt x="188721" y="3660686"/>
                </a:lnTo>
                <a:lnTo>
                  <a:pt x="199389" y="3607269"/>
                </a:lnTo>
                <a:lnTo>
                  <a:pt x="203326" y="3587178"/>
                </a:lnTo>
              </a:path>
              <a:path w="552450" h="4451984">
                <a:moveTo>
                  <a:pt x="203326" y="3587178"/>
                </a:moveTo>
                <a:lnTo>
                  <a:pt x="209931" y="3553447"/>
                </a:lnTo>
                <a:lnTo>
                  <a:pt x="220471" y="3499192"/>
                </a:lnTo>
                <a:lnTo>
                  <a:pt x="227711" y="3460178"/>
                </a:lnTo>
              </a:path>
              <a:path w="552450" h="4451984">
                <a:moveTo>
                  <a:pt x="227711" y="3460178"/>
                </a:moveTo>
                <a:lnTo>
                  <a:pt x="230758" y="3444532"/>
                </a:lnTo>
                <a:lnTo>
                  <a:pt x="240919" y="3389464"/>
                </a:lnTo>
                <a:lnTo>
                  <a:pt x="250951" y="3333978"/>
                </a:lnTo>
                <a:lnTo>
                  <a:pt x="251078" y="3333178"/>
                </a:lnTo>
              </a:path>
              <a:path w="552450" h="4451984">
                <a:moveTo>
                  <a:pt x="251078" y="3333178"/>
                </a:moveTo>
                <a:lnTo>
                  <a:pt x="260857" y="3278098"/>
                </a:lnTo>
                <a:lnTo>
                  <a:pt x="270509" y="3221812"/>
                </a:lnTo>
                <a:lnTo>
                  <a:pt x="273176" y="3206178"/>
                </a:lnTo>
              </a:path>
              <a:path w="552450" h="4451984">
                <a:moveTo>
                  <a:pt x="273176" y="3206178"/>
                </a:moveTo>
                <a:lnTo>
                  <a:pt x="280162" y="3165094"/>
                </a:lnTo>
                <a:lnTo>
                  <a:pt x="289559" y="3108071"/>
                </a:lnTo>
                <a:lnTo>
                  <a:pt x="294258" y="3079241"/>
                </a:lnTo>
              </a:path>
              <a:path w="552450" h="4451984">
                <a:moveTo>
                  <a:pt x="294258" y="3079241"/>
                </a:moveTo>
                <a:lnTo>
                  <a:pt x="298831" y="3050666"/>
                </a:lnTo>
                <a:lnTo>
                  <a:pt x="308101" y="2992754"/>
                </a:lnTo>
                <a:lnTo>
                  <a:pt x="314325" y="2952241"/>
                </a:lnTo>
              </a:path>
              <a:path w="552450" h="4451984">
                <a:moveTo>
                  <a:pt x="314325" y="2952241"/>
                </a:moveTo>
                <a:lnTo>
                  <a:pt x="316992" y="2934589"/>
                </a:lnTo>
                <a:lnTo>
                  <a:pt x="325881" y="2875915"/>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632"/>
                </a:lnTo>
                <a:lnTo>
                  <a:pt x="383667" y="2455545"/>
                </a:lnTo>
                <a:lnTo>
                  <a:pt x="385063" y="2444242"/>
                </a:lnTo>
              </a:path>
              <a:path w="552450" h="4451984">
                <a:moveTo>
                  <a:pt x="385063" y="2444242"/>
                </a:moveTo>
                <a:lnTo>
                  <a:pt x="391287" y="2394077"/>
                </a:lnTo>
                <a:lnTo>
                  <a:pt x="398780" y="2332228"/>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657"/>
                </a:lnTo>
                <a:lnTo>
                  <a:pt x="428878" y="2063242"/>
                </a:lnTo>
              </a:path>
              <a:path w="552450" h="4451984">
                <a:moveTo>
                  <a:pt x="428878" y="2063242"/>
                </a:moveTo>
                <a:lnTo>
                  <a:pt x="433705" y="2018283"/>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236"/>
                </a:lnTo>
                <a:lnTo>
                  <a:pt x="464438" y="1696212"/>
                </a:lnTo>
                <a:lnTo>
                  <a:pt x="465708" y="1682242"/>
                </a:lnTo>
              </a:path>
              <a:path w="552450" h="4451984">
                <a:moveTo>
                  <a:pt x="465708" y="1682242"/>
                </a:moveTo>
                <a:lnTo>
                  <a:pt x="470153" y="1630933"/>
                </a:lnTo>
                <a:lnTo>
                  <a:pt x="475614" y="1565402"/>
                </a:lnTo>
                <a:lnTo>
                  <a:pt x="476376" y="1555242"/>
                </a:lnTo>
              </a:path>
              <a:path w="552450" h="4451984">
                <a:moveTo>
                  <a:pt x="476376" y="1555242"/>
                </a:moveTo>
                <a:lnTo>
                  <a:pt x="480949" y="1499489"/>
                </a:lnTo>
                <a:lnTo>
                  <a:pt x="486028" y="1433321"/>
                </a:lnTo>
                <a:lnTo>
                  <a:pt x="490981" y="1366774"/>
                </a:lnTo>
                <a:lnTo>
                  <a:pt x="495681" y="1301114"/>
                </a:lnTo>
              </a:path>
              <a:path w="552450" h="4451984">
                <a:moveTo>
                  <a:pt x="495681" y="1301242"/>
                </a:moveTo>
                <a:lnTo>
                  <a:pt x="495807" y="1300099"/>
                </a:lnTo>
                <a:lnTo>
                  <a:pt x="500380" y="1233043"/>
                </a:lnTo>
                <a:lnTo>
                  <a:pt x="504317" y="1174241"/>
                </a:lnTo>
              </a:path>
              <a:path w="552450" h="4451984">
                <a:moveTo>
                  <a:pt x="504317" y="1174241"/>
                </a:moveTo>
                <a:lnTo>
                  <a:pt x="504825" y="1165733"/>
                </a:lnTo>
                <a:lnTo>
                  <a:pt x="509143" y="1098168"/>
                </a:lnTo>
                <a:lnTo>
                  <a:pt x="512190" y="1047241"/>
                </a:lnTo>
              </a:path>
              <a:path w="552450" h="4451984">
                <a:moveTo>
                  <a:pt x="512190" y="1047241"/>
                </a:moveTo>
                <a:lnTo>
                  <a:pt x="513206" y="1030351"/>
                </a:lnTo>
                <a:lnTo>
                  <a:pt x="517144" y="962278"/>
                </a:lnTo>
                <a:lnTo>
                  <a:pt x="519430" y="920241"/>
                </a:lnTo>
              </a:path>
              <a:path w="552450" h="4451984">
                <a:moveTo>
                  <a:pt x="519430" y="920241"/>
                </a:moveTo>
                <a:lnTo>
                  <a:pt x="520826" y="893826"/>
                </a:lnTo>
                <a:lnTo>
                  <a:pt x="524382" y="825246"/>
                </a:lnTo>
                <a:lnTo>
                  <a:pt x="525907" y="793241"/>
                </a:lnTo>
              </a:path>
              <a:path w="552450" h="4451984">
                <a:moveTo>
                  <a:pt x="525907" y="793241"/>
                </a:moveTo>
                <a:lnTo>
                  <a:pt x="527812" y="756412"/>
                </a:lnTo>
                <a:lnTo>
                  <a:pt x="530987" y="687324"/>
                </a:lnTo>
                <a:lnTo>
                  <a:pt x="531876" y="666241"/>
                </a:lnTo>
              </a:path>
              <a:path w="552450" h="4451984">
                <a:moveTo>
                  <a:pt x="531876" y="666241"/>
                </a:moveTo>
                <a:lnTo>
                  <a:pt x="533907" y="617982"/>
                </a:lnTo>
                <a:lnTo>
                  <a:pt x="536701" y="548386"/>
                </a:lnTo>
                <a:lnTo>
                  <a:pt x="539369" y="478663"/>
                </a:lnTo>
                <a:lnTo>
                  <a:pt x="541655" y="412241"/>
                </a:lnTo>
              </a:path>
              <a:path w="552450" h="4451984">
                <a:moveTo>
                  <a:pt x="541655" y="412241"/>
                </a:moveTo>
                <a:lnTo>
                  <a:pt x="541782" y="408559"/>
                </a:lnTo>
                <a:lnTo>
                  <a:pt x="544068" y="338327"/>
                </a:lnTo>
                <a:lnTo>
                  <a:pt x="545592" y="285241"/>
                </a:lnTo>
              </a:path>
              <a:path w="552450" h="4451984">
                <a:moveTo>
                  <a:pt x="545592" y="285241"/>
                </a:moveTo>
                <a:lnTo>
                  <a:pt x="546100" y="267842"/>
                </a:lnTo>
                <a:lnTo>
                  <a:pt x="547877" y="197103"/>
                </a:lnTo>
                <a:lnTo>
                  <a:pt x="548894" y="158241"/>
                </a:lnTo>
              </a:path>
              <a:path w="552450" h="4451984">
                <a:moveTo>
                  <a:pt x="548894" y="158241"/>
                </a:moveTo>
                <a:lnTo>
                  <a:pt x="549656" y="126237"/>
                </a:lnTo>
                <a:lnTo>
                  <a:pt x="551052" y="55117"/>
                </a:lnTo>
                <a:lnTo>
                  <a:pt x="551561" y="31241"/>
                </a:lnTo>
              </a:path>
              <a:path w="552450" h="4451984">
                <a:moveTo>
                  <a:pt x="551561" y="31241"/>
                </a:moveTo>
                <a:lnTo>
                  <a:pt x="552069" y="0"/>
                </a:lnTo>
              </a:path>
            </a:pathLst>
          </a:custGeom>
          <a:ln w="38100">
            <a:solidFill>
              <a:srgbClr val="FC601F"/>
            </a:solidFill>
          </a:ln>
        </p:spPr>
        <p:txBody>
          <a:bodyPr wrap="square" lIns="0" tIns="0" rIns="0" bIns="0" rtlCol="0"/>
          <a:lstStyle/>
          <a:p>
            <a:endParaRPr/>
          </a:p>
        </p:txBody>
      </p:sp>
      <p:sp>
        <p:nvSpPr>
          <p:cNvPr id="3" name="object 3"/>
          <p:cNvSpPr txBox="1">
            <a:spLocks noGrp="1"/>
          </p:cNvSpPr>
          <p:nvPr>
            <p:ph type="ctrTitle"/>
          </p:nvPr>
        </p:nvSpPr>
        <p:spPr>
          <a:prstGeom prst="rect">
            <a:avLst/>
          </a:prstGeom>
        </p:spPr>
        <p:txBody>
          <a:bodyPr vert="horz" wrap="square" lIns="0" tIns="13335" rIns="0" bIns="0" rtlCol="0">
            <a:spAutoFit/>
          </a:bodyPr>
          <a:lstStyle/>
          <a:p>
            <a:pPr marL="62865">
              <a:lnSpc>
                <a:spcPct val="100000"/>
              </a:lnSpc>
              <a:spcBef>
                <a:spcPts val="105"/>
              </a:spcBef>
            </a:pPr>
            <a:r>
              <a:rPr spc="215" dirty="0"/>
              <a:t>FEATURES</a:t>
            </a:r>
          </a:p>
        </p:txBody>
      </p:sp>
      <p:grpSp>
        <p:nvGrpSpPr>
          <p:cNvPr id="5" name="object 5"/>
          <p:cNvGrpSpPr/>
          <p:nvPr/>
        </p:nvGrpSpPr>
        <p:grpSpPr>
          <a:xfrm>
            <a:off x="14020800" y="-91431"/>
            <a:ext cx="4650740" cy="9375652"/>
            <a:chOff x="10472673" y="-73209"/>
            <a:chExt cx="4650740" cy="9375652"/>
          </a:xfrm>
        </p:grpSpPr>
        <p:sp>
          <p:nvSpPr>
            <p:cNvPr id="6" name="object 6"/>
            <p:cNvSpPr/>
            <p:nvPr/>
          </p:nvSpPr>
          <p:spPr>
            <a:xfrm>
              <a:off x="10472673" y="-73209"/>
              <a:ext cx="4650740" cy="1359535"/>
            </a:xfrm>
            <a:custGeom>
              <a:avLst/>
              <a:gdLst/>
              <a:ahLst/>
              <a:cxnLst/>
              <a:rect l="l" t="t" r="r" b="b"/>
              <a:pathLst>
                <a:path w="4650740" h="1359535">
                  <a:moveTo>
                    <a:pt x="3245738"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738"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5" y="1327023"/>
                  </a:lnTo>
                  <a:lnTo>
                    <a:pt x="4272153" y="1323594"/>
                  </a:lnTo>
                </a:path>
                <a:path w="4650740" h="1359535">
                  <a:moveTo>
                    <a:pt x="2871724" y="1310894"/>
                  </a:moveTo>
                  <a:lnTo>
                    <a:pt x="2907157" y="1315720"/>
                  </a:lnTo>
                  <a:lnTo>
                    <a:pt x="2954019"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19"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784" y="797305"/>
                  </a:lnTo>
                  <a:lnTo>
                    <a:pt x="1233551" y="817245"/>
                  </a:lnTo>
                  <a:lnTo>
                    <a:pt x="1274444" y="836802"/>
                  </a:lnTo>
                  <a:lnTo>
                    <a:pt x="1315592" y="855979"/>
                  </a:lnTo>
                  <a:lnTo>
                    <a:pt x="1356994" y="875029"/>
                  </a:lnTo>
                  <a:lnTo>
                    <a:pt x="1398524" y="893572"/>
                  </a:lnTo>
                  <a:lnTo>
                    <a:pt x="1440180" y="911859"/>
                  </a:lnTo>
                  <a:lnTo>
                    <a:pt x="1482090" y="929767"/>
                  </a:lnTo>
                  <a:lnTo>
                    <a:pt x="1524253" y="947293"/>
                  </a:lnTo>
                  <a:lnTo>
                    <a:pt x="1566417" y="964565"/>
                  </a:lnTo>
                  <a:lnTo>
                    <a:pt x="1608836" y="981455"/>
                  </a:lnTo>
                  <a:lnTo>
                    <a:pt x="1651507" y="998093"/>
                  </a:lnTo>
                  <a:lnTo>
                    <a:pt x="1694180" y="1014222"/>
                  </a:lnTo>
                  <a:lnTo>
                    <a:pt x="1737105" y="1030097"/>
                  </a:lnTo>
                  <a:lnTo>
                    <a:pt x="1780286" y="1045718"/>
                  </a:lnTo>
                  <a:lnTo>
                    <a:pt x="1823465" y="1060830"/>
                  </a:lnTo>
                  <a:lnTo>
                    <a:pt x="1866900" y="1075690"/>
                  </a:lnTo>
                  <a:lnTo>
                    <a:pt x="1910461" y="1090168"/>
                  </a:lnTo>
                  <a:lnTo>
                    <a:pt x="1954276" y="1104265"/>
                  </a:lnTo>
                  <a:lnTo>
                    <a:pt x="1998217" y="1117980"/>
                  </a:lnTo>
                  <a:lnTo>
                    <a:pt x="2042286" y="1131443"/>
                  </a:lnTo>
                  <a:lnTo>
                    <a:pt x="2086482" y="1144397"/>
                  </a:lnTo>
                  <a:lnTo>
                    <a:pt x="2130805" y="1157097"/>
                  </a:lnTo>
                  <a:lnTo>
                    <a:pt x="2175382" y="1169416"/>
                  </a:lnTo>
                  <a:lnTo>
                    <a:pt x="2220086" y="1181353"/>
                  </a:lnTo>
                  <a:lnTo>
                    <a:pt x="2264917" y="1193038"/>
                  </a:lnTo>
                  <a:lnTo>
                    <a:pt x="2309876" y="1204214"/>
                  </a:lnTo>
                  <a:lnTo>
                    <a:pt x="2354961" y="1215008"/>
                  </a:lnTo>
                  <a:lnTo>
                    <a:pt x="2400173"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dirty="0"/>
            </a:p>
          </p:txBody>
        </p:sp>
        <p:pic>
          <p:nvPicPr>
            <p:cNvPr id="7" name="object 7"/>
            <p:cNvPicPr/>
            <p:nvPr/>
          </p:nvPicPr>
          <p:blipFill>
            <a:blip r:embed="rId2">
              <a:extLst>
                <a:ext uri="{28A0092B-C50C-407E-A947-70E740481C1C}">
                  <a14:useLocalDpi xmlns:a14="http://schemas.microsoft.com/office/drawing/2010/main" val="0"/>
                </a:ext>
              </a:extLst>
            </a:blip>
            <a:srcRect/>
            <a:stretch/>
          </p:blipFill>
          <p:spPr>
            <a:xfrm>
              <a:off x="10892471" y="2257518"/>
              <a:ext cx="3241529" cy="7044925"/>
            </a:xfrm>
            <a:prstGeom prst="rect">
              <a:avLst/>
            </a:prstGeom>
          </p:spPr>
        </p:pic>
      </p:grpSp>
      <p:grpSp>
        <p:nvGrpSpPr>
          <p:cNvPr id="8" name="object 8"/>
          <p:cNvGrpSpPr/>
          <p:nvPr/>
        </p:nvGrpSpPr>
        <p:grpSpPr>
          <a:xfrm>
            <a:off x="862964" y="521588"/>
            <a:ext cx="992505" cy="992505"/>
            <a:chOff x="862964" y="521588"/>
            <a:chExt cx="992505" cy="992505"/>
          </a:xfrm>
        </p:grpSpPr>
        <p:sp>
          <p:nvSpPr>
            <p:cNvPr id="9" name="object 9"/>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0" name="object 10"/>
            <p:cNvPicPr/>
            <p:nvPr/>
          </p:nvPicPr>
          <p:blipFill>
            <a:blip r:embed="rId3" cstate="print"/>
            <a:stretch>
              <a:fillRect/>
            </a:stretch>
          </p:blipFill>
          <p:spPr>
            <a:xfrm>
              <a:off x="1254912" y="893698"/>
              <a:ext cx="210286" cy="246252"/>
            </a:xfrm>
            <a:prstGeom prst="rect">
              <a:avLst/>
            </a:prstGeom>
          </p:spPr>
        </p:pic>
      </p:grpSp>
      <p:pic>
        <p:nvPicPr>
          <p:cNvPr id="11" name="object 11"/>
          <p:cNvPicPr/>
          <p:nvPr/>
        </p:nvPicPr>
        <p:blipFill>
          <a:blip r:embed="rId4">
            <a:extLst>
              <a:ext uri="{28A0092B-C50C-407E-A947-70E740481C1C}">
                <a14:useLocalDpi xmlns:a14="http://schemas.microsoft.com/office/drawing/2010/main" val="0"/>
              </a:ext>
            </a:extLst>
          </a:blip>
          <a:srcRect/>
          <a:stretch/>
        </p:blipFill>
        <p:spPr>
          <a:xfrm>
            <a:off x="6263487" y="2276769"/>
            <a:ext cx="3315850" cy="7029603"/>
          </a:xfrm>
          <a:prstGeom prst="rect">
            <a:avLst/>
          </a:prstGeom>
        </p:spPr>
      </p:pic>
      <p:pic>
        <p:nvPicPr>
          <p:cNvPr id="13" name="object 7">
            <a:extLst>
              <a:ext uri="{FF2B5EF4-FFF2-40B4-BE49-F238E27FC236}">
                <a16:creationId xmlns:a16="http://schemas.microsoft.com/office/drawing/2014/main" id="{ECBB57D8-18C3-D480-51A0-85881C4EFBE2}"/>
              </a:ext>
            </a:extLst>
          </p:cNvPr>
          <p:cNvPicPr/>
          <p:nvPr/>
        </p:nvPicPr>
        <p:blipFill>
          <a:blip r:embed="rId5">
            <a:extLst>
              <a:ext uri="{28A0092B-C50C-407E-A947-70E740481C1C}">
                <a14:useLocalDpi xmlns:a14="http://schemas.microsoft.com/office/drawing/2010/main" val="0"/>
              </a:ext>
            </a:extLst>
          </a:blip>
          <a:srcRect/>
          <a:stretch/>
        </p:blipFill>
        <p:spPr>
          <a:xfrm>
            <a:off x="10424501" y="2261447"/>
            <a:ext cx="3170933" cy="7044925"/>
          </a:xfrm>
          <a:prstGeom prst="rect">
            <a:avLst/>
          </a:prstGeom>
        </p:spPr>
      </p:pic>
      <p:pic>
        <p:nvPicPr>
          <p:cNvPr id="4" name="object 10">
            <a:extLst>
              <a:ext uri="{FF2B5EF4-FFF2-40B4-BE49-F238E27FC236}">
                <a16:creationId xmlns:a16="http://schemas.microsoft.com/office/drawing/2014/main" id="{709EEE0D-047A-21B1-9AEB-767F0044E4E7}"/>
              </a:ext>
            </a:extLst>
          </p:cNvPr>
          <p:cNvPicPr/>
          <p:nvPr/>
        </p:nvPicPr>
        <p:blipFill>
          <a:blip r:embed="rId6">
            <a:extLst>
              <a:ext uri="{28A0092B-C50C-407E-A947-70E740481C1C}">
                <a14:useLocalDpi xmlns:a14="http://schemas.microsoft.com/office/drawing/2010/main" val="0"/>
              </a:ext>
            </a:extLst>
          </a:blip>
          <a:srcRect/>
          <a:stretch/>
        </p:blipFill>
        <p:spPr>
          <a:xfrm>
            <a:off x="2299461" y="2308266"/>
            <a:ext cx="3378752" cy="703089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406B5-03BE-66F5-15DC-C6E2504437C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796113C-6890-10F4-F96A-7579CC49DC42}"/>
              </a:ext>
            </a:extLst>
          </p:cNvPr>
          <p:cNvSpPr/>
          <p:nvPr/>
        </p:nvSpPr>
        <p:spPr>
          <a:xfrm>
            <a:off x="1570355" y="5823711"/>
            <a:ext cx="552450" cy="4451985"/>
          </a:xfrm>
          <a:custGeom>
            <a:avLst/>
            <a:gdLst/>
            <a:ahLst/>
            <a:cxnLst/>
            <a:rect l="l" t="t" r="r" b="b"/>
            <a:pathLst>
              <a:path w="552450" h="4451984">
                <a:moveTo>
                  <a:pt x="0" y="4451850"/>
                </a:moveTo>
                <a:lnTo>
                  <a:pt x="12064" y="4408478"/>
                </a:lnTo>
                <a:lnTo>
                  <a:pt x="24637" y="4361870"/>
                </a:lnTo>
                <a:lnTo>
                  <a:pt x="28066" y="4349183"/>
                </a:lnTo>
              </a:path>
              <a:path w="552450" h="4451984">
                <a:moveTo>
                  <a:pt x="28066" y="4349183"/>
                </a:moveTo>
                <a:lnTo>
                  <a:pt x="37210" y="4314786"/>
                </a:lnTo>
                <a:lnTo>
                  <a:pt x="49656" y="4267212"/>
                </a:lnTo>
                <a:lnTo>
                  <a:pt x="61213" y="4222178"/>
                </a:lnTo>
              </a:path>
              <a:path w="552450" h="4451984">
                <a:moveTo>
                  <a:pt x="61213" y="4222178"/>
                </a:moveTo>
                <a:lnTo>
                  <a:pt x="61975" y="4219181"/>
                </a:lnTo>
                <a:lnTo>
                  <a:pt x="74040" y="4170667"/>
                </a:lnTo>
                <a:lnTo>
                  <a:pt x="86106" y="4121696"/>
                </a:lnTo>
                <a:lnTo>
                  <a:pt x="92582" y="4095178"/>
                </a:lnTo>
              </a:path>
              <a:path w="552450" h="4451984">
                <a:moveTo>
                  <a:pt x="92582" y="4095178"/>
                </a:moveTo>
                <a:lnTo>
                  <a:pt x="98043" y="4072267"/>
                </a:lnTo>
                <a:lnTo>
                  <a:pt x="109855" y="4022382"/>
                </a:lnTo>
                <a:lnTo>
                  <a:pt x="121538" y="3972039"/>
                </a:lnTo>
                <a:lnTo>
                  <a:pt x="122427" y="3968178"/>
                </a:lnTo>
              </a:path>
              <a:path w="552450" h="4451984">
                <a:moveTo>
                  <a:pt x="122427" y="3968178"/>
                </a:moveTo>
                <a:lnTo>
                  <a:pt x="132969" y="3921252"/>
                </a:lnTo>
                <a:lnTo>
                  <a:pt x="144399" y="3870007"/>
                </a:lnTo>
                <a:lnTo>
                  <a:pt x="150749" y="3841178"/>
                </a:lnTo>
              </a:path>
              <a:path w="552450" h="4451984">
                <a:moveTo>
                  <a:pt x="150749" y="3841178"/>
                </a:moveTo>
                <a:lnTo>
                  <a:pt x="155701" y="3818331"/>
                </a:lnTo>
                <a:lnTo>
                  <a:pt x="166750" y="3766210"/>
                </a:lnTo>
                <a:lnTo>
                  <a:pt x="177672" y="3714165"/>
                </a:lnTo>
              </a:path>
              <a:path w="552450" h="4451984">
                <a:moveTo>
                  <a:pt x="177672" y="3714178"/>
                </a:moveTo>
                <a:lnTo>
                  <a:pt x="177800" y="3713657"/>
                </a:lnTo>
                <a:lnTo>
                  <a:pt x="188721" y="3660686"/>
                </a:lnTo>
                <a:lnTo>
                  <a:pt x="199389" y="3607269"/>
                </a:lnTo>
                <a:lnTo>
                  <a:pt x="203326" y="3587178"/>
                </a:lnTo>
              </a:path>
              <a:path w="552450" h="4451984">
                <a:moveTo>
                  <a:pt x="203326" y="3587178"/>
                </a:moveTo>
                <a:lnTo>
                  <a:pt x="209931" y="3553447"/>
                </a:lnTo>
                <a:lnTo>
                  <a:pt x="220471" y="3499192"/>
                </a:lnTo>
                <a:lnTo>
                  <a:pt x="227711" y="3460178"/>
                </a:lnTo>
              </a:path>
              <a:path w="552450" h="4451984">
                <a:moveTo>
                  <a:pt x="227711" y="3460178"/>
                </a:moveTo>
                <a:lnTo>
                  <a:pt x="230758" y="3444532"/>
                </a:lnTo>
                <a:lnTo>
                  <a:pt x="240919" y="3389464"/>
                </a:lnTo>
                <a:lnTo>
                  <a:pt x="250951" y="3333978"/>
                </a:lnTo>
                <a:lnTo>
                  <a:pt x="251078" y="3333178"/>
                </a:lnTo>
              </a:path>
              <a:path w="552450" h="4451984">
                <a:moveTo>
                  <a:pt x="251078" y="3333178"/>
                </a:moveTo>
                <a:lnTo>
                  <a:pt x="260857" y="3278098"/>
                </a:lnTo>
                <a:lnTo>
                  <a:pt x="270509" y="3221812"/>
                </a:lnTo>
                <a:lnTo>
                  <a:pt x="273176" y="3206178"/>
                </a:lnTo>
              </a:path>
              <a:path w="552450" h="4451984">
                <a:moveTo>
                  <a:pt x="273176" y="3206178"/>
                </a:moveTo>
                <a:lnTo>
                  <a:pt x="280162" y="3165094"/>
                </a:lnTo>
                <a:lnTo>
                  <a:pt x="289559" y="3108071"/>
                </a:lnTo>
                <a:lnTo>
                  <a:pt x="294258" y="3079241"/>
                </a:lnTo>
              </a:path>
              <a:path w="552450" h="4451984">
                <a:moveTo>
                  <a:pt x="294258" y="3079241"/>
                </a:moveTo>
                <a:lnTo>
                  <a:pt x="298831" y="3050666"/>
                </a:lnTo>
                <a:lnTo>
                  <a:pt x="308101" y="2992754"/>
                </a:lnTo>
                <a:lnTo>
                  <a:pt x="314325" y="2952241"/>
                </a:lnTo>
              </a:path>
              <a:path w="552450" h="4451984">
                <a:moveTo>
                  <a:pt x="314325" y="2952241"/>
                </a:moveTo>
                <a:lnTo>
                  <a:pt x="316992" y="2934589"/>
                </a:lnTo>
                <a:lnTo>
                  <a:pt x="325881" y="2875915"/>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632"/>
                </a:lnTo>
                <a:lnTo>
                  <a:pt x="383667" y="2455545"/>
                </a:lnTo>
                <a:lnTo>
                  <a:pt x="385063" y="2444242"/>
                </a:lnTo>
              </a:path>
              <a:path w="552450" h="4451984">
                <a:moveTo>
                  <a:pt x="385063" y="2444242"/>
                </a:moveTo>
                <a:lnTo>
                  <a:pt x="391287" y="2394077"/>
                </a:lnTo>
                <a:lnTo>
                  <a:pt x="398780" y="2332228"/>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657"/>
                </a:lnTo>
                <a:lnTo>
                  <a:pt x="428878" y="2063242"/>
                </a:lnTo>
              </a:path>
              <a:path w="552450" h="4451984">
                <a:moveTo>
                  <a:pt x="428878" y="2063242"/>
                </a:moveTo>
                <a:lnTo>
                  <a:pt x="433705" y="2018283"/>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236"/>
                </a:lnTo>
                <a:lnTo>
                  <a:pt x="464438" y="1696212"/>
                </a:lnTo>
                <a:lnTo>
                  <a:pt x="465708" y="1682242"/>
                </a:lnTo>
              </a:path>
              <a:path w="552450" h="4451984">
                <a:moveTo>
                  <a:pt x="465708" y="1682242"/>
                </a:moveTo>
                <a:lnTo>
                  <a:pt x="470153" y="1630933"/>
                </a:lnTo>
                <a:lnTo>
                  <a:pt x="475614" y="1565402"/>
                </a:lnTo>
                <a:lnTo>
                  <a:pt x="476376" y="1555242"/>
                </a:lnTo>
              </a:path>
              <a:path w="552450" h="4451984">
                <a:moveTo>
                  <a:pt x="476376" y="1555242"/>
                </a:moveTo>
                <a:lnTo>
                  <a:pt x="480949" y="1499489"/>
                </a:lnTo>
                <a:lnTo>
                  <a:pt x="486028" y="1433321"/>
                </a:lnTo>
                <a:lnTo>
                  <a:pt x="490981" y="1366774"/>
                </a:lnTo>
                <a:lnTo>
                  <a:pt x="495681" y="1301114"/>
                </a:lnTo>
              </a:path>
              <a:path w="552450" h="4451984">
                <a:moveTo>
                  <a:pt x="495681" y="1301242"/>
                </a:moveTo>
                <a:lnTo>
                  <a:pt x="495807" y="1300099"/>
                </a:lnTo>
                <a:lnTo>
                  <a:pt x="500380" y="1233043"/>
                </a:lnTo>
                <a:lnTo>
                  <a:pt x="504317" y="1174241"/>
                </a:lnTo>
              </a:path>
              <a:path w="552450" h="4451984">
                <a:moveTo>
                  <a:pt x="504317" y="1174241"/>
                </a:moveTo>
                <a:lnTo>
                  <a:pt x="504825" y="1165733"/>
                </a:lnTo>
                <a:lnTo>
                  <a:pt x="509143" y="1098168"/>
                </a:lnTo>
                <a:lnTo>
                  <a:pt x="512190" y="1047241"/>
                </a:lnTo>
              </a:path>
              <a:path w="552450" h="4451984">
                <a:moveTo>
                  <a:pt x="512190" y="1047241"/>
                </a:moveTo>
                <a:lnTo>
                  <a:pt x="513206" y="1030351"/>
                </a:lnTo>
                <a:lnTo>
                  <a:pt x="517144" y="962278"/>
                </a:lnTo>
                <a:lnTo>
                  <a:pt x="519430" y="920241"/>
                </a:lnTo>
              </a:path>
              <a:path w="552450" h="4451984">
                <a:moveTo>
                  <a:pt x="519430" y="920241"/>
                </a:moveTo>
                <a:lnTo>
                  <a:pt x="520826" y="893826"/>
                </a:lnTo>
                <a:lnTo>
                  <a:pt x="524382" y="825246"/>
                </a:lnTo>
                <a:lnTo>
                  <a:pt x="525907" y="793241"/>
                </a:lnTo>
              </a:path>
              <a:path w="552450" h="4451984">
                <a:moveTo>
                  <a:pt x="525907" y="793241"/>
                </a:moveTo>
                <a:lnTo>
                  <a:pt x="527812" y="756412"/>
                </a:lnTo>
                <a:lnTo>
                  <a:pt x="530987" y="687324"/>
                </a:lnTo>
                <a:lnTo>
                  <a:pt x="531876" y="666241"/>
                </a:lnTo>
              </a:path>
              <a:path w="552450" h="4451984">
                <a:moveTo>
                  <a:pt x="531876" y="666241"/>
                </a:moveTo>
                <a:lnTo>
                  <a:pt x="533907" y="617982"/>
                </a:lnTo>
                <a:lnTo>
                  <a:pt x="536701" y="548386"/>
                </a:lnTo>
                <a:lnTo>
                  <a:pt x="539369" y="478663"/>
                </a:lnTo>
                <a:lnTo>
                  <a:pt x="541655" y="412241"/>
                </a:lnTo>
              </a:path>
              <a:path w="552450" h="4451984">
                <a:moveTo>
                  <a:pt x="541655" y="412241"/>
                </a:moveTo>
                <a:lnTo>
                  <a:pt x="541782" y="408559"/>
                </a:lnTo>
                <a:lnTo>
                  <a:pt x="544068" y="338327"/>
                </a:lnTo>
                <a:lnTo>
                  <a:pt x="545592" y="285241"/>
                </a:lnTo>
              </a:path>
              <a:path w="552450" h="4451984">
                <a:moveTo>
                  <a:pt x="545592" y="285241"/>
                </a:moveTo>
                <a:lnTo>
                  <a:pt x="546100" y="267842"/>
                </a:lnTo>
                <a:lnTo>
                  <a:pt x="547877" y="197103"/>
                </a:lnTo>
                <a:lnTo>
                  <a:pt x="548894" y="158241"/>
                </a:lnTo>
              </a:path>
              <a:path w="552450" h="4451984">
                <a:moveTo>
                  <a:pt x="548894" y="158241"/>
                </a:moveTo>
                <a:lnTo>
                  <a:pt x="549656" y="126237"/>
                </a:lnTo>
                <a:lnTo>
                  <a:pt x="551052" y="55117"/>
                </a:lnTo>
                <a:lnTo>
                  <a:pt x="551561" y="31241"/>
                </a:lnTo>
              </a:path>
              <a:path w="552450" h="4451984">
                <a:moveTo>
                  <a:pt x="551561" y="31241"/>
                </a:moveTo>
                <a:lnTo>
                  <a:pt x="552069"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F1F4B3EB-B31C-BF21-4F14-E7C40B68176A}"/>
              </a:ext>
            </a:extLst>
          </p:cNvPr>
          <p:cNvSpPr txBox="1">
            <a:spLocks noGrp="1"/>
          </p:cNvSpPr>
          <p:nvPr>
            <p:ph type="ctrTitle"/>
          </p:nvPr>
        </p:nvSpPr>
        <p:spPr>
          <a:prstGeom prst="rect">
            <a:avLst/>
          </a:prstGeom>
        </p:spPr>
        <p:txBody>
          <a:bodyPr vert="horz" wrap="square" lIns="0" tIns="13335" rIns="0" bIns="0" rtlCol="0">
            <a:spAutoFit/>
          </a:bodyPr>
          <a:lstStyle/>
          <a:p>
            <a:pPr marL="62865">
              <a:lnSpc>
                <a:spcPct val="100000"/>
              </a:lnSpc>
              <a:spcBef>
                <a:spcPts val="105"/>
              </a:spcBef>
            </a:pPr>
            <a:r>
              <a:rPr spc="215" dirty="0"/>
              <a:t>FEATURES</a:t>
            </a:r>
          </a:p>
        </p:txBody>
      </p:sp>
      <p:grpSp>
        <p:nvGrpSpPr>
          <p:cNvPr id="5" name="object 5">
            <a:extLst>
              <a:ext uri="{FF2B5EF4-FFF2-40B4-BE49-F238E27FC236}">
                <a16:creationId xmlns:a16="http://schemas.microsoft.com/office/drawing/2014/main" id="{62EDCD4A-9540-C259-999B-39C87E04D36B}"/>
              </a:ext>
            </a:extLst>
          </p:cNvPr>
          <p:cNvGrpSpPr/>
          <p:nvPr/>
        </p:nvGrpSpPr>
        <p:grpSpPr>
          <a:xfrm>
            <a:off x="10591800" y="0"/>
            <a:ext cx="7927340" cy="9045420"/>
            <a:chOff x="7043673" y="18222"/>
            <a:chExt cx="7927340" cy="9045420"/>
          </a:xfrm>
        </p:grpSpPr>
        <p:sp>
          <p:nvSpPr>
            <p:cNvPr id="6" name="object 6">
              <a:extLst>
                <a:ext uri="{FF2B5EF4-FFF2-40B4-BE49-F238E27FC236}">
                  <a16:creationId xmlns:a16="http://schemas.microsoft.com/office/drawing/2014/main" id="{46378262-AE60-7086-7903-E33FEEE4417A}"/>
                </a:ext>
              </a:extLst>
            </p:cNvPr>
            <p:cNvSpPr/>
            <p:nvPr/>
          </p:nvSpPr>
          <p:spPr>
            <a:xfrm>
              <a:off x="10320273" y="18222"/>
              <a:ext cx="4650740" cy="1359535"/>
            </a:xfrm>
            <a:custGeom>
              <a:avLst/>
              <a:gdLst/>
              <a:ahLst/>
              <a:cxnLst/>
              <a:rect l="l" t="t" r="r" b="b"/>
              <a:pathLst>
                <a:path w="4650740" h="1359535">
                  <a:moveTo>
                    <a:pt x="3245738"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738"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5" y="1327023"/>
                  </a:lnTo>
                  <a:lnTo>
                    <a:pt x="4272153" y="1323594"/>
                  </a:lnTo>
                </a:path>
                <a:path w="4650740" h="1359535">
                  <a:moveTo>
                    <a:pt x="2871724" y="1310894"/>
                  </a:moveTo>
                  <a:lnTo>
                    <a:pt x="2907157" y="1315720"/>
                  </a:lnTo>
                  <a:lnTo>
                    <a:pt x="2954019"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19"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784" y="797305"/>
                  </a:lnTo>
                  <a:lnTo>
                    <a:pt x="1233551" y="817245"/>
                  </a:lnTo>
                  <a:lnTo>
                    <a:pt x="1274444" y="836802"/>
                  </a:lnTo>
                  <a:lnTo>
                    <a:pt x="1315592" y="855979"/>
                  </a:lnTo>
                  <a:lnTo>
                    <a:pt x="1356994" y="875029"/>
                  </a:lnTo>
                  <a:lnTo>
                    <a:pt x="1398524" y="893572"/>
                  </a:lnTo>
                  <a:lnTo>
                    <a:pt x="1440180" y="911859"/>
                  </a:lnTo>
                  <a:lnTo>
                    <a:pt x="1482090" y="929767"/>
                  </a:lnTo>
                  <a:lnTo>
                    <a:pt x="1524253" y="947293"/>
                  </a:lnTo>
                  <a:lnTo>
                    <a:pt x="1566417" y="964565"/>
                  </a:lnTo>
                  <a:lnTo>
                    <a:pt x="1608836" y="981455"/>
                  </a:lnTo>
                  <a:lnTo>
                    <a:pt x="1651507" y="998093"/>
                  </a:lnTo>
                  <a:lnTo>
                    <a:pt x="1694180" y="1014222"/>
                  </a:lnTo>
                  <a:lnTo>
                    <a:pt x="1737105" y="1030097"/>
                  </a:lnTo>
                  <a:lnTo>
                    <a:pt x="1780286" y="1045718"/>
                  </a:lnTo>
                  <a:lnTo>
                    <a:pt x="1823465" y="1060830"/>
                  </a:lnTo>
                  <a:lnTo>
                    <a:pt x="1866900" y="1075690"/>
                  </a:lnTo>
                  <a:lnTo>
                    <a:pt x="1910461" y="1090168"/>
                  </a:lnTo>
                  <a:lnTo>
                    <a:pt x="1954276" y="1104265"/>
                  </a:lnTo>
                  <a:lnTo>
                    <a:pt x="1998217" y="1117980"/>
                  </a:lnTo>
                  <a:lnTo>
                    <a:pt x="2042286" y="1131443"/>
                  </a:lnTo>
                  <a:lnTo>
                    <a:pt x="2086482" y="1144397"/>
                  </a:lnTo>
                  <a:lnTo>
                    <a:pt x="2130805" y="1157097"/>
                  </a:lnTo>
                  <a:lnTo>
                    <a:pt x="2175382" y="1169416"/>
                  </a:lnTo>
                  <a:lnTo>
                    <a:pt x="2220086" y="1181353"/>
                  </a:lnTo>
                  <a:lnTo>
                    <a:pt x="2264917" y="1193038"/>
                  </a:lnTo>
                  <a:lnTo>
                    <a:pt x="2309876" y="1204214"/>
                  </a:lnTo>
                  <a:lnTo>
                    <a:pt x="2354961" y="1215008"/>
                  </a:lnTo>
                  <a:lnTo>
                    <a:pt x="2400173"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7" name="object 7">
              <a:extLst>
                <a:ext uri="{FF2B5EF4-FFF2-40B4-BE49-F238E27FC236}">
                  <a16:creationId xmlns:a16="http://schemas.microsoft.com/office/drawing/2014/main" id="{147DF60B-4149-906F-186C-21D6DB1D8ABF}"/>
                </a:ext>
              </a:extLst>
            </p:cNvPr>
            <p:cNvPicPr/>
            <p:nvPr/>
          </p:nvPicPr>
          <p:blipFill>
            <a:blip r:embed="rId2">
              <a:extLst>
                <a:ext uri="{28A0092B-C50C-407E-A947-70E740481C1C}">
                  <a14:useLocalDpi xmlns:a14="http://schemas.microsoft.com/office/drawing/2010/main" val="0"/>
                </a:ext>
              </a:extLst>
            </a:blip>
            <a:srcRect/>
            <a:stretch/>
          </p:blipFill>
          <p:spPr>
            <a:xfrm>
              <a:off x="7043673" y="2018717"/>
              <a:ext cx="3467100" cy="7044925"/>
            </a:xfrm>
            <a:prstGeom prst="rect">
              <a:avLst/>
            </a:prstGeom>
          </p:spPr>
        </p:pic>
      </p:grpSp>
      <p:grpSp>
        <p:nvGrpSpPr>
          <p:cNvPr id="8" name="object 8">
            <a:extLst>
              <a:ext uri="{FF2B5EF4-FFF2-40B4-BE49-F238E27FC236}">
                <a16:creationId xmlns:a16="http://schemas.microsoft.com/office/drawing/2014/main" id="{56346C8B-4682-0D63-EF48-BD8F0BA810DA}"/>
              </a:ext>
            </a:extLst>
          </p:cNvPr>
          <p:cNvGrpSpPr/>
          <p:nvPr/>
        </p:nvGrpSpPr>
        <p:grpSpPr>
          <a:xfrm>
            <a:off x="862964" y="521588"/>
            <a:ext cx="992505" cy="992505"/>
            <a:chOff x="862964" y="521588"/>
            <a:chExt cx="992505" cy="992505"/>
          </a:xfrm>
        </p:grpSpPr>
        <p:sp>
          <p:nvSpPr>
            <p:cNvPr id="9" name="object 9">
              <a:extLst>
                <a:ext uri="{FF2B5EF4-FFF2-40B4-BE49-F238E27FC236}">
                  <a16:creationId xmlns:a16="http://schemas.microsoft.com/office/drawing/2014/main" id="{46C1B038-4743-B096-1248-7A03F68EDB20}"/>
                </a:ext>
              </a:extLst>
            </p:cNvPr>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0" name="object 10">
              <a:extLst>
                <a:ext uri="{FF2B5EF4-FFF2-40B4-BE49-F238E27FC236}">
                  <a16:creationId xmlns:a16="http://schemas.microsoft.com/office/drawing/2014/main" id="{9E1585B2-E5B4-99C3-5860-E573F2F647CC}"/>
                </a:ext>
              </a:extLst>
            </p:cNvPr>
            <p:cNvPicPr/>
            <p:nvPr/>
          </p:nvPicPr>
          <p:blipFill>
            <a:blip r:embed="rId3" cstate="print"/>
            <a:stretch>
              <a:fillRect/>
            </a:stretch>
          </p:blipFill>
          <p:spPr>
            <a:xfrm>
              <a:off x="1254912" y="893698"/>
              <a:ext cx="210286" cy="246252"/>
            </a:xfrm>
            <a:prstGeom prst="rect">
              <a:avLst/>
            </a:prstGeom>
          </p:spPr>
        </p:pic>
      </p:grpSp>
      <p:pic>
        <p:nvPicPr>
          <p:cNvPr id="13" name="object 7">
            <a:extLst>
              <a:ext uri="{FF2B5EF4-FFF2-40B4-BE49-F238E27FC236}">
                <a16:creationId xmlns:a16="http://schemas.microsoft.com/office/drawing/2014/main" id="{32AF0734-02C0-A13A-1BE2-FEFDC1ABA021}"/>
              </a:ext>
            </a:extLst>
          </p:cNvPr>
          <p:cNvPicPr/>
          <p:nvPr/>
        </p:nvPicPr>
        <p:blipFill>
          <a:blip r:embed="rId4">
            <a:extLst>
              <a:ext uri="{28A0092B-C50C-407E-A947-70E740481C1C}">
                <a14:useLocalDpi xmlns:a14="http://schemas.microsoft.com/office/drawing/2010/main" val="0"/>
              </a:ext>
            </a:extLst>
          </a:blip>
          <a:srcRect/>
          <a:stretch/>
        </p:blipFill>
        <p:spPr>
          <a:xfrm>
            <a:off x="5195442" y="2000495"/>
            <a:ext cx="3368399" cy="7044925"/>
          </a:xfrm>
          <a:prstGeom prst="rect">
            <a:avLst/>
          </a:prstGeom>
        </p:spPr>
      </p:pic>
    </p:spTree>
    <p:extLst>
      <p:ext uri="{BB962C8B-B14F-4D97-AF65-F5344CB8AC3E}">
        <p14:creationId xmlns:p14="http://schemas.microsoft.com/office/powerpoint/2010/main" val="3053242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4" name="object 4"/>
          <p:cNvPicPr/>
          <p:nvPr/>
        </p:nvPicPr>
        <p:blipFill>
          <a:blip r:embed="rId2">
            <a:extLst>
              <a:ext uri="{28A0092B-C50C-407E-A947-70E740481C1C}">
                <a14:useLocalDpi xmlns:a14="http://schemas.microsoft.com/office/drawing/2010/main" val="0"/>
              </a:ext>
            </a:extLst>
          </a:blip>
          <a:srcRect/>
          <a:stretch/>
        </p:blipFill>
        <p:spPr>
          <a:xfrm>
            <a:off x="5659319" y="2284194"/>
            <a:ext cx="3232580" cy="7145318"/>
          </a:xfrm>
          <a:prstGeom prst="rect">
            <a:avLst/>
          </a:prstGeom>
        </p:spPr>
      </p:pic>
      <p:pic>
        <p:nvPicPr>
          <p:cNvPr id="5" name="object 5"/>
          <p:cNvPicPr/>
          <p:nvPr/>
        </p:nvPicPr>
        <p:blipFill>
          <a:blip r:embed="rId3">
            <a:extLst>
              <a:ext uri="{28A0092B-C50C-407E-A947-70E740481C1C}">
                <a14:useLocalDpi xmlns:a14="http://schemas.microsoft.com/office/drawing/2010/main" val="0"/>
              </a:ext>
            </a:extLst>
          </a:blip>
          <a:srcRect/>
          <a:stretch/>
        </p:blipFill>
        <p:spPr>
          <a:xfrm>
            <a:off x="9812342" y="2238225"/>
            <a:ext cx="3309322" cy="7216982"/>
          </a:xfrm>
          <a:prstGeom prst="rect">
            <a:avLst/>
          </a:prstGeom>
        </p:spPr>
      </p:pic>
      <p:sp>
        <p:nvSpPr>
          <p:cNvPr id="6" name="object 6"/>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7" name="object 7"/>
          <p:cNvGrpSpPr/>
          <p:nvPr/>
        </p:nvGrpSpPr>
        <p:grpSpPr>
          <a:xfrm>
            <a:off x="13637260" y="0"/>
            <a:ext cx="4650740" cy="9195210"/>
            <a:chOff x="13637260" y="0"/>
            <a:chExt cx="4650740" cy="9195210"/>
          </a:xfrm>
        </p:grpSpPr>
        <p:sp>
          <p:nvSpPr>
            <p:cNvPr id="8" name="object 8"/>
            <p:cNvSpPr/>
            <p:nvPr/>
          </p:nvSpPr>
          <p:spPr>
            <a:xfrm>
              <a:off x="13637260" y="0"/>
              <a:ext cx="4650740" cy="1359535"/>
            </a:xfrm>
            <a:custGeom>
              <a:avLst/>
              <a:gdLst/>
              <a:ahLst/>
              <a:cxnLst/>
              <a:rect l="l" t="t" r="r" b="b"/>
              <a:pathLst>
                <a:path w="4650740" h="1359535">
                  <a:moveTo>
                    <a:pt x="3245611" y="1348994"/>
                  </a:moveTo>
                  <a:lnTo>
                    <a:pt x="3285109" y="1351660"/>
                  </a:lnTo>
                  <a:lnTo>
                    <a:pt x="3332988" y="1354327"/>
                  </a:lnTo>
                  <a:lnTo>
                    <a:pt x="3380867" y="1356614"/>
                  </a:lnTo>
                  <a:lnTo>
                    <a:pt x="3428746" y="1358392"/>
                  </a:lnTo>
                  <a:lnTo>
                    <a:pt x="3455161" y="1359153"/>
                  </a:lnTo>
                </a:path>
                <a:path w="4650740" h="1359535">
                  <a:moveTo>
                    <a:pt x="3788409" y="1359153"/>
                  </a:moveTo>
                  <a:lnTo>
                    <a:pt x="3814826" y="1358392"/>
                  </a:lnTo>
                  <a:lnTo>
                    <a:pt x="3862832" y="1356614"/>
                  </a:lnTo>
                  <a:lnTo>
                    <a:pt x="3910711" y="1354327"/>
                  </a:lnTo>
                  <a:lnTo>
                    <a:pt x="3958463" y="1351660"/>
                  </a:lnTo>
                  <a:lnTo>
                    <a:pt x="3997959" y="1348994"/>
                  </a:lnTo>
                </a:path>
                <a:path w="4650740" h="1359535">
                  <a:moveTo>
                    <a:pt x="3090163" y="1336294"/>
                  </a:moveTo>
                  <a:lnTo>
                    <a:pt x="3095117" y="1336802"/>
                  </a:lnTo>
                  <a:lnTo>
                    <a:pt x="3142488" y="1341120"/>
                  </a:lnTo>
                  <a:lnTo>
                    <a:pt x="3189986" y="1345056"/>
                  </a:lnTo>
                  <a:lnTo>
                    <a:pt x="3237484" y="1348485"/>
                  </a:lnTo>
                  <a:lnTo>
                    <a:pt x="3245611" y="1348994"/>
                  </a:lnTo>
                </a:path>
                <a:path w="4650740" h="1359535">
                  <a:moveTo>
                    <a:pt x="3997959" y="1348994"/>
                  </a:moveTo>
                  <a:lnTo>
                    <a:pt x="4006088" y="1348485"/>
                  </a:lnTo>
                  <a:lnTo>
                    <a:pt x="4053713" y="1345056"/>
                  </a:lnTo>
                  <a:lnTo>
                    <a:pt x="4101084" y="1341120"/>
                  </a:lnTo>
                  <a:lnTo>
                    <a:pt x="4148455" y="1336802"/>
                  </a:lnTo>
                  <a:lnTo>
                    <a:pt x="4153407" y="1336294"/>
                  </a:lnTo>
                </a:path>
                <a:path w="4650740" h="1359535">
                  <a:moveTo>
                    <a:pt x="2971546" y="1323594"/>
                  </a:moveTo>
                  <a:lnTo>
                    <a:pt x="3000882" y="1327023"/>
                  </a:lnTo>
                  <a:lnTo>
                    <a:pt x="3048000" y="1332102"/>
                  </a:lnTo>
                  <a:lnTo>
                    <a:pt x="3090163" y="1336294"/>
                  </a:lnTo>
                </a:path>
                <a:path w="4650740" h="1359535">
                  <a:moveTo>
                    <a:pt x="4153407" y="1336294"/>
                  </a:moveTo>
                  <a:lnTo>
                    <a:pt x="4195699" y="1332102"/>
                  </a:lnTo>
                  <a:lnTo>
                    <a:pt x="4242688" y="1327023"/>
                  </a:lnTo>
                  <a:lnTo>
                    <a:pt x="4272026" y="1323594"/>
                  </a:lnTo>
                </a:path>
                <a:path w="4650740" h="1359535">
                  <a:moveTo>
                    <a:pt x="2871597" y="1310894"/>
                  </a:moveTo>
                  <a:lnTo>
                    <a:pt x="2907030" y="1315720"/>
                  </a:lnTo>
                  <a:lnTo>
                    <a:pt x="2953893" y="1321561"/>
                  </a:lnTo>
                  <a:lnTo>
                    <a:pt x="2971546" y="1323594"/>
                  </a:lnTo>
                </a:path>
                <a:path w="4650740" h="1359535">
                  <a:moveTo>
                    <a:pt x="4272026" y="1323594"/>
                  </a:moveTo>
                  <a:lnTo>
                    <a:pt x="4289679" y="1321561"/>
                  </a:lnTo>
                  <a:lnTo>
                    <a:pt x="4336542" y="1315720"/>
                  </a:lnTo>
                  <a:lnTo>
                    <a:pt x="4371975" y="1310894"/>
                  </a:lnTo>
                </a:path>
                <a:path w="4650740" h="1359535">
                  <a:moveTo>
                    <a:pt x="2783840" y="1298194"/>
                  </a:moveTo>
                  <a:lnTo>
                    <a:pt x="2813684" y="1302766"/>
                  </a:lnTo>
                  <a:lnTo>
                    <a:pt x="2860294" y="1309370"/>
                  </a:lnTo>
                  <a:lnTo>
                    <a:pt x="2871597" y="1310894"/>
                  </a:lnTo>
                </a:path>
                <a:path w="4650740" h="1359535">
                  <a:moveTo>
                    <a:pt x="4371975" y="1310894"/>
                  </a:moveTo>
                  <a:lnTo>
                    <a:pt x="4383278" y="1309370"/>
                  </a:lnTo>
                  <a:lnTo>
                    <a:pt x="4429886" y="1302766"/>
                  </a:lnTo>
                  <a:lnTo>
                    <a:pt x="4459732" y="1298194"/>
                  </a:lnTo>
                </a:path>
                <a:path w="4650740" h="1359535">
                  <a:moveTo>
                    <a:pt x="2631948" y="1272794"/>
                  </a:moveTo>
                  <a:lnTo>
                    <a:pt x="2674620" y="1280414"/>
                  </a:lnTo>
                  <a:lnTo>
                    <a:pt x="2720848" y="1288288"/>
                  </a:lnTo>
                  <a:lnTo>
                    <a:pt x="2767203" y="1295653"/>
                  </a:lnTo>
                  <a:lnTo>
                    <a:pt x="2783840" y="1298194"/>
                  </a:lnTo>
                </a:path>
                <a:path w="4650740" h="1359535">
                  <a:moveTo>
                    <a:pt x="4459732" y="1298194"/>
                  </a:moveTo>
                  <a:lnTo>
                    <a:pt x="4476369" y="1295653"/>
                  </a:lnTo>
                  <a:lnTo>
                    <a:pt x="4522724" y="1288288"/>
                  </a:lnTo>
                  <a:lnTo>
                    <a:pt x="4568952" y="1280414"/>
                  </a:lnTo>
                  <a:lnTo>
                    <a:pt x="4611624" y="1272794"/>
                  </a:lnTo>
                </a:path>
                <a:path w="4650740" h="1359535">
                  <a:moveTo>
                    <a:pt x="2501392" y="1247394"/>
                  </a:moveTo>
                  <a:lnTo>
                    <a:pt x="2536825" y="1254632"/>
                  </a:lnTo>
                  <a:lnTo>
                    <a:pt x="2582545" y="1263650"/>
                  </a:lnTo>
                  <a:lnTo>
                    <a:pt x="2628519" y="1272285"/>
                  </a:lnTo>
                  <a:lnTo>
                    <a:pt x="2631948" y="1272794"/>
                  </a:lnTo>
                </a:path>
                <a:path w="4650740" h="1359535">
                  <a:moveTo>
                    <a:pt x="4611624" y="1272794"/>
                  </a:moveTo>
                  <a:lnTo>
                    <a:pt x="4615053" y="1272285"/>
                  </a:lnTo>
                  <a:lnTo>
                    <a:pt x="4650486" y="1265554"/>
                  </a:lnTo>
                </a:path>
                <a:path w="4650740" h="1359535">
                  <a:moveTo>
                    <a:pt x="0" y="0"/>
                  </a:moveTo>
                  <a:lnTo>
                    <a:pt x="30607" y="26797"/>
                  </a:lnTo>
                  <a:lnTo>
                    <a:pt x="64770" y="56006"/>
                  </a:lnTo>
                  <a:lnTo>
                    <a:pt x="99186" y="84963"/>
                  </a:lnTo>
                  <a:lnTo>
                    <a:pt x="133730" y="113538"/>
                  </a:lnTo>
                  <a:lnTo>
                    <a:pt x="168528" y="141985"/>
                  </a:lnTo>
                  <a:lnTo>
                    <a:pt x="203707" y="170052"/>
                  </a:lnTo>
                  <a:lnTo>
                    <a:pt x="239013" y="197993"/>
                  </a:lnTo>
                  <a:lnTo>
                    <a:pt x="274447" y="225425"/>
                  </a:lnTo>
                  <a:lnTo>
                    <a:pt x="310261" y="252729"/>
                  </a:lnTo>
                  <a:lnTo>
                    <a:pt x="346328" y="279780"/>
                  </a:lnTo>
                  <a:lnTo>
                    <a:pt x="382524" y="306450"/>
                  </a:lnTo>
                  <a:lnTo>
                    <a:pt x="418846" y="332867"/>
                  </a:lnTo>
                  <a:lnTo>
                    <a:pt x="455676" y="358901"/>
                  </a:lnTo>
                  <a:lnTo>
                    <a:pt x="492505" y="384682"/>
                  </a:lnTo>
                  <a:lnTo>
                    <a:pt x="529590" y="410209"/>
                  </a:lnTo>
                  <a:lnTo>
                    <a:pt x="566928" y="435482"/>
                  </a:lnTo>
                  <a:lnTo>
                    <a:pt x="604520" y="460375"/>
                  </a:lnTo>
                  <a:lnTo>
                    <a:pt x="642238" y="485013"/>
                  </a:lnTo>
                  <a:lnTo>
                    <a:pt x="680211" y="509397"/>
                  </a:lnTo>
                  <a:lnTo>
                    <a:pt x="718438" y="533400"/>
                  </a:lnTo>
                  <a:lnTo>
                    <a:pt x="756793" y="557022"/>
                  </a:lnTo>
                  <a:lnTo>
                    <a:pt x="795401" y="580517"/>
                  </a:lnTo>
                  <a:lnTo>
                    <a:pt x="834263" y="603630"/>
                  </a:lnTo>
                  <a:lnTo>
                    <a:pt x="873251" y="626364"/>
                  </a:lnTo>
                  <a:lnTo>
                    <a:pt x="912495" y="648843"/>
                  </a:lnTo>
                  <a:lnTo>
                    <a:pt x="951992" y="671068"/>
                  </a:lnTo>
                  <a:lnTo>
                    <a:pt x="991616" y="692911"/>
                  </a:lnTo>
                  <a:lnTo>
                    <a:pt x="1031367" y="714375"/>
                  </a:lnTo>
                  <a:lnTo>
                    <a:pt x="1071372" y="735583"/>
                  </a:lnTo>
                  <a:lnTo>
                    <a:pt x="1111630" y="756411"/>
                  </a:lnTo>
                  <a:lnTo>
                    <a:pt x="1152017" y="776985"/>
                  </a:lnTo>
                  <a:lnTo>
                    <a:pt x="1192657" y="797305"/>
                  </a:lnTo>
                  <a:lnTo>
                    <a:pt x="1233424" y="817245"/>
                  </a:lnTo>
                  <a:lnTo>
                    <a:pt x="1274445" y="836802"/>
                  </a:lnTo>
                  <a:lnTo>
                    <a:pt x="1315593" y="855979"/>
                  </a:lnTo>
                  <a:lnTo>
                    <a:pt x="1356868" y="875029"/>
                  </a:lnTo>
                  <a:lnTo>
                    <a:pt x="1398397" y="893572"/>
                  </a:lnTo>
                  <a:lnTo>
                    <a:pt x="1440180" y="911859"/>
                  </a:lnTo>
                  <a:lnTo>
                    <a:pt x="1482090" y="929767"/>
                  </a:lnTo>
                  <a:lnTo>
                    <a:pt x="1524127" y="947293"/>
                  </a:lnTo>
                  <a:lnTo>
                    <a:pt x="1566418" y="964565"/>
                  </a:lnTo>
                  <a:lnTo>
                    <a:pt x="1608709" y="981455"/>
                  </a:lnTo>
                  <a:lnTo>
                    <a:pt x="1651380" y="998093"/>
                  </a:lnTo>
                  <a:lnTo>
                    <a:pt x="1694180" y="1014222"/>
                  </a:lnTo>
                  <a:lnTo>
                    <a:pt x="1737105" y="1030097"/>
                  </a:lnTo>
                  <a:lnTo>
                    <a:pt x="1780159" y="1045718"/>
                  </a:lnTo>
                  <a:lnTo>
                    <a:pt x="1823466" y="1060830"/>
                  </a:lnTo>
                  <a:lnTo>
                    <a:pt x="1866900" y="1075690"/>
                  </a:lnTo>
                  <a:lnTo>
                    <a:pt x="1910461" y="1090168"/>
                  </a:lnTo>
                  <a:lnTo>
                    <a:pt x="1954149" y="1104265"/>
                  </a:lnTo>
                  <a:lnTo>
                    <a:pt x="1998091" y="1117980"/>
                  </a:lnTo>
                  <a:lnTo>
                    <a:pt x="2042159" y="1131443"/>
                  </a:lnTo>
                  <a:lnTo>
                    <a:pt x="2086355" y="1144397"/>
                  </a:lnTo>
                  <a:lnTo>
                    <a:pt x="2130805" y="1157097"/>
                  </a:lnTo>
                  <a:lnTo>
                    <a:pt x="2175255" y="1169416"/>
                  </a:lnTo>
                  <a:lnTo>
                    <a:pt x="2219959" y="1181353"/>
                  </a:lnTo>
                  <a:lnTo>
                    <a:pt x="2264791" y="1193038"/>
                  </a:lnTo>
                  <a:lnTo>
                    <a:pt x="2309749" y="1204214"/>
                  </a:lnTo>
                  <a:lnTo>
                    <a:pt x="2354834" y="1215008"/>
                  </a:lnTo>
                  <a:lnTo>
                    <a:pt x="2400173" y="1225550"/>
                  </a:lnTo>
                  <a:lnTo>
                    <a:pt x="2445511" y="1235582"/>
                  </a:lnTo>
                  <a:lnTo>
                    <a:pt x="2491105" y="1245361"/>
                  </a:lnTo>
                  <a:lnTo>
                    <a:pt x="2501392" y="1247394"/>
                  </a:lnTo>
                </a:path>
              </a:pathLst>
            </a:custGeom>
            <a:ln w="1028700">
              <a:solidFill>
                <a:srgbClr val="FC601F"/>
              </a:solidFill>
            </a:ln>
          </p:spPr>
          <p:txBody>
            <a:bodyPr wrap="square" lIns="0" tIns="0" rIns="0" bIns="0" rtlCol="0"/>
            <a:lstStyle/>
            <a:p>
              <a:endParaRPr/>
            </a:p>
          </p:txBody>
        </p:sp>
        <p:pic>
          <p:nvPicPr>
            <p:cNvPr id="9" name="object 9"/>
            <p:cNvPicPr/>
            <p:nvPr/>
          </p:nvPicPr>
          <p:blipFill>
            <a:blip r:embed="rId4">
              <a:extLst>
                <a:ext uri="{28A0092B-C50C-407E-A947-70E740481C1C}">
                  <a14:useLocalDpi xmlns:a14="http://schemas.microsoft.com/office/drawing/2010/main" val="0"/>
                </a:ext>
              </a:extLst>
            </a:blip>
            <a:srcRect/>
            <a:stretch/>
          </p:blipFill>
          <p:spPr>
            <a:xfrm>
              <a:off x="13983168" y="2150506"/>
              <a:ext cx="3370435" cy="7044704"/>
            </a:xfrm>
            <a:prstGeom prst="rect">
              <a:avLst/>
            </a:prstGeom>
          </p:spPr>
        </p:pic>
      </p:grpSp>
      <p:grpSp>
        <p:nvGrpSpPr>
          <p:cNvPr id="10" name="object 10"/>
          <p:cNvGrpSpPr/>
          <p:nvPr/>
        </p:nvGrpSpPr>
        <p:grpSpPr>
          <a:xfrm>
            <a:off x="862964" y="521588"/>
            <a:ext cx="992505" cy="992505"/>
            <a:chOff x="862964" y="521588"/>
            <a:chExt cx="992505" cy="992505"/>
          </a:xfrm>
        </p:grpSpPr>
        <p:sp>
          <p:nvSpPr>
            <p:cNvPr id="11" name="object 11"/>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2" name="object 12"/>
            <p:cNvPicPr/>
            <p:nvPr/>
          </p:nvPicPr>
          <p:blipFill>
            <a:blip r:embed="rId5" cstate="print"/>
            <a:stretch>
              <a:fillRect/>
            </a:stretch>
          </p:blipFill>
          <p:spPr>
            <a:xfrm>
              <a:off x="1254912" y="893698"/>
              <a:ext cx="210286" cy="246252"/>
            </a:xfrm>
            <a:prstGeom prst="rect">
              <a:avLst/>
            </a:prstGeom>
          </p:spPr>
        </p:pic>
      </p:grpSp>
      <p:pic>
        <p:nvPicPr>
          <p:cNvPr id="3" name="object 11">
            <a:extLst>
              <a:ext uri="{FF2B5EF4-FFF2-40B4-BE49-F238E27FC236}">
                <a16:creationId xmlns:a16="http://schemas.microsoft.com/office/drawing/2014/main" id="{386CF5DB-BFAE-1A01-72F0-DD53C538F918}"/>
              </a:ext>
            </a:extLst>
          </p:cNvPr>
          <p:cNvPicPr/>
          <p:nvPr/>
        </p:nvPicPr>
        <p:blipFill>
          <a:blip r:embed="rId6">
            <a:extLst>
              <a:ext uri="{28A0092B-C50C-407E-A947-70E740481C1C}">
                <a14:useLocalDpi xmlns:a14="http://schemas.microsoft.com/office/drawing/2010/main" val="0"/>
              </a:ext>
            </a:extLst>
          </a:blip>
          <a:srcRect/>
          <a:stretch/>
        </p:blipFill>
        <p:spPr>
          <a:xfrm>
            <a:off x="1378709" y="2239111"/>
            <a:ext cx="3306386" cy="702173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5" name="object 5"/>
          <p:cNvGrpSpPr/>
          <p:nvPr/>
        </p:nvGrpSpPr>
        <p:grpSpPr>
          <a:xfrm>
            <a:off x="1752600" y="0"/>
            <a:ext cx="16535018" cy="9215054"/>
            <a:chOff x="1752600" y="0"/>
            <a:chExt cx="16535018" cy="9215054"/>
          </a:xfrm>
        </p:grpSpPr>
        <p:sp>
          <p:nvSpPr>
            <p:cNvPr id="6" name="object 6"/>
            <p:cNvSpPr/>
            <p:nvPr/>
          </p:nvSpPr>
          <p:spPr>
            <a:xfrm>
              <a:off x="13636878" y="0"/>
              <a:ext cx="4650740" cy="1359535"/>
            </a:xfrm>
            <a:custGeom>
              <a:avLst/>
              <a:gdLst/>
              <a:ahLst/>
              <a:cxnLst/>
              <a:rect l="l" t="t" r="r" b="b"/>
              <a:pathLst>
                <a:path w="4650740" h="1359535">
                  <a:moveTo>
                    <a:pt x="3245738" y="1348994"/>
                  </a:moveTo>
                  <a:lnTo>
                    <a:pt x="3285236" y="1351660"/>
                  </a:lnTo>
                  <a:lnTo>
                    <a:pt x="3332988" y="1354327"/>
                  </a:lnTo>
                  <a:lnTo>
                    <a:pt x="3380867" y="1356614"/>
                  </a:lnTo>
                  <a:lnTo>
                    <a:pt x="3428873" y="1358392"/>
                  </a:lnTo>
                  <a:lnTo>
                    <a:pt x="3455288" y="1359153"/>
                  </a:lnTo>
                </a:path>
                <a:path w="4650740" h="1359535">
                  <a:moveTo>
                    <a:pt x="3788536" y="1359153"/>
                  </a:moveTo>
                  <a:lnTo>
                    <a:pt x="3814826" y="1358392"/>
                  </a:lnTo>
                  <a:lnTo>
                    <a:pt x="3862832" y="1356614"/>
                  </a:lnTo>
                  <a:lnTo>
                    <a:pt x="3910711" y="1354327"/>
                  </a:lnTo>
                  <a:lnTo>
                    <a:pt x="3958590" y="1351660"/>
                  </a:lnTo>
                  <a:lnTo>
                    <a:pt x="3998086" y="1348994"/>
                  </a:lnTo>
                </a:path>
                <a:path w="4650740" h="1359535">
                  <a:moveTo>
                    <a:pt x="3090163" y="1336294"/>
                  </a:moveTo>
                  <a:lnTo>
                    <a:pt x="3095244" y="1336802"/>
                  </a:lnTo>
                  <a:lnTo>
                    <a:pt x="3142615" y="1341120"/>
                  </a:lnTo>
                  <a:lnTo>
                    <a:pt x="3189986" y="1345056"/>
                  </a:lnTo>
                  <a:lnTo>
                    <a:pt x="3237611" y="1348485"/>
                  </a:lnTo>
                  <a:lnTo>
                    <a:pt x="3245738" y="1348994"/>
                  </a:lnTo>
                </a:path>
                <a:path w="4650740" h="1359535">
                  <a:moveTo>
                    <a:pt x="3998086" y="1348994"/>
                  </a:moveTo>
                  <a:lnTo>
                    <a:pt x="4006215" y="1348485"/>
                  </a:lnTo>
                  <a:lnTo>
                    <a:pt x="4053713" y="1345056"/>
                  </a:lnTo>
                  <a:lnTo>
                    <a:pt x="4101211" y="1341120"/>
                  </a:lnTo>
                  <a:lnTo>
                    <a:pt x="4148582" y="1336802"/>
                  </a:lnTo>
                  <a:lnTo>
                    <a:pt x="4153534" y="1336294"/>
                  </a:lnTo>
                </a:path>
                <a:path w="4650740" h="1359535">
                  <a:moveTo>
                    <a:pt x="2971673" y="1323594"/>
                  </a:moveTo>
                  <a:lnTo>
                    <a:pt x="3001009" y="1327023"/>
                  </a:lnTo>
                  <a:lnTo>
                    <a:pt x="3048000" y="1332102"/>
                  </a:lnTo>
                  <a:lnTo>
                    <a:pt x="3090163" y="1336294"/>
                  </a:lnTo>
                </a:path>
                <a:path w="4650740" h="1359535">
                  <a:moveTo>
                    <a:pt x="4153534" y="1336294"/>
                  </a:moveTo>
                  <a:lnTo>
                    <a:pt x="4195699" y="1332102"/>
                  </a:lnTo>
                  <a:lnTo>
                    <a:pt x="4242815" y="1327023"/>
                  </a:lnTo>
                  <a:lnTo>
                    <a:pt x="4272153" y="1323594"/>
                  </a:lnTo>
                </a:path>
                <a:path w="4650740" h="1359535">
                  <a:moveTo>
                    <a:pt x="2871724" y="1310894"/>
                  </a:moveTo>
                  <a:lnTo>
                    <a:pt x="2907157" y="1315720"/>
                  </a:lnTo>
                  <a:lnTo>
                    <a:pt x="2954019"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19"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784" y="797305"/>
                  </a:lnTo>
                  <a:lnTo>
                    <a:pt x="1233551" y="817245"/>
                  </a:lnTo>
                  <a:lnTo>
                    <a:pt x="1274444" y="836802"/>
                  </a:lnTo>
                  <a:lnTo>
                    <a:pt x="1315719" y="855979"/>
                  </a:lnTo>
                  <a:lnTo>
                    <a:pt x="1356994" y="875029"/>
                  </a:lnTo>
                  <a:lnTo>
                    <a:pt x="1398524" y="893572"/>
                  </a:lnTo>
                  <a:lnTo>
                    <a:pt x="1440307" y="911859"/>
                  </a:lnTo>
                  <a:lnTo>
                    <a:pt x="1482090" y="929767"/>
                  </a:lnTo>
                  <a:lnTo>
                    <a:pt x="1524253" y="947293"/>
                  </a:lnTo>
                  <a:lnTo>
                    <a:pt x="1566417" y="964565"/>
                  </a:lnTo>
                  <a:lnTo>
                    <a:pt x="1608836" y="981455"/>
                  </a:lnTo>
                  <a:lnTo>
                    <a:pt x="1651507" y="998093"/>
                  </a:lnTo>
                  <a:lnTo>
                    <a:pt x="1694180" y="1014222"/>
                  </a:lnTo>
                  <a:lnTo>
                    <a:pt x="1737105" y="1030097"/>
                  </a:lnTo>
                  <a:lnTo>
                    <a:pt x="1780286" y="1045718"/>
                  </a:lnTo>
                  <a:lnTo>
                    <a:pt x="1823465" y="1060830"/>
                  </a:lnTo>
                  <a:lnTo>
                    <a:pt x="1866900" y="1075690"/>
                  </a:lnTo>
                  <a:lnTo>
                    <a:pt x="1910588" y="1090168"/>
                  </a:lnTo>
                  <a:lnTo>
                    <a:pt x="1954276" y="1104265"/>
                  </a:lnTo>
                  <a:lnTo>
                    <a:pt x="1998217" y="1117980"/>
                  </a:lnTo>
                  <a:lnTo>
                    <a:pt x="2042286" y="1131443"/>
                  </a:lnTo>
                  <a:lnTo>
                    <a:pt x="2086482" y="1144397"/>
                  </a:lnTo>
                  <a:lnTo>
                    <a:pt x="2130805"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7" name="object 7"/>
            <p:cNvPicPr/>
            <p:nvPr/>
          </p:nvPicPr>
          <p:blipFill>
            <a:blip r:embed="rId2">
              <a:extLst>
                <a:ext uri="{28A0092B-C50C-407E-A947-70E740481C1C}">
                  <a14:useLocalDpi xmlns:a14="http://schemas.microsoft.com/office/drawing/2010/main" val="0"/>
                </a:ext>
              </a:extLst>
            </a:blip>
            <a:srcRect/>
            <a:stretch/>
          </p:blipFill>
          <p:spPr>
            <a:xfrm>
              <a:off x="1752600" y="1997828"/>
              <a:ext cx="3467099" cy="7217226"/>
            </a:xfrm>
            <a:prstGeom prst="rect">
              <a:avLst/>
            </a:prstGeom>
          </p:spPr>
        </p:pic>
      </p:grpSp>
      <p:grpSp>
        <p:nvGrpSpPr>
          <p:cNvPr id="8" name="object 8"/>
          <p:cNvGrpSpPr/>
          <p:nvPr/>
        </p:nvGrpSpPr>
        <p:grpSpPr>
          <a:xfrm>
            <a:off x="862964" y="521588"/>
            <a:ext cx="992505" cy="992505"/>
            <a:chOff x="862964" y="521588"/>
            <a:chExt cx="992505" cy="992505"/>
          </a:xfrm>
        </p:grpSpPr>
        <p:sp>
          <p:nvSpPr>
            <p:cNvPr id="9" name="object 9"/>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0" name="object 10"/>
            <p:cNvPicPr/>
            <p:nvPr/>
          </p:nvPicPr>
          <p:blipFill>
            <a:blip r:embed="rId3" cstate="print"/>
            <a:stretch>
              <a:fillRect/>
            </a:stretch>
          </p:blipFill>
          <p:spPr>
            <a:xfrm>
              <a:off x="1254912" y="893698"/>
              <a:ext cx="210286" cy="246252"/>
            </a:xfrm>
            <a:prstGeom prst="rect">
              <a:avLst/>
            </a:prstGeom>
          </p:spPr>
        </p:pic>
      </p:grpSp>
      <p:pic>
        <p:nvPicPr>
          <p:cNvPr id="11" name="object 7">
            <a:extLst>
              <a:ext uri="{FF2B5EF4-FFF2-40B4-BE49-F238E27FC236}">
                <a16:creationId xmlns:a16="http://schemas.microsoft.com/office/drawing/2014/main" id="{03BE33A2-365E-63D3-260D-842743E48D61}"/>
              </a:ext>
            </a:extLst>
          </p:cNvPr>
          <p:cNvPicPr/>
          <p:nvPr/>
        </p:nvPicPr>
        <p:blipFill>
          <a:blip r:embed="rId4">
            <a:extLst>
              <a:ext uri="{28A0092B-C50C-407E-A947-70E740481C1C}">
                <a14:useLocalDpi xmlns:a14="http://schemas.microsoft.com/office/drawing/2010/main" val="0"/>
              </a:ext>
            </a:extLst>
          </a:blip>
          <a:srcRect/>
          <a:stretch/>
        </p:blipFill>
        <p:spPr>
          <a:xfrm>
            <a:off x="6781800" y="1976293"/>
            <a:ext cx="3467099" cy="7174282"/>
          </a:xfrm>
          <a:prstGeom prst="rect">
            <a:avLst/>
          </a:prstGeom>
        </p:spPr>
      </p:pic>
      <p:pic>
        <p:nvPicPr>
          <p:cNvPr id="12" name="object 7">
            <a:extLst>
              <a:ext uri="{FF2B5EF4-FFF2-40B4-BE49-F238E27FC236}">
                <a16:creationId xmlns:a16="http://schemas.microsoft.com/office/drawing/2014/main" id="{E02F0BDD-1FC7-52EF-B56D-5D906C1AE44A}"/>
              </a:ext>
            </a:extLst>
          </p:cNvPr>
          <p:cNvPicPr/>
          <p:nvPr/>
        </p:nvPicPr>
        <p:blipFill>
          <a:blip r:embed="rId5">
            <a:extLst>
              <a:ext uri="{28A0092B-C50C-407E-A947-70E740481C1C}">
                <a14:useLocalDpi xmlns:a14="http://schemas.microsoft.com/office/drawing/2010/main" val="0"/>
              </a:ext>
            </a:extLst>
          </a:blip>
          <a:srcRect/>
          <a:stretch/>
        </p:blipFill>
        <p:spPr>
          <a:xfrm>
            <a:off x="11827677" y="1976293"/>
            <a:ext cx="3329382" cy="717428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pic>
        <p:nvPicPr>
          <p:cNvPr id="3" name="object 3"/>
          <p:cNvPicPr/>
          <p:nvPr/>
        </p:nvPicPr>
        <p:blipFill>
          <a:blip r:embed="rId2">
            <a:extLst>
              <a:ext uri="{28A0092B-C50C-407E-A947-70E740481C1C}">
                <a14:useLocalDpi xmlns:a14="http://schemas.microsoft.com/office/drawing/2010/main" val="0"/>
              </a:ext>
            </a:extLst>
          </a:blip>
          <a:srcRect/>
          <a:stretch/>
        </p:blipFill>
        <p:spPr>
          <a:xfrm>
            <a:off x="1254912" y="2199694"/>
            <a:ext cx="3425925" cy="6961043"/>
          </a:xfrm>
          <a:prstGeom prst="rect">
            <a:avLst/>
          </a:prstGeom>
        </p:spPr>
      </p:pic>
      <p:sp>
        <p:nvSpPr>
          <p:cNvPr id="4" name="object 4"/>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grpSp>
        <p:nvGrpSpPr>
          <p:cNvPr id="6" name="object 6"/>
          <p:cNvGrpSpPr/>
          <p:nvPr/>
        </p:nvGrpSpPr>
        <p:grpSpPr>
          <a:xfrm>
            <a:off x="5413616" y="0"/>
            <a:ext cx="12874212" cy="9447352"/>
            <a:chOff x="5413616" y="0"/>
            <a:chExt cx="12874212" cy="9447352"/>
          </a:xfrm>
        </p:grpSpPr>
        <p:sp>
          <p:nvSpPr>
            <p:cNvPr id="7" name="object 7"/>
            <p:cNvSpPr/>
            <p:nvPr/>
          </p:nvSpPr>
          <p:spPr>
            <a:xfrm>
              <a:off x="13649153"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467"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5009"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931" y="1269873"/>
                  </a:lnTo>
                  <a:lnTo>
                    <a:pt x="4599603" y="1262252"/>
                  </a:lnTo>
                </a:path>
                <a:path w="4638675" h="1348740">
                  <a:moveTo>
                    <a:pt x="2489371"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499"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610" y="745871"/>
                  </a:lnTo>
                  <a:lnTo>
                    <a:pt x="1139996" y="766445"/>
                  </a:lnTo>
                  <a:lnTo>
                    <a:pt x="1180509" y="786765"/>
                  </a:lnTo>
                  <a:lnTo>
                    <a:pt x="1221403"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138" y="1035050"/>
                  </a:lnTo>
                  <a:lnTo>
                    <a:pt x="1811318" y="1050290"/>
                  </a:lnTo>
                  <a:lnTo>
                    <a:pt x="1854752" y="1065149"/>
                  </a:lnTo>
                  <a:lnTo>
                    <a:pt x="1898313" y="1079627"/>
                  </a:lnTo>
                  <a:lnTo>
                    <a:pt x="1942128" y="1093724"/>
                  </a:lnTo>
                  <a:lnTo>
                    <a:pt x="1986070" y="1107440"/>
                  </a:lnTo>
                  <a:lnTo>
                    <a:pt x="2030139" y="1120902"/>
                  </a:lnTo>
                  <a:lnTo>
                    <a:pt x="2074335" y="1133855"/>
                  </a:lnTo>
                  <a:lnTo>
                    <a:pt x="2118658" y="1146555"/>
                  </a:lnTo>
                  <a:lnTo>
                    <a:pt x="2163235" y="1158875"/>
                  </a:lnTo>
                  <a:lnTo>
                    <a:pt x="2207939" y="1170813"/>
                  </a:lnTo>
                  <a:lnTo>
                    <a:pt x="2252770" y="1182370"/>
                  </a:lnTo>
                  <a:lnTo>
                    <a:pt x="2297728" y="1193673"/>
                  </a:lnTo>
                  <a:lnTo>
                    <a:pt x="2342813" y="1204468"/>
                  </a:lnTo>
                  <a:lnTo>
                    <a:pt x="2388025" y="1214881"/>
                  </a:lnTo>
                  <a:lnTo>
                    <a:pt x="2433491" y="1225042"/>
                  </a:lnTo>
                  <a:lnTo>
                    <a:pt x="2479084" y="1234821"/>
                  </a:lnTo>
                  <a:lnTo>
                    <a:pt x="2489371" y="1236852"/>
                  </a:lnTo>
                </a:path>
              </a:pathLst>
            </a:custGeom>
            <a:ln w="1028700">
              <a:solidFill>
                <a:srgbClr val="FC601F"/>
              </a:solidFill>
            </a:ln>
          </p:spPr>
          <p:txBody>
            <a:bodyPr wrap="square" lIns="0" tIns="0" rIns="0" bIns="0" rtlCol="0"/>
            <a:lstStyle/>
            <a:p>
              <a:endParaRPr/>
            </a:p>
          </p:txBody>
        </p:sp>
        <p:pic>
          <p:nvPicPr>
            <p:cNvPr id="9" name="object 9"/>
            <p:cNvPicPr/>
            <p:nvPr/>
          </p:nvPicPr>
          <p:blipFill>
            <a:blip r:embed="rId3">
              <a:extLst>
                <a:ext uri="{28A0092B-C50C-407E-A947-70E740481C1C}">
                  <a14:useLocalDpi xmlns:a14="http://schemas.microsoft.com/office/drawing/2010/main" val="0"/>
                </a:ext>
              </a:extLst>
            </a:blip>
            <a:srcRect/>
            <a:stretch/>
          </p:blipFill>
          <p:spPr>
            <a:xfrm>
              <a:off x="5413616" y="1913077"/>
              <a:ext cx="3443579" cy="7534275"/>
            </a:xfrm>
            <a:prstGeom prst="rect">
              <a:avLst/>
            </a:prstGeom>
          </p:spPr>
        </p:pic>
      </p:grpSp>
      <p:grpSp>
        <p:nvGrpSpPr>
          <p:cNvPr id="11" name="object 11"/>
          <p:cNvGrpSpPr/>
          <p:nvPr/>
        </p:nvGrpSpPr>
        <p:grpSpPr>
          <a:xfrm>
            <a:off x="862964" y="521588"/>
            <a:ext cx="992505" cy="992505"/>
            <a:chOff x="862964" y="521588"/>
            <a:chExt cx="992505" cy="992505"/>
          </a:xfrm>
        </p:grpSpPr>
        <p:sp>
          <p:nvSpPr>
            <p:cNvPr id="12" name="object 12"/>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p:cNvPicPr/>
            <p:nvPr/>
          </p:nvPicPr>
          <p:blipFill>
            <a:blip r:embed="rId4" cstate="print"/>
            <a:stretch>
              <a:fillRect/>
            </a:stretch>
          </p:blipFill>
          <p:spPr>
            <a:xfrm>
              <a:off x="1254912" y="893698"/>
              <a:ext cx="210286" cy="246252"/>
            </a:xfrm>
            <a:prstGeom prst="rect">
              <a:avLst/>
            </a:prstGeom>
          </p:spPr>
        </p:pic>
      </p:grpSp>
      <p:pic>
        <p:nvPicPr>
          <p:cNvPr id="10" name="object 8">
            <a:extLst>
              <a:ext uri="{FF2B5EF4-FFF2-40B4-BE49-F238E27FC236}">
                <a16:creationId xmlns:a16="http://schemas.microsoft.com/office/drawing/2014/main" id="{0064DE1C-AEF2-D815-8522-7AD2AB3BA52F}"/>
              </a:ext>
            </a:extLst>
          </p:cNvPr>
          <p:cNvPicPr/>
          <p:nvPr/>
        </p:nvPicPr>
        <p:blipFill>
          <a:blip r:embed="rId5">
            <a:extLst>
              <a:ext uri="{28A0092B-C50C-407E-A947-70E740481C1C}">
                <a14:useLocalDpi xmlns:a14="http://schemas.microsoft.com/office/drawing/2010/main" val="0"/>
              </a:ext>
            </a:extLst>
          </a:blip>
          <a:srcRect/>
          <a:stretch/>
        </p:blipFill>
        <p:spPr>
          <a:xfrm>
            <a:off x="9744220" y="2059274"/>
            <a:ext cx="3154575" cy="7010169"/>
          </a:xfrm>
          <a:prstGeom prst="rect">
            <a:avLst/>
          </a:prstGeom>
        </p:spPr>
      </p:pic>
      <p:pic>
        <p:nvPicPr>
          <p:cNvPr id="5" name="object 8">
            <a:extLst>
              <a:ext uri="{FF2B5EF4-FFF2-40B4-BE49-F238E27FC236}">
                <a16:creationId xmlns:a16="http://schemas.microsoft.com/office/drawing/2014/main" id="{4FE891C8-D47C-5AFA-635A-9BA73F208556}"/>
              </a:ext>
            </a:extLst>
          </p:cNvPr>
          <p:cNvPicPr/>
          <p:nvPr/>
        </p:nvPicPr>
        <p:blipFill>
          <a:blip r:embed="rId6">
            <a:extLst>
              <a:ext uri="{28A0092B-C50C-407E-A947-70E740481C1C}">
                <a14:useLocalDpi xmlns:a14="http://schemas.microsoft.com/office/drawing/2010/main" val="0"/>
              </a:ext>
            </a:extLst>
          </a:blip>
          <a:srcRect/>
          <a:stretch/>
        </p:blipFill>
        <p:spPr>
          <a:xfrm>
            <a:off x="13785820" y="2066894"/>
            <a:ext cx="3277392" cy="701016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5015E-C530-FA7D-FADD-FFB2753160D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0EA8281-B099-6B7C-00FF-182E627602A6}"/>
              </a:ext>
            </a:extLst>
          </p:cNvPr>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sp>
        <p:nvSpPr>
          <p:cNvPr id="4" name="object 4">
            <a:extLst>
              <a:ext uri="{FF2B5EF4-FFF2-40B4-BE49-F238E27FC236}">
                <a16:creationId xmlns:a16="http://schemas.microsoft.com/office/drawing/2014/main" id="{8BE4F399-1AA1-56C1-7B52-8D3F5E584A82}"/>
              </a:ext>
            </a:extLst>
          </p:cNvPr>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sp>
        <p:nvSpPr>
          <p:cNvPr id="7" name="object 7">
            <a:extLst>
              <a:ext uri="{FF2B5EF4-FFF2-40B4-BE49-F238E27FC236}">
                <a16:creationId xmlns:a16="http://schemas.microsoft.com/office/drawing/2014/main" id="{F4A7C83F-E4AD-540C-B5F8-E2404C8553CD}"/>
              </a:ext>
            </a:extLst>
          </p:cNvPr>
          <p:cNvSpPr/>
          <p:nvPr/>
        </p:nvSpPr>
        <p:spPr>
          <a:xfrm>
            <a:off x="13649153"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467"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5009"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931" y="1269873"/>
                </a:lnTo>
                <a:lnTo>
                  <a:pt x="4599603" y="1262252"/>
                </a:lnTo>
              </a:path>
              <a:path w="4638675" h="1348740">
                <a:moveTo>
                  <a:pt x="2489371"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499"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610" y="745871"/>
                </a:lnTo>
                <a:lnTo>
                  <a:pt x="1139996" y="766445"/>
                </a:lnTo>
                <a:lnTo>
                  <a:pt x="1180509" y="786765"/>
                </a:lnTo>
                <a:lnTo>
                  <a:pt x="1221403"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138" y="1035050"/>
                </a:lnTo>
                <a:lnTo>
                  <a:pt x="1811318" y="1050290"/>
                </a:lnTo>
                <a:lnTo>
                  <a:pt x="1854752" y="1065149"/>
                </a:lnTo>
                <a:lnTo>
                  <a:pt x="1898313" y="1079627"/>
                </a:lnTo>
                <a:lnTo>
                  <a:pt x="1942128" y="1093724"/>
                </a:lnTo>
                <a:lnTo>
                  <a:pt x="1986070" y="1107440"/>
                </a:lnTo>
                <a:lnTo>
                  <a:pt x="2030139" y="1120902"/>
                </a:lnTo>
                <a:lnTo>
                  <a:pt x="2074335" y="1133855"/>
                </a:lnTo>
                <a:lnTo>
                  <a:pt x="2118658" y="1146555"/>
                </a:lnTo>
                <a:lnTo>
                  <a:pt x="2163235" y="1158875"/>
                </a:lnTo>
                <a:lnTo>
                  <a:pt x="2207939" y="1170813"/>
                </a:lnTo>
                <a:lnTo>
                  <a:pt x="2252770" y="1182370"/>
                </a:lnTo>
                <a:lnTo>
                  <a:pt x="2297728" y="1193673"/>
                </a:lnTo>
                <a:lnTo>
                  <a:pt x="2342813" y="1204468"/>
                </a:lnTo>
                <a:lnTo>
                  <a:pt x="2388025" y="1214881"/>
                </a:lnTo>
                <a:lnTo>
                  <a:pt x="2433491" y="1225042"/>
                </a:lnTo>
                <a:lnTo>
                  <a:pt x="2479084" y="1234821"/>
                </a:lnTo>
                <a:lnTo>
                  <a:pt x="2489371" y="1236852"/>
                </a:lnTo>
              </a:path>
            </a:pathLst>
          </a:custGeom>
          <a:ln w="1028700">
            <a:solidFill>
              <a:srgbClr val="FC601F"/>
            </a:solidFill>
          </a:ln>
        </p:spPr>
        <p:txBody>
          <a:bodyPr wrap="square" lIns="0" tIns="0" rIns="0" bIns="0" rtlCol="0"/>
          <a:lstStyle/>
          <a:p>
            <a:endParaRPr/>
          </a:p>
        </p:txBody>
      </p:sp>
      <p:grpSp>
        <p:nvGrpSpPr>
          <p:cNvPr id="11" name="object 11">
            <a:extLst>
              <a:ext uri="{FF2B5EF4-FFF2-40B4-BE49-F238E27FC236}">
                <a16:creationId xmlns:a16="http://schemas.microsoft.com/office/drawing/2014/main" id="{F0B15CC7-6D80-8FE3-B185-3345D3D3C65A}"/>
              </a:ext>
            </a:extLst>
          </p:cNvPr>
          <p:cNvGrpSpPr/>
          <p:nvPr/>
        </p:nvGrpSpPr>
        <p:grpSpPr>
          <a:xfrm>
            <a:off x="862964" y="521588"/>
            <a:ext cx="992505" cy="992505"/>
            <a:chOff x="862964" y="521588"/>
            <a:chExt cx="992505" cy="992505"/>
          </a:xfrm>
        </p:grpSpPr>
        <p:sp>
          <p:nvSpPr>
            <p:cNvPr id="12" name="object 12">
              <a:extLst>
                <a:ext uri="{FF2B5EF4-FFF2-40B4-BE49-F238E27FC236}">
                  <a16:creationId xmlns:a16="http://schemas.microsoft.com/office/drawing/2014/main" id="{DB843AB5-559A-D84E-18E8-789D799436C5}"/>
                </a:ext>
              </a:extLst>
            </p:cNvPr>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a:extLst>
                <a:ext uri="{FF2B5EF4-FFF2-40B4-BE49-F238E27FC236}">
                  <a16:creationId xmlns:a16="http://schemas.microsoft.com/office/drawing/2014/main" id="{1DFC22D9-1D01-80DA-AD62-E2F776C92E75}"/>
                </a:ext>
              </a:extLst>
            </p:cNvPr>
            <p:cNvPicPr/>
            <p:nvPr/>
          </p:nvPicPr>
          <p:blipFill>
            <a:blip r:embed="rId2" cstate="print"/>
            <a:stretch>
              <a:fillRect/>
            </a:stretch>
          </p:blipFill>
          <p:spPr>
            <a:xfrm>
              <a:off x="1254912" y="893698"/>
              <a:ext cx="210286" cy="246252"/>
            </a:xfrm>
            <a:prstGeom prst="rect">
              <a:avLst/>
            </a:prstGeom>
          </p:spPr>
        </p:pic>
      </p:grpSp>
      <p:pic>
        <p:nvPicPr>
          <p:cNvPr id="5" name="object 8">
            <a:extLst>
              <a:ext uri="{FF2B5EF4-FFF2-40B4-BE49-F238E27FC236}">
                <a16:creationId xmlns:a16="http://schemas.microsoft.com/office/drawing/2014/main" id="{38F25EDF-7EBE-2CC4-ADFE-016324F1383A}"/>
              </a:ext>
            </a:extLst>
          </p:cNvPr>
          <p:cNvPicPr/>
          <p:nvPr/>
        </p:nvPicPr>
        <p:blipFill>
          <a:blip r:embed="rId3">
            <a:extLst>
              <a:ext uri="{28A0092B-C50C-407E-A947-70E740481C1C}">
                <a14:useLocalDpi xmlns:a14="http://schemas.microsoft.com/office/drawing/2010/main" val="0"/>
              </a:ext>
            </a:extLst>
          </a:blip>
          <a:srcRect/>
          <a:stretch/>
        </p:blipFill>
        <p:spPr>
          <a:xfrm>
            <a:off x="4953000" y="2059274"/>
            <a:ext cx="3356593" cy="7010169"/>
          </a:xfrm>
          <a:prstGeom prst="rect">
            <a:avLst/>
          </a:prstGeom>
        </p:spPr>
      </p:pic>
      <p:pic>
        <p:nvPicPr>
          <p:cNvPr id="3" name="object 8">
            <a:extLst>
              <a:ext uri="{FF2B5EF4-FFF2-40B4-BE49-F238E27FC236}">
                <a16:creationId xmlns:a16="http://schemas.microsoft.com/office/drawing/2014/main" id="{F9EF2BA8-DD43-891C-42F9-90D023A32E73}"/>
              </a:ext>
            </a:extLst>
          </p:cNvPr>
          <p:cNvPicPr/>
          <p:nvPr/>
        </p:nvPicPr>
        <p:blipFill>
          <a:blip r:embed="rId4">
            <a:extLst>
              <a:ext uri="{28A0092B-C50C-407E-A947-70E740481C1C}">
                <a14:useLocalDpi xmlns:a14="http://schemas.microsoft.com/office/drawing/2010/main" val="0"/>
              </a:ext>
            </a:extLst>
          </a:blip>
          <a:srcRect/>
          <a:stretch/>
        </p:blipFill>
        <p:spPr>
          <a:xfrm>
            <a:off x="11049000" y="2059273"/>
            <a:ext cx="3196866" cy="7010169"/>
          </a:xfrm>
          <a:prstGeom prst="rect">
            <a:avLst/>
          </a:prstGeom>
        </p:spPr>
      </p:pic>
    </p:spTree>
    <p:extLst>
      <p:ext uri="{BB962C8B-B14F-4D97-AF65-F5344CB8AC3E}">
        <p14:creationId xmlns:p14="http://schemas.microsoft.com/office/powerpoint/2010/main" val="909540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a:extLst>
              <a:ext uri="{28A0092B-C50C-407E-A947-70E740481C1C}">
                <a14:useLocalDpi xmlns:a14="http://schemas.microsoft.com/office/drawing/2010/main" val="0"/>
              </a:ext>
            </a:extLst>
          </a:blip>
          <a:srcRect/>
          <a:stretch/>
        </p:blipFill>
        <p:spPr>
          <a:xfrm>
            <a:off x="5262329" y="2492145"/>
            <a:ext cx="3432555" cy="7282485"/>
          </a:xfrm>
          <a:prstGeom prst="rect">
            <a:avLst/>
          </a:prstGeom>
        </p:spPr>
      </p:pic>
      <p:pic>
        <p:nvPicPr>
          <p:cNvPr id="3" name="object 3"/>
          <p:cNvPicPr/>
          <p:nvPr/>
        </p:nvPicPr>
        <p:blipFill>
          <a:blip r:embed="rId3">
            <a:extLst>
              <a:ext uri="{28A0092B-C50C-407E-A947-70E740481C1C}">
                <a14:useLocalDpi xmlns:a14="http://schemas.microsoft.com/office/drawing/2010/main" val="0"/>
              </a:ext>
            </a:extLst>
          </a:blip>
          <a:srcRect/>
          <a:stretch/>
        </p:blipFill>
        <p:spPr>
          <a:xfrm>
            <a:off x="9609364" y="2492145"/>
            <a:ext cx="3432556" cy="7344073"/>
          </a:xfrm>
          <a:prstGeom prst="rect">
            <a:avLst/>
          </a:prstGeom>
        </p:spPr>
      </p:pic>
      <p:sp>
        <p:nvSpPr>
          <p:cNvPr id="4" name="object 4"/>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grpSp>
        <p:nvGrpSpPr>
          <p:cNvPr id="6" name="object 6"/>
          <p:cNvGrpSpPr/>
          <p:nvPr/>
        </p:nvGrpSpPr>
        <p:grpSpPr>
          <a:xfrm>
            <a:off x="13637260" y="0"/>
            <a:ext cx="4650740" cy="9854291"/>
            <a:chOff x="13637260" y="0"/>
            <a:chExt cx="4650740" cy="9854291"/>
          </a:xfrm>
        </p:grpSpPr>
        <p:sp>
          <p:nvSpPr>
            <p:cNvPr id="7" name="object 7"/>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846" y="332867"/>
                  </a:lnTo>
                  <a:lnTo>
                    <a:pt x="455676" y="358901"/>
                  </a:lnTo>
                  <a:lnTo>
                    <a:pt x="492632" y="384682"/>
                  </a:lnTo>
                  <a:lnTo>
                    <a:pt x="529717" y="410209"/>
                  </a:lnTo>
                  <a:lnTo>
                    <a:pt x="567055" y="435482"/>
                  </a:lnTo>
                  <a:lnTo>
                    <a:pt x="604647" y="460375"/>
                  </a:lnTo>
                  <a:lnTo>
                    <a:pt x="642366" y="485013"/>
                  </a:lnTo>
                  <a:lnTo>
                    <a:pt x="680338" y="509397"/>
                  </a:lnTo>
                  <a:lnTo>
                    <a:pt x="718566" y="533400"/>
                  </a:lnTo>
                  <a:lnTo>
                    <a:pt x="756920" y="557022"/>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757" y="756411"/>
                  </a:lnTo>
                  <a:lnTo>
                    <a:pt x="1152144" y="776985"/>
                  </a:lnTo>
                  <a:lnTo>
                    <a:pt x="1192657" y="797305"/>
                  </a:lnTo>
                  <a:lnTo>
                    <a:pt x="1233551"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286" y="1045718"/>
                  </a:lnTo>
                  <a:lnTo>
                    <a:pt x="1823466" y="1060830"/>
                  </a:lnTo>
                  <a:lnTo>
                    <a:pt x="1866900" y="1075690"/>
                  </a:lnTo>
                  <a:lnTo>
                    <a:pt x="1910461" y="1090168"/>
                  </a:lnTo>
                  <a:lnTo>
                    <a:pt x="1954276" y="1104265"/>
                  </a:lnTo>
                  <a:lnTo>
                    <a:pt x="1998218" y="1117980"/>
                  </a:lnTo>
                  <a:lnTo>
                    <a:pt x="2042286" y="1131443"/>
                  </a:lnTo>
                  <a:lnTo>
                    <a:pt x="2086482" y="1144397"/>
                  </a:lnTo>
                  <a:lnTo>
                    <a:pt x="2130805" y="1157097"/>
                  </a:lnTo>
                  <a:lnTo>
                    <a:pt x="2175382" y="1169416"/>
                  </a:lnTo>
                  <a:lnTo>
                    <a:pt x="2220086" y="1181353"/>
                  </a:lnTo>
                  <a:lnTo>
                    <a:pt x="2264918" y="1193038"/>
                  </a:lnTo>
                  <a:lnTo>
                    <a:pt x="2309876" y="1204214"/>
                  </a:lnTo>
                  <a:lnTo>
                    <a:pt x="2354961" y="1215008"/>
                  </a:lnTo>
                  <a:lnTo>
                    <a:pt x="2400173"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8" name="object 8"/>
            <p:cNvPicPr/>
            <p:nvPr/>
          </p:nvPicPr>
          <p:blipFill>
            <a:blip r:embed="rId4">
              <a:extLst>
                <a:ext uri="{28A0092B-C50C-407E-A947-70E740481C1C}">
                  <a14:useLocalDpi xmlns:a14="http://schemas.microsoft.com/office/drawing/2010/main" val="0"/>
                </a:ext>
              </a:extLst>
            </a:blip>
            <a:srcRect/>
            <a:stretch/>
          </p:blipFill>
          <p:spPr>
            <a:xfrm>
              <a:off x="13879516" y="2492145"/>
              <a:ext cx="3467100" cy="7362146"/>
            </a:xfrm>
            <a:prstGeom prst="rect">
              <a:avLst/>
            </a:prstGeom>
          </p:spPr>
        </p:pic>
      </p:grpSp>
      <p:grpSp>
        <p:nvGrpSpPr>
          <p:cNvPr id="11" name="object 11"/>
          <p:cNvGrpSpPr/>
          <p:nvPr/>
        </p:nvGrpSpPr>
        <p:grpSpPr>
          <a:xfrm>
            <a:off x="862964" y="521588"/>
            <a:ext cx="992505" cy="992505"/>
            <a:chOff x="862964" y="521588"/>
            <a:chExt cx="992505" cy="992505"/>
          </a:xfrm>
        </p:grpSpPr>
        <p:sp>
          <p:nvSpPr>
            <p:cNvPr id="12" name="object 12"/>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p:cNvPicPr/>
            <p:nvPr/>
          </p:nvPicPr>
          <p:blipFill>
            <a:blip r:embed="rId5" cstate="print"/>
            <a:stretch>
              <a:fillRect/>
            </a:stretch>
          </p:blipFill>
          <p:spPr>
            <a:xfrm>
              <a:off x="1254912" y="893698"/>
              <a:ext cx="210286" cy="246252"/>
            </a:xfrm>
            <a:prstGeom prst="rect">
              <a:avLst/>
            </a:prstGeom>
          </p:spPr>
        </p:pic>
      </p:grpSp>
      <p:sp>
        <p:nvSpPr>
          <p:cNvPr id="15" name="TextBox 14">
            <a:extLst>
              <a:ext uri="{FF2B5EF4-FFF2-40B4-BE49-F238E27FC236}">
                <a16:creationId xmlns:a16="http://schemas.microsoft.com/office/drawing/2014/main" id="{42BED9B8-6FA1-9CE3-873D-204BE46FB33C}"/>
              </a:ext>
            </a:extLst>
          </p:cNvPr>
          <p:cNvSpPr txBox="1"/>
          <p:nvPr/>
        </p:nvSpPr>
        <p:spPr>
          <a:xfrm>
            <a:off x="276490" y="1129389"/>
            <a:ext cx="1237869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Messages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10" name="object 6">
            <a:extLst>
              <a:ext uri="{FF2B5EF4-FFF2-40B4-BE49-F238E27FC236}">
                <a16:creationId xmlns:a16="http://schemas.microsoft.com/office/drawing/2014/main" id="{94784EC0-BABA-980D-D09A-40EE5375F3DA}"/>
              </a:ext>
            </a:extLst>
          </p:cNvPr>
          <p:cNvPicPr/>
          <p:nvPr/>
        </p:nvPicPr>
        <p:blipFill>
          <a:blip r:embed="rId6">
            <a:extLst>
              <a:ext uri="{28A0092B-C50C-407E-A947-70E740481C1C}">
                <a14:useLocalDpi xmlns:a14="http://schemas.microsoft.com/office/drawing/2010/main" val="0"/>
              </a:ext>
            </a:extLst>
          </a:blip>
          <a:srcRect/>
          <a:stretch/>
        </p:blipFill>
        <p:spPr>
          <a:xfrm>
            <a:off x="1171594" y="2492145"/>
            <a:ext cx="3293287" cy="701674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A6DE8-2C66-0E94-242B-30A0E3858139}"/>
            </a:ext>
          </a:extLst>
        </p:cNvPr>
        <p:cNvGrpSpPr/>
        <p:nvPr/>
      </p:nvGrpSpPr>
      <p:grpSpPr>
        <a:xfrm>
          <a:off x="0" y="0"/>
          <a:ext cx="0" cy="0"/>
          <a:chOff x="0" y="0"/>
          <a:chExt cx="0" cy="0"/>
        </a:xfrm>
      </p:grpSpPr>
      <p:sp>
        <p:nvSpPr>
          <p:cNvPr id="4" name="object 4">
            <a:extLst>
              <a:ext uri="{FF2B5EF4-FFF2-40B4-BE49-F238E27FC236}">
                <a16:creationId xmlns:a16="http://schemas.microsoft.com/office/drawing/2014/main" id="{79754984-814D-BD99-92FB-84000B6B773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a:extLst>
              <a:ext uri="{FF2B5EF4-FFF2-40B4-BE49-F238E27FC236}">
                <a16:creationId xmlns:a16="http://schemas.microsoft.com/office/drawing/2014/main" id="{E1BB5393-FFF8-AFEA-81A9-59CC92B0C40F}"/>
              </a:ext>
            </a:extLst>
          </p:cNvPr>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grpSp>
        <p:nvGrpSpPr>
          <p:cNvPr id="6" name="object 6">
            <a:extLst>
              <a:ext uri="{FF2B5EF4-FFF2-40B4-BE49-F238E27FC236}">
                <a16:creationId xmlns:a16="http://schemas.microsoft.com/office/drawing/2014/main" id="{FB2A26AC-8161-6C74-F8F6-C63D8724E033}"/>
              </a:ext>
            </a:extLst>
          </p:cNvPr>
          <p:cNvGrpSpPr/>
          <p:nvPr/>
        </p:nvGrpSpPr>
        <p:grpSpPr>
          <a:xfrm>
            <a:off x="1040926" y="0"/>
            <a:ext cx="17247074" cy="9718953"/>
            <a:chOff x="1040926" y="0"/>
            <a:chExt cx="17247074" cy="9718953"/>
          </a:xfrm>
        </p:grpSpPr>
        <p:sp>
          <p:nvSpPr>
            <p:cNvPr id="7" name="object 7">
              <a:extLst>
                <a:ext uri="{FF2B5EF4-FFF2-40B4-BE49-F238E27FC236}">
                  <a16:creationId xmlns:a16="http://schemas.microsoft.com/office/drawing/2014/main" id="{20321079-2B8C-5716-2309-DCC69E7C2818}"/>
                </a:ext>
              </a:extLst>
            </p:cNvPr>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846" y="332867"/>
                  </a:lnTo>
                  <a:lnTo>
                    <a:pt x="455676" y="358901"/>
                  </a:lnTo>
                  <a:lnTo>
                    <a:pt x="492632" y="384682"/>
                  </a:lnTo>
                  <a:lnTo>
                    <a:pt x="529717" y="410209"/>
                  </a:lnTo>
                  <a:lnTo>
                    <a:pt x="567055" y="435482"/>
                  </a:lnTo>
                  <a:lnTo>
                    <a:pt x="604647" y="460375"/>
                  </a:lnTo>
                  <a:lnTo>
                    <a:pt x="642366" y="485013"/>
                  </a:lnTo>
                  <a:lnTo>
                    <a:pt x="680338" y="509397"/>
                  </a:lnTo>
                  <a:lnTo>
                    <a:pt x="718566" y="533400"/>
                  </a:lnTo>
                  <a:lnTo>
                    <a:pt x="756920" y="557022"/>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757" y="756411"/>
                  </a:lnTo>
                  <a:lnTo>
                    <a:pt x="1152144" y="776985"/>
                  </a:lnTo>
                  <a:lnTo>
                    <a:pt x="1192657" y="797305"/>
                  </a:lnTo>
                  <a:lnTo>
                    <a:pt x="1233551"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286" y="1045718"/>
                  </a:lnTo>
                  <a:lnTo>
                    <a:pt x="1823466" y="1060830"/>
                  </a:lnTo>
                  <a:lnTo>
                    <a:pt x="1866900" y="1075690"/>
                  </a:lnTo>
                  <a:lnTo>
                    <a:pt x="1910461" y="1090168"/>
                  </a:lnTo>
                  <a:lnTo>
                    <a:pt x="1954276" y="1104265"/>
                  </a:lnTo>
                  <a:lnTo>
                    <a:pt x="1998218" y="1117980"/>
                  </a:lnTo>
                  <a:lnTo>
                    <a:pt x="2042286" y="1131443"/>
                  </a:lnTo>
                  <a:lnTo>
                    <a:pt x="2086482" y="1144397"/>
                  </a:lnTo>
                  <a:lnTo>
                    <a:pt x="2130805" y="1157097"/>
                  </a:lnTo>
                  <a:lnTo>
                    <a:pt x="2175382" y="1169416"/>
                  </a:lnTo>
                  <a:lnTo>
                    <a:pt x="2220086" y="1181353"/>
                  </a:lnTo>
                  <a:lnTo>
                    <a:pt x="2264918" y="1193038"/>
                  </a:lnTo>
                  <a:lnTo>
                    <a:pt x="2309876" y="1204214"/>
                  </a:lnTo>
                  <a:lnTo>
                    <a:pt x="2354961" y="1215008"/>
                  </a:lnTo>
                  <a:lnTo>
                    <a:pt x="2400173"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9" name="object 9">
              <a:extLst>
                <a:ext uri="{FF2B5EF4-FFF2-40B4-BE49-F238E27FC236}">
                  <a16:creationId xmlns:a16="http://schemas.microsoft.com/office/drawing/2014/main" id="{3AF6CCA9-3A97-071B-2CC6-0A611F37D785}"/>
                </a:ext>
              </a:extLst>
            </p:cNvPr>
            <p:cNvPicPr/>
            <p:nvPr/>
          </p:nvPicPr>
          <p:blipFill>
            <a:blip r:embed="rId2">
              <a:extLst>
                <a:ext uri="{28A0092B-C50C-407E-A947-70E740481C1C}">
                  <a14:useLocalDpi xmlns:a14="http://schemas.microsoft.com/office/drawing/2010/main" val="0"/>
                </a:ext>
              </a:extLst>
            </a:blip>
            <a:srcRect/>
            <a:stretch/>
          </p:blipFill>
          <p:spPr>
            <a:xfrm>
              <a:off x="1040926" y="2590538"/>
              <a:ext cx="3467100" cy="7128415"/>
            </a:xfrm>
            <a:prstGeom prst="rect">
              <a:avLst/>
            </a:prstGeom>
          </p:spPr>
        </p:pic>
      </p:grpSp>
      <p:grpSp>
        <p:nvGrpSpPr>
          <p:cNvPr id="11" name="object 11">
            <a:extLst>
              <a:ext uri="{FF2B5EF4-FFF2-40B4-BE49-F238E27FC236}">
                <a16:creationId xmlns:a16="http://schemas.microsoft.com/office/drawing/2014/main" id="{34FFD89C-6ACA-EE7E-1A39-EF8B315447E3}"/>
              </a:ext>
            </a:extLst>
          </p:cNvPr>
          <p:cNvGrpSpPr/>
          <p:nvPr/>
        </p:nvGrpSpPr>
        <p:grpSpPr>
          <a:xfrm>
            <a:off x="862964" y="521588"/>
            <a:ext cx="992505" cy="992505"/>
            <a:chOff x="862964" y="521588"/>
            <a:chExt cx="992505" cy="992505"/>
          </a:xfrm>
        </p:grpSpPr>
        <p:sp>
          <p:nvSpPr>
            <p:cNvPr id="12" name="object 12">
              <a:extLst>
                <a:ext uri="{FF2B5EF4-FFF2-40B4-BE49-F238E27FC236}">
                  <a16:creationId xmlns:a16="http://schemas.microsoft.com/office/drawing/2014/main" id="{8319C7D2-712F-0C4B-323E-E44E7D200231}"/>
                </a:ext>
              </a:extLst>
            </p:cNvPr>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a:extLst>
                <a:ext uri="{FF2B5EF4-FFF2-40B4-BE49-F238E27FC236}">
                  <a16:creationId xmlns:a16="http://schemas.microsoft.com/office/drawing/2014/main" id="{1F35D729-70F6-1C81-9D52-35387F6526FA}"/>
                </a:ext>
              </a:extLst>
            </p:cNvPr>
            <p:cNvPicPr/>
            <p:nvPr/>
          </p:nvPicPr>
          <p:blipFill>
            <a:blip r:embed="rId3" cstate="print"/>
            <a:stretch>
              <a:fillRect/>
            </a:stretch>
          </p:blipFill>
          <p:spPr>
            <a:xfrm>
              <a:off x="1254912" y="893698"/>
              <a:ext cx="210286" cy="246252"/>
            </a:xfrm>
            <a:prstGeom prst="rect">
              <a:avLst/>
            </a:prstGeom>
          </p:spPr>
        </p:pic>
      </p:grpSp>
      <p:sp>
        <p:nvSpPr>
          <p:cNvPr id="15" name="TextBox 14">
            <a:extLst>
              <a:ext uri="{FF2B5EF4-FFF2-40B4-BE49-F238E27FC236}">
                <a16:creationId xmlns:a16="http://schemas.microsoft.com/office/drawing/2014/main" id="{BCFA5DE6-BAB4-4365-3F9B-9874CD4A852B}"/>
              </a:ext>
            </a:extLst>
          </p:cNvPr>
          <p:cNvSpPr txBox="1"/>
          <p:nvPr/>
        </p:nvSpPr>
        <p:spPr>
          <a:xfrm>
            <a:off x="276490" y="1129389"/>
            <a:ext cx="1237869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Messages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14" name="object 3">
            <a:extLst>
              <a:ext uri="{FF2B5EF4-FFF2-40B4-BE49-F238E27FC236}">
                <a16:creationId xmlns:a16="http://schemas.microsoft.com/office/drawing/2014/main" id="{546383C1-09A2-686C-02B8-C1D84E22D758}"/>
              </a:ext>
            </a:extLst>
          </p:cNvPr>
          <p:cNvPicPr/>
          <p:nvPr/>
        </p:nvPicPr>
        <p:blipFill>
          <a:blip r:embed="rId4">
            <a:extLst>
              <a:ext uri="{28A0092B-C50C-407E-A947-70E740481C1C}">
                <a14:useLocalDpi xmlns:a14="http://schemas.microsoft.com/office/drawing/2010/main" val="0"/>
              </a:ext>
            </a:extLst>
          </a:blip>
          <a:srcRect/>
          <a:stretch/>
        </p:blipFill>
        <p:spPr>
          <a:xfrm>
            <a:off x="5425185" y="2648083"/>
            <a:ext cx="3432556" cy="7221925"/>
          </a:xfrm>
          <a:prstGeom prst="rect">
            <a:avLst/>
          </a:prstGeom>
        </p:spPr>
      </p:pic>
      <p:pic>
        <p:nvPicPr>
          <p:cNvPr id="16" name="object 2">
            <a:extLst>
              <a:ext uri="{FF2B5EF4-FFF2-40B4-BE49-F238E27FC236}">
                <a16:creationId xmlns:a16="http://schemas.microsoft.com/office/drawing/2014/main" id="{A036405F-35BA-D13B-10D0-8F81004198A5}"/>
              </a:ext>
            </a:extLst>
          </p:cNvPr>
          <p:cNvPicPr/>
          <p:nvPr/>
        </p:nvPicPr>
        <p:blipFill>
          <a:blip r:embed="rId5">
            <a:extLst>
              <a:ext uri="{28A0092B-C50C-407E-A947-70E740481C1C}">
                <a14:useLocalDpi xmlns:a14="http://schemas.microsoft.com/office/drawing/2010/main" val="0"/>
              </a:ext>
            </a:extLst>
          </a:blip>
          <a:srcRect/>
          <a:stretch/>
        </p:blipFill>
        <p:spPr>
          <a:xfrm>
            <a:off x="9880823" y="2648083"/>
            <a:ext cx="3402827" cy="7282485"/>
          </a:xfrm>
          <a:prstGeom prst="rect">
            <a:avLst/>
          </a:prstGeom>
        </p:spPr>
      </p:pic>
      <p:pic>
        <p:nvPicPr>
          <p:cNvPr id="17" name="object 10">
            <a:extLst>
              <a:ext uri="{FF2B5EF4-FFF2-40B4-BE49-F238E27FC236}">
                <a16:creationId xmlns:a16="http://schemas.microsoft.com/office/drawing/2014/main" id="{A278C2F3-81B0-1E69-E915-75BE40D8A441}"/>
              </a:ext>
            </a:extLst>
          </p:cNvPr>
          <p:cNvPicPr/>
          <p:nvPr/>
        </p:nvPicPr>
        <p:blipFill>
          <a:blip r:embed="rId6">
            <a:extLst>
              <a:ext uri="{28A0092B-C50C-407E-A947-70E740481C1C}">
                <a14:useLocalDpi xmlns:a14="http://schemas.microsoft.com/office/drawing/2010/main" val="0"/>
              </a:ext>
            </a:extLst>
          </a:blip>
          <a:srcRect/>
          <a:stretch/>
        </p:blipFill>
        <p:spPr>
          <a:xfrm>
            <a:off x="14323480" y="2654203"/>
            <a:ext cx="3278299" cy="7270244"/>
          </a:xfrm>
          <a:prstGeom prst="rect">
            <a:avLst/>
          </a:prstGeom>
        </p:spPr>
      </p:pic>
    </p:spTree>
    <p:extLst>
      <p:ext uri="{BB962C8B-B14F-4D97-AF65-F5344CB8AC3E}">
        <p14:creationId xmlns:p14="http://schemas.microsoft.com/office/powerpoint/2010/main" val="3674372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0701B-29EF-144F-32C4-8AA52E06E403}"/>
            </a:ext>
          </a:extLst>
        </p:cNvPr>
        <p:cNvGrpSpPr/>
        <p:nvPr/>
      </p:nvGrpSpPr>
      <p:grpSpPr>
        <a:xfrm>
          <a:off x="0" y="0"/>
          <a:ext cx="0" cy="0"/>
          <a:chOff x="0" y="0"/>
          <a:chExt cx="0" cy="0"/>
        </a:xfrm>
      </p:grpSpPr>
      <p:sp>
        <p:nvSpPr>
          <p:cNvPr id="4" name="object 4">
            <a:extLst>
              <a:ext uri="{FF2B5EF4-FFF2-40B4-BE49-F238E27FC236}">
                <a16:creationId xmlns:a16="http://schemas.microsoft.com/office/drawing/2014/main" id="{9C733E44-7AF8-F033-F188-3265DEB3A5A8}"/>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a:extLst>
              <a:ext uri="{FF2B5EF4-FFF2-40B4-BE49-F238E27FC236}">
                <a16:creationId xmlns:a16="http://schemas.microsoft.com/office/drawing/2014/main" id="{6B3A22F5-1476-B88C-1D63-7DFF4730E578}"/>
              </a:ext>
            </a:extLst>
          </p:cNvPr>
          <p:cNvSpPr/>
          <p:nvPr/>
        </p:nvSpPr>
        <p:spPr>
          <a:xfrm>
            <a:off x="300354" y="5810884"/>
            <a:ext cx="558800" cy="4476115"/>
          </a:xfrm>
          <a:custGeom>
            <a:avLst/>
            <a:gdLst/>
            <a:ahLst/>
            <a:cxnLst/>
            <a:rect l="l" t="t" r="r" b="b"/>
            <a:pathLst>
              <a:path w="558800" h="4476115">
                <a:moveTo>
                  <a:pt x="0" y="4475525"/>
                </a:moveTo>
                <a:lnTo>
                  <a:pt x="5905" y="4454630"/>
                </a:lnTo>
                <a:lnTo>
                  <a:pt x="18694" y="4408505"/>
                </a:lnTo>
                <a:lnTo>
                  <a:pt x="31356" y="4361897"/>
                </a:lnTo>
                <a:lnTo>
                  <a:pt x="34734" y="4349211"/>
                </a:lnTo>
              </a:path>
              <a:path w="558800" h="4476115">
                <a:moveTo>
                  <a:pt x="34734" y="4349211"/>
                </a:moveTo>
                <a:lnTo>
                  <a:pt x="43891" y="4314812"/>
                </a:lnTo>
                <a:lnTo>
                  <a:pt x="56311" y="4267238"/>
                </a:lnTo>
                <a:lnTo>
                  <a:pt x="67830" y="4222216"/>
                </a:lnTo>
              </a:path>
              <a:path w="558800" h="4476115">
                <a:moveTo>
                  <a:pt x="67830" y="4222216"/>
                </a:moveTo>
                <a:lnTo>
                  <a:pt x="68605" y="4219206"/>
                </a:lnTo>
                <a:lnTo>
                  <a:pt x="80772" y="4170692"/>
                </a:lnTo>
                <a:lnTo>
                  <a:pt x="92811" y="4121721"/>
                </a:lnTo>
                <a:lnTo>
                  <a:pt x="99199" y="4095216"/>
                </a:lnTo>
              </a:path>
              <a:path w="558800" h="4476115">
                <a:moveTo>
                  <a:pt x="99199" y="4095216"/>
                </a:moveTo>
                <a:lnTo>
                  <a:pt x="104724" y="4072293"/>
                </a:lnTo>
                <a:lnTo>
                  <a:pt x="116509" y="4022407"/>
                </a:lnTo>
                <a:lnTo>
                  <a:pt x="128168" y="3972064"/>
                </a:lnTo>
                <a:lnTo>
                  <a:pt x="129044" y="3968216"/>
                </a:lnTo>
              </a:path>
              <a:path w="558800" h="4476115">
                <a:moveTo>
                  <a:pt x="129044" y="3968216"/>
                </a:moveTo>
                <a:lnTo>
                  <a:pt x="139700" y="3921277"/>
                </a:lnTo>
                <a:lnTo>
                  <a:pt x="151091" y="3870032"/>
                </a:lnTo>
                <a:lnTo>
                  <a:pt x="157378" y="3841216"/>
                </a:lnTo>
              </a:path>
              <a:path w="558800" h="4476115">
                <a:moveTo>
                  <a:pt x="157378" y="3841216"/>
                </a:moveTo>
                <a:lnTo>
                  <a:pt x="162356" y="3818356"/>
                </a:lnTo>
                <a:lnTo>
                  <a:pt x="173482" y="3766235"/>
                </a:lnTo>
                <a:lnTo>
                  <a:pt x="184365" y="3714191"/>
                </a:lnTo>
              </a:path>
              <a:path w="558800" h="4476115">
                <a:moveTo>
                  <a:pt x="184365" y="3714216"/>
                </a:moveTo>
                <a:lnTo>
                  <a:pt x="184480" y="3713683"/>
                </a:lnTo>
                <a:lnTo>
                  <a:pt x="195338" y="3660711"/>
                </a:lnTo>
                <a:lnTo>
                  <a:pt x="206057" y="3607295"/>
                </a:lnTo>
                <a:lnTo>
                  <a:pt x="210007" y="3587216"/>
                </a:lnTo>
              </a:path>
              <a:path w="558800" h="4476115">
                <a:moveTo>
                  <a:pt x="210007" y="3587216"/>
                </a:moveTo>
                <a:lnTo>
                  <a:pt x="216649" y="3553472"/>
                </a:lnTo>
                <a:lnTo>
                  <a:pt x="227088" y="3499218"/>
                </a:lnTo>
                <a:lnTo>
                  <a:pt x="234442" y="3460216"/>
                </a:lnTo>
              </a:path>
              <a:path w="558800" h="4476115">
                <a:moveTo>
                  <a:pt x="234442" y="3460216"/>
                </a:moveTo>
                <a:lnTo>
                  <a:pt x="237401" y="3444557"/>
                </a:lnTo>
                <a:lnTo>
                  <a:pt x="247561" y="3389490"/>
                </a:lnTo>
                <a:lnTo>
                  <a:pt x="257594" y="3334004"/>
                </a:lnTo>
                <a:lnTo>
                  <a:pt x="257733" y="3333216"/>
                </a:lnTo>
              </a:path>
              <a:path w="558800" h="4476115">
                <a:moveTo>
                  <a:pt x="257733" y="3333216"/>
                </a:moveTo>
                <a:lnTo>
                  <a:pt x="267474" y="3278124"/>
                </a:lnTo>
                <a:lnTo>
                  <a:pt x="277215" y="3221837"/>
                </a:lnTo>
                <a:lnTo>
                  <a:pt x="279857" y="3206216"/>
                </a:lnTo>
              </a:path>
              <a:path w="558800" h="4476115">
                <a:moveTo>
                  <a:pt x="279857" y="3206216"/>
                </a:moveTo>
                <a:lnTo>
                  <a:pt x="286804" y="3165221"/>
                </a:lnTo>
                <a:lnTo>
                  <a:pt x="296252" y="3108071"/>
                </a:lnTo>
                <a:lnTo>
                  <a:pt x="300926" y="3079241"/>
                </a:lnTo>
              </a:path>
              <a:path w="558800" h="4476115">
                <a:moveTo>
                  <a:pt x="300926" y="3079241"/>
                </a:moveTo>
                <a:lnTo>
                  <a:pt x="305562" y="3050666"/>
                </a:lnTo>
                <a:lnTo>
                  <a:pt x="314718" y="2992754"/>
                </a:lnTo>
                <a:lnTo>
                  <a:pt x="320992" y="2952241"/>
                </a:lnTo>
              </a:path>
              <a:path w="558800" h="4476115">
                <a:moveTo>
                  <a:pt x="320992" y="2952241"/>
                </a:moveTo>
                <a:lnTo>
                  <a:pt x="323723" y="2934589"/>
                </a:lnTo>
                <a:lnTo>
                  <a:pt x="332574" y="2875915"/>
                </a:lnTo>
                <a:lnTo>
                  <a:pt x="340067" y="2825241"/>
                </a:lnTo>
              </a:path>
              <a:path w="558800" h="4476115">
                <a:moveTo>
                  <a:pt x="340067" y="2825241"/>
                </a:moveTo>
                <a:lnTo>
                  <a:pt x="341287" y="2816987"/>
                </a:lnTo>
                <a:lnTo>
                  <a:pt x="349846" y="2757678"/>
                </a:lnTo>
                <a:lnTo>
                  <a:pt x="358216" y="2698241"/>
                </a:lnTo>
              </a:path>
              <a:path w="558800" h="4476115">
                <a:moveTo>
                  <a:pt x="358216" y="2698241"/>
                </a:moveTo>
                <a:lnTo>
                  <a:pt x="358241" y="2697988"/>
                </a:lnTo>
                <a:lnTo>
                  <a:pt x="366496" y="2637916"/>
                </a:lnTo>
                <a:lnTo>
                  <a:pt x="374586" y="2577465"/>
                </a:lnTo>
                <a:lnTo>
                  <a:pt x="375412" y="2571241"/>
                </a:lnTo>
              </a:path>
              <a:path w="558800" h="4476115">
                <a:moveTo>
                  <a:pt x="375412" y="2571241"/>
                </a:moveTo>
                <a:lnTo>
                  <a:pt x="382524" y="2516759"/>
                </a:lnTo>
                <a:lnTo>
                  <a:pt x="390309" y="2455545"/>
                </a:lnTo>
                <a:lnTo>
                  <a:pt x="391718" y="2444241"/>
                </a:lnTo>
              </a:path>
              <a:path w="558800" h="4476115">
                <a:moveTo>
                  <a:pt x="391718" y="2444241"/>
                </a:moveTo>
                <a:lnTo>
                  <a:pt x="397941" y="2394077"/>
                </a:lnTo>
                <a:lnTo>
                  <a:pt x="405396" y="2332354"/>
                </a:lnTo>
                <a:lnTo>
                  <a:pt x="407174" y="2317241"/>
                </a:lnTo>
              </a:path>
              <a:path w="558800" h="4476115">
                <a:moveTo>
                  <a:pt x="407174" y="2317241"/>
                </a:moveTo>
                <a:lnTo>
                  <a:pt x="412711" y="2270125"/>
                </a:lnTo>
                <a:lnTo>
                  <a:pt x="419862" y="2207641"/>
                </a:lnTo>
                <a:lnTo>
                  <a:pt x="421805" y="2190241"/>
                </a:lnTo>
              </a:path>
              <a:path w="558800" h="4476115">
                <a:moveTo>
                  <a:pt x="421805" y="2190241"/>
                </a:moveTo>
                <a:lnTo>
                  <a:pt x="426847" y="2144903"/>
                </a:lnTo>
                <a:lnTo>
                  <a:pt x="433666" y="2081783"/>
                </a:lnTo>
                <a:lnTo>
                  <a:pt x="435610" y="2063241"/>
                </a:lnTo>
              </a:path>
              <a:path w="558800" h="4476115">
                <a:moveTo>
                  <a:pt x="435610" y="2063241"/>
                </a:moveTo>
                <a:lnTo>
                  <a:pt x="440321" y="2018283"/>
                </a:lnTo>
                <a:lnTo>
                  <a:pt x="446811" y="1954529"/>
                </a:lnTo>
                <a:lnTo>
                  <a:pt x="448627" y="1936241"/>
                </a:lnTo>
              </a:path>
              <a:path w="558800" h="4476115">
                <a:moveTo>
                  <a:pt x="448627" y="1936241"/>
                </a:moveTo>
                <a:lnTo>
                  <a:pt x="453148" y="1890395"/>
                </a:lnTo>
                <a:lnTo>
                  <a:pt x="459308" y="1826006"/>
                </a:lnTo>
                <a:lnTo>
                  <a:pt x="460857" y="1809241"/>
                </a:lnTo>
              </a:path>
              <a:path w="558800" h="4476115">
                <a:moveTo>
                  <a:pt x="460857" y="1809241"/>
                </a:moveTo>
                <a:lnTo>
                  <a:pt x="465302" y="1761235"/>
                </a:lnTo>
                <a:lnTo>
                  <a:pt x="471131" y="1696339"/>
                </a:lnTo>
                <a:lnTo>
                  <a:pt x="472351" y="1682241"/>
                </a:lnTo>
              </a:path>
              <a:path w="558800" h="4476115">
                <a:moveTo>
                  <a:pt x="472351" y="1682241"/>
                </a:moveTo>
                <a:lnTo>
                  <a:pt x="476783" y="1630933"/>
                </a:lnTo>
                <a:lnTo>
                  <a:pt x="482269" y="1565402"/>
                </a:lnTo>
                <a:lnTo>
                  <a:pt x="483095" y="1555241"/>
                </a:lnTo>
              </a:path>
              <a:path w="558800" h="4476115">
                <a:moveTo>
                  <a:pt x="483095" y="1555241"/>
                </a:moveTo>
                <a:lnTo>
                  <a:pt x="487591" y="1499489"/>
                </a:lnTo>
                <a:lnTo>
                  <a:pt x="492721" y="1433321"/>
                </a:lnTo>
                <a:lnTo>
                  <a:pt x="497700" y="1366773"/>
                </a:lnTo>
                <a:lnTo>
                  <a:pt x="502412" y="1301241"/>
                </a:lnTo>
              </a:path>
              <a:path w="558800" h="4476115">
                <a:moveTo>
                  <a:pt x="502399" y="1301241"/>
                </a:moveTo>
                <a:lnTo>
                  <a:pt x="502488" y="1300098"/>
                </a:lnTo>
                <a:lnTo>
                  <a:pt x="507111" y="1233042"/>
                </a:lnTo>
                <a:lnTo>
                  <a:pt x="510984" y="1174241"/>
                </a:lnTo>
              </a:path>
              <a:path w="558800" h="4476115">
                <a:moveTo>
                  <a:pt x="510984" y="1174241"/>
                </a:moveTo>
                <a:lnTo>
                  <a:pt x="511543" y="1165732"/>
                </a:lnTo>
                <a:lnTo>
                  <a:pt x="515810" y="1098168"/>
                </a:lnTo>
                <a:lnTo>
                  <a:pt x="518883" y="1047241"/>
                </a:lnTo>
              </a:path>
              <a:path w="558800" h="4476115">
                <a:moveTo>
                  <a:pt x="518883" y="1047241"/>
                </a:moveTo>
                <a:lnTo>
                  <a:pt x="519887" y="1030351"/>
                </a:lnTo>
                <a:lnTo>
                  <a:pt x="523798" y="962278"/>
                </a:lnTo>
                <a:lnTo>
                  <a:pt x="526084" y="920241"/>
                </a:lnTo>
              </a:path>
              <a:path w="558800" h="4476115">
                <a:moveTo>
                  <a:pt x="526084" y="920241"/>
                </a:moveTo>
                <a:lnTo>
                  <a:pt x="527519" y="893952"/>
                </a:lnTo>
                <a:lnTo>
                  <a:pt x="531063" y="825373"/>
                </a:lnTo>
                <a:lnTo>
                  <a:pt x="532638" y="793241"/>
                </a:lnTo>
              </a:path>
              <a:path w="558800" h="4476115">
                <a:moveTo>
                  <a:pt x="532638" y="793241"/>
                </a:moveTo>
                <a:lnTo>
                  <a:pt x="534428" y="756412"/>
                </a:lnTo>
                <a:lnTo>
                  <a:pt x="537603" y="687324"/>
                </a:lnTo>
                <a:lnTo>
                  <a:pt x="538518" y="666241"/>
                </a:lnTo>
              </a:path>
              <a:path w="558800" h="4476115">
                <a:moveTo>
                  <a:pt x="538518" y="666241"/>
                </a:moveTo>
                <a:lnTo>
                  <a:pt x="540588" y="617981"/>
                </a:lnTo>
                <a:lnTo>
                  <a:pt x="543394" y="548513"/>
                </a:lnTo>
                <a:lnTo>
                  <a:pt x="546011" y="478663"/>
                </a:lnTo>
                <a:lnTo>
                  <a:pt x="548322" y="412241"/>
                </a:lnTo>
              </a:path>
              <a:path w="558800" h="4476115">
                <a:moveTo>
                  <a:pt x="548322" y="412241"/>
                </a:moveTo>
                <a:lnTo>
                  <a:pt x="548449" y="408686"/>
                </a:lnTo>
                <a:lnTo>
                  <a:pt x="550697" y="338327"/>
                </a:lnTo>
                <a:lnTo>
                  <a:pt x="552234" y="285241"/>
                </a:lnTo>
              </a:path>
              <a:path w="558800" h="4476115">
                <a:moveTo>
                  <a:pt x="552234" y="285241"/>
                </a:moveTo>
                <a:lnTo>
                  <a:pt x="552742" y="267842"/>
                </a:lnTo>
                <a:lnTo>
                  <a:pt x="554608" y="197230"/>
                </a:lnTo>
                <a:lnTo>
                  <a:pt x="555523" y="158241"/>
                </a:lnTo>
              </a:path>
              <a:path w="558800" h="4476115">
                <a:moveTo>
                  <a:pt x="555523" y="158241"/>
                </a:moveTo>
                <a:lnTo>
                  <a:pt x="556272" y="126237"/>
                </a:lnTo>
                <a:lnTo>
                  <a:pt x="557758" y="55117"/>
                </a:lnTo>
                <a:lnTo>
                  <a:pt x="558190" y="31241"/>
                </a:lnTo>
              </a:path>
              <a:path w="558800" h="4476115">
                <a:moveTo>
                  <a:pt x="558190" y="31241"/>
                </a:moveTo>
                <a:lnTo>
                  <a:pt x="558749" y="0"/>
                </a:lnTo>
              </a:path>
            </a:pathLst>
          </a:custGeom>
          <a:ln w="38100">
            <a:solidFill>
              <a:srgbClr val="FC601F"/>
            </a:solidFill>
          </a:ln>
        </p:spPr>
        <p:txBody>
          <a:bodyPr wrap="square" lIns="0" tIns="0" rIns="0" bIns="0" rtlCol="0"/>
          <a:lstStyle/>
          <a:p>
            <a:endParaRPr/>
          </a:p>
        </p:txBody>
      </p:sp>
      <p:sp>
        <p:nvSpPr>
          <p:cNvPr id="7" name="object 7">
            <a:extLst>
              <a:ext uri="{FF2B5EF4-FFF2-40B4-BE49-F238E27FC236}">
                <a16:creationId xmlns:a16="http://schemas.microsoft.com/office/drawing/2014/main" id="{4242F996-A9E8-071B-F3B0-3DBDBC714E57}"/>
              </a:ext>
            </a:extLst>
          </p:cNvPr>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615"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846" y="332867"/>
                </a:lnTo>
                <a:lnTo>
                  <a:pt x="455676" y="358901"/>
                </a:lnTo>
                <a:lnTo>
                  <a:pt x="492632" y="384682"/>
                </a:lnTo>
                <a:lnTo>
                  <a:pt x="529717" y="410209"/>
                </a:lnTo>
                <a:lnTo>
                  <a:pt x="567055" y="435482"/>
                </a:lnTo>
                <a:lnTo>
                  <a:pt x="604647" y="460375"/>
                </a:lnTo>
                <a:lnTo>
                  <a:pt x="642366" y="485013"/>
                </a:lnTo>
                <a:lnTo>
                  <a:pt x="680338" y="509397"/>
                </a:lnTo>
                <a:lnTo>
                  <a:pt x="718566" y="533400"/>
                </a:lnTo>
                <a:lnTo>
                  <a:pt x="756920" y="557022"/>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757" y="756411"/>
                </a:lnTo>
                <a:lnTo>
                  <a:pt x="1152144" y="776985"/>
                </a:lnTo>
                <a:lnTo>
                  <a:pt x="1192657" y="797305"/>
                </a:lnTo>
                <a:lnTo>
                  <a:pt x="1233551"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286" y="1045718"/>
                </a:lnTo>
                <a:lnTo>
                  <a:pt x="1823466" y="1060830"/>
                </a:lnTo>
                <a:lnTo>
                  <a:pt x="1866900" y="1075690"/>
                </a:lnTo>
                <a:lnTo>
                  <a:pt x="1910461" y="1090168"/>
                </a:lnTo>
                <a:lnTo>
                  <a:pt x="1954276" y="1104265"/>
                </a:lnTo>
                <a:lnTo>
                  <a:pt x="1998218" y="1117980"/>
                </a:lnTo>
                <a:lnTo>
                  <a:pt x="2042286" y="1131443"/>
                </a:lnTo>
                <a:lnTo>
                  <a:pt x="2086482" y="1144397"/>
                </a:lnTo>
                <a:lnTo>
                  <a:pt x="2130805" y="1157097"/>
                </a:lnTo>
                <a:lnTo>
                  <a:pt x="2175382" y="1169416"/>
                </a:lnTo>
                <a:lnTo>
                  <a:pt x="2220086" y="1181353"/>
                </a:lnTo>
                <a:lnTo>
                  <a:pt x="2264918" y="1193038"/>
                </a:lnTo>
                <a:lnTo>
                  <a:pt x="2309876" y="1204214"/>
                </a:lnTo>
                <a:lnTo>
                  <a:pt x="2354961" y="1215008"/>
                </a:lnTo>
                <a:lnTo>
                  <a:pt x="2400173"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grpSp>
        <p:nvGrpSpPr>
          <p:cNvPr id="11" name="object 11">
            <a:extLst>
              <a:ext uri="{FF2B5EF4-FFF2-40B4-BE49-F238E27FC236}">
                <a16:creationId xmlns:a16="http://schemas.microsoft.com/office/drawing/2014/main" id="{621D56FC-8C9F-735B-FF33-EB7ED3A27262}"/>
              </a:ext>
            </a:extLst>
          </p:cNvPr>
          <p:cNvGrpSpPr/>
          <p:nvPr/>
        </p:nvGrpSpPr>
        <p:grpSpPr>
          <a:xfrm>
            <a:off x="862964" y="521588"/>
            <a:ext cx="992505" cy="992505"/>
            <a:chOff x="862964" y="521588"/>
            <a:chExt cx="992505" cy="992505"/>
          </a:xfrm>
        </p:grpSpPr>
        <p:sp>
          <p:nvSpPr>
            <p:cNvPr id="12" name="object 12">
              <a:extLst>
                <a:ext uri="{FF2B5EF4-FFF2-40B4-BE49-F238E27FC236}">
                  <a16:creationId xmlns:a16="http://schemas.microsoft.com/office/drawing/2014/main" id="{768A6757-17E3-9C3A-A5B8-C9C77DA84731}"/>
                </a:ext>
              </a:extLst>
            </p:cNvPr>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a:extLst>
                <a:ext uri="{FF2B5EF4-FFF2-40B4-BE49-F238E27FC236}">
                  <a16:creationId xmlns:a16="http://schemas.microsoft.com/office/drawing/2014/main" id="{004897A0-C250-E61D-9F0F-3ECF68ED702C}"/>
                </a:ext>
              </a:extLst>
            </p:cNvPr>
            <p:cNvPicPr/>
            <p:nvPr/>
          </p:nvPicPr>
          <p:blipFill>
            <a:blip r:embed="rId2" cstate="print"/>
            <a:stretch>
              <a:fillRect/>
            </a:stretch>
          </p:blipFill>
          <p:spPr>
            <a:xfrm>
              <a:off x="1254912" y="893698"/>
              <a:ext cx="210286" cy="246252"/>
            </a:xfrm>
            <a:prstGeom prst="rect">
              <a:avLst/>
            </a:prstGeom>
          </p:spPr>
        </p:pic>
      </p:grpSp>
      <p:pic>
        <p:nvPicPr>
          <p:cNvPr id="16" name="object 10">
            <a:extLst>
              <a:ext uri="{FF2B5EF4-FFF2-40B4-BE49-F238E27FC236}">
                <a16:creationId xmlns:a16="http://schemas.microsoft.com/office/drawing/2014/main" id="{77056795-D444-76A5-0D28-EBBA641BFA26}"/>
              </a:ext>
            </a:extLst>
          </p:cNvPr>
          <p:cNvPicPr/>
          <p:nvPr/>
        </p:nvPicPr>
        <p:blipFill>
          <a:blip r:embed="rId3">
            <a:extLst>
              <a:ext uri="{28A0092B-C50C-407E-A947-70E740481C1C}">
                <a14:useLocalDpi xmlns:a14="http://schemas.microsoft.com/office/drawing/2010/main" val="0"/>
              </a:ext>
            </a:extLst>
          </a:blip>
          <a:srcRect/>
          <a:stretch/>
        </p:blipFill>
        <p:spPr>
          <a:xfrm>
            <a:off x="9696596" y="2302510"/>
            <a:ext cx="3466464" cy="7310032"/>
          </a:xfrm>
          <a:prstGeom prst="rect">
            <a:avLst/>
          </a:prstGeom>
        </p:spPr>
      </p:pic>
      <p:pic>
        <p:nvPicPr>
          <p:cNvPr id="6" name="object 10">
            <a:extLst>
              <a:ext uri="{FF2B5EF4-FFF2-40B4-BE49-F238E27FC236}">
                <a16:creationId xmlns:a16="http://schemas.microsoft.com/office/drawing/2014/main" id="{A831DFF3-C62E-D6BF-BB7E-DF53B9582561}"/>
              </a:ext>
            </a:extLst>
          </p:cNvPr>
          <p:cNvPicPr/>
          <p:nvPr/>
        </p:nvPicPr>
        <p:blipFill>
          <a:blip r:embed="rId4">
            <a:extLst>
              <a:ext uri="{28A0092B-C50C-407E-A947-70E740481C1C}">
                <a14:useLocalDpi xmlns:a14="http://schemas.microsoft.com/office/drawing/2010/main" val="0"/>
              </a:ext>
            </a:extLst>
          </a:blip>
          <a:srcRect/>
          <a:stretch/>
        </p:blipFill>
        <p:spPr>
          <a:xfrm>
            <a:off x="13792652" y="2302510"/>
            <a:ext cx="3320035" cy="7310032"/>
          </a:xfrm>
          <a:prstGeom prst="rect">
            <a:avLst/>
          </a:prstGeom>
        </p:spPr>
      </p:pic>
      <p:pic>
        <p:nvPicPr>
          <p:cNvPr id="8" name="object 10">
            <a:extLst>
              <a:ext uri="{FF2B5EF4-FFF2-40B4-BE49-F238E27FC236}">
                <a16:creationId xmlns:a16="http://schemas.microsoft.com/office/drawing/2014/main" id="{8160D749-9C13-8506-000E-7BF53ACC0FE0}"/>
              </a:ext>
            </a:extLst>
          </p:cNvPr>
          <p:cNvPicPr/>
          <p:nvPr/>
        </p:nvPicPr>
        <p:blipFill>
          <a:blip r:embed="rId5">
            <a:extLst>
              <a:ext uri="{28A0092B-C50C-407E-A947-70E740481C1C}">
                <a14:useLocalDpi xmlns:a14="http://schemas.microsoft.com/office/drawing/2010/main" val="0"/>
              </a:ext>
            </a:extLst>
          </a:blip>
          <a:srcRect/>
          <a:stretch/>
        </p:blipFill>
        <p:spPr>
          <a:xfrm>
            <a:off x="5316655" y="2302510"/>
            <a:ext cx="3466464" cy="7270244"/>
          </a:xfrm>
          <a:prstGeom prst="rect">
            <a:avLst/>
          </a:prstGeom>
        </p:spPr>
      </p:pic>
      <p:pic>
        <p:nvPicPr>
          <p:cNvPr id="2" name="object 6">
            <a:extLst>
              <a:ext uri="{FF2B5EF4-FFF2-40B4-BE49-F238E27FC236}">
                <a16:creationId xmlns:a16="http://schemas.microsoft.com/office/drawing/2014/main" id="{8FC6A683-5674-9B5A-AD33-268C4503C7AD}"/>
              </a:ext>
            </a:extLst>
          </p:cNvPr>
          <p:cNvPicPr/>
          <p:nvPr/>
        </p:nvPicPr>
        <p:blipFill>
          <a:blip r:embed="rId6">
            <a:extLst>
              <a:ext uri="{28A0092B-C50C-407E-A947-70E740481C1C}">
                <a14:useLocalDpi xmlns:a14="http://schemas.microsoft.com/office/drawing/2010/main" val="0"/>
              </a:ext>
            </a:extLst>
          </a:blip>
          <a:srcRect/>
          <a:stretch/>
        </p:blipFill>
        <p:spPr>
          <a:xfrm>
            <a:off x="1170573" y="2302510"/>
            <a:ext cx="3293287" cy="7016748"/>
          </a:xfrm>
          <a:prstGeom prst="rect">
            <a:avLst/>
          </a:prstGeom>
        </p:spPr>
      </p:pic>
      <p:sp>
        <p:nvSpPr>
          <p:cNvPr id="3" name="TextBox 2">
            <a:extLst>
              <a:ext uri="{FF2B5EF4-FFF2-40B4-BE49-F238E27FC236}">
                <a16:creationId xmlns:a16="http://schemas.microsoft.com/office/drawing/2014/main" id="{2CE5348B-C575-B438-1083-01730CDD9A78}"/>
              </a:ext>
            </a:extLst>
          </p:cNvPr>
          <p:cNvSpPr txBox="1"/>
          <p:nvPr/>
        </p:nvSpPr>
        <p:spPr>
          <a:xfrm>
            <a:off x="263420" y="1139950"/>
            <a:ext cx="1237869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Support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977467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0882630" y="2870200"/>
            <a:ext cx="7405370" cy="6350635"/>
          </a:xfrm>
          <a:custGeom>
            <a:avLst/>
            <a:gdLst/>
            <a:ahLst/>
            <a:cxnLst/>
            <a:rect l="l" t="t" r="r" b="b"/>
            <a:pathLst>
              <a:path w="7405369" h="6350634">
                <a:moveTo>
                  <a:pt x="5104130" y="6223050"/>
                </a:moveTo>
                <a:lnTo>
                  <a:pt x="5191379" y="6240106"/>
                </a:lnTo>
                <a:lnTo>
                  <a:pt x="5241543" y="6249327"/>
                </a:lnTo>
                <a:lnTo>
                  <a:pt x="5291835" y="6258153"/>
                </a:lnTo>
                <a:lnTo>
                  <a:pt x="5342255" y="6266586"/>
                </a:lnTo>
                <a:lnTo>
                  <a:pt x="5392801" y="6274625"/>
                </a:lnTo>
                <a:lnTo>
                  <a:pt x="5443474" y="6282270"/>
                </a:lnTo>
                <a:lnTo>
                  <a:pt x="5494274" y="6289509"/>
                </a:lnTo>
                <a:lnTo>
                  <a:pt x="5545328" y="6296355"/>
                </a:lnTo>
                <a:lnTo>
                  <a:pt x="5596382" y="6302794"/>
                </a:lnTo>
                <a:lnTo>
                  <a:pt x="5647562" y="6308826"/>
                </a:lnTo>
                <a:lnTo>
                  <a:pt x="5698871" y="6314465"/>
                </a:lnTo>
                <a:lnTo>
                  <a:pt x="5750306" y="6319685"/>
                </a:lnTo>
                <a:lnTo>
                  <a:pt x="5801868" y="6324498"/>
                </a:lnTo>
                <a:lnTo>
                  <a:pt x="5853557" y="6328905"/>
                </a:lnTo>
                <a:lnTo>
                  <a:pt x="5905373" y="6332905"/>
                </a:lnTo>
                <a:lnTo>
                  <a:pt x="5957316" y="6336487"/>
                </a:lnTo>
                <a:lnTo>
                  <a:pt x="6009385" y="6339649"/>
                </a:lnTo>
                <a:lnTo>
                  <a:pt x="6061456" y="6342392"/>
                </a:lnTo>
                <a:lnTo>
                  <a:pt x="6113780" y="6344729"/>
                </a:lnTo>
                <a:lnTo>
                  <a:pt x="6166104" y="6346634"/>
                </a:lnTo>
                <a:lnTo>
                  <a:pt x="6218555" y="6348120"/>
                </a:lnTo>
                <a:lnTo>
                  <a:pt x="6271133" y="6349187"/>
                </a:lnTo>
                <a:lnTo>
                  <a:pt x="6323837" y="6349834"/>
                </a:lnTo>
                <a:lnTo>
                  <a:pt x="6376543" y="6350050"/>
                </a:lnTo>
                <a:lnTo>
                  <a:pt x="6429375" y="6349834"/>
                </a:lnTo>
                <a:lnTo>
                  <a:pt x="6482080" y="6349187"/>
                </a:lnTo>
                <a:lnTo>
                  <a:pt x="6534658" y="6348120"/>
                </a:lnTo>
                <a:lnTo>
                  <a:pt x="6587108" y="6346634"/>
                </a:lnTo>
                <a:lnTo>
                  <a:pt x="6639433" y="6344729"/>
                </a:lnTo>
                <a:lnTo>
                  <a:pt x="6691630" y="6342392"/>
                </a:lnTo>
                <a:lnTo>
                  <a:pt x="6743827" y="6339649"/>
                </a:lnTo>
                <a:lnTo>
                  <a:pt x="6795897" y="6336487"/>
                </a:lnTo>
                <a:lnTo>
                  <a:pt x="6847712" y="6332905"/>
                </a:lnTo>
                <a:lnTo>
                  <a:pt x="6899529" y="6328905"/>
                </a:lnTo>
                <a:lnTo>
                  <a:pt x="6951218" y="6324498"/>
                </a:lnTo>
                <a:lnTo>
                  <a:pt x="7002780" y="6319685"/>
                </a:lnTo>
                <a:lnTo>
                  <a:pt x="7054214" y="6314465"/>
                </a:lnTo>
                <a:lnTo>
                  <a:pt x="7105650" y="6308826"/>
                </a:lnTo>
                <a:lnTo>
                  <a:pt x="7156831" y="6302794"/>
                </a:lnTo>
                <a:lnTo>
                  <a:pt x="7207885" y="6296355"/>
                </a:lnTo>
                <a:lnTo>
                  <a:pt x="7258812" y="6289509"/>
                </a:lnTo>
                <a:lnTo>
                  <a:pt x="7309612" y="6282270"/>
                </a:lnTo>
                <a:lnTo>
                  <a:pt x="7360285" y="6274625"/>
                </a:lnTo>
                <a:lnTo>
                  <a:pt x="7405370" y="6267475"/>
                </a:lnTo>
              </a:path>
              <a:path w="7405369" h="6350634">
                <a:moveTo>
                  <a:pt x="4589018" y="6096000"/>
                </a:moveTo>
                <a:lnTo>
                  <a:pt x="4649089" y="6113272"/>
                </a:lnTo>
                <a:lnTo>
                  <a:pt x="4697603" y="6126734"/>
                </a:lnTo>
                <a:lnTo>
                  <a:pt x="4746371" y="6139688"/>
                </a:lnTo>
                <a:lnTo>
                  <a:pt x="4795139" y="6152426"/>
                </a:lnTo>
                <a:lnTo>
                  <a:pt x="4844160" y="6164719"/>
                </a:lnTo>
                <a:lnTo>
                  <a:pt x="4893310" y="6176645"/>
                </a:lnTo>
                <a:lnTo>
                  <a:pt x="4942712" y="6188176"/>
                </a:lnTo>
                <a:lnTo>
                  <a:pt x="4992116" y="6199339"/>
                </a:lnTo>
                <a:lnTo>
                  <a:pt x="5041773" y="6210109"/>
                </a:lnTo>
                <a:lnTo>
                  <a:pt x="5091430" y="6220498"/>
                </a:lnTo>
                <a:lnTo>
                  <a:pt x="5104130" y="6223050"/>
                </a:lnTo>
              </a:path>
              <a:path w="7405369" h="6350634">
                <a:moveTo>
                  <a:pt x="4200525" y="5969000"/>
                </a:moveTo>
                <a:lnTo>
                  <a:pt x="4266310" y="5992622"/>
                </a:lnTo>
                <a:lnTo>
                  <a:pt x="4313682" y="6009005"/>
                </a:lnTo>
                <a:lnTo>
                  <a:pt x="4361053" y="6025007"/>
                </a:lnTo>
                <a:lnTo>
                  <a:pt x="4408678" y="6040628"/>
                </a:lnTo>
                <a:lnTo>
                  <a:pt x="4456430" y="6055868"/>
                </a:lnTo>
                <a:lnTo>
                  <a:pt x="4504308" y="6070727"/>
                </a:lnTo>
                <a:lnTo>
                  <a:pt x="4552441" y="6085332"/>
                </a:lnTo>
                <a:lnTo>
                  <a:pt x="4589018" y="6096000"/>
                </a:lnTo>
              </a:path>
              <a:path w="7405369" h="6350634">
                <a:moveTo>
                  <a:pt x="3878326" y="5842000"/>
                </a:moveTo>
                <a:lnTo>
                  <a:pt x="3940302" y="5868162"/>
                </a:lnTo>
                <a:lnTo>
                  <a:pt x="3986403" y="5886958"/>
                </a:lnTo>
                <a:lnTo>
                  <a:pt x="4032631" y="5905500"/>
                </a:lnTo>
                <a:lnTo>
                  <a:pt x="4078985" y="5923534"/>
                </a:lnTo>
                <a:lnTo>
                  <a:pt x="4125595" y="5941314"/>
                </a:lnTo>
                <a:lnTo>
                  <a:pt x="4172331" y="5958840"/>
                </a:lnTo>
                <a:lnTo>
                  <a:pt x="4200525" y="5969000"/>
                </a:lnTo>
              </a:path>
              <a:path w="7405369" h="6350634">
                <a:moveTo>
                  <a:pt x="3599306" y="5715000"/>
                </a:moveTo>
                <a:lnTo>
                  <a:pt x="3667887" y="5747893"/>
                </a:lnTo>
                <a:lnTo>
                  <a:pt x="3712845" y="5768721"/>
                </a:lnTo>
                <a:lnTo>
                  <a:pt x="3757929" y="5789295"/>
                </a:lnTo>
                <a:lnTo>
                  <a:pt x="3803268" y="5809488"/>
                </a:lnTo>
                <a:lnTo>
                  <a:pt x="3848862" y="5829427"/>
                </a:lnTo>
                <a:lnTo>
                  <a:pt x="3878326" y="5842000"/>
                </a:lnTo>
              </a:path>
              <a:path w="7405369" h="6350634">
                <a:moveTo>
                  <a:pt x="3351276" y="5588000"/>
                </a:moveTo>
                <a:lnTo>
                  <a:pt x="3402329" y="5615432"/>
                </a:lnTo>
                <a:lnTo>
                  <a:pt x="3446145" y="5638292"/>
                </a:lnTo>
                <a:lnTo>
                  <a:pt x="3490087" y="5660898"/>
                </a:lnTo>
                <a:lnTo>
                  <a:pt x="3534283" y="5683123"/>
                </a:lnTo>
                <a:lnTo>
                  <a:pt x="3578606" y="5704967"/>
                </a:lnTo>
                <a:lnTo>
                  <a:pt x="3599306" y="5715000"/>
                </a:lnTo>
              </a:path>
              <a:path w="7405369" h="6350634">
                <a:moveTo>
                  <a:pt x="3126993" y="5461000"/>
                </a:moveTo>
                <a:lnTo>
                  <a:pt x="3186556" y="5495925"/>
                </a:lnTo>
                <a:lnTo>
                  <a:pt x="3229229" y="5520563"/>
                </a:lnTo>
                <a:lnTo>
                  <a:pt x="3272281" y="5544693"/>
                </a:lnTo>
                <a:lnTo>
                  <a:pt x="3315462" y="5568569"/>
                </a:lnTo>
                <a:lnTo>
                  <a:pt x="3351276" y="5588000"/>
                </a:lnTo>
              </a:path>
              <a:path w="7405369" h="6350634">
                <a:moveTo>
                  <a:pt x="2921889" y="5334000"/>
                </a:moveTo>
                <a:lnTo>
                  <a:pt x="2975864" y="5368544"/>
                </a:lnTo>
                <a:lnTo>
                  <a:pt x="3017647" y="5394706"/>
                </a:lnTo>
                <a:lnTo>
                  <a:pt x="3059556" y="5420487"/>
                </a:lnTo>
                <a:lnTo>
                  <a:pt x="3101593" y="5446014"/>
                </a:lnTo>
                <a:lnTo>
                  <a:pt x="3126993" y="5461000"/>
                </a:lnTo>
              </a:path>
              <a:path w="7405369" h="6350634">
                <a:moveTo>
                  <a:pt x="2732785" y="5207000"/>
                </a:moveTo>
                <a:lnTo>
                  <a:pt x="2770758" y="5233416"/>
                </a:lnTo>
                <a:lnTo>
                  <a:pt x="2811272" y="5260975"/>
                </a:lnTo>
                <a:lnTo>
                  <a:pt x="2852166" y="5288407"/>
                </a:lnTo>
                <a:lnTo>
                  <a:pt x="2893187" y="5315458"/>
                </a:lnTo>
                <a:lnTo>
                  <a:pt x="2921889" y="5334000"/>
                </a:lnTo>
              </a:path>
              <a:path w="7405369" h="6350634">
                <a:moveTo>
                  <a:pt x="2557145" y="5080000"/>
                </a:moveTo>
                <a:lnTo>
                  <a:pt x="2610612" y="5119751"/>
                </a:lnTo>
                <a:lnTo>
                  <a:pt x="2650235" y="5148580"/>
                </a:lnTo>
                <a:lnTo>
                  <a:pt x="2690241" y="5177155"/>
                </a:lnTo>
                <a:lnTo>
                  <a:pt x="2730373" y="5205349"/>
                </a:lnTo>
                <a:lnTo>
                  <a:pt x="2732785" y="5207000"/>
                </a:lnTo>
              </a:path>
              <a:path w="7405369" h="6350634">
                <a:moveTo>
                  <a:pt x="2393187" y="4953000"/>
                </a:moveTo>
                <a:lnTo>
                  <a:pt x="2415666" y="4971033"/>
                </a:lnTo>
                <a:lnTo>
                  <a:pt x="2454148" y="5001387"/>
                </a:lnTo>
                <a:lnTo>
                  <a:pt x="2492883" y="5031358"/>
                </a:lnTo>
                <a:lnTo>
                  <a:pt x="2531872" y="5061077"/>
                </a:lnTo>
                <a:lnTo>
                  <a:pt x="2557145" y="5080000"/>
                </a:lnTo>
              </a:path>
              <a:path w="7405369" h="6350634">
                <a:moveTo>
                  <a:pt x="2239645" y="4826000"/>
                </a:moveTo>
                <a:lnTo>
                  <a:pt x="2264029" y="4846828"/>
                </a:lnTo>
                <a:lnTo>
                  <a:pt x="2301493" y="4878324"/>
                </a:lnTo>
                <a:lnTo>
                  <a:pt x="2339339" y="4909439"/>
                </a:lnTo>
                <a:lnTo>
                  <a:pt x="2377312" y="4940427"/>
                </a:lnTo>
                <a:lnTo>
                  <a:pt x="2393187" y="4953000"/>
                </a:lnTo>
              </a:path>
              <a:path w="7405369" h="6350634">
                <a:moveTo>
                  <a:pt x="2095246" y="4699000"/>
                </a:moveTo>
                <a:lnTo>
                  <a:pt x="2116328" y="4718177"/>
                </a:lnTo>
                <a:lnTo>
                  <a:pt x="2152777" y="4750689"/>
                </a:lnTo>
                <a:lnTo>
                  <a:pt x="2189606" y="4783074"/>
                </a:lnTo>
                <a:lnTo>
                  <a:pt x="2226691" y="4815078"/>
                </a:lnTo>
                <a:lnTo>
                  <a:pt x="2239645" y="4826000"/>
                </a:lnTo>
              </a:path>
              <a:path w="7405369" h="6350634">
                <a:moveTo>
                  <a:pt x="1959102" y="4572000"/>
                </a:moveTo>
                <a:lnTo>
                  <a:pt x="1972564" y="4584954"/>
                </a:lnTo>
                <a:lnTo>
                  <a:pt x="2008124" y="4618736"/>
                </a:lnTo>
                <a:lnTo>
                  <a:pt x="2043938" y="4652137"/>
                </a:lnTo>
                <a:lnTo>
                  <a:pt x="2080005" y="4685283"/>
                </a:lnTo>
                <a:lnTo>
                  <a:pt x="2095246" y="4699000"/>
                </a:lnTo>
              </a:path>
              <a:path w="7405369" h="6350634">
                <a:moveTo>
                  <a:pt x="1830577" y="4445000"/>
                </a:moveTo>
                <a:lnTo>
                  <a:pt x="1833118" y="4447667"/>
                </a:lnTo>
                <a:lnTo>
                  <a:pt x="1867535" y="4482338"/>
                </a:lnTo>
                <a:lnTo>
                  <a:pt x="1902333" y="4516882"/>
                </a:lnTo>
                <a:lnTo>
                  <a:pt x="1937385" y="4551045"/>
                </a:lnTo>
                <a:lnTo>
                  <a:pt x="1959102" y="4572000"/>
                </a:lnTo>
              </a:path>
              <a:path w="7405369" h="6350634">
                <a:moveTo>
                  <a:pt x="1709039" y="4318000"/>
                </a:moveTo>
                <a:lnTo>
                  <a:pt x="1731264" y="4341749"/>
                </a:lnTo>
                <a:lnTo>
                  <a:pt x="1764919" y="4377308"/>
                </a:lnTo>
                <a:lnTo>
                  <a:pt x="1798827" y="4412615"/>
                </a:lnTo>
                <a:lnTo>
                  <a:pt x="1830577" y="4445000"/>
                </a:lnTo>
              </a:path>
              <a:path w="7405369" h="6350634">
                <a:moveTo>
                  <a:pt x="1593850" y="4191000"/>
                </a:moveTo>
                <a:lnTo>
                  <a:pt x="1599184" y="4197096"/>
                </a:lnTo>
                <a:lnTo>
                  <a:pt x="1631823" y="4233672"/>
                </a:lnTo>
                <a:lnTo>
                  <a:pt x="1664716" y="4269994"/>
                </a:lnTo>
                <a:lnTo>
                  <a:pt x="1697863" y="4305935"/>
                </a:lnTo>
                <a:lnTo>
                  <a:pt x="1709039" y="4318000"/>
                </a:lnTo>
              </a:path>
              <a:path w="7405369" h="6350634">
                <a:moveTo>
                  <a:pt x="1484756" y="4064000"/>
                </a:moveTo>
                <a:lnTo>
                  <a:pt x="1503172" y="4085971"/>
                </a:lnTo>
                <a:lnTo>
                  <a:pt x="1534922" y="4123182"/>
                </a:lnTo>
                <a:lnTo>
                  <a:pt x="1566926" y="4160266"/>
                </a:lnTo>
                <a:lnTo>
                  <a:pt x="1593850" y="4191000"/>
                </a:lnTo>
              </a:path>
              <a:path w="7405369" h="6350634">
                <a:moveTo>
                  <a:pt x="1381125" y="3937000"/>
                </a:moveTo>
                <a:lnTo>
                  <a:pt x="1409573" y="3972560"/>
                </a:lnTo>
                <a:lnTo>
                  <a:pt x="1440434" y="4010660"/>
                </a:lnTo>
                <a:lnTo>
                  <a:pt x="1471676" y="4048379"/>
                </a:lnTo>
                <a:lnTo>
                  <a:pt x="1484756" y="4064000"/>
                </a:lnTo>
              </a:path>
              <a:path w="7405369" h="6350634">
                <a:moveTo>
                  <a:pt x="1282827" y="3810000"/>
                </a:moveTo>
                <a:lnTo>
                  <a:pt x="1288796" y="3818001"/>
                </a:lnTo>
                <a:lnTo>
                  <a:pt x="1318514" y="3856990"/>
                </a:lnTo>
                <a:lnTo>
                  <a:pt x="1348613" y="3895725"/>
                </a:lnTo>
                <a:lnTo>
                  <a:pt x="1378966" y="3934333"/>
                </a:lnTo>
                <a:lnTo>
                  <a:pt x="1381125" y="3937000"/>
                </a:lnTo>
              </a:path>
              <a:path w="7405369" h="6350634">
                <a:moveTo>
                  <a:pt x="1189481" y="3683000"/>
                </a:moveTo>
                <a:lnTo>
                  <a:pt x="1201420" y="3699637"/>
                </a:lnTo>
                <a:lnTo>
                  <a:pt x="1230249" y="3739388"/>
                </a:lnTo>
                <a:lnTo>
                  <a:pt x="1259331" y="3778758"/>
                </a:lnTo>
                <a:lnTo>
                  <a:pt x="1282827" y="3810000"/>
                </a:lnTo>
              </a:path>
              <a:path w="7405369" h="6350634">
                <a:moveTo>
                  <a:pt x="1100836" y="3556000"/>
                </a:moveTo>
                <a:lnTo>
                  <a:pt x="1116584" y="3579241"/>
                </a:lnTo>
                <a:lnTo>
                  <a:pt x="1144524" y="3619627"/>
                </a:lnTo>
                <a:lnTo>
                  <a:pt x="1172845" y="3659759"/>
                </a:lnTo>
                <a:lnTo>
                  <a:pt x="1189481" y="3683000"/>
                </a:lnTo>
              </a:path>
              <a:path w="7405369" h="6350634">
                <a:moveTo>
                  <a:pt x="1016635" y="3429000"/>
                </a:moveTo>
                <a:lnTo>
                  <a:pt x="1034542" y="3456813"/>
                </a:lnTo>
                <a:lnTo>
                  <a:pt x="1061593" y="3497834"/>
                </a:lnTo>
                <a:lnTo>
                  <a:pt x="1088898" y="3538601"/>
                </a:lnTo>
                <a:lnTo>
                  <a:pt x="1100836" y="3556000"/>
                </a:lnTo>
              </a:path>
              <a:path w="7405369" h="6350634">
                <a:moveTo>
                  <a:pt x="936625" y="3302000"/>
                </a:moveTo>
                <a:lnTo>
                  <a:pt x="955294" y="3332353"/>
                </a:lnTo>
                <a:lnTo>
                  <a:pt x="981328" y="3374009"/>
                </a:lnTo>
                <a:lnTo>
                  <a:pt x="1007745" y="3415538"/>
                </a:lnTo>
                <a:lnTo>
                  <a:pt x="1016635" y="3429000"/>
                </a:lnTo>
              </a:path>
              <a:path w="7405369" h="6350634">
                <a:moveTo>
                  <a:pt x="860805" y="3175000"/>
                </a:moveTo>
                <a:lnTo>
                  <a:pt x="878840" y="3205988"/>
                </a:lnTo>
                <a:lnTo>
                  <a:pt x="903986" y="3248279"/>
                </a:lnTo>
                <a:lnTo>
                  <a:pt x="929513" y="3290442"/>
                </a:lnTo>
                <a:lnTo>
                  <a:pt x="936625" y="3302000"/>
                </a:lnTo>
              </a:path>
              <a:path w="7405369" h="6350634">
                <a:moveTo>
                  <a:pt x="788797" y="3048000"/>
                </a:moveTo>
                <a:lnTo>
                  <a:pt x="805179" y="3077717"/>
                </a:lnTo>
                <a:lnTo>
                  <a:pt x="829437" y="3120644"/>
                </a:lnTo>
                <a:lnTo>
                  <a:pt x="853948" y="3163442"/>
                </a:lnTo>
                <a:lnTo>
                  <a:pt x="860805" y="3175000"/>
                </a:lnTo>
              </a:path>
              <a:path w="7405369" h="6350634">
                <a:moveTo>
                  <a:pt x="720725" y="2921000"/>
                </a:moveTo>
                <a:lnTo>
                  <a:pt x="734568" y="2947542"/>
                </a:lnTo>
                <a:lnTo>
                  <a:pt x="757809" y="2991104"/>
                </a:lnTo>
                <a:lnTo>
                  <a:pt x="781303" y="3034538"/>
                </a:lnTo>
                <a:lnTo>
                  <a:pt x="788797" y="3048000"/>
                </a:lnTo>
              </a:path>
              <a:path w="7405369" h="6350634">
                <a:moveTo>
                  <a:pt x="656081" y="2794000"/>
                </a:moveTo>
                <a:lnTo>
                  <a:pt x="666876" y="2815716"/>
                </a:lnTo>
                <a:lnTo>
                  <a:pt x="689101" y="2859786"/>
                </a:lnTo>
                <a:lnTo>
                  <a:pt x="711708" y="2903854"/>
                </a:lnTo>
                <a:lnTo>
                  <a:pt x="720725" y="2921000"/>
                </a:lnTo>
              </a:path>
              <a:path w="7405369" h="6350634">
                <a:moveTo>
                  <a:pt x="595122" y="2667000"/>
                </a:moveTo>
                <a:lnTo>
                  <a:pt x="602106" y="2681986"/>
                </a:lnTo>
                <a:lnTo>
                  <a:pt x="623316" y="2726816"/>
                </a:lnTo>
                <a:lnTo>
                  <a:pt x="644905" y="2771266"/>
                </a:lnTo>
                <a:lnTo>
                  <a:pt x="656081" y="2794000"/>
                </a:lnTo>
              </a:path>
              <a:path w="7405369" h="6350634">
                <a:moveTo>
                  <a:pt x="537591" y="2540000"/>
                </a:moveTo>
                <a:lnTo>
                  <a:pt x="540385" y="2546604"/>
                </a:lnTo>
                <a:lnTo>
                  <a:pt x="560577" y="2591942"/>
                </a:lnTo>
                <a:lnTo>
                  <a:pt x="581151" y="2637028"/>
                </a:lnTo>
                <a:lnTo>
                  <a:pt x="595122" y="2667000"/>
                </a:lnTo>
              </a:path>
              <a:path w="7405369" h="6350634">
                <a:moveTo>
                  <a:pt x="483235" y="2413000"/>
                </a:moveTo>
                <a:lnTo>
                  <a:pt x="501015" y="2455417"/>
                </a:lnTo>
                <a:lnTo>
                  <a:pt x="520573" y="2501138"/>
                </a:lnTo>
                <a:lnTo>
                  <a:pt x="537591" y="2540000"/>
                </a:lnTo>
              </a:path>
              <a:path w="7405369" h="6350634">
                <a:moveTo>
                  <a:pt x="432308" y="2286000"/>
                </a:moveTo>
                <a:lnTo>
                  <a:pt x="444500" y="2317369"/>
                </a:lnTo>
                <a:lnTo>
                  <a:pt x="462915" y="2363597"/>
                </a:lnTo>
                <a:lnTo>
                  <a:pt x="481838" y="2409571"/>
                </a:lnTo>
                <a:lnTo>
                  <a:pt x="483235" y="2413000"/>
                </a:lnTo>
              </a:path>
              <a:path w="7405369" h="6350634">
                <a:moveTo>
                  <a:pt x="384428" y="2159000"/>
                </a:moveTo>
                <a:lnTo>
                  <a:pt x="391160" y="2177541"/>
                </a:lnTo>
                <a:lnTo>
                  <a:pt x="408559" y="2224278"/>
                </a:lnTo>
                <a:lnTo>
                  <a:pt x="426339" y="2270887"/>
                </a:lnTo>
                <a:lnTo>
                  <a:pt x="432308" y="2286000"/>
                </a:lnTo>
              </a:path>
              <a:path w="7405369" h="6350634">
                <a:moveTo>
                  <a:pt x="339598" y="2032000"/>
                </a:moveTo>
                <a:lnTo>
                  <a:pt x="340995" y="2036317"/>
                </a:lnTo>
                <a:lnTo>
                  <a:pt x="357377" y="2083562"/>
                </a:lnTo>
                <a:lnTo>
                  <a:pt x="374015" y="2130679"/>
                </a:lnTo>
                <a:lnTo>
                  <a:pt x="384428" y="2159000"/>
                </a:lnTo>
              </a:path>
              <a:path w="7405369" h="6350634">
                <a:moveTo>
                  <a:pt x="297815" y="1905000"/>
                </a:moveTo>
                <a:lnTo>
                  <a:pt x="309372" y="1941322"/>
                </a:lnTo>
                <a:lnTo>
                  <a:pt x="324993" y="1988947"/>
                </a:lnTo>
                <a:lnTo>
                  <a:pt x="339598" y="2032000"/>
                </a:lnTo>
              </a:path>
              <a:path w="7405369" h="6350634">
                <a:moveTo>
                  <a:pt x="258952" y="1778000"/>
                </a:moveTo>
                <a:lnTo>
                  <a:pt x="264668" y="1797558"/>
                </a:lnTo>
                <a:lnTo>
                  <a:pt x="279146" y="1845564"/>
                </a:lnTo>
                <a:lnTo>
                  <a:pt x="294131" y="1893570"/>
                </a:lnTo>
                <a:lnTo>
                  <a:pt x="297815" y="1905000"/>
                </a:lnTo>
              </a:path>
              <a:path w="7405369" h="6350634">
                <a:moveTo>
                  <a:pt x="222885" y="1651000"/>
                </a:moveTo>
                <a:lnTo>
                  <a:pt x="223266" y="1652270"/>
                </a:lnTo>
                <a:lnTo>
                  <a:pt x="236600" y="1700911"/>
                </a:lnTo>
                <a:lnTo>
                  <a:pt x="250444" y="1749298"/>
                </a:lnTo>
                <a:lnTo>
                  <a:pt x="258952" y="1778000"/>
                </a:lnTo>
              </a:path>
              <a:path w="7405369" h="6350634">
                <a:moveTo>
                  <a:pt x="189865" y="1524000"/>
                </a:moveTo>
                <a:lnTo>
                  <a:pt x="197485" y="1554734"/>
                </a:lnTo>
                <a:lnTo>
                  <a:pt x="210185" y="1603628"/>
                </a:lnTo>
                <a:lnTo>
                  <a:pt x="222885" y="1651000"/>
                </a:lnTo>
              </a:path>
              <a:path w="7405369" h="6350634">
                <a:moveTo>
                  <a:pt x="159512" y="1397000"/>
                </a:moveTo>
                <a:lnTo>
                  <a:pt x="161798" y="1407287"/>
                </a:lnTo>
                <a:lnTo>
                  <a:pt x="173354" y="1456563"/>
                </a:lnTo>
                <a:lnTo>
                  <a:pt x="185166" y="1505712"/>
                </a:lnTo>
                <a:lnTo>
                  <a:pt x="189865" y="1524000"/>
                </a:lnTo>
              </a:path>
              <a:path w="7405369" h="6350634">
                <a:moveTo>
                  <a:pt x="106934" y="1143000"/>
                </a:moveTo>
                <a:lnTo>
                  <a:pt x="109854" y="1158621"/>
                </a:lnTo>
                <a:lnTo>
                  <a:pt x="119379" y="1208659"/>
                </a:lnTo>
                <a:lnTo>
                  <a:pt x="129413" y="1258442"/>
                </a:lnTo>
                <a:lnTo>
                  <a:pt x="131825" y="1270000"/>
                </a:lnTo>
              </a:path>
              <a:path w="7405369" h="6350634">
                <a:moveTo>
                  <a:pt x="84709" y="1016000"/>
                </a:moveTo>
                <a:lnTo>
                  <a:pt x="91821" y="1058164"/>
                </a:lnTo>
                <a:lnTo>
                  <a:pt x="100584" y="1108455"/>
                </a:lnTo>
                <a:lnTo>
                  <a:pt x="106934" y="1143000"/>
                </a:lnTo>
              </a:path>
              <a:path w="7405369" h="6350634">
                <a:moveTo>
                  <a:pt x="65150" y="889000"/>
                </a:moveTo>
                <a:lnTo>
                  <a:pt x="67691" y="906399"/>
                </a:lnTo>
                <a:lnTo>
                  <a:pt x="75311" y="957072"/>
                </a:lnTo>
                <a:lnTo>
                  <a:pt x="83312" y="1007745"/>
                </a:lnTo>
                <a:lnTo>
                  <a:pt x="84709" y="1016000"/>
                </a:lnTo>
              </a:path>
              <a:path w="7405369" h="6350634">
                <a:moveTo>
                  <a:pt x="48260" y="762000"/>
                </a:moveTo>
                <a:lnTo>
                  <a:pt x="53594" y="804672"/>
                </a:lnTo>
                <a:lnTo>
                  <a:pt x="60451" y="855599"/>
                </a:lnTo>
                <a:lnTo>
                  <a:pt x="65150" y="889000"/>
                </a:lnTo>
              </a:path>
              <a:path w="7405369" h="6350634">
                <a:moveTo>
                  <a:pt x="33909" y="635000"/>
                </a:moveTo>
                <a:lnTo>
                  <a:pt x="35433" y="651001"/>
                </a:lnTo>
                <a:lnTo>
                  <a:pt x="41148" y="702309"/>
                </a:lnTo>
                <a:lnTo>
                  <a:pt x="47117" y="753618"/>
                </a:lnTo>
                <a:lnTo>
                  <a:pt x="48260" y="762000"/>
                </a:lnTo>
              </a:path>
              <a:path w="7405369" h="6350634">
                <a:moveTo>
                  <a:pt x="21971" y="508000"/>
                </a:moveTo>
                <a:lnTo>
                  <a:pt x="25400" y="548004"/>
                </a:lnTo>
                <a:lnTo>
                  <a:pt x="30225" y="599567"/>
                </a:lnTo>
                <a:lnTo>
                  <a:pt x="33909" y="635000"/>
                </a:lnTo>
              </a:path>
              <a:path w="7405369" h="6350634">
                <a:moveTo>
                  <a:pt x="12700" y="381000"/>
                </a:moveTo>
                <a:lnTo>
                  <a:pt x="13462" y="392683"/>
                </a:lnTo>
                <a:lnTo>
                  <a:pt x="17018" y="444500"/>
                </a:lnTo>
                <a:lnTo>
                  <a:pt x="21081" y="496316"/>
                </a:lnTo>
                <a:lnTo>
                  <a:pt x="21971" y="508000"/>
                </a:lnTo>
              </a:path>
              <a:path w="7405369" h="6350634">
                <a:moveTo>
                  <a:pt x="5969" y="254000"/>
                </a:moveTo>
                <a:lnTo>
                  <a:pt x="7493" y="288417"/>
                </a:lnTo>
                <a:lnTo>
                  <a:pt x="10287" y="340614"/>
                </a:lnTo>
                <a:lnTo>
                  <a:pt x="12700" y="381000"/>
                </a:lnTo>
              </a:path>
              <a:path w="7405369" h="6350634">
                <a:moveTo>
                  <a:pt x="1777" y="127000"/>
                </a:moveTo>
                <a:lnTo>
                  <a:pt x="1777" y="131318"/>
                </a:lnTo>
                <a:lnTo>
                  <a:pt x="3301" y="183896"/>
                </a:lnTo>
                <a:lnTo>
                  <a:pt x="5206" y="236220"/>
                </a:lnTo>
                <a:lnTo>
                  <a:pt x="5969" y="254000"/>
                </a:lnTo>
              </a:path>
              <a:path w="7405369" h="6350634">
                <a:moveTo>
                  <a:pt x="0" y="0"/>
                </a:moveTo>
                <a:lnTo>
                  <a:pt x="0" y="26161"/>
                </a:lnTo>
                <a:lnTo>
                  <a:pt x="762" y="78867"/>
                </a:lnTo>
                <a:lnTo>
                  <a:pt x="1777" y="127000"/>
                </a:lnTo>
              </a:path>
            </a:pathLst>
          </a:custGeom>
          <a:ln w="723900">
            <a:solidFill>
              <a:srgbClr val="FC601F"/>
            </a:solidFill>
          </a:ln>
        </p:spPr>
        <p:txBody>
          <a:bodyPr wrap="square" lIns="0" tIns="0" rIns="0" bIns="0" rtlCol="0"/>
          <a:lstStyle/>
          <a:p>
            <a:endParaRPr dirty="0"/>
          </a:p>
        </p:txBody>
      </p:sp>
      <p:sp>
        <p:nvSpPr>
          <p:cNvPr id="3" name="object 3"/>
          <p:cNvSpPr txBox="1">
            <a:spLocks noGrp="1"/>
          </p:cNvSpPr>
          <p:nvPr>
            <p:ph type="title"/>
          </p:nvPr>
        </p:nvSpPr>
        <p:spPr>
          <a:xfrm>
            <a:off x="2447289" y="2313558"/>
            <a:ext cx="6701155" cy="1009650"/>
          </a:xfrm>
          <a:prstGeom prst="rect">
            <a:avLst/>
          </a:prstGeom>
        </p:spPr>
        <p:txBody>
          <a:bodyPr vert="horz" wrap="square" lIns="0" tIns="13335" rIns="0" bIns="0" rtlCol="0">
            <a:spAutoFit/>
          </a:bodyPr>
          <a:lstStyle/>
          <a:p>
            <a:pPr marL="12700">
              <a:lnSpc>
                <a:spcPct val="100000"/>
              </a:lnSpc>
              <a:spcBef>
                <a:spcPts val="105"/>
              </a:spcBef>
            </a:pPr>
            <a:r>
              <a:rPr sz="6450" spc="-10" dirty="0"/>
              <a:t>INTRODUCTION</a:t>
            </a:r>
            <a:endParaRPr sz="6450" dirty="0"/>
          </a:p>
        </p:txBody>
      </p:sp>
      <p:sp>
        <p:nvSpPr>
          <p:cNvPr id="4" name="object 4"/>
          <p:cNvSpPr txBox="1"/>
          <p:nvPr/>
        </p:nvSpPr>
        <p:spPr>
          <a:xfrm>
            <a:off x="2447289" y="3655288"/>
            <a:ext cx="15052040" cy="6089167"/>
          </a:xfrm>
          <a:prstGeom prst="rect">
            <a:avLst/>
          </a:prstGeom>
        </p:spPr>
        <p:txBody>
          <a:bodyPr vert="horz" wrap="square" lIns="0" tIns="12700" rIns="0" bIns="0" rtlCol="0">
            <a:spAutoFit/>
          </a:bodyPr>
          <a:lstStyle/>
          <a:p>
            <a:pPr marL="12700" marR="1464310">
              <a:lnSpc>
                <a:spcPct val="112799"/>
              </a:lnSpc>
              <a:spcBef>
                <a:spcPts val="100"/>
              </a:spcBef>
            </a:pPr>
            <a:r>
              <a:rPr sz="3200" spc="195" dirty="0">
                <a:solidFill>
                  <a:srgbClr val="171717"/>
                </a:solidFill>
                <a:latin typeface="Trebuchet MS"/>
                <a:cs typeface="Trebuchet MS"/>
              </a:rPr>
              <a:t>Sakni</a:t>
            </a:r>
            <a:r>
              <a:rPr sz="3200" spc="229" dirty="0">
                <a:solidFill>
                  <a:srgbClr val="171717"/>
                </a:solidFill>
                <a:latin typeface="Trebuchet MS"/>
                <a:cs typeface="Trebuchet MS"/>
              </a:rPr>
              <a:t> </a:t>
            </a:r>
            <a:r>
              <a:rPr sz="3200" spc="130" dirty="0">
                <a:solidFill>
                  <a:srgbClr val="171717"/>
                </a:solidFill>
                <a:latin typeface="Trebuchet MS"/>
                <a:cs typeface="Trebuchet MS"/>
              </a:rPr>
              <a:t>is</a:t>
            </a:r>
            <a:r>
              <a:rPr sz="3200" spc="240" dirty="0">
                <a:solidFill>
                  <a:srgbClr val="171717"/>
                </a:solidFill>
                <a:latin typeface="Trebuchet MS"/>
                <a:cs typeface="Trebuchet MS"/>
              </a:rPr>
              <a:t> </a:t>
            </a:r>
            <a:r>
              <a:rPr sz="3200" spc="150" dirty="0">
                <a:solidFill>
                  <a:srgbClr val="171717"/>
                </a:solidFill>
                <a:latin typeface="Trebuchet MS"/>
                <a:cs typeface="Trebuchet MS"/>
              </a:rPr>
              <a:t>a</a:t>
            </a:r>
            <a:r>
              <a:rPr sz="3200" spc="235" dirty="0">
                <a:solidFill>
                  <a:srgbClr val="171717"/>
                </a:solidFill>
                <a:latin typeface="Trebuchet MS"/>
                <a:cs typeface="Trebuchet MS"/>
              </a:rPr>
              <a:t> </a:t>
            </a:r>
            <a:r>
              <a:rPr sz="3200" spc="210" dirty="0">
                <a:solidFill>
                  <a:srgbClr val="171717"/>
                </a:solidFill>
                <a:latin typeface="Trebuchet MS"/>
                <a:cs typeface="Trebuchet MS"/>
              </a:rPr>
              <a:t>web</a:t>
            </a:r>
            <a:r>
              <a:rPr sz="3200" spc="240" dirty="0">
                <a:solidFill>
                  <a:srgbClr val="171717"/>
                </a:solidFill>
                <a:latin typeface="Trebuchet MS"/>
                <a:cs typeface="Trebuchet MS"/>
              </a:rPr>
              <a:t> </a:t>
            </a:r>
            <a:r>
              <a:rPr sz="3200" spc="195" dirty="0">
                <a:solidFill>
                  <a:srgbClr val="171717"/>
                </a:solidFill>
                <a:latin typeface="Trebuchet MS"/>
                <a:cs typeface="Trebuchet MS"/>
              </a:rPr>
              <a:t>and</a:t>
            </a:r>
            <a:r>
              <a:rPr sz="3200" spc="235" dirty="0">
                <a:solidFill>
                  <a:srgbClr val="171717"/>
                </a:solidFill>
                <a:latin typeface="Trebuchet MS"/>
                <a:cs typeface="Trebuchet MS"/>
              </a:rPr>
              <a:t> </a:t>
            </a:r>
            <a:r>
              <a:rPr sz="3200" spc="220" dirty="0">
                <a:solidFill>
                  <a:srgbClr val="171717"/>
                </a:solidFill>
                <a:latin typeface="Trebuchet MS"/>
                <a:cs typeface="Trebuchet MS"/>
              </a:rPr>
              <a:t>mobile-</a:t>
            </a:r>
            <a:r>
              <a:rPr sz="3200" spc="195" dirty="0">
                <a:solidFill>
                  <a:srgbClr val="171717"/>
                </a:solidFill>
                <a:latin typeface="Trebuchet MS"/>
                <a:cs typeface="Trebuchet MS"/>
              </a:rPr>
              <a:t>based</a:t>
            </a:r>
            <a:r>
              <a:rPr sz="3200" spc="229" dirty="0">
                <a:solidFill>
                  <a:srgbClr val="171717"/>
                </a:solidFill>
                <a:latin typeface="Trebuchet MS"/>
                <a:cs typeface="Trebuchet MS"/>
              </a:rPr>
              <a:t> </a:t>
            </a:r>
            <a:r>
              <a:rPr sz="3200" spc="190" dirty="0">
                <a:solidFill>
                  <a:srgbClr val="171717"/>
                </a:solidFill>
                <a:latin typeface="Trebuchet MS"/>
                <a:cs typeface="Trebuchet MS"/>
              </a:rPr>
              <a:t>applic</a:t>
            </a:r>
            <a:r>
              <a:rPr sz="3200" u="heavy" spc="190" dirty="0">
                <a:solidFill>
                  <a:srgbClr val="171717"/>
                </a:solidFill>
                <a:uFill>
                  <a:solidFill>
                    <a:srgbClr val="FC601F"/>
                  </a:solidFill>
                </a:uFill>
                <a:latin typeface="Trebuchet MS"/>
                <a:cs typeface="Trebuchet MS"/>
              </a:rPr>
              <a:t>atio</a:t>
            </a:r>
            <a:r>
              <a:rPr sz="3200" spc="190" dirty="0">
                <a:solidFill>
                  <a:srgbClr val="171717"/>
                </a:solidFill>
                <a:latin typeface="Trebuchet MS"/>
                <a:cs typeface="Trebuchet MS"/>
              </a:rPr>
              <a:t>n</a:t>
            </a:r>
            <a:r>
              <a:rPr sz="3200" spc="240" dirty="0">
                <a:solidFill>
                  <a:srgbClr val="171717"/>
                </a:solidFill>
                <a:latin typeface="Trebuchet MS"/>
                <a:cs typeface="Trebuchet MS"/>
              </a:rPr>
              <a:t> </a:t>
            </a:r>
            <a:r>
              <a:rPr sz="3200" spc="195" dirty="0">
                <a:solidFill>
                  <a:srgbClr val="171717"/>
                </a:solidFill>
                <a:latin typeface="Trebuchet MS"/>
                <a:cs typeface="Trebuchet MS"/>
              </a:rPr>
              <a:t>designed</a:t>
            </a:r>
            <a:r>
              <a:rPr sz="3200" spc="229" dirty="0">
                <a:solidFill>
                  <a:srgbClr val="171717"/>
                </a:solidFill>
                <a:latin typeface="Trebuchet MS"/>
                <a:cs typeface="Trebuchet MS"/>
              </a:rPr>
              <a:t> </a:t>
            </a:r>
            <a:r>
              <a:rPr sz="3200" spc="180" dirty="0">
                <a:solidFill>
                  <a:srgbClr val="171717"/>
                </a:solidFill>
                <a:latin typeface="Trebuchet MS"/>
                <a:cs typeface="Trebuchet MS"/>
              </a:rPr>
              <a:t>to</a:t>
            </a:r>
            <a:r>
              <a:rPr sz="3200" spc="229" dirty="0">
                <a:solidFill>
                  <a:srgbClr val="171717"/>
                </a:solidFill>
                <a:latin typeface="Trebuchet MS"/>
                <a:cs typeface="Trebuchet MS"/>
              </a:rPr>
              <a:t> </a:t>
            </a:r>
            <a:r>
              <a:rPr sz="3200" spc="170" dirty="0">
                <a:solidFill>
                  <a:srgbClr val="171717"/>
                </a:solidFill>
                <a:latin typeface="Trebuchet MS"/>
                <a:cs typeface="Trebuchet MS"/>
              </a:rPr>
              <a:t>simplify </a:t>
            </a:r>
            <a:r>
              <a:rPr sz="3200" spc="190" dirty="0">
                <a:solidFill>
                  <a:srgbClr val="171717"/>
                </a:solidFill>
                <a:latin typeface="Trebuchet MS"/>
                <a:cs typeface="Trebuchet MS"/>
              </a:rPr>
              <a:t>student</a:t>
            </a:r>
            <a:r>
              <a:rPr sz="3200" spc="245" dirty="0">
                <a:solidFill>
                  <a:srgbClr val="171717"/>
                </a:solidFill>
                <a:latin typeface="Trebuchet MS"/>
                <a:cs typeface="Trebuchet MS"/>
              </a:rPr>
              <a:t> </a:t>
            </a:r>
            <a:r>
              <a:rPr sz="3200" spc="195" dirty="0">
                <a:solidFill>
                  <a:srgbClr val="171717"/>
                </a:solidFill>
                <a:latin typeface="Trebuchet MS"/>
                <a:cs typeface="Trebuchet MS"/>
              </a:rPr>
              <a:t>housing</a:t>
            </a:r>
            <a:r>
              <a:rPr sz="3200" spc="235" dirty="0">
                <a:solidFill>
                  <a:srgbClr val="171717"/>
                </a:solidFill>
                <a:latin typeface="Trebuchet MS"/>
                <a:cs typeface="Trebuchet MS"/>
              </a:rPr>
              <a:t> </a:t>
            </a:r>
            <a:r>
              <a:rPr sz="3200" spc="204" dirty="0">
                <a:solidFill>
                  <a:srgbClr val="171717"/>
                </a:solidFill>
                <a:latin typeface="Trebuchet MS"/>
                <a:cs typeface="Trebuchet MS"/>
              </a:rPr>
              <a:t>management.</a:t>
            </a:r>
            <a:endParaRPr sz="3200" dirty="0">
              <a:latin typeface="Trebuchet MS"/>
              <a:cs typeface="Trebuchet MS"/>
            </a:endParaRPr>
          </a:p>
          <a:p>
            <a:pPr>
              <a:lnSpc>
                <a:spcPct val="100000"/>
              </a:lnSpc>
              <a:spcBef>
                <a:spcPts val="345"/>
              </a:spcBef>
            </a:pPr>
            <a:endParaRPr sz="3200" dirty="0">
              <a:latin typeface="Trebuchet MS"/>
              <a:cs typeface="Trebuchet MS"/>
            </a:endParaRPr>
          </a:p>
          <a:p>
            <a:pPr marL="12700" marR="1152525">
              <a:lnSpc>
                <a:spcPct val="113100"/>
              </a:lnSpc>
            </a:pPr>
            <a:r>
              <a:rPr sz="3200" spc="120" dirty="0">
                <a:solidFill>
                  <a:srgbClr val="171717"/>
                </a:solidFill>
                <a:latin typeface="Trebuchet MS"/>
                <a:cs typeface="Trebuchet MS"/>
              </a:rPr>
              <a:t>It</a:t>
            </a:r>
            <a:r>
              <a:rPr sz="3200" spc="235" dirty="0">
                <a:solidFill>
                  <a:srgbClr val="171717"/>
                </a:solidFill>
                <a:latin typeface="Trebuchet MS"/>
                <a:cs typeface="Trebuchet MS"/>
              </a:rPr>
              <a:t> </a:t>
            </a:r>
            <a:r>
              <a:rPr sz="3200" spc="185" dirty="0">
                <a:solidFill>
                  <a:srgbClr val="171717"/>
                </a:solidFill>
                <a:latin typeface="Trebuchet MS"/>
                <a:cs typeface="Trebuchet MS"/>
              </a:rPr>
              <a:t>enables</a:t>
            </a:r>
            <a:r>
              <a:rPr sz="3200" spc="220" dirty="0">
                <a:solidFill>
                  <a:srgbClr val="171717"/>
                </a:solidFill>
                <a:latin typeface="Trebuchet MS"/>
                <a:cs typeface="Trebuchet MS"/>
              </a:rPr>
              <a:t> </a:t>
            </a:r>
            <a:r>
              <a:rPr sz="3200" spc="185" dirty="0">
                <a:solidFill>
                  <a:srgbClr val="171717"/>
                </a:solidFill>
                <a:latin typeface="Trebuchet MS"/>
                <a:cs typeface="Trebuchet MS"/>
              </a:rPr>
              <a:t>students</a:t>
            </a:r>
            <a:r>
              <a:rPr sz="3200" spc="220" dirty="0">
                <a:solidFill>
                  <a:srgbClr val="171717"/>
                </a:solidFill>
                <a:latin typeface="Trebuchet MS"/>
                <a:cs typeface="Trebuchet MS"/>
              </a:rPr>
              <a:t> </a:t>
            </a:r>
            <a:r>
              <a:rPr sz="3200" spc="180" dirty="0">
                <a:solidFill>
                  <a:srgbClr val="171717"/>
                </a:solidFill>
                <a:latin typeface="Trebuchet MS"/>
                <a:cs typeface="Trebuchet MS"/>
              </a:rPr>
              <a:t>to</a:t>
            </a:r>
            <a:r>
              <a:rPr sz="3200" spc="229" dirty="0">
                <a:solidFill>
                  <a:srgbClr val="171717"/>
                </a:solidFill>
                <a:latin typeface="Trebuchet MS"/>
                <a:cs typeface="Trebuchet MS"/>
              </a:rPr>
              <a:t> </a:t>
            </a:r>
            <a:r>
              <a:rPr sz="3200" spc="185" dirty="0">
                <a:solidFill>
                  <a:srgbClr val="171717"/>
                </a:solidFill>
                <a:latin typeface="Trebuchet MS"/>
                <a:cs typeface="Trebuchet MS"/>
              </a:rPr>
              <a:t>explore,</a:t>
            </a:r>
            <a:r>
              <a:rPr sz="3200" spc="220" dirty="0">
                <a:solidFill>
                  <a:srgbClr val="171717"/>
                </a:solidFill>
                <a:latin typeface="Trebuchet MS"/>
                <a:cs typeface="Trebuchet MS"/>
              </a:rPr>
              <a:t> </a:t>
            </a:r>
            <a:r>
              <a:rPr sz="3200" spc="175" dirty="0">
                <a:solidFill>
                  <a:srgbClr val="171717"/>
                </a:solidFill>
                <a:latin typeface="Trebuchet MS"/>
                <a:cs typeface="Trebuchet MS"/>
              </a:rPr>
              <a:t>select,</a:t>
            </a:r>
            <a:r>
              <a:rPr sz="3200" spc="229" dirty="0">
                <a:solidFill>
                  <a:srgbClr val="171717"/>
                </a:solidFill>
                <a:latin typeface="Trebuchet MS"/>
                <a:cs typeface="Trebuchet MS"/>
              </a:rPr>
              <a:t> </a:t>
            </a:r>
            <a:r>
              <a:rPr sz="3200" spc="195" dirty="0">
                <a:solidFill>
                  <a:srgbClr val="171717"/>
                </a:solidFill>
                <a:latin typeface="Trebuchet MS"/>
                <a:cs typeface="Trebuchet MS"/>
              </a:rPr>
              <a:t>and</a:t>
            </a:r>
            <a:r>
              <a:rPr sz="3200" spc="229" dirty="0">
                <a:solidFill>
                  <a:srgbClr val="171717"/>
                </a:solidFill>
                <a:latin typeface="Trebuchet MS"/>
                <a:cs typeface="Trebuchet MS"/>
              </a:rPr>
              <a:t> </a:t>
            </a:r>
            <a:r>
              <a:rPr sz="3200" spc="185" dirty="0">
                <a:solidFill>
                  <a:srgbClr val="171717"/>
                </a:solidFill>
                <a:latin typeface="Trebuchet MS"/>
                <a:cs typeface="Trebuchet MS"/>
              </a:rPr>
              <a:t>reserve</a:t>
            </a:r>
            <a:r>
              <a:rPr sz="3200" spc="215" dirty="0">
                <a:solidFill>
                  <a:srgbClr val="171717"/>
                </a:solidFill>
                <a:latin typeface="Trebuchet MS"/>
                <a:cs typeface="Trebuchet MS"/>
              </a:rPr>
              <a:t> </a:t>
            </a:r>
            <a:r>
              <a:rPr sz="3200" spc="210" dirty="0">
                <a:solidFill>
                  <a:srgbClr val="171717"/>
                </a:solidFill>
                <a:latin typeface="Trebuchet MS"/>
                <a:cs typeface="Trebuchet MS"/>
              </a:rPr>
              <a:t>rooms</a:t>
            </a:r>
            <a:r>
              <a:rPr sz="3200" spc="220" dirty="0">
                <a:solidFill>
                  <a:srgbClr val="171717"/>
                </a:solidFill>
                <a:latin typeface="Trebuchet MS"/>
                <a:cs typeface="Trebuchet MS"/>
              </a:rPr>
              <a:t> </a:t>
            </a:r>
            <a:r>
              <a:rPr sz="3200" spc="195" dirty="0">
                <a:solidFill>
                  <a:srgbClr val="171717"/>
                </a:solidFill>
                <a:latin typeface="Trebuchet MS"/>
                <a:cs typeface="Trebuchet MS"/>
              </a:rPr>
              <a:t>based</a:t>
            </a:r>
            <a:r>
              <a:rPr sz="3200" spc="229" dirty="0">
                <a:solidFill>
                  <a:srgbClr val="171717"/>
                </a:solidFill>
                <a:latin typeface="Trebuchet MS"/>
                <a:cs typeface="Trebuchet MS"/>
              </a:rPr>
              <a:t> </a:t>
            </a:r>
            <a:r>
              <a:rPr sz="3200" spc="165" dirty="0">
                <a:solidFill>
                  <a:srgbClr val="171717"/>
                </a:solidFill>
                <a:latin typeface="Trebuchet MS"/>
                <a:cs typeface="Trebuchet MS"/>
              </a:rPr>
              <a:t>on </a:t>
            </a:r>
            <a:r>
              <a:rPr sz="3200" spc="185" dirty="0">
                <a:solidFill>
                  <a:srgbClr val="171717"/>
                </a:solidFill>
                <a:latin typeface="Trebuchet MS"/>
                <a:cs typeface="Trebuchet MS"/>
              </a:rPr>
              <a:t>preferences</a:t>
            </a:r>
            <a:r>
              <a:rPr sz="3200" spc="240" dirty="0">
                <a:solidFill>
                  <a:srgbClr val="171717"/>
                </a:solidFill>
                <a:latin typeface="Trebuchet MS"/>
                <a:cs typeface="Trebuchet MS"/>
              </a:rPr>
              <a:t> </a:t>
            </a:r>
            <a:r>
              <a:rPr sz="3200" spc="195" dirty="0">
                <a:solidFill>
                  <a:srgbClr val="171717"/>
                </a:solidFill>
                <a:latin typeface="Trebuchet MS"/>
                <a:cs typeface="Trebuchet MS"/>
              </a:rPr>
              <a:t>and</a:t>
            </a:r>
            <a:r>
              <a:rPr sz="3200" spc="225" dirty="0">
                <a:solidFill>
                  <a:srgbClr val="171717"/>
                </a:solidFill>
                <a:latin typeface="Trebuchet MS"/>
                <a:cs typeface="Trebuchet MS"/>
              </a:rPr>
              <a:t> </a:t>
            </a:r>
            <a:r>
              <a:rPr sz="3200" spc="195" dirty="0">
                <a:solidFill>
                  <a:srgbClr val="171717"/>
                </a:solidFill>
                <a:latin typeface="Trebuchet MS"/>
                <a:cs typeface="Trebuchet MS"/>
              </a:rPr>
              <a:t>proximity</a:t>
            </a:r>
            <a:r>
              <a:rPr sz="3200" spc="220" dirty="0">
                <a:solidFill>
                  <a:srgbClr val="171717"/>
                </a:solidFill>
                <a:latin typeface="Trebuchet MS"/>
                <a:cs typeface="Trebuchet MS"/>
              </a:rPr>
              <a:t> </a:t>
            </a:r>
            <a:r>
              <a:rPr sz="3200" spc="175" dirty="0">
                <a:solidFill>
                  <a:srgbClr val="171717"/>
                </a:solidFill>
                <a:latin typeface="Trebuchet MS"/>
                <a:cs typeface="Trebuchet MS"/>
              </a:rPr>
              <a:t>to</a:t>
            </a:r>
            <a:r>
              <a:rPr sz="3200" spc="225" dirty="0">
                <a:solidFill>
                  <a:srgbClr val="171717"/>
                </a:solidFill>
                <a:latin typeface="Trebuchet MS"/>
                <a:cs typeface="Trebuchet MS"/>
              </a:rPr>
              <a:t> </a:t>
            </a:r>
            <a:r>
              <a:rPr sz="3200" spc="180" dirty="0">
                <a:solidFill>
                  <a:srgbClr val="171717"/>
                </a:solidFill>
                <a:latin typeface="Trebuchet MS"/>
                <a:cs typeface="Trebuchet MS"/>
              </a:rPr>
              <a:t>university</a:t>
            </a:r>
            <a:r>
              <a:rPr sz="3200" spc="220" dirty="0">
                <a:solidFill>
                  <a:srgbClr val="171717"/>
                </a:solidFill>
                <a:latin typeface="Trebuchet MS"/>
                <a:cs typeface="Trebuchet MS"/>
              </a:rPr>
              <a:t> </a:t>
            </a:r>
            <a:r>
              <a:rPr sz="3200" spc="190" dirty="0">
                <a:solidFill>
                  <a:srgbClr val="171717"/>
                </a:solidFill>
                <a:latin typeface="Trebuchet MS"/>
                <a:cs typeface="Trebuchet MS"/>
              </a:rPr>
              <a:t>campuses.</a:t>
            </a:r>
            <a:endParaRPr sz="3200" dirty="0">
              <a:latin typeface="Trebuchet MS"/>
              <a:cs typeface="Trebuchet MS"/>
            </a:endParaRPr>
          </a:p>
          <a:p>
            <a:pPr>
              <a:lnSpc>
                <a:spcPct val="100000"/>
              </a:lnSpc>
              <a:spcBef>
                <a:spcPts val="620"/>
              </a:spcBef>
            </a:pPr>
            <a:endParaRPr sz="3200" dirty="0">
              <a:latin typeface="Trebuchet MS"/>
              <a:cs typeface="Trebuchet MS"/>
            </a:endParaRPr>
          </a:p>
          <a:p>
            <a:pPr marL="12700" marR="5080">
              <a:lnSpc>
                <a:spcPct val="112799"/>
              </a:lnSpc>
            </a:pPr>
            <a:r>
              <a:rPr sz="3200" spc="200" dirty="0">
                <a:solidFill>
                  <a:srgbClr val="171717"/>
                </a:solidFill>
                <a:latin typeface="Trebuchet MS"/>
                <a:cs typeface="Trebuchet MS"/>
              </a:rPr>
              <a:t>The</a:t>
            </a:r>
            <a:r>
              <a:rPr sz="3200" spc="240" dirty="0">
                <a:solidFill>
                  <a:srgbClr val="171717"/>
                </a:solidFill>
                <a:latin typeface="Trebuchet MS"/>
                <a:cs typeface="Trebuchet MS"/>
              </a:rPr>
              <a:t> </a:t>
            </a:r>
            <a:r>
              <a:rPr sz="3200" spc="195" dirty="0">
                <a:solidFill>
                  <a:srgbClr val="171717"/>
                </a:solidFill>
                <a:latin typeface="Trebuchet MS"/>
                <a:cs typeface="Trebuchet MS"/>
              </a:rPr>
              <a:t>platform</a:t>
            </a:r>
            <a:r>
              <a:rPr sz="3200" spc="250" dirty="0">
                <a:solidFill>
                  <a:srgbClr val="171717"/>
                </a:solidFill>
                <a:latin typeface="Trebuchet MS"/>
                <a:cs typeface="Trebuchet MS"/>
              </a:rPr>
              <a:t> </a:t>
            </a:r>
            <a:r>
              <a:rPr sz="3200" spc="190" dirty="0">
                <a:solidFill>
                  <a:srgbClr val="171717"/>
                </a:solidFill>
                <a:latin typeface="Trebuchet MS"/>
                <a:cs typeface="Trebuchet MS"/>
              </a:rPr>
              <a:t>streamlines</a:t>
            </a:r>
            <a:r>
              <a:rPr sz="3200" spc="240" dirty="0">
                <a:solidFill>
                  <a:srgbClr val="171717"/>
                </a:solidFill>
                <a:latin typeface="Trebuchet MS"/>
                <a:cs typeface="Trebuchet MS"/>
              </a:rPr>
              <a:t> </a:t>
            </a:r>
            <a:r>
              <a:rPr sz="3200" spc="185" dirty="0">
                <a:solidFill>
                  <a:srgbClr val="171717"/>
                </a:solidFill>
                <a:latin typeface="Trebuchet MS"/>
                <a:cs typeface="Trebuchet MS"/>
              </a:rPr>
              <a:t>the</a:t>
            </a:r>
            <a:r>
              <a:rPr sz="3200" spc="225" dirty="0">
                <a:solidFill>
                  <a:srgbClr val="171717"/>
                </a:solidFill>
                <a:latin typeface="Trebuchet MS"/>
                <a:cs typeface="Trebuchet MS"/>
              </a:rPr>
              <a:t> </a:t>
            </a:r>
            <a:r>
              <a:rPr sz="3200" spc="195" dirty="0">
                <a:solidFill>
                  <a:srgbClr val="171717"/>
                </a:solidFill>
                <a:latin typeface="Trebuchet MS"/>
                <a:cs typeface="Trebuchet MS"/>
              </a:rPr>
              <a:t>housing</a:t>
            </a:r>
            <a:r>
              <a:rPr sz="3200" spc="240" dirty="0">
                <a:solidFill>
                  <a:srgbClr val="171717"/>
                </a:solidFill>
                <a:latin typeface="Trebuchet MS"/>
                <a:cs typeface="Trebuchet MS"/>
              </a:rPr>
              <a:t> </a:t>
            </a:r>
            <a:r>
              <a:rPr sz="3200" spc="190" dirty="0">
                <a:solidFill>
                  <a:srgbClr val="171717"/>
                </a:solidFill>
                <a:latin typeface="Trebuchet MS"/>
                <a:cs typeface="Trebuchet MS"/>
              </a:rPr>
              <a:t>application</a:t>
            </a:r>
            <a:r>
              <a:rPr sz="3200" spc="229" dirty="0">
                <a:solidFill>
                  <a:srgbClr val="171717"/>
                </a:solidFill>
                <a:latin typeface="Trebuchet MS"/>
                <a:cs typeface="Trebuchet MS"/>
              </a:rPr>
              <a:t> </a:t>
            </a:r>
            <a:r>
              <a:rPr sz="3200" spc="190" dirty="0">
                <a:solidFill>
                  <a:srgbClr val="171717"/>
                </a:solidFill>
                <a:latin typeface="Trebuchet MS"/>
                <a:cs typeface="Trebuchet MS"/>
              </a:rPr>
              <a:t>process</a:t>
            </a:r>
            <a:r>
              <a:rPr sz="3200" spc="235" dirty="0">
                <a:solidFill>
                  <a:srgbClr val="171717"/>
                </a:solidFill>
                <a:latin typeface="Trebuchet MS"/>
                <a:cs typeface="Trebuchet MS"/>
              </a:rPr>
              <a:t> </a:t>
            </a:r>
            <a:r>
              <a:rPr sz="3200" spc="190" dirty="0">
                <a:solidFill>
                  <a:srgbClr val="171717"/>
                </a:solidFill>
                <a:latin typeface="Trebuchet MS"/>
                <a:cs typeface="Trebuchet MS"/>
              </a:rPr>
              <a:t>by</a:t>
            </a:r>
            <a:r>
              <a:rPr sz="3200" spc="240" dirty="0">
                <a:solidFill>
                  <a:srgbClr val="171717"/>
                </a:solidFill>
                <a:latin typeface="Trebuchet MS"/>
                <a:cs typeface="Trebuchet MS"/>
              </a:rPr>
              <a:t> </a:t>
            </a:r>
            <a:r>
              <a:rPr sz="3200" spc="175" dirty="0">
                <a:solidFill>
                  <a:srgbClr val="171717"/>
                </a:solidFill>
                <a:latin typeface="Trebuchet MS"/>
                <a:cs typeface="Trebuchet MS"/>
              </a:rPr>
              <a:t>integrating </a:t>
            </a:r>
            <a:r>
              <a:rPr sz="3200" spc="220" dirty="0">
                <a:solidFill>
                  <a:srgbClr val="171717"/>
                </a:solidFill>
                <a:latin typeface="Trebuchet MS"/>
                <a:cs typeface="Trebuchet MS"/>
              </a:rPr>
              <a:t>roommate</a:t>
            </a:r>
            <a:r>
              <a:rPr sz="3200" spc="235" dirty="0">
                <a:solidFill>
                  <a:srgbClr val="171717"/>
                </a:solidFill>
                <a:latin typeface="Trebuchet MS"/>
                <a:cs typeface="Trebuchet MS"/>
              </a:rPr>
              <a:t> </a:t>
            </a:r>
            <a:r>
              <a:rPr sz="3200" spc="200" dirty="0">
                <a:solidFill>
                  <a:srgbClr val="171717"/>
                </a:solidFill>
                <a:latin typeface="Trebuchet MS"/>
                <a:cs typeface="Trebuchet MS"/>
              </a:rPr>
              <a:t>matching,</a:t>
            </a:r>
            <a:r>
              <a:rPr sz="3200" spc="240" dirty="0">
                <a:solidFill>
                  <a:srgbClr val="171717"/>
                </a:solidFill>
                <a:latin typeface="Trebuchet MS"/>
                <a:cs typeface="Trebuchet MS"/>
              </a:rPr>
              <a:t> </a:t>
            </a:r>
            <a:r>
              <a:rPr sz="3200" spc="190" dirty="0">
                <a:solidFill>
                  <a:srgbClr val="171717"/>
                </a:solidFill>
                <a:latin typeface="Trebuchet MS"/>
                <a:cs typeface="Trebuchet MS"/>
              </a:rPr>
              <a:t>application</a:t>
            </a:r>
            <a:r>
              <a:rPr sz="3200" spc="250" dirty="0">
                <a:solidFill>
                  <a:srgbClr val="171717"/>
                </a:solidFill>
                <a:latin typeface="Trebuchet MS"/>
                <a:cs typeface="Trebuchet MS"/>
              </a:rPr>
              <a:t> </a:t>
            </a:r>
            <a:r>
              <a:rPr sz="3200" spc="185" dirty="0">
                <a:solidFill>
                  <a:srgbClr val="171717"/>
                </a:solidFill>
                <a:latin typeface="Trebuchet MS"/>
                <a:cs typeface="Trebuchet MS"/>
              </a:rPr>
              <a:t>tracking,</a:t>
            </a:r>
            <a:r>
              <a:rPr sz="3200" spc="250" dirty="0">
                <a:solidFill>
                  <a:srgbClr val="171717"/>
                </a:solidFill>
                <a:latin typeface="Trebuchet MS"/>
                <a:cs typeface="Trebuchet MS"/>
              </a:rPr>
              <a:t> </a:t>
            </a:r>
            <a:r>
              <a:rPr sz="3200" spc="200" dirty="0">
                <a:solidFill>
                  <a:srgbClr val="171717"/>
                </a:solidFill>
                <a:latin typeface="Trebuchet MS"/>
                <a:cs typeface="Trebuchet MS"/>
              </a:rPr>
              <a:t>and</a:t>
            </a:r>
            <a:r>
              <a:rPr sz="3200" spc="240" dirty="0">
                <a:solidFill>
                  <a:srgbClr val="171717"/>
                </a:solidFill>
                <a:latin typeface="Trebuchet MS"/>
                <a:cs typeface="Trebuchet MS"/>
              </a:rPr>
              <a:t> </a:t>
            </a:r>
            <a:r>
              <a:rPr sz="3200" spc="215" dirty="0">
                <a:solidFill>
                  <a:srgbClr val="171717"/>
                </a:solidFill>
                <a:latin typeface="Trebuchet MS"/>
                <a:cs typeface="Trebuchet MS"/>
              </a:rPr>
              <a:t>document</a:t>
            </a:r>
            <a:r>
              <a:rPr sz="3200" spc="260" dirty="0">
                <a:solidFill>
                  <a:srgbClr val="171717"/>
                </a:solidFill>
                <a:latin typeface="Trebuchet MS"/>
                <a:cs typeface="Trebuchet MS"/>
              </a:rPr>
              <a:t> </a:t>
            </a:r>
            <a:r>
              <a:rPr sz="3200" spc="185" dirty="0">
                <a:solidFill>
                  <a:srgbClr val="171717"/>
                </a:solidFill>
                <a:latin typeface="Trebuchet MS"/>
                <a:cs typeface="Trebuchet MS"/>
              </a:rPr>
              <a:t>submission.</a:t>
            </a:r>
            <a:endParaRPr sz="3200" dirty="0">
              <a:latin typeface="Trebuchet MS"/>
              <a:cs typeface="Trebuchet MS"/>
            </a:endParaRPr>
          </a:p>
          <a:p>
            <a:pPr>
              <a:lnSpc>
                <a:spcPct val="100000"/>
              </a:lnSpc>
              <a:spcBef>
                <a:spcPts val="570"/>
              </a:spcBef>
            </a:pPr>
            <a:endParaRPr sz="3200" dirty="0">
              <a:latin typeface="Trebuchet MS"/>
              <a:cs typeface="Trebuchet MS"/>
            </a:endParaRPr>
          </a:p>
          <a:p>
            <a:pPr marL="12700" marR="212090">
              <a:lnSpc>
                <a:spcPct val="113100"/>
              </a:lnSpc>
            </a:pPr>
            <a:r>
              <a:rPr sz="3200" spc="195" dirty="0">
                <a:solidFill>
                  <a:srgbClr val="171717"/>
                </a:solidFill>
                <a:latin typeface="Trebuchet MS"/>
                <a:cs typeface="Trebuchet MS"/>
              </a:rPr>
              <a:t>Sakni</a:t>
            </a:r>
            <a:r>
              <a:rPr sz="3200" spc="240" dirty="0">
                <a:solidFill>
                  <a:srgbClr val="171717"/>
                </a:solidFill>
                <a:latin typeface="Trebuchet MS"/>
                <a:cs typeface="Trebuchet MS"/>
              </a:rPr>
              <a:t> </a:t>
            </a:r>
            <a:r>
              <a:rPr sz="3200" spc="200" dirty="0">
                <a:solidFill>
                  <a:srgbClr val="171717"/>
                </a:solidFill>
                <a:latin typeface="Trebuchet MS"/>
                <a:cs typeface="Trebuchet MS"/>
              </a:rPr>
              <a:t>enhances</a:t>
            </a:r>
            <a:r>
              <a:rPr sz="3200" spc="240" dirty="0">
                <a:solidFill>
                  <a:srgbClr val="171717"/>
                </a:solidFill>
                <a:latin typeface="Trebuchet MS"/>
                <a:cs typeface="Trebuchet MS"/>
              </a:rPr>
              <a:t> </a:t>
            </a:r>
            <a:r>
              <a:rPr sz="3200" spc="185" dirty="0">
                <a:solidFill>
                  <a:srgbClr val="171717"/>
                </a:solidFill>
                <a:latin typeface="Trebuchet MS"/>
                <a:cs typeface="Trebuchet MS"/>
              </a:rPr>
              <a:t>efficiency,</a:t>
            </a:r>
            <a:r>
              <a:rPr sz="3200" spc="240" dirty="0">
                <a:solidFill>
                  <a:srgbClr val="171717"/>
                </a:solidFill>
                <a:latin typeface="Trebuchet MS"/>
                <a:cs typeface="Trebuchet MS"/>
              </a:rPr>
              <a:t> </a:t>
            </a:r>
            <a:r>
              <a:rPr sz="3200" spc="195" dirty="0">
                <a:solidFill>
                  <a:srgbClr val="171717"/>
                </a:solidFill>
                <a:latin typeface="Trebuchet MS"/>
                <a:cs typeface="Trebuchet MS"/>
              </a:rPr>
              <a:t>transparency,</a:t>
            </a:r>
            <a:r>
              <a:rPr sz="3200" spc="235" dirty="0">
                <a:solidFill>
                  <a:srgbClr val="171717"/>
                </a:solidFill>
                <a:latin typeface="Trebuchet MS"/>
                <a:cs typeface="Trebuchet MS"/>
              </a:rPr>
              <a:t> </a:t>
            </a:r>
            <a:r>
              <a:rPr sz="3200" spc="195" dirty="0">
                <a:solidFill>
                  <a:srgbClr val="171717"/>
                </a:solidFill>
                <a:latin typeface="Trebuchet MS"/>
                <a:cs typeface="Trebuchet MS"/>
              </a:rPr>
              <a:t>and</a:t>
            </a:r>
            <a:r>
              <a:rPr sz="3200" spc="245" dirty="0">
                <a:solidFill>
                  <a:srgbClr val="171717"/>
                </a:solidFill>
                <a:latin typeface="Trebuchet MS"/>
                <a:cs typeface="Trebuchet MS"/>
              </a:rPr>
              <a:t> </a:t>
            </a:r>
            <a:r>
              <a:rPr sz="3200" spc="204" dirty="0">
                <a:solidFill>
                  <a:srgbClr val="171717"/>
                </a:solidFill>
                <a:latin typeface="Trebuchet MS"/>
                <a:cs typeface="Trebuchet MS"/>
              </a:rPr>
              <a:t>convenience</a:t>
            </a:r>
            <a:r>
              <a:rPr sz="3200" spc="235" dirty="0">
                <a:solidFill>
                  <a:srgbClr val="171717"/>
                </a:solidFill>
                <a:latin typeface="Trebuchet MS"/>
                <a:cs typeface="Trebuchet MS"/>
              </a:rPr>
              <a:t> </a:t>
            </a:r>
            <a:r>
              <a:rPr sz="3200" spc="175" dirty="0">
                <a:solidFill>
                  <a:srgbClr val="171717"/>
                </a:solidFill>
                <a:latin typeface="Trebuchet MS"/>
                <a:cs typeface="Trebuchet MS"/>
              </a:rPr>
              <a:t>for</a:t>
            </a:r>
            <a:r>
              <a:rPr sz="3200" spc="229" dirty="0">
                <a:solidFill>
                  <a:srgbClr val="171717"/>
                </a:solidFill>
                <a:latin typeface="Trebuchet MS"/>
                <a:cs typeface="Trebuchet MS"/>
              </a:rPr>
              <a:t> </a:t>
            </a:r>
            <a:r>
              <a:rPr sz="3200" spc="180" dirty="0">
                <a:solidFill>
                  <a:srgbClr val="171717"/>
                </a:solidFill>
                <a:latin typeface="Trebuchet MS"/>
                <a:cs typeface="Trebuchet MS"/>
              </a:rPr>
              <a:t>students </a:t>
            </a:r>
            <a:r>
              <a:rPr sz="3200" spc="200" dirty="0">
                <a:solidFill>
                  <a:srgbClr val="171717"/>
                </a:solidFill>
                <a:latin typeface="Trebuchet MS"/>
                <a:cs typeface="Trebuchet MS"/>
              </a:rPr>
              <a:t>and</a:t>
            </a:r>
            <a:r>
              <a:rPr sz="3200" spc="229" dirty="0">
                <a:solidFill>
                  <a:srgbClr val="171717"/>
                </a:solidFill>
                <a:latin typeface="Trebuchet MS"/>
                <a:cs typeface="Trebuchet MS"/>
              </a:rPr>
              <a:t> </a:t>
            </a:r>
            <a:r>
              <a:rPr sz="3200" spc="180" dirty="0">
                <a:solidFill>
                  <a:srgbClr val="171717"/>
                </a:solidFill>
                <a:latin typeface="Trebuchet MS"/>
                <a:cs typeface="Trebuchet MS"/>
              </a:rPr>
              <a:t>administrators.</a:t>
            </a:r>
            <a:endParaRPr sz="3200" dirty="0">
              <a:latin typeface="Trebuchet MS"/>
              <a:cs typeface="Trebuchet MS"/>
            </a:endParaRPr>
          </a:p>
        </p:txBody>
      </p:sp>
      <p:pic>
        <p:nvPicPr>
          <p:cNvPr id="5" name="object 5"/>
          <p:cNvPicPr/>
          <p:nvPr/>
        </p:nvPicPr>
        <p:blipFill>
          <a:blip r:embed="rId2" cstate="print"/>
          <a:stretch>
            <a:fillRect/>
          </a:stretch>
        </p:blipFill>
        <p:spPr>
          <a:xfrm>
            <a:off x="16313150" y="901700"/>
            <a:ext cx="236346" cy="235711"/>
          </a:xfrm>
          <a:prstGeom prst="rect">
            <a:avLst/>
          </a:prstGeom>
        </p:spPr>
      </p:pic>
      <p:pic>
        <p:nvPicPr>
          <p:cNvPr id="6" name="object 6"/>
          <p:cNvPicPr/>
          <p:nvPr/>
        </p:nvPicPr>
        <p:blipFill>
          <a:blip r:embed="rId3" cstate="print"/>
          <a:stretch>
            <a:fillRect/>
          </a:stretch>
        </p:blipFill>
        <p:spPr>
          <a:xfrm>
            <a:off x="17022190" y="901700"/>
            <a:ext cx="233680" cy="235711"/>
          </a:xfrm>
          <a:prstGeom prst="rect">
            <a:avLst/>
          </a:prstGeom>
        </p:spPr>
      </p:pic>
      <p:pic>
        <p:nvPicPr>
          <p:cNvPr id="7" name="object 7"/>
          <p:cNvPicPr/>
          <p:nvPr/>
        </p:nvPicPr>
        <p:blipFill>
          <a:blip r:embed="rId4" cstate="print"/>
          <a:stretch>
            <a:fillRect/>
          </a:stretch>
        </p:blipFill>
        <p:spPr>
          <a:xfrm>
            <a:off x="16667607" y="901700"/>
            <a:ext cx="236346" cy="235711"/>
          </a:xfrm>
          <a:prstGeom prst="rect">
            <a:avLst/>
          </a:prstGeom>
        </p:spPr>
      </p:pic>
      <p:grpSp>
        <p:nvGrpSpPr>
          <p:cNvPr id="8" name="object 8"/>
          <p:cNvGrpSpPr/>
          <p:nvPr/>
        </p:nvGrpSpPr>
        <p:grpSpPr>
          <a:xfrm>
            <a:off x="747394" y="2360929"/>
            <a:ext cx="992505" cy="992505"/>
            <a:chOff x="747394" y="2360929"/>
            <a:chExt cx="992505" cy="992505"/>
          </a:xfrm>
        </p:grpSpPr>
        <p:sp>
          <p:nvSpPr>
            <p:cNvPr id="9" name="object 9"/>
            <p:cNvSpPr/>
            <p:nvPr/>
          </p:nvSpPr>
          <p:spPr>
            <a:xfrm>
              <a:off x="747394" y="2360929"/>
              <a:ext cx="992505" cy="992505"/>
            </a:xfrm>
            <a:custGeom>
              <a:avLst/>
              <a:gdLst/>
              <a:ahLst/>
              <a:cxnLst/>
              <a:rect l="l" t="t" r="r" b="b"/>
              <a:pathLst>
                <a:path w="992505" h="992504">
                  <a:moveTo>
                    <a:pt x="496227" y="0"/>
                  </a:moveTo>
                  <a:lnTo>
                    <a:pt x="448436" y="2286"/>
                  </a:lnTo>
                  <a:lnTo>
                    <a:pt x="401942" y="9017"/>
                  </a:lnTo>
                  <a:lnTo>
                    <a:pt x="356920" y="19812"/>
                  </a:lnTo>
                  <a:lnTo>
                    <a:pt x="313613" y="34671"/>
                  </a:lnTo>
                  <a:lnTo>
                    <a:pt x="272211" y="53340"/>
                  </a:lnTo>
                  <a:lnTo>
                    <a:pt x="232930" y="75565"/>
                  </a:lnTo>
                  <a:lnTo>
                    <a:pt x="195973" y="101219"/>
                  </a:lnTo>
                  <a:lnTo>
                    <a:pt x="161543" y="129921"/>
                  </a:lnTo>
                  <a:lnTo>
                    <a:pt x="129857" y="161544"/>
                  </a:lnTo>
                  <a:lnTo>
                    <a:pt x="101117" y="195961"/>
                  </a:lnTo>
                  <a:lnTo>
                    <a:pt x="75539" y="232918"/>
                  </a:lnTo>
                  <a:lnTo>
                    <a:pt x="53327" y="272288"/>
                  </a:lnTo>
                  <a:lnTo>
                    <a:pt x="34683" y="313690"/>
                  </a:lnTo>
                  <a:lnTo>
                    <a:pt x="19824" y="356997"/>
                  </a:lnTo>
                  <a:lnTo>
                    <a:pt x="8953" y="401954"/>
                  </a:lnTo>
                  <a:lnTo>
                    <a:pt x="2273" y="448437"/>
                  </a:lnTo>
                  <a:lnTo>
                    <a:pt x="0" y="496316"/>
                  </a:lnTo>
                  <a:lnTo>
                    <a:pt x="2273" y="544068"/>
                  </a:lnTo>
                  <a:lnTo>
                    <a:pt x="8953" y="590550"/>
                  </a:lnTo>
                  <a:lnTo>
                    <a:pt x="19824" y="635635"/>
                  </a:lnTo>
                  <a:lnTo>
                    <a:pt x="34683" y="678942"/>
                  </a:lnTo>
                  <a:lnTo>
                    <a:pt x="53327" y="720344"/>
                  </a:lnTo>
                  <a:lnTo>
                    <a:pt x="75539" y="759587"/>
                  </a:lnTo>
                  <a:lnTo>
                    <a:pt x="101117" y="796544"/>
                  </a:lnTo>
                  <a:lnTo>
                    <a:pt x="129857" y="830961"/>
                  </a:lnTo>
                  <a:lnTo>
                    <a:pt x="161543" y="862711"/>
                  </a:lnTo>
                  <a:lnTo>
                    <a:pt x="195973" y="891413"/>
                  </a:lnTo>
                  <a:lnTo>
                    <a:pt x="232930" y="916940"/>
                  </a:lnTo>
                  <a:lnTo>
                    <a:pt x="272211" y="939165"/>
                  </a:lnTo>
                  <a:lnTo>
                    <a:pt x="313613" y="957834"/>
                  </a:lnTo>
                  <a:lnTo>
                    <a:pt x="356920" y="972693"/>
                  </a:lnTo>
                  <a:lnTo>
                    <a:pt x="401942" y="983615"/>
                  </a:lnTo>
                  <a:lnTo>
                    <a:pt x="448436" y="990219"/>
                  </a:lnTo>
                  <a:lnTo>
                    <a:pt x="496227" y="992504"/>
                  </a:lnTo>
                  <a:lnTo>
                    <a:pt x="544068" y="990219"/>
                  </a:lnTo>
                  <a:lnTo>
                    <a:pt x="590549" y="983615"/>
                  </a:lnTo>
                  <a:lnTo>
                    <a:pt x="635508" y="972693"/>
                  </a:lnTo>
                  <a:lnTo>
                    <a:pt x="678815" y="957834"/>
                  </a:lnTo>
                  <a:lnTo>
                    <a:pt x="720217" y="939165"/>
                  </a:lnTo>
                  <a:lnTo>
                    <a:pt x="759586" y="916940"/>
                  </a:lnTo>
                  <a:lnTo>
                    <a:pt x="796543" y="891413"/>
                  </a:lnTo>
                  <a:lnTo>
                    <a:pt x="830961" y="862711"/>
                  </a:lnTo>
                  <a:lnTo>
                    <a:pt x="862583" y="830961"/>
                  </a:lnTo>
                  <a:lnTo>
                    <a:pt x="891286" y="796544"/>
                  </a:lnTo>
                  <a:lnTo>
                    <a:pt x="916940" y="759587"/>
                  </a:lnTo>
                  <a:lnTo>
                    <a:pt x="939165" y="720344"/>
                  </a:lnTo>
                  <a:lnTo>
                    <a:pt x="957834" y="678942"/>
                  </a:lnTo>
                  <a:lnTo>
                    <a:pt x="972693" y="635635"/>
                  </a:lnTo>
                  <a:lnTo>
                    <a:pt x="983488" y="590550"/>
                  </a:lnTo>
                  <a:lnTo>
                    <a:pt x="990219" y="544068"/>
                  </a:lnTo>
                  <a:lnTo>
                    <a:pt x="992505" y="496316"/>
                  </a:lnTo>
                  <a:lnTo>
                    <a:pt x="990219" y="448437"/>
                  </a:lnTo>
                  <a:lnTo>
                    <a:pt x="983488" y="401954"/>
                  </a:lnTo>
                  <a:lnTo>
                    <a:pt x="972693" y="356997"/>
                  </a:lnTo>
                  <a:lnTo>
                    <a:pt x="957834" y="313690"/>
                  </a:lnTo>
                  <a:lnTo>
                    <a:pt x="939165" y="272288"/>
                  </a:lnTo>
                  <a:lnTo>
                    <a:pt x="916940" y="232918"/>
                  </a:lnTo>
                  <a:lnTo>
                    <a:pt x="891286" y="195961"/>
                  </a:lnTo>
                  <a:lnTo>
                    <a:pt x="862583" y="161544"/>
                  </a:lnTo>
                  <a:lnTo>
                    <a:pt x="830961" y="129921"/>
                  </a:lnTo>
                  <a:lnTo>
                    <a:pt x="796543" y="101219"/>
                  </a:lnTo>
                  <a:lnTo>
                    <a:pt x="759586" y="75565"/>
                  </a:lnTo>
                  <a:lnTo>
                    <a:pt x="720217" y="53340"/>
                  </a:lnTo>
                  <a:lnTo>
                    <a:pt x="678815" y="34671"/>
                  </a:lnTo>
                  <a:lnTo>
                    <a:pt x="635508" y="19812"/>
                  </a:lnTo>
                  <a:lnTo>
                    <a:pt x="590549" y="9017"/>
                  </a:lnTo>
                  <a:lnTo>
                    <a:pt x="544068" y="2286"/>
                  </a:lnTo>
                  <a:lnTo>
                    <a:pt x="496227" y="0"/>
                  </a:lnTo>
                  <a:close/>
                </a:path>
              </a:pathLst>
            </a:custGeom>
            <a:solidFill>
              <a:srgbClr val="FC601F"/>
            </a:solidFill>
          </p:spPr>
          <p:txBody>
            <a:bodyPr wrap="square" lIns="0" tIns="0" rIns="0" bIns="0" rtlCol="0"/>
            <a:lstStyle/>
            <a:p>
              <a:endParaRPr/>
            </a:p>
          </p:txBody>
        </p:sp>
        <p:pic>
          <p:nvPicPr>
            <p:cNvPr id="10" name="object 10"/>
            <p:cNvPicPr/>
            <p:nvPr/>
          </p:nvPicPr>
          <p:blipFill>
            <a:blip r:embed="rId5" cstate="print"/>
            <a:stretch>
              <a:fillRect/>
            </a:stretch>
          </p:blipFill>
          <p:spPr>
            <a:xfrm>
              <a:off x="1200264" y="2733166"/>
              <a:ext cx="66713" cy="246252"/>
            </a:xfrm>
            <a:prstGeom prst="rect">
              <a:avLst/>
            </a:prstGeom>
          </p:spPr>
        </p:pic>
      </p:grpSp>
      <p:sp>
        <p:nvSpPr>
          <p:cNvPr id="11" name="object 11"/>
          <p:cNvSpPr/>
          <p:nvPr/>
        </p:nvSpPr>
        <p:spPr>
          <a:xfrm>
            <a:off x="1674133" y="6238875"/>
            <a:ext cx="448309" cy="4048125"/>
          </a:xfrm>
          <a:custGeom>
            <a:avLst/>
            <a:gdLst/>
            <a:ahLst/>
            <a:cxnLst/>
            <a:rect l="l" t="t" r="r" b="b"/>
            <a:pathLst>
              <a:path w="448310" h="4048125">
                <a:moveTo>
                  <a:pt x="0" y="4048125"/>
                </a:moveTo>
                <a:lnTo>
                  <a:pt x="6076" y="4022457"/>
                </a:lnTo>
                <a:lnTo>
                  <a:pt x="17760" y="3972114"/>
                </a:lnTo>
                <a:lnTo>
                  <a:pt x="18649" y="3968259"/>
                </a:lnTo>
              </a:path>
              <a:path w="448310" h="4048125">
                <a:moveTo>
                  <a:pt x="18649" y="3968259"/>
                </a:moveTo>
                <a:lnTo>
                  <a:pt x="29190" y="3921323"/>
                </a:lnTo>
                <a:lnTo>
                  <a:pt x="40620" y="3870083"/>
                </a:lnTo>
                <a:lnTo>
                  <a:pt x="46970" y="3841254"/>
                </a:lnTo>
              </a:path>
              <a:path w="448310" h="4048125">
                <a:moveTo>
                  <a:pt x="46970" y="3841254"/>
                </a:moveTo>
                <a:lnTo>
                  <a:pt x="51923" y="3818407"/>
                </a:lnTo>
                <a:lnTo>
                  <a:pt x="62972" y="3766286"/>
                </a:lnTo>
                <a:lnTo>
                  <a:pt x="73894" y="3714241"/>
                </a:lnTo>
              </a:path>
              <a:path w="448310" h="4048125">
                <a:moveTo>
                  <a:pt x="73894" y="3714254"/>
                </a:moveTo>
                <a:lnTo>
                  <a:pt x="74021" y="3713734"/>
                </a:lnTo>
                <a:lnTo>
                  <a:pt x="84943" y="3660762"/>
                </a:lnTo>
                <a:lnTo>
                  <a:pt x="95611" y="3607346"/>
                </a:lnTo>
                <a:lnTo>
                  <a:pt x="99548" y="3587254"/>
                </a:lnTo>
              </a:path>
              <a:path w="448310" h="4048125">
                <a:moveTo>
                  <a:pt x="99548" y="3587254"/>
                </a:moveTo>
                <a:lnTo>
                  <a:pt x="106152" y="3553523"/>
                </a:lnTo>
                <a:lnTo>
                  <a:pt x="116693" y="3499269"/>
                </a:lnTo>
                <a:lnTo>
                  <a:pt x="123932" y="3460254"/>
                </a:lnTo>
              </a:path>
              <a:path w="448310" h="4048125">
                <a:moveTo>
                  <a:pt x="123932" y="3460254"/>
                </a:moveTo>
                <a:lnTo>
                  <a:pt x="126980" y="3444608"/>
                </a:lnTo>
                <a:lnTo>
                  <a:pt x="137140" y="3389541"/>
                </a:lnTo>
                <a:lnTo>
                  <a:pt x="147173" y="3334054"/>
                </a:lnTo>
                <a:lnTo>
                  <a:pt x="147300" y="3333254"/>
                </a:lnTo>
              </a:path>
              <a:path w="448310" h="4048125">
                <a:moveTo>
                  <a:pt x="147300" y="3333254"/>
                </a:moveTo>
                <a:lnTo>
                  <a:pt x="157079" y="3278174"/>
                </a:lnTo>
                <a:lnTo>
                  <a:pt x="166731" y="3221888"/>
                </a:lnTo>
                <a:lnTo>
                  <a:pt x="169398" y="3206254"/>
                </a:lnTo>
              </a:path>
              <a:path w="448310" h="4048125">
                <a:moveTo>
                  <a:pt x="169398" y="3206254"/>
                </a:moveTo>
                <a:lnTo>
                  <a:pt x="176383" y="3165208"/>
                </a:lnTo>
                <a:lnTo>
                  <a:pt x="185781" y="3108147"/>
                </a:lnTo>
                <a:lnTo>
                  <a:pt x="190480" y="3079254"/>
                </a:lnTo>
              </a:path>
              <a:path w="448310" h="4048125">
                <a:moveTo>
                  <a:pt x="190480" y="3079254"/>
                </a:moveTo>
                <a:lnTo>
                  <a:pt x="195052" y="3050692"/>
                </a:lnTo>
                <a:lnTo>
                  <a:pt x="204323" y="2992843"/>
                </a:lnTo>
                <a:lnTo>
                  <a:pt x="210546" y="2952254"/>
                </a:lnTo>
              </a:path>
              <a:path w="448310" h="4048125">
                <a:moveTo>
                  <a:pt x="210546" y="2952254"/>
                </a:moveTo>
                <a:lnTo>
                  <a:pt x="213213" y="2934627"/>
                </a:lnTo>
                <a:lnTo>
                  <a:pt x="222103" y="2876029"/>
                </a:lnTo>
                <a:lnTo>
                  <a:pt x="229596" y="2825254"/>
                </a:lnTo>
              </a:path>
              <a:path w="448310" h="4048125">
                <a:moveTo>
                  <a:pt x="229596" y="2825254"/>
                </a:moveTo>
                <a:lnTo>
                  <a:pt x="230866" y="2817063"/>
                </a:lnTo>
                <a:lnTo>
                  <a:pt x="239375" y="2757678"/>
                </a:lnTo>
                <a:lnTo>
                  <a:pt x="247757" y="2698241"/>
                </a:lnTo>
              </a:path>
              <a:path w="448310" h="4048125">
                <a:moveTo>
                  <a:pt x="247757" y="2698241"/>
                </a:moveTo>
                <a:lnTo>
                  <a:pt x="247757" y="2697988"/>
                </a:lnTo>
                <a:lnTo>
                  <a:pt x="256012" y="2637916"/>
                </a:lnTo>
                <a:lnTo>
                  <a:pt x="264140" y="2577591"/>
                </a:lnTo>
                <a:lnTo>
                  <a:pt x="264902" y="2571241"/>
                </a:lnTo>
              </a:path>
              <a:path w="448310" h="4048125">
                <a:moveTo>
                  <a:pt x="264902" y="2571241"/>
                </a:moveTo>
                <a:lnTo>
                  <a:pt x="272014" y="2516759"/>
                </a:lnTo>
                <a:lnTo>
                  <a:pt x="279888" y="2455672"/>
                </a:lnTo>
                <a:lnTo>
                  <a:pt x="281285" y="2444241"/>
                </a:lnTo>
              </a:path>
              <a:path w="448310" h="4048125">
                <a:moveTo>
                  <a:pt x="281285" y="2444241"/>
                </a:moveTo>
                <a:lnTo>
                  <a:pt x="287508" y="2394204"/>
                </a:lnTo>
                <a:lnTo>
                  <a:pt x="295001" y="2332355"/>
                </a:lnTo>
                <a:lnTo>
                  <a:pt x="296779" y="2317242"/>
                </a:lnTo>
              </a:path>
              <a:path w="448310" h="4048125">
                <a:moveTo>
                  <a:pt x="296779" y="2317242"/>
                </a:moveTo>
                <a:lnTo>
                  <a:pt x="302240" y="2270252"/>
                </a:lnTo>
                <a:lnTo>
                  <a:pt x="309352" y="2207768"/>
                </a:lnTo>
                <a:lnTo>
                  <a:pt x="311384" y="2190242"/>
                </a:lnTo>
              </a:path>
              <a:path w="448310" h="4048125">
                <a:moveTo>
                  <a:pt x="311384" y="2190242"/>
                </a:moveTo>
                <a:lnTo>
                  <a:pt x="316337" y="2144903"/>
                </a:lnTo>
                <a:lnTo>
                  <a:pt x="323195" y="2081783"/>
                </a:lnTo>
                <a:lnTo>
                  <a:pt x="325100" y="2063242"/>
                </a:lnTo>
              </a:path>
              <a:path w="448310" h="4048125">
                <a:moveTo>
                  <a:pt x="325100" y="2063242"/>
                </a:moveTo>
                <a:lnTo>
                  <a:pt x="329926" y="2018283"/>
                </a:lnTo>
                <a:lnTo>
                  <a:pt x="336403" y="1954530"/>
                </a:lnTo>
                <a:lnTo>
                  <a:pt x="338181" y="1936242"/>
                </a:lnTo>
              </a:path>
              <a:path w="448310" h="4048125">
                <a:moveTo>
                  <a:pt x="338181" y="1936242"/>
                </a:moveTo>
                <a:lnTo>
                  <a:pt x="342753" y="1890395"/>
                </a:lnTo>
                <a:lnTo>
                  <a:pt x="348849" y="1826006"/>
                </a:lnTo>
                <a:lnTo>
                  <a:pt x="350373" y="1809242"/>
                </a:lnTo>
              </a:path>
              <a:path w="448310" h="4048125">
                <a:moveTo>
                  <a:pt x="350373" y="1809242"/>
                </a:moveTo>
                <a:lnTo>
                  <a:pt x="354818" y="1761363"/>
                </a:lnTo>
                <a:lnTo>
                  <a:pt x="360660" y="1696339"/>
                </a:lnTo>
                <a:lnTo>
                  <a:pt x="361930" y="1682242"/>
                </a:lnTo>
              </a:path>
              <a:path w="448310" h="4048125">
                <a:moveTo>
                  <a:pt x="361930" y="1682242"/>
                </a:moveTo>
                <a:lnTo>
                  <a:pt x="366375" y="1631061"/>
                </a:lnTo>
                <a:lnTo>
                  <a:pt x="371836" y="1565402"/>
                </a:lnTo>
                <a:lnTo>
                  <a:pt x="372598" y="1555242"/>
                </a:lnTo>
              </a:path>
              <a:path w="448310" h="4048125">
                <a:moveTo>
                  <a:pt x="372598" y="1555242"/>
                </a:moveTo>
                <a:lnTo>
                  <a:pt x="377170" y="1499489"/>
                </a:lnTo>
                <a:lnTo>
                  <a:pt x="382250" y="1433322"/>
                </a:lnTo>
                <a:lnTo>
                  <a:pt x="387203" y="1366901"/>
                </a:lnTo>
                <a:lnTo>
                  <a:pt x="391902" y="1301242"/>
                </a:lnTo>
              </a:path>
              <a:path w="448310" h="4048125">
                <a:moveTo>
                  <a:pt x="391902" y="1301242"/>
                </a:moveTo>
                <a:lnTo>
                  <a:pt x="392029" y="1300099"/>
                </a:lnTo>
                <a:lnTo>
                  <a:pt x="396601" y="1233043"/>
                </a:lnTo>
                <a:lnTo>
                  <a:pt x="400538" y="1174242"/>
                </a:lnTo>
              </a:path>
              <a:path w="448310" h="4048125">
                <a:moveTo>
                  <a:pt x="400538" y="1174242"/>
                </a:moveTo>
                <a:lnTo>
                  <a:pt x="401046" y="1165860"/>
                </a:lnTo>
                <a:lnTo>
                  <a:pt x="405364" y="1098169"/>
                </a:lnTo>
                <a:lnTo>
                  <a:pt x="408412" y="1047242"/>
                </a:lnTo>
              </a:path>
              <a:path w="448310" h="4048125">
                <a:moveTo>
                  <a:pt x="408412" y="1047242"/>
                </a:moveTo>
                <a:lnTo>
                  <a:pt x="409428" y="1030351"/>
                </a:lnTo>
                <a:lnTo>
                  <a:pt x="413365" y="962279"/>
                </a:lnTo>
                <a:lnTo>
                  <a:pt x="415651" y="920242"/>
                </a:lnTo>
              </a:path>
              <a:path w="448310" h="4048125">
                <a:moveTo>
                  <a:pt x="415651" y="920242"/>
                </a:moveTo>
                <a:lnTo>
                  <a:pt x="417048" y="893952"/>
                </a:lnTo>
                <a:lnTo>
                  <a:pt x="420604" y="825373"/>
                </a:lnTo>
                <a:lnTo>
                  <a:pt x="422128" y="793241"/>
                </a:lnTo>
              </a:path>
              <a:path w="448310" h="4048125">
                <a:moveTo>
                  <a:pt x="422128" y="793241"/>
                </a:moveTo>
                <a:lnTo>
                  <a:pt x="424033" y="756538"/>
                </a:lnTo>
                <a:lnTo>
                  <a:pt x="427208" y="687451"/>
                </a:lnTo>
                <a:lnTo>
                  <a:pt x="428097" y="666241"/>
                </a:lnTo>
              </a:path>
              <a:path w="448310" h="4048125">
                <a:moveTo>
                  <a:pt x="428097" y="666241"/>
                </a:moveTo>
                <a:lnTo>
                  <a:pt x="430129" y="618109"/>
                </a:lnTo>
                <a:lnTo>
                  <a:pt x="432923" y="548513"/>
                </a:lnTo>
                <a:lnTo>
                  <a:pt x="435590" y="478663"/>
                </a:lnTo>
                <a:lnTo>
                  <a:pt x="437876" y="412241"/>
                </a:lnTo>
              </a:path>
              <a:path w="448310" h="4048125">
                <a:moveTo>
                  <a:pt x="437876" y="412241"/>
                </a:moveTo>
                <a:lnTo>
                  <a:pt x="438003" y="408686"/>
                </a:lnTo>
                <a:lnTo>
                  <a:pt x="440289" y="338454"/>
                </a:lnTo>
                <a:lnTo>
                  <a:pt x="441813" y="285241"/>
                </a:lnTo>
              </a:path>
              <a:path w="448310" h="4048125">
                <a:moveTo>
                  <a:pt x="441813" y="285241"/>
                </a:moveTo>
                <a:lnTo>
                  <a:pt x="442321" y="267970"/>
                </a:lnTo>
                <a:lnTo>
                  <a:pt x="444099" y="197230"/>
                </a:lnTo>
                <a:lnTo>
                  <a:pt x="445115" y="158241"/>
                </a:lnTo>
              </a:path>
              <a:path w="448310" h="4048125">
                <a:moveTo>
                  <a:pt x="445115" y="158241"/>
                </a:moveTo>
                <a:lnTo>
                  <a:pt x="445877" y="126364"/>
                </a:lnTo>
                <a:lnTo>
                  <a:pt x="447274" y="55245"/>
                </a:lnTo>
                <a:lnTo>
                  <a:pt x="447782" y="31241"/>
                </a:lnTo>
              </a:path>
              <a:path w="448310" h="4048125">
                <a:moveTo>
                  <a:pt x="447782" y="31241"/>
                </a:moveTo>
                <a:lnTo>
                  <a:pt x="448290" y="0"/>
                </a:lnTo>
              </a:path>
            </a:pathLst>
          </a:custGeom>
          <a:ln w="38100">
            <a:solidFill>
              <a:srgbClr val="F8222B"/>
            </a:solidFill>
          </a:ln>
        </p:spPr>
        <p:txBody>
          <a:bodyPr wrap="square" lIns="0" tIns="0" rIns="0" bIns="0" rtlCol="0"/>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p:cNvSpPr/>
          <p:nvPr/>
        </p:nvSpPr>
        <p:spPr>
          <a:xfrm>
            <a:off x="311784" y="5921375"/>
            <a:ext cx="528320" cy="4365625"/>
          </a:xfrm>
          <a:custGeom>
            <a:avLst/>
            <a:gdLst/>
            <a:ahLst/>
            <a:cxnLst/>
            <a:rect l="l" t="t" r="r" b="b"/>
            <a:pathLst>
              <a:path w="528319" h="4365625">
                <a:moveTo>
                  <a:pt x="0" y="4365260"/>
                </a:moveTo>
                <a:lnTo>
                  <a:pt x="914" y="4361896"/>
                </a:lnTo>
                <a:lnTo>
                  <a:pt x="4292" y="4349210"/>
                </a:lnTo>
              </a:path>
              <a:path w="528319" h="4365625">
                <a:moveTo>
                  <a:pt x="4292" y="4349210"/>
                </a:moveTo>
                <a:lnTo>
                  <a:pt x="13449" y="4314807"/>
                </a:lnTo>
                <a:lnTo>
                  <a:pt x="25869" y="4267241"/>
                </a:lnTo>
                <a:lnTo>
                  <a:pt x="37401" y="4222216"/>
                </a:lnTo>
              </a:path>
              <a:path w="528319" h="4365625">
                <a:moveTo>
                  <a:pt x="37401" y="4222216"/>
                </a:moveTo>
                <a:lnTo>
                  <a:pt x="38163" y="4219206"/>
                </a:lnTo>
                <a:lnTo>
                  <a:pt x="50330" y="4170692"/>
                </a:lnTo>
                <a:lnTo>
                  <a:pt x="62369" y="4121721"/>
                </a:lnTo>
                <a:lnTo>
                  <a:pt x="68770" y="4095216"/>
                </a:lnTo>
              </a:path>
              <a:path w="528319" h="4365625">
                <a:moveTo>
                  <a:pt x="68770" y="4095216"/>
                </a:moveTo>
                <a:lnTo>
                  <a:pt x="74294" y="4072293"/>
                </a:lnTo>
                <a:lnTo>
                  <a:pt x="86080" y="4022407"/>
                </a:lnTo>
                <a:lnTo>
                  <a:pt x="97726" y="3972064"/>
                </a:lnTo>
                <a:lnTo>
                  <a:pt x="98602" y="3968216"/>
                </a:lnTo>
              </a:path>
              <a:path w="528319" h="4365625">
                <a:moveTo>
                  <a:pt x="98602" y="3968216"/>
                </a:moveTo>
                <a:lnTo>
                  <a:pt x="109258" y="3921264"/>
                </a:lnTo>
                <a:lnTo>
                  <a:pt x="120649" y="3870032"/>
                </a:lnTo>
                <a:lnTo>
                  <a:pt x="126936" y="3841216"/>
                </a:lnTo>
              </a:path>
              <a:path w="528319" h="4365625">
                <a:moveTo>
                  <a:pt x="126936" y="3841216"/>
                </a:moveTo>
                <a:lnTo>
                  <a:pt x="131914" y="3818356"/>
                </a:lnTo>
                <a:lnTo>
                  <a:pt x="143040" y="3766235"/>
                </a:lnTo>
                <a:lnTo>
                  <a:pt x="153936" y="3714191"/>
                </a:lnTo>
              </a:path>
              <a:path w="528319" h="4365625">
                <a:moveTo>
                  <a:pt x="153924" y="3714216"/>
                </a:moveTo>
                <a:lnTo>
                  <a:pt x="154038" y="3713683"/>
                </a:lnTo>
                <a:lnTo>
                  <a:pt x="164896" y="3660711"/>
                </a:lnTo>
                <a:lnTo>
                  <a:pt x="175615" y="3607295"/>
                </a:lnTo>
                <a:lnTo>
                  <a:pt x="179565" y="3587216"/>
                </a:lnTo>
              </a:path>
              <a:path w="528319" h="4365625">
                <a:moveTo>
                  <a:pt x="179565" y="3587216"/>
                </a:moveTo>
                <a:lnTo>
                  <a:pt x="186207" y="3553472"/>
                </a:lnTo>
                <a:lnTo>
                  <a:pt x="196646" y="3499218"/>
                </a:lnTo>
                <a:lnTo>
                  <a:pt x="204000" y="3460216"/>
                </a:lnTo>
              </a:path>
              <a:path w="528319" h="4365625">
                <a:moveTo>
                  <a:pt x="204000" y="3460216"/>
                </a:moveTo>
                <a:lnTo>
                  <a:pt x="206959" y="3444557"/>
                </a:lnTo>
                <a:lnTo>
                  <a:pt x="217119" y="3389490"/>
                </a:lnTo>
                <a:lnTo>
                  <a:pt x="227152" y="3334004"/>
                </a:lnTo>
                <a:lnTo>
                  <a:pt x="227291" y="3333216"/>
                </a:lnTo>
              </a:path>
              <a:path w="528319" h="4365625">
                <a:moveTo>
                  <a:pt x="227291" y="3333216"/>
                </a:moveTo>
                <a:lnTo>
                  <a:pt x="237032" y="3278124"/>
                </a:lnTo>
                <a:lnTo>
                  <a:pt x="246773" y="3221837"/>
                </a:lnTo>
                <a:lnTo>
                  <a:pt x="249415" y="3206216"/>
                </a:lnTo>
              </a:path>
              <a:path w="528319" h="4365625">
                <a:moveTo>
                  <a:pt x="249415" y="3206216"/>
                </a:moveTo>
                <a:lnTo>
                  <a:pt x="256362" y="3165157"/>
                </a:lnTo>
                <a:lnTo>
                  <a:pt x="265810" y="3108096"/>
                </a:lnTo>
                <a:lnTo>
                  <a:pt x="270497" y="3079241"/>
                </a:lnTo>
              </a:path>
              <a:path w="528319" h="4365625">
                <a:moveTo>
                  <a:pt x="270497" y="3079241"/>
                </a:moveTo>
                <a:lnTo>
                  <a:pt x="275120" y="3050666"/>
                </a:lnTo>
                <a:lnTo>
                  <a:pt x="284276" y="2992755"/>
                </a:lnTo>
                <a:lnTo>
                  <a:pt x="290550" y="2952241"/>
                </a:lnTo>
              </a:path>
              <a:path w="528319" h="4365625">
                <a:moveTo>
                  <a:pt x="290550" y="2952241"/>
                </a:moveTo>
                <a:lnTo>
                  <a:pt x="293281" y="2934589"/>
                </a:lnTo>
                <a:lnTo>
                  <a:pt x="302133" y="2875915"/>
                </a:lnTo>
                <a:lnTo>
                  <a:pt x="309638" y="2825241"/>
                </a:lnTo>
              </a:path>
              <a:path w="528319" h="4365625">
                <a:moveTo>
                  <a:pt x="309638" y="2825241"/>
                </a:moveTo>
                <a:lnTo>
                  <a:pt x="310845" y="2816987"/>
                </a:lnTo>
                <a:lnTo>
                  <a:pt x="319405" y="2757678"/>
                </a:lnTo>
                <a:lnTo>
                  <a:pt x="327774" y="2698242"/>
                </a:lnTo>
              </a:path>
              <a:path w="528319" h="4365625">
                <a:moveTo>
                  <a:pt x="327774" y="2698242"/>
                </a:moveTo>
                <a:lnTo>
                  <a:pt x="327799" y="2697988"/>
                </a:lnTo>
                <a:lnTo>
                  <a:pt x="336054" y="2637917"/>
                </a:lnTo>
                <a:lnTo>
                  <a:pt x="344144" y="2577465"/>
                </a:lnTo>
                <a:lnTo>
                  <a:pt x="344970" y="2571242"/>
                </a:lnTo>
              </a:path>
              <a:path w="528319" h="4365625">
                <a:moveTo>
                  <a:pt x="344970" y="2571242"/>
                </a:moveTo>
                <a:lnTo>
                  <a:pt x="352082" y="2516759"/>
                </a:lnTo>
                <a:lnTo>
                  <a:pt x="359867" y="2455545"/>
                </a:lnTo>
                <a:lnTo>
                  <a:pt x="361276" y="2444242"/>
                </a:lnTo>
              </a:path>
              <a:path w="528319" h="4365625">
                <a:moveTo>
                  <a:pt x="361276" y="2444242"/>
                </a:moveTo>
                <a:lnTo>
                  <a:pt x="367499" y="2394077"/>
                </a:lnTo>
                <a:lnTo>
                  <a:pt x="374967" y="2332355"/>
                </a:lnTo>
                <a:lnTo>
                  <a:pt x="376732" y="2317242"/>
                </a:lnTo>
              </a:path>
              <a:path w="528319" h="4365625">
                <a:moveTo>
                  <a:pt x="376732" y="2317242"/>
                </a:moveTo>
                <a:lnTo>
                  <a:pt x="382270" y="2270125"/>
                </a:lnTo>
                <a:lnTo>
                  <a:pt x="389420" y="2207641"/>
                </a:lnTo>
                <a:lnTo>
                  <a:pt x="391363" y="2190242"/>
                </a:lnTo>
              </a:path>
              <a:path w="528319" h="4365625">
                <a:moveTo>
                  <a:pt x="391363" y="2190242"/>
                </a:moveTo>
                <a:lnTo>
                  <a:pt x="396405" y="2144903"/>
                </a:lnTo>
                <a:lnTo>
                  <a:pt x="403224" y="2081783"/>
                </a:lnTo>
                <a:lnTo>
                  <a:pt x="405168" y="2063242"/>
                </a:lnTo>
              </a:path>
              <a:path w="528319" h="4365625">
                <a:moveTo>
                  <a:pt x="405168" y="2063242"/>
                </a:moveTo>
                <a:lnTo>
                  <a:pt x="409879" y="2018283"/>
                </a:lnTo>
                <a:lnTo>
                  <a:pt x="416382" y="1954530"/>
                </a:lnTo>
                <a:lnTo>
                  <a:pt x="418185" y="1936242"/>
                </a:lnTo>
              </a:path>
              <a:path w="528319" h="4365625">
                <a:moveTo>
                  <a:pt x="418185" y="1936242"/>
                </a:moveTo>
                <a:lnTo>
                  <a:pt x="422706" y="1890395"/>
                </a:lnTo>
                <a:lnTo>
                  <a:pt x="428866" y="1826006"/>
                </a:lnTo>
                <a:lnTo>
                  <a:pt x="430428" y="1809242"/>
                </a:lnTo>
              </a:path>
              <a:path w="528319" h="4365625">
                <a:moveTo>
                  <a:pt x="430428" y="1809242"/>
                </a:moveTo>
                <a:lnTo>
                  <a:pt x="434860" y="1761236"/>
                </a:lnTo>
                <a:lnTo>
                  <a:pt x="440690" y="1696339"/>
                </a:lnTo>
                <a:lnTo>
                  <a:pt x="441909" y="1682242"/>
                </a:lnTo>
              </a:path>
              <a:path w="528319" h="4365625">
                <a:moveTo>
                  <a:pt x="441909" y="1682242"/>
                </a:moveTo>
                <a:lnTo>
                  <a:pt x="446341" y="1630933"/>
                </a:lnTo>
                <a:lnTo>
                  <a:pt x="451827" y="1565402"/>
                </a:lnTo>
                <a:lnTo>
                  <a:pt x="452653" y="1555242"/>
                </a:lnTo>
              </a:path>
              <a:path w="528319" h="4365625">
                <a:moveTo>
                  <a:pt x="452653" y="1555242"/>
                </a:moveTo>
                <a:lnTo>
                  <a:pt x="457149" y="1499489"/>
                </a:lnTo>
                <a:lnTo>
                  <a:pt x="462280" y="1433322"/>
                </a:lnTo>
                <a:lnTo>
                  <a:pt x="467258" y="1366774"/>
                </a:lnTo>
                <a:lnTo>
                  <a:pt x="471970" y="1301242"/>
                </a:lnTo>
              </a:path>
              <a:path w="528319" h="4365625">
                <a:moveTo>
                  <a:pt x="471970" y="1301242"/>
                </a:moveTo>
                <a:lnTo>
                  <a:pt x="472046" y="1300099"/>
                </a:lnTo>
                <a:lnTo>
                  <a:pt x="476669" y="1233043"/>
                </a:lnTo>
                <a:lnTo>
                  <a:pt x="480542" y="1174242"/>
                </a:lnTo>
              </a:path>
              <a:path w="528319" h="4365625">
                <a:moveTo>
                  <a:pt x="480542" y="1174242"/>
                </a:moveTo>
                <a:lnTo>
                  <a:pt x="481101" y="1165733"/>
                </a:lnTo>
                <a:lnTo>
                  <a:pt x="485368" y="1098169"/>
                </a:lnTo>
                <a:lnTo>
                  <a:pt x="488441" y="1047241"/>
                </a:lnTo>
              </a:path>
              <a:path w="528319" h="4365625">
                <a:moveTo>
                  <a:pt x="488441" y="1047241"/>
                </a:moveTo>
                <a:lnTo>
                  <a:pt x="489458" y="1030351"/>
                </a:lnTo>
                <a:lnTo>
                  <a:pt x="493356" y="962278"/>
                </a:lnTo>
                <a:lnTo>
                  <a:pt x="495655" y="920241"/>
                </a:lnTo>
              </a:path>
              <a:path w="528319" h="4365625">
                <a:moveTo>
                  <a:pt x="495655" y="920241"/>
                </a:moveTo>
                <a:lnTo>
                  <a:pt x="497078" y="893952"/>
                </a:lnTo>
                <a:lnTo>
                  <a:pt x="500621" y="825373"/>
                </a:lnTo>
                <a:lnTo>
                  <a:pt x="502196" y="793241"/>
                </a:lnTo>
              </a:path>
              <a:path w="528319" h="4365625">
                <a:moveTo>
                  <a:pt x="502196" y="793241"/>
                </a:moveTo>
                <a:lnTo>
                  <a:pt x="503986" y="756412"/>
                </a:lnTo>
                <a:lnTo>
                  <a:pt x="507161" y="687324"/>
                </a:lnTo>
                <a:lnTo>
                  <a:pt x="508076" y="666241"/>
                </a:lnTo>
              </a:path>
              <a:path w="528319" h="4365625">
                <a:moveTo>
                  <a:pt x="508076" y="666241"/>
                </a:moveTo>
                <a:lnTo>
                  <a:pt x="510146" y="617982"/>
                </a:lnTo>
                <a:lnTo>
                  <a:pt x="512953" y="548513"/>
                </a:lnTo>
                <a:lnTo>
                  <a:pt x="515581" y="478663"/>
                </a:lnTo>
                <a:lnTo>
                  <a:pt x="517880" y="412241"/>
                </a:lnTo>
              </a:path>
              <a:path w="528319" h="4365625">
                <a:moveTo>
                  <a:pt x="517880" y="412241"/>
                </a:moveTo>
                <a:lnTo>
                  <a:pt x="518007" y="408686"/>
                </a:lnTo>
                <a:lnTo>
                  <a:pt x="520255" y="338327"/>
                </a:lnTo>
                <a:lnTo>
                  <a:pt x="521804" y="285241"/>
                </a:lnTo>
              </a:path>
              <a:path w="528319" h="4365625">
                <a:moveTo>
                  <a:pt x="521804" y="285241"/>
                </a:moveTo>
                <a:lnTo>
                  <a:pt x="522300" y="267842"/>
                </a:lnTo>
                <a:lnTo>
                  <a:pt x="524167" y="197230"/>
                </a:lnTo>
                <a:lnTo>
                  <a:pt x="525081" y="158241"/>
                </a:lnTo>
              </a:path>
              <a:path w="528319" h="4365625">
                <a:moveTo>
                  <a:pt x="525081" y="158241"/>
                </a:moveTo>
                <a:lnTo>
                  <a:pt x="525830" y="126237"/>
                </a:lnTo>
                <a:lnTo>
                  <a:pt x="527316" y="55117"/>
                </a:lnTo>
                <a:lnTo>
                  <a:pt x="527748" y="31241"/>
                </a:lnTo>
              </a:path>
              <a:path w="528319" h="4365625">
                <a:moveTo>
                  <a:pt x="527748" y="31241"/>
                </a:moveTo>
                <a:lnTo>
                  <a:pt x="528307" y="0"/>
                </a:lnTo>
              </a:path>
            </a:pathLst>
          </a:custGeom>
          <a:ln w="38100">
            <a:solidFill>
              <a:srgbClr val="FC601F"/>
            </a:solidFill>
          </a:ln>
        </p:spPr>
        <p:txBody>
          <a:bodyPr wrap="square" lIns="0" tIns="0" rIns="0" bIns="0" rtlCol="0"/>
          <a:lstStyle/>
          <a:p>
            <a:endParaRPr/>
          </a:p>
        </p:txBody>
      </p:sp>
      <p:sp>
        <p:nvSpPr>
          <p:cNvPr id="5" name="object 5"/>
          <p:cNvSpPr/>
          <p:nvPr/>
        </p:nvSpPr>
        <p:spPr>
          <a:xfrm>
            <a:off x="13649407" y="0"/>
            <a:ext cx="4638675" cy="1348740"/>
          </a:xfrm>
          <a:custGeom>
            <a:avLst/>
            <a:gdLst/>
            <a:ahLst/>
            <a:cxnLst/>
            <a:rect l="l" t="t" r="r" b="b"/>
            <a:pathLst>
              <a:path w="4638675" h="1348740">
                <a:moveTo>
                  <a:pt x="3233464" y="1338452"/>
                </a:moveTo>
                <a:lnTo>
                  <a:pt x="3273088"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939" y="1338452"/>
                </a:lnTo>
              </a:path>
              <a:path w="4638675" h="1348740">
                <a:moveTo>
                  <a:pt x="3078016" y="1325752"/>
                </a:moveTo>
                <a:lnTo>
                  <a:pt x="3083096" y="1326260"/>
                </a:lnTo>
                <a:lnTo>
                  <a:pt x="3130340" y="1330578"/>
                </a:lnTo>
                <a:lnTo>
                  <a:pt x="3177838" y="1334516"/>
                </a:lnTo>
                <a:lnTo>
                  <a:pt x="3225463" y="1337945"/>
                </a:lnTo>
                <a:lnTo>
                  <a:pt x="3233464" y="1338452"/>
                </a:lnTo>
              </a:path>
              <a:path w="4638675" h="1348740">
                <a:moveTo>
                  <a:pt x="3985939" y="1338452"/>
                </a:moveTo>
                <a:lnTo>
                  <a:pt x="3994067" y="1337945"/>
                </a:lnTo>
                <a:lnTo>
                  <a:pt x="4041565" y="1334516"/>
                </a:lnTo>
                <a:lnTo>
                  <a:pt x="4089063" y="1330578"/>
                </a:lnTo>
                <a:lnTo>
                  <a:pt x="4136307" y="1326260"/>
                </a:lnTo>
                <a:lnTo>
                  <a:pt x="4141387" y="1325752"/>
                </a:lnTo>
              </a:path>
              <a:path w="4638675" h="1348740">
                <a:moveTo>
                  <a:pt x="2959525"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576" y="1300352"/>
                </a:moveTo>
                <a:lnTo>
                  <a:pt x="2894882" y="1305178"/>
                </a:lnTo>
                <a:lnTo>
                  <a:pt x="2941745" y="1311021"/>
                </a:lnTo>
                <a:lnTo>
                  <a:pt x="2959525" y="1313052"/>
                </a:lnTo>
              </a:path>
              <a:path w="4638675" h="1348740">
                <a:moveTo>
                  <a:pt x="4259878" y="1313052"/>
                </a:moveTo>
                <a:lnTo>
                  <a:pt x="4277658" y="1311021"/>
                </a:lnTo>
                <a:lnTo>
                  <a:pt x="4324521" y="1305178"/>
                </a:lnTo>
                <a:lnTo>
                  <a:pt x="4359954" y="1300352"/>
                </a:lnTo>
              </a:path>
              <a:path w="4638675" h="1348740">
                <a:moveTo>
                  <a:pt x="2771819" y="1287652"/>
                </a:moveTo>
                <a:lnTo>
                  <a:pt x="2801664" y="1292225"/>
                </a:lnTo>
                <a:lnTo>
                  <a:pt x="2848273" y="1298828"/>
                </a:lnTo>
                <a:lnTo>
                  <a:pt x="2859576" y="1300352"/>
                </a:lnTo>
              </a:path>
              <a:path w="4638675" h="1348740">
                <a:moveTo>
                  <a:pt x="4359954" y="1300352"/>
                </a:moveTo>
                <a:lnTo>
                  <a:pt x="4371257" y="1298828"/>
                </a:lnTo>
                <a:lnTo>
                  <a:pt x="4417866" y="1292225"/>
                </a:lnTo>
                <a:lnTo>
                  <a:pt x="4447584" y="1287652"/>
                </a:lnTo>
              </a:path>
              <a:path w="4638675" h="1348740">
                <a:moveTo>
                  <a:pt x="2619800" y="1262252"/>
                </a:moveTo>
                <a:lnTo>
                  <a:pt x="2662599" y="1269873"/>
                </a:lnTo>
                <a:lnTo>
                  <a:pt x="2708827" y="1277747"/>
                </a:lnTo>
                <a:lnTo>
                  <a:pt x="2755182" y="1285113"/>
                </a:lnTo>
                <a:lnTo>
                  <a:pt x="2771819" y="1287652"/>
                </a:lnTo>
              </a:path>
              <a:path w="4638675" h="1348740">
                <a:moveTo>
                  <a:pt x="4447584" y="1287652"/>
                </a:moveTo>
                <a:lnTo>
                  <a:pt x="4464348" y="1285113"/>
                </a:lnTo>
                <a:lnTo>
                  <a:pt x="4510703" y="1277747"/>
                </a:lnTo>
                <a:lnTo>
                  <a:pt x="4556804" y="1269873"/>
                </a:lnTo>
                <a:lnTo>
                  <a:pt x="4599603" y="1262252"/>
                </a:lnTo>
              </a:path>
              <a:path w="4638675" h="1348740">
                <a:moveTo>
                  <a:pt x="2489244" y="1236852"/>
                </a:moveTo>
                <a:lnTo>
                  <a:pt x="2524677" y="1244092"/>
                </a:lnTo>
                <a:lnTo>
                  <a:pt x="2570524" y="1253108"/>
                </a:lnTo>
                <a:lnTo>
                  <a:pt x="2616498" y="1261618"/>
                </a:lnTo>
                <a:lnTo>
                  <a:pt x="2619800" y="1262252"/>
                </a:lnTo>
              </a:path>
              <a:path w="4638675" h="1348740">
                <a:moveTo>
                  <a:pt x="4599603" y="1262252"/>
                </a:moveTo>
                <a:lnTo>
                  <a:pt x="4602905" y="1261618"/>
                </a:lnTo>
                <a:lnTo>
                  <a:pt x="4638465" y="1255014"/>
                </a:lnTo>
              </a:path>
              <a:path w="4638675" h="1348740">
                <a:moveTo>
                  <a:pt x="0" y="0"/>
                </a:moveTo>
                <a:lnTo>
                  <a:pt x="52749" y="45466"/>
                </a:lnTo>
                <a:lnTo>
                  <a:pt x="87039" y="74295"/>
                </a:lnTo>
                <a:lnTo>
                  <a:pt x="121710" y="102997"/>
                </a:lnTo>
                <a:lnTo>
                  <a:pt x="156508" y="131445"/>
                </a:lnTo>
                <a:lnTo>
                  <a:pt x="191560" y="159511"/>
                </a:lnTo>
                <a:lnTo>
                  <a:pt x="226866" y="187325"/>
                </a:lnTo>
                <a:lnTo>
                  <a:pt x="262426" y="214883"/>
                </a:lnTo>
                <a:lnTo>
                  <a:pt x="298240" y="242189"/>
                </a:lnTo>
                <a:lnTo>
                  <a:pt x="334181" y="269113"/>
                </a:lnTo>
                <a:lnTo>
                  <a:pt x="370376" y="295909"/>
                </a:lnTo>
                <a:lnTo>
                  <a:pt x="406698" y="322325"/>
                </a:lnTo>
                <a:lnTo>
                  <a:pt x="443528" y="348360"/>
                </a:lnTo>
                <a:lnTo>
                  <a:pt x="480485" y="374142"/>
                </a:lnTo>
                <a:lnTo>
                  <a:pt x="517569" y="399669"/>
                </a:lnTo>
                <a:lnTo>
                  <a:pt x="554907" y="424942"/>
                </a:lnTo>
                <a:lnTo>
                  <a:pt x="592372" y="449833"/>
                </a:lnTo>
                <a:lnTo>
                  <a:pt x="630218" y="474472"/>
                </a:lnTo>
                <a:lnTo>
                  <a:pt x="668191" y="498728"/>
                </a:lnTo>
                <a:lnTo>
                  <a:pt x="706418" y="522858"/>
                </a:lnTo>
                <a:lnTo>
                  <a:pt x="744772" y="546480"/>
                </a:lnTo>
                <a:lnTo>
                  <a:pt x="783380" y="569976"/>
                </a:lnTo>
                <a:lnTo>
                  <a:pt x="822242" y="592963"/>
                </a:lnTo>
                <a:lnTo>
                  <a:pt x="861231" y="615823"/>
                </a:lnTo>
                <a:lnTo>
                  <a:pt x="900474" y="638301"/>
                </a:lnTo>
                <a:lnTo>
                  <a:pt x="939844" y="660400"/>
                </a:lnTo>
                <a:lnTo>
                  <a:pt x="979468" y="682244"/>
                </a:lnTo>
                <a:lnTo>
                  <a:pt x="1019346" y="703833"/>
                </a:lnTo>
                <a:lnTo>
                  <a:pt x="1059351" y="725043"/>
                </a:lnTo>
                <a:lnTo>
                  <a:pt x="1099483" y="745871"/>
                </a:lnTo>
                <a:lnTo>
                  <a:pt x="1139996" y="766445"/>
                </a:lnTo>
                <a:lnTo>
                  <a:pt x="1180509" y="786765"/>
                </a:lnTo>
                <a:lnTo>
                  <a:pt x="1221276" y="806576"/>
                </a:lnTo>
                <a:lnTo>
                  <a:pt x="1262297" y="826261"/>
                </a:lnTo>
                <a:lnTo>
                  <a:pt x="1303445" y="845439"/>
                </a:lnTo>
                <a:lnTo>
                  <a:pt x="1344847" y="864361"/>
                </a:lnTo>
                <a:lnTo>
                  <a:pt x="1386376"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011" y="1035050"/>
                </a:lnTo>
                <a:lnTo>
                  <a:pt x="1811318" y="1050290"/>
                </a:lnTo>
                <a:lnTo>
                  <a:pt x="1854752" y="1065149"/>
                </a:lnTo>
                <a:lnTo>
                  <a:pt x="1898313" y="1079627"/>
                </a:lnTo>
                <a:lnTo>
                  <a:pt x="1942128" y="1093724"/>
                </a:lnTo>
                <a:lnTo>
                  <a:pt x="1985943" y="1107440"/>
                </a:lnTo>
                <a:lnTo>
                  <a:pt x="2030012" y="1120902"/>
                </a:lnTo>
                <a:lnTo>
                  <a:pt x="2074335" y="1133855"/>
                </a:lnTo>
                <a:lnTo>
                  <a:pt x="2118658" y="1146555"/>
                </a:lnTo>
                <a:lnTo>
                  <a:pt x="2163235" y="1158875"/>
                </a:lnTo>
                <a:lnTo>
                  <a:pt x="2207812" y="1170813"/>
                </a:lnTo>
                <a:lnTo>
                  <a:pt x="2252643" y="1182370"/>
                </a:lnTo>
                <a:lnTo>
                  <a:pt x="2297728" y="1193673"/>
                </a:lnTo>
                <a:lnTo>
                  <a:pt x="2342813" y="1204468"/>
                </a:lnTo>
                <a:lnTo>
                  <a:pt x="2388025" y="1215008"/>
                </a:lnTo>
                <a:lnTo>
                  <a:pt x="2433491" y="1225042"/>
                </a:lnTo>
                <a:lnTo>
                  <a:pt x="2478957" y="1234821"/>
                </a:lnTo>
                <a:lnTo>
                  <a:pt x="2489244" y="1236852"/>
                </a:lnTo>
              </a:path>
            </a:pathLst>
          </a:custGeom>
          <a:ln w="1028700">
            <a:solidFill>
              <a:srgbClr val="FC601F"/>
            </a:solidFill>
          </a:ln>
        </p:spPr>
        <p:txBody>
          <a:bodyPr wrap="square" lIns="0" tIns="0" rIns="0" bIns="0" rtlCol="0"/>
          <a:lstStyle/>
          <a:p>
            <a:endParaRPr/>
          </a:p>
        </p:txBody>
      </p:sp>
      <p:grpSp>
        <p:nvGrpSpPr>
          <p:cNvPr id="6" name="object 6"/>
          <p:cNvGrpSpPr/>
          <p:nvPr/>
        </p:nvGrpSpPr>
        <p:grpSpPr>
          <a:xfrm>
            <a:off x="862964" y="521588"/>
            <a:ext cx="992505" cy="992505"/>
            <a:chOff x="862964" y="521588"/>
            <a:chExt cx="992505" cy="992505"/>
          </a:xfrm>
        </p:grpSpPr>
        <p:sp>
          <p:nvSpPr>
            <p:cNvPr id="7" name="object 7"/>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8" name="object 8"/>
            <p:cNvPicPr/>
            <p:nvPr/>
          </p:nvPicPr>
          <p:blipFill>
            <a:blip r:embed="rId2" cstate="print"/>
            <a:stretch>
              <a:fillRect/>
            </a:stretch>
          </p:blipFill>
          <p:spPr>
            <a:xfrm>
              <a:off x="1254912" y="893698"/>
              <a:ext cx="210286" cy="246252"/>
            </a:xfrm>
            <a:prstGeom prst="rect">
              <a:avLst/>
            </a:prstGeom>
          </p:spPr>
        </p:pic>
      </p:grpSp>
      <p:pic>
        <p:nvPicPr>
          <p:cNvPr id="10" name="object 10"/>
          <p:cNvPicPr/>
          <p:nvPr/>
        </p:nvPicPr>
        <p:blipFill>
          <a:blip r:embed="rId3">
            <a:extLst>
              <a:ext uri="{28A0092B-C50C-407E-A947-70E740481C1C}">
                <a14:useLocalDpi xmlns:a14="http://schemas.microsoft.com/office/drawing/2010/main" val="0"/>
              </a:ext>
            </a:extLst>
          </a:blip>
          <a:srcRect/>
          <a:stretch/>
        </p:blipFill>
        <p:spPr>
          <a:xfrm>
            <a:off x="5167881" y="2572751"/>
            <a:ext cx="3347754" cy="7368048"/>
          </a:xfrm>
          <a:prstGeom prst="rect">
            <a:avLst/>
          </a:prstGeom>
        </p:spPr>
      </p:pic>
      <p:pic>
        <p:nvPicPr>
          <p:cNvPr id="11" name="object 11"/>
          <p:cNvPicPr/>
          <p:nvPr/>
        </p:nvPicPr>
        <p:blipFill>
          <a:blip r:embed="rId4">
            <a:extLst>
              <a:ext uri="{28A0092B-C50C-407E-A947-70E740481C1C}">
                <a14:useLocalDpi xmlns:a14="http://schemas.microsoft.com/office/drawing/2010/main" val="0"/>
              </a:ext>
            </a:extLst>
          </a:blip>
          <a:srcRect/>
          <a:stretch/>
        </p:blipFill>
        <p:spPr>
          <a:xfrm>
            <a:off x="9544295" y="2529011"/>
            <a:ext cx="3466465" cy="7243467"/>
          </a:xfrm>
          <a:prstGeom prst="rect">
            <a:avLst/>
          </a:prstGeom>
        </p:spPr>
      </p:pic>
      <p:sp>
        <p:nvSpPr>
          <p:cNvPr id="12" name="TextBox 11">
            <a:extLst>
              <a:ext uri="{FF2B5EF4-FFF2-40B4-BE49-F238E27FC236}">
                <a16:creationId xmlns:a16="http://schemas.microsoft.com/office/drawing/2014/main" id="{F8B075D9-187E-9AF0-C612-C049A01455AD}"/>
              </a:ext>
            </a:extLst>
          </p:cNvPr>
          <p:cNvSpPr txBox="1"/>
          <p:nvPr/>
        </p:nvSpPr>
        <p:spPr>
          <a:xfrm>
            <a:off x="311784" y="1271259"/>
            <a:ext cx="15423719"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Track Reservation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13" name="object 12">
            <a:extLst>
              <a:ext uri="{FF2B5EF4-FFF2-40B4-BE49-F238E27FC236}">
                <a16:creationId xmlns:a16="http://schemas.microsoft.com/office/drawing/2014/main" id="{7CE7959B-2D22-7923-CD5F-CBBF174E0265}"/>
              </a:ext>
            </a:extLst>
          </p:cNvPr>
          <p:cNvPicPr/>
          <p:nvPr/>
        </p:nvPicPr>
        <p:blipFill>
          <a:blip r:embed="rId5">
            <a:extLst>
              <a:ext uri="{28A0092B-C50C-407E-A947-70E740481C1C}">
                <a14:useLocalDpi xmlns:a14="http://schemas.microsoft.com/office/drawing/2010/main" val="0"/>
              </a:ext>
            </a:extLst>
          </a:blip>
          <a:srcRect/>
          <a:stretch/>
        </p:blipFill>
        <p:spPr>
          <a:xfrm>
            <a:off x="14039421" y="2559460"/>
            <a:ext cx="3392164" cy="7182570"/>
          </a:xfrm>
          <a:prstGeom prst="rect">
            <a:avLst/>
          </a:prstGeom>
        </p:spPr>
      </p:pic>
      <p:pic>
        <p:nvPicPr>
          <p:cNvPr id="3" name="object 6">
            <a:extLst>
              <a:ext uri="{FF2B5EF4-FFF2-40B4-BE49-F238E27FC236}">
                <a16:creationId xmlns:a16="http://schemas.microsoft.com/office/drawing/2014/main" id="{C6A0E52E-8AE9-469E-F23A-DDE343A1F120}"/>
              </a:ext>
            </a:extLst>
          </p:cNvPr>
          <p:cNvPicPr/>
          <p:nvPr/>
        </p:nvPicPr>
        <p:blipFill>
          <a:blip r:embed="rId6">
            <a:extLst>
              <a:ext uri="{28A0092B-C50C-407E-A947-70E740481C1C}">
                <a14:useLocalDpi xmlns:a14="http://schemas.microsoft.com/office/drawing/2010/main" val="0"/>
              </a:ext>
            </a:extLst>
          </a:blip>
          <a:srcRect/>
          <a:stretch/>
        </p:blipFill>
        <p:spPr>
          <a:xfrm>
            <a:off x="1013259" y="2601090"/>
            <a:ext cx="3293287" cy="701674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F6301-E509-7534-811F-7D806206519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0984F3B-E356-EE7A-1BFF-4BD497318CE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4D81F45-2A1C-69D6-AD41-1022238044CC}"/>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E17AC39-4E73-C493-177A-AD0D43A890C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7E1FE5BB-E0A0-747B-012D-5F7B34733EF5}"/>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12" name="object 10">
            <a:extLst>
              <a:ext uri="{FF2B5EF4-FFF2-40B4-BE49-F238E27FC236}">
                <a16:creationId xmlns:a16="http://schemas.microsoft.com/office/drawing/2014/main" id="{88060C39-1BB3-79B7-366F-DA0F49B7DDDA}"/>
              </a:ext>
            </a:extLst>
          </p:cNvPr>
          <p:cNvPicPr/>
          <p:nvPr/>
        </p:nvPicPr>
        <p:blipFill>
          <a:blip r:embed="rId2">
            <a:extLst>
              <a:ext uri="{28A0092B-C50C-407E-A947-70E740481C1C}">
                <a14:useLocalDpi xmlns:a14="http://schemas.microsoft.com/office/drawing/2010/main" val="0"/>
              </a:ext>
            </a:extLst>
          </a:blip>
          <a:srcRect/>
          <a:stretch/>
        </p:blipFill>
        <p:spPr>
          <a:xfrm>
            <a:off x="5046608" y="2380136"/>
            <a:ext cx="3226093" cy="7286651"/>
          </a:xfrm>
          <a:prstGeom prst="rect">
            <a:avLst/>
          </a:prstGeom>
        </p:spPr>
      </p:pic>
      <p:pic>
        <p:nvPicPr>
          <p:cNvPr id="13" name="object 10">
            <a:extLst>
              <a:ext uri="{FF2B5EF4-FFF2-40B4-BE49-F238E27FC236}">
                <a16:creationId xmlns:a16="http://schemas.microsoft.com/office/drawing/2014/main" id="{AEE7B832-7CC9-3E66-57A5-A605591ABA96}"/>
              </a:ext>
            </a:extLst>
          </p:cNvPr>
          <p:cNvPicPr/>
          <p:nvPr/>
        </p:nvPicPr>
        <p:blipFill>
          <a:blip r:embed="rId3">
            <a:extLst>
              <a:ext uri="{28A0092B-C50C-407E-A947-70E740481C1C}">
                <a14:useLocalDpi xmlns:a14="http://schemas.microsoft.com/office/drawing/2010/main" val="0"/>
              </a:ext>
            </a:extLst>
          </a:blip>
          <a:srcRect/>
          <a:stretch/>
        </p:blipFill>
        <p:spPr>
          <a:xfrm>
            <a:off x="9334553" y="2380136"/>
            <a:ext cx="3287155" cy="7286651"/>
          </a:xfrm>
          <a:prstGeom prst="rect">
            <a:avLst/>
          </a:prstGeom>
        </p:spPr>
      </p:pic>
    </p:spTree>
    <p:extLst>
      <p:ext uri="{BB962C8B-B14F-4D97-AF65-F5344CB8AC3E}">
        <p14:creationId xmlns:p14="http://schemas.microsoft.com/office/powerpoint/2010/main" val="18024297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sp>
        <p:nvSpPr>
          <p:cNvPr id="4" name="object 4"/>
          <p:cNvSpPr/>
          <p:nvPr/>
        </p:nvSpPr>
        <p:spPr>
          <a:xfrm>
            <a:off x="443865" y="5724016"/>
            <a:ext cx="581025" cy="4552315"/>
          </a:xfrm>
          <a:custGeom>
            <a:avLst/>
            <a:gdLst/>
            <a:ahLst/>
            <a:cxnLst/>
            <a:rect l="l" t="t" r="r" b="b"/>
            <a:pathLst>
              <a:path w="581025" h="4552315">
                <a:moveTo>
                  <a:pt x="0" y="4551836"/>
                </a:moveTo>
                <a:lnTo>
                  <a:pt x="1892" y="4545384"/>
                </a:lnTo>
                <a:lnTo>
                  <a:pt x="14922" y="4500238"/>
                </a:lnTo>
                <a:lnTo>
                  <a:pt x="21729" y="4476182"/>
                </a:lnTo>
              </a:path>
              <a:path w="581025" h="4552315">
                <a:moveTo>
                  <a:pt x="21729" y="4476182"/>
                </a:moveTo>
                <a:lnTo>
                  <a:pt x="27825" y="4454602"/>
                </a:lnTo>
                <a:lnTo>
                  <a:pt x="40614" y="4408474"/>
                </a:lnTo>
                <a:lnTo>
                  <a:pt x="53276" y="4361865"/>
                </a:lnTo>
                <a:lnTo>
                  <a:pt x="56654" y="4349178"/>
                </a:lnTo>
              </a:path>
              <a:path w="581025" h="4552315">
                <a:moveTo>
                  <a:pt x="56654" y="4349178"/>
                </a:moveTo>
                <a:lnTo>
                  <a:pt x="65811" y="4314774"/>
                </a:lnTo>
                <a:lnTo>
                  <a:pt x="78231" y="4267212"/>
                </a:lnTo>
                <a:lnTo>
                  <a:pt x="89750" y="4222178"/>
                </a:lnTo>
              </a:path>
              <a:path w="581025" h="4552315">
                <a:moveTo>
                  <a:pt x="89750" y="4222178"/>
                </a:moveTo>
                <a:lnTo>
                  <a:pt x="90525" y="4219181"/>
                </a:lnTo>
                <a:lnTo>
                  <a:pt x="102692" y="4170667"/>
                </a:lnTo>
                <a:lnTo>
                  <a:pt x="114731" y="4121696"/>
                </a:lnTo>
                <a:lnTo>
                  <a:pt x="121119" y="4095178"/>
                </a:lnTo>
              </a:path>
              <a:path w="581025" h="4552315">
                <a:moveTo>
                  <a:pt x="121119" y="4095178"/>
                </a:moveTo>
                <a:lnTo>
                  <a:pt x="126644" y="4072267"/>
                </a:lnTo>
                <a:lnTo>
                  <a:pt x="138429" y="4022382"/>
                </a:lnTo>
                <a:lnTo>
                  <a:pt x="150088" y="3972039"/>
                </a:lnTo>
                <a:lnTo>
                  <a:pt x="150964" y="3968178"/>
                </a:lnTo>
              </a:path>
              <a:path w="581025" h="4552315">
                <a:moveTo>
                  <a:pt x="150964" y="3968178"/>
                </a:moveTo>
                <a:lnTo>
                  <a:pt x="161620" y="3921239"/>
                </a:lnTo>
                <a:lnTo>
                  <a:pt x="173012" y="3870007"/>
                </a:lnTo>
                <a:lnTo>
                  <a:pt x="179298" y="3841178"/>
                </a:lnTo>
              </a:path>
              <a:path w="581025" h="4552315">
                <a:moveTo>
                  <a:pt x="179298" y="3841178"/>
                </a:moveTo>
                <a:lnTo>
                  <a:pt x="184276" y="3818331"/>
                </a:lnTo>
                <a:lnTo>
                  <a:pt x="195402" y="3766210"/>
                </a:lnTo>
                <a:lnTo>
                  <a:pt x="206286" y="3714165"/>
                </a:lnTo>
              </a:path>
              <a:path w="581025" h="4552315">
                <a:moveTo>
                  <a:pt x="206286" y="3714178"/>
                </a:moveTo>
                <a:lnTo>
                  <a:pt x="206400" y="3713657"/>
                </a:lnTo>
                <a:lnTo>
                  <a:pt x="217258" y="3660673"/>
                </a:lnTo>
                <a:lnTo>
                  <a:pt x="227977" y="3607269"/>
                </a:lnTo>
                <a:lnTo>
                  <a:pt x="231927" y="3587178"/>
                </a:lnTo>
              </a:path>
              <a:path w="581025" h="4552315">
                <a:moveTo>
                  <a:pt x="231927" y="3587178"/>
                </a:moveTo>
                <a:lnTo>
                  <a:pt x="238556" y="3553447"/>
                </a:lnTo>
                <a:lnTo>
                  <a:pt x="249008" y="3499192"/>
                </a:lnTo>
                <a:lnTo>
                  <a:pt x="256362" y="3460178"/>
                </a:lnTo>
              </a:path>
              <a:path w="581025" h="4552315">
                <a:moveTo>
                  <a:pt x="256362" y="3460178"/>
                </a:moveTo>
                <a:lnTo>
                  <a:pt x="259321" y="3444532"/>
                </a:lnTo>
                <a:lnTo>
                  <a:pt x="269481" y="3389464"/>
                </a:lnTo>
                <a:lnTo>
                  <a:pt x="279514" y="3333978"/>
                </a:lnTo>
                <a:lnTo>
                  <a:pt x="279653" y="3333178"/>
                </a:lnTo>
              </a:path>
              <a:path w="581025" h="4552315">
                <a:moveTo>
                  <a:pt x="279653" y="3333178"/>
                </a:moveTo>
                <a:lnTo>
                  <a:pt x="289394" y="3278124"/>
                </a:lnTo>
                <a:lnTo>
                  <a:pt x="299135" y="3221863"/>
                </a:lnTo>
                <a:lnTo>
                  <a:pt x="301777" y="3206242"/>
                </a:lnTo>
              </a:path>
              <a:path w="581025" h="4552315">
                <a:moveTo>
                  <a:pt x="301777" y="3206242"/>
                </a:moveTo>
                <a:lnTo>
                  <a:pt x="308724" y="3165094"/>
                </a:lnTo>
                <a:lnTo>
                  <a:pt x="318173" y="3108071"/>
                </a:lnTo>
                <a:lnTo>
                  <a:pt x="322846" y="3079242"/>
                </a:lnTo>
              </a:path>
              <a:path w="581025" h="4552315">
                <a:moveTo>
                  <a:pt x="322846" y="3079242"/>
                </a:moveTo>
                <a:lnTo>
                  <a:pt x="327482" y="3050667"/>
                </a:lnTo>
                <a:lnTo>
                  <a:pt x="336638" y="2992755"/>
                </a:lnTo>
                <a:lnTo>
                  <a:pt x="342912" y="2952242"/>
                </a:lnTo>
              </a:path>
              <a:path w="581025" h="4552315">
                <a:moveTo>
                  <a:pt x="342912" y="2952242"/>
                </a:moveTo>
                <a:lnTo>
                  <a:pt x="345643" y="2934589"/>
                </a:lnTo>
                <a:lnTo>
                  <a:pt x="354495" y="2875915"/>
                </a:lnTo>
                <a:lnTo>
                  <a:pt x="361988" y="2825242"/>
                </a:lnTo>
              </a:path>
              <a:path w="581025" h="4552315">
                <a:moveTo>
                  <a:pt x="361988" y="2825242"/>
                </a:moveTo>
                <a:lnTo>
                  <a:pt x="363207" y="2816987"/>
                </a:lnTo>
                <a:lnTo>
                  <a:pt x="371767" y="2757678"/>
                </a:lnTo>
                <a:lnTo>
                  <a:pt x="380123" y="2698115"/>
                </a:lnTo>
              </a:path>
              <a:path w="581025" h="4552315">
                <a:moveTo>
                  <a:pt x="380123" y="2698242"/>
                </a:moveTo>
                <a:lnTo>
                  <a:pt x="380161" y="2697988"/>
                </a:lnTo>
                <a:lnTo>
                  <a:pt x="388416" y="2637917"/>
                </a:lnTo>
                <a:lnTo>
                  <a:pt x="396506" y="2577465"/>
                </a:lnTo>
                <a:lnTo>
                  <a:pt x="397332" y="2571242"/>
                </a:lnTo>
              </a:path>
              <a:path w="581025" h="4552315">
                <a:moveTo>
                  <a:pt x="397332" y="2571242"/>
                </a:moveTo>
                <a:lnTo>
                  <a:pt x="404444" y="2516632"/>
                </a:lnTo>
                <a:lnTo>
                  <a:pt x="412229" y="2455545"/>
                </a:lnTo>
                <a:lnTo>
                  <a:pt x="413638" y="2444242"/>
                </a:lnTo>
              </a:path>
              <a:path w="581025" h="4552315">
                <a:moveTo>
                  <a:pt x="413638" y="2444242"/>
                </a:moveTo>
                <a:lnTo>
                  <a:pt x="419849" y="2394077"/>
                </a:lnTo>
                <a:lnTo>
                  <a:pt x="427316" y="2332228"/>
                </a:lnTo>
                <a:lnTo>
                  <a:pt x="429094" y="2317242"/>
                </a:lnTo>
              </a:path>
              <a:path w="581025" h="4552315">
                <a:moveTo>
                  <a:pt x="429094" y="2317242"/>
                </a:moveTo>
                <a:lnTo>
                  <a:pt x="434632" y="2270125"/>
                </a:lnTo>
                <a:lnTo>
                  <a:pt x="441782" y="2207641"/>
                </a:lnTo>
                <a:lnTo>
                  <a:pt x="443725" y="2190242"/>
                </a:lnTo>
              </a:path>
              <a:path w="581025" h="4552315">
                <a:moveTo>
                  <a:pt x="443725" y="2190242"/>
                </a:moveTo>
                <a:lnTo>
                  <a:pt x="448767" y="2144903"/>
                </a:lnTo>
                <a:lnTo>
                  <a:pt x="455587" y="2081657"/>
                </a:lnTo>
                <a:lnTo>
                  <a:pt x="457530" y="2063242"/>
                </a:lnTo>
              </a:path>
              <a:path w="581025" h="4552315">
                <a:moveTo>
                  <a:pt x="457530" y="2063242"/>
                </a:moveTo>
                <a:lnTo>
                  <a:pt x="462241" y="2018284"/>
                </a:lnTo>
                <a:lnTo>
                  <a:pt x="468731" y="1954530"/>
                </a:lnTo>
                <a:lnTo>
                  <a:pt x="470547" y="1936242"/>
                </a:lnTo>
              </a:path>
              <a:path w="581025" h="4552315">
                <a:moveTo>
                  <a:pt x="470547" y="1936242"/>
                </a:moveTo>
                <a:lnTo>
                  <a:pt x="475068" y="1890395"/>
                </a:lnTo>
                <a:lnTo>
                  <a:pt x="481228" y="1826006"/>
                </a:lnTo>
                <a:lnTo>
                  <a:pt x="482777" y="1809242"/>
                </a:lnTo>
              </a:path>
              <a:path w="581025" h="4552315">
                <a:moveTo>
                  <a:pt x="482777" y="1809242"/>
                </a:moveTo>
                <a:lnTo>
                  <a:pt x="487222" y="1761236"/>
                </a:lnTo>
                <a:lnTo>
                  <a:pt x="493052" y="1696212"/>
                </a:lnTo>
                <a:lnTo>
                  <a:pt x="494271" y="1682242"/>
                </a:lnTo>
              </a:path>
              <a:path w="581025" h="4552315">
                <a:moveTo>
                  <a:pt x="494271" y="1682242"/>
                </a:moveTo>
                <a:lnTo>
                  <a:pt x="498703" y="1630934"/>
                </a:lnTo>
                <a:lnTo>
                  <a:pt x="504190" y="1565402"/>
                </a:lnTo>
                <a:lnTo>
                  <a:pt x="505015" y="1555242"/>
                </a:lnTo>
              </a:path>
              <a:path w="581025" h="4552315">
                <a:moveTo>
                  <a:pt x="505015" y="1555242"/>
                </a:moveTo>
                <a:lnTo>
                  <a:pt x="509511" y="1499489"/>
                </a:lnTo>
                <a:lnTo>
                  <a:pt x="514642" y="1433195"/>
                </a:lnTo>
                <a:lnTo>
                  <a:pt x="519607" y="1366774"/>
                </a:lnTo>
                <a:lnTo>
                  <a:pt x="524319" y="1301115"/>
                </a:lnTo>
              </a:path>
              <a:path w="581025" h="4552315">
                <a:moveTo>
                  <a:pt x="524319" y="1301242"/>
                </a:moveTo>
                <a:lnTo>
                  <a:pt x="524408" y="1300099"/>
                </a:lnTo>
                <a:lnTo>
                  <a:pt x="529031" y="1233043"/>
                </a:lnTo>
                <a:lnTo>
                  <a:pt x="532904" y="1174242"/>
                </a:lnTo>
              </a:path>
              <a:path w="581025" h="4552315">
                <a:moveTo>
                  <a:pt x="532904" y="1174242"/>
                </a:moveTo>
                <a:lnTo>
                  <a:pt x="533463" y="1165733"/>
                </a:lnTo>
                <a:lnTo>
                  <a:pt x="537730" y="1098169"/>
                </a:lnTo>
                <a:lnTo>
                  <a:pt x="540804" y="1047242"/>
                </a:lnTo>
              </a:path>
              <a:path w="581025" h="4552315">
                <a:moveTo>
                  <a:pt x="540804" y="1047242"/>
                </a:moveTo>
                <a:lnTo>
                  <a:pt x="541807" y="1030351"/>
                </a:lnTo>
                <a:lnTo>
                  <a:pt x="545719" y="962279"/>
                </a:lnTo>
                <a:lnTo>
                  <a:pt x="548004" y="920242"/>
                </a:lnTo>
              </a:path>
              <a:path w="581025" h="4552315">
                <a:moveTo>
                  <a:pt x="548004" y="920242"/>
                </a:moveTo>
                <a:lnTo>
                  <a:pt x="549440" y="893826"/>
                </a:lnTo>
                <a:lnTo>
                  <a:pt x="552983" y="825246"/>
                </a:lnTo>
                <a:lnTo>
                  <a:pt x="554558" y="793242"/>
                </a:lnTo>
              </a:path>
              <a:path w="581025" h="4552315">
                <a:moveTo>
                  <a:pt x="554558" y="793242"/>
                </a:moveTo>
                <a:lnTo>
                  <a:pt x="556348" y="756412"/>
                </a:lnTo>
                <a:lnTo>
                  <a:pt x="559523" y="687324"/>
                </a:lnTo>
                <a:lnTo>
                  <a:pt x="560438" y="666242"/>
                </a:lnTo>
              </a:path>
              <a:path w="581025" h="4552315">
                <a:moveTo>
                  <a:pt x="560438" y="666242"/>
                </a:moveTo>
                <a:lnTo>
                  <a:pt x="562508" y="617982"/>
                </a:lnTo>
                <a:lnTo>
                  <a:pt x="565315" y="548386"/>
                </a:lnTo>
                <a:lnTo>
                  <a:pt x="567931" y="478663"/>
                </a:lnTo>
                <a:lnTo>
                  <a:pt x="570242" y="412115"/>
                </a:lnTo>
              </a:path>
              <a:path w="581025" h="4552315">
                <a:moveTo>
                  <a:pt x="570242" y="412242"/>
                </a:moveTo>
                <a:lnTo>
                  <a:pt x="570369" y="408559"/>
                </a:lnTo>
                <a:lnTo>
                  <a:pt x="572604" y="338328"/>
                </a:lnTo>
                <a:lnTo>
                  <a:pt x="574154" y="285242"/>
                </a:lnTo>
              </a:path>
              <a:path w="581025" h="4552315">
                <a:moveTo>
                  <a:pt x="574154" y="285242"/>
                </a:moveTo>
                <a:lnTo>
                  <a:pt x="574662" y="267843"/>
                </a:lnTo>
                <a:lnTo>
                  <a:pt x="576529" y="197104"/>
                </a:lnTo>
                <a:lnTo>
                  <a:pt x="577443" y="158242"/>
                </a:lnTo>
              </a:path>
              <a:path w="581025" h="4552315">
                <a:moveTo>
                  <a:pt x="577443" y="158242"/>
                </a:moveTo>
                <a:lnTo>
                  <a:pt x="578192" y="126237"/>
                </a:lnTo>
                <a:lnTo>
                  <a:pt x="579678" y="55118"/>
                </a:lnTo>
                <a:lnTo>
                  <a:pt x="580097" y="31242"/>
                </a:lnTo>
              </a:path>
              <a:path w="581025" h="4552315">
                <a:moveTo>
                  <a:pt x="580097" y="31242"/>
                </a:moveTo>
                <a:lnTo>
                  <a:pt x="580669" y="0"/>
                </a:lnTo>
              </a:path>
            </a:pathLst>
          </a:custGeom>
          <a:ln w="38100">
            <a:solidFill>
              <a:srgbClr val="FC601F"/>
            </a:solidFill>
          </a:ln>
        </p:spPr>
        <p:txBody>
          <a:bodyPr wrap="square" lIns="0" tIns="0" rIns="0" bIns="0" rtlCol="0"/>
          <a:lstStyle/>
          <a:p>
            <a:endParaRPr/>
          </a:p>
        </p:txBody>
      </p:sp>
      <p:sp>
        <p:nvSpPr>
          <p:cNvPr id="6" name="object 6"/>
          <p:cNvSpPr/>
          <p:nvPr/>
        </p:nvSpPr>
        <p:spPr>
          <a:xfrm>
            <a:off x="13637133" y="0"/>
            <a:ext cx="4650740" cy="1359535"/>
          </a:xfrm>
          <a:custGeom>
            <a:avLst/>
            <a:gdLst/>
            <a:ahLst/>
            <a:cxnLst/>
            <a:rect l="l" t="t" r="r" b="b"/>
            <a:pathLst>
              <a:path w="4650740" h="1359535">
                <a:moveTo>
                  <a:pt x="3245738"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590" y="1351660"/>
                </a:lnTo>
                <a:lnTo>
                  <a:pt x="3998086" y="1348994"/>
                </a:lnTo>
              </a:path>
              <a:path w="4650740" h="1359535">
                <a:moveTo>
                  <a:pt x="3090163" y="1336294"/>
                </a:moveTo>
                <a:lnTo>
                  <a:pt x="3095244" y="1336802"/>
                </a:lnTo>
                <a:lnTo>
                  <a:pt x="3142615" y="1341120"/>
                </a:lnTo>
                <a:lnTo>
                  <a:pt x="3189986" y="1345056"/>
                </a:lnTo>
                <a:lnTo>
                  <a:pt x="3237611" y="1348485"/>
                </a:lnTo>
                <a:lnTo>
                  <a:pt x="3245738" y="1348994"/>
                </a:lnTo>
              </a:path>
              <a:path w="4650740" h="1359535">
                <a:moveTo>
                  <a:pt x="3998086" y="1348994"/>
                </a:moveTo>
                <a:lnTo>
                  <a:pt x="4006215" y="1348485"/>
                </a:lnTo>
                <a:lnTo>
                  <a:pt x="4053713" y="1345056"/>
                </a:lnTo>
                <a:lnTo>
                  <a:pt x="4101211" y="1341120"/>
                </a:lnTo>
                <a:lnTo>
                  <a:pt x="4148582"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1948"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524"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784" y="797305"/>
                </a:lnTo>
                <a:lnTo>
                  <a:pt x="1233551" y="817245"/>
                </a:lnTo>
                <a:lnTo>
                  <a:pt x="1274445" y="836802"/>
                </a:lnTo>
                <a:lnTo>
                  <a:pt x="1315593" y="855979"/>
                </a:lnTo>
                <a:lnTo>
                  <a:pt x="1356995" y="875029"/>
                </a:lnTo>
                <a:lnTo>
                  <a:pt x="1398524" y="893572"/>
                </a:lnTo>
                <a:lnTo>
                  <a:pt x="1440180" y="911859"/>
                </a:lnTo>
                <a:lnTo>
                  <a:pt x="1482090" y="929767"/>
                </a:lnTo>
                <a:lnTo>
                  <a:pt x="1524253" y="947293"/>
                </a:lnTo>
                <a:lnTo>
                  <a:pt x="1566418" y="964565"/>
                </a:lnTo>
                <a:lnTo>
                  <a:pt x="1608836" y="981455"/>
                </a:lnTo>
                <a:lnTo>
                  <a:pt x="1651507" y="998093"/>
                </a:lnTo>
                <a:lnTo>
                  <a:pt x="1694180" y="1014222"/>
                </a:lnTo>
                <a:lnTo>
                  <a:pt x="1737105" y="1030097"/>
                </a:lnTo>
                <a:lnTo>
                  <a:pt x="1780286" y="1045718"/>
                </a:lnTo>
                <a:lnTo>
                  <a:pt x="1823465" y="1060830"/>
                </a:lnTo>
                <a:lnTo>
                  <a:pt x="1866900" y="1075690"/>
                </a:lnTo>
                <a:lnTo>
                  <a:pt x="1910461" y="1090168"/>
                </a:lnTo>
                <a:lnTo>
                  <a:pt x="1954276" y="1104265"/>
                </a:lnTo>
                <a:lnTo>
                  <a:pt x="1998218" y="1117980"/>
                </a:lnTo>
                <a:lnTo>
                  <a:pt x="2042286" y="1131443"/>
                </a:lnTo>
                <a:lnTo>
                  <a:pt x="2086482" y="1144397"/>
                </a:lnTo>
                <a:lnTo>
                  <a:pt x="2130805" y="1157097"/>
                </a:lnTo>
                <a:lnTo>
                  <a:pt x="2175382" y="1169416"/>
                </a:lnTo>
                <a:lnTo>
                  <a:pt x="2220086" y="1181353"/>
                </a:lnTo>
                <a:lnTo>
                  <a:pt x="2264918"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grpSp>
        <p:nvGrpSpPr>
          <p:cNvPr id="9" name="object 9"/>
          <p:cNvGrpSpPr/>
          <p:nvPr/>
        </p:nvGrpSpPr>
        <p:grpSpPr>
          <a:xfrm>
            <a:off x="862964" y="521588"/>
            <a:ext cx="992505" cy="992505"/>
            <a:chOff x="862964" y="521588"/>
            <a:chExt cx="992505" cy="992505"/>
          </a:xfrm>
        </p:grpSpPr>
        <p:sp>
          <p:nvSpPr>
            <p:cNvPr id="10" name="object 10"/>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1" name="object 11"/>
            <p:cNvPicPr/>
            <p:nvPr/>
          </p:nvPicPr>
          <p:blipFill>
            <a:blip r:embed="rId2" cstate="print"/>
            <a:stretch>
              <a:fillRect/>
            </a:stretch>
          </p:blipFill>
          <p:spPr>
            <a:xfrm>
              <a:off x="1254912" y="893698"/>
              <a:ext cx="210286" cy="246252"/>
            </a:xfrm>
            <a:prstGeom prst="rect">
              <a:avLst/>
            </a:prstGeom>
          </p:spPr>
        </p:pic>
      </p:grpSp>
      <p:pic>
        <p:nvPicPr>
          <p:cNvPr id="12" name="object 12"/>
          <p:cNvPicPr/>
          <p:nvPr/>
        </p:nvPicPr>
        <p:blipFill>
          <a:blip r:embed="rId3">
            <a:extLst>
              <a:ext uri="{28A0092B-C50C-407E-A947-70E740481C1C}">
                <a14:useLocalDpi xmlns:a14="http://schemas.microsoft.com/office/drawing/2010/main" val="0"/>
              </a:ext>
            </a:extLst>
          </a:blip>
          <a:srcRect/>
          <a:stretch/>
        </p:blipFill>
        <p:spPr>
          <a:xfrm>
            <a:off x="5974018" y="2601090"/>
            <a:ext cx="3283460" cy="7182570"/>
          </a:xfrm>
          <a:prstGeom prst="rect">
            <a:avLst/>
          </a:prstGeom>
        </p:spPr>
      </p:pic>
      <p:pic>
        <p:nvPicPr>
          <p:cNvPr id="14" name="object 12">
            <a:extLst>
              <a:ext uri="{FF2B5EF4-FFF2-40B4-BE49-F238E27FC236}">
                <a16:creationId xmlns:a16="http://schemas.microsoft.com/office/drawing/2014/main" id="{968AAFEF-A491-E7AC-65E5-6EAAD69088A5}"/>
              </a:ext>
            </a:extLst>
          </p:cNvPr>
          <p:cNvPicPr/>
          <p:nvPr/>
        </p:nvPicPr>
        <p:blipFill>
          <a:blip r:embed="rId4">
            <a:extLst>
              <a:ext uri="{28A0092B-C50C-407E-A947-70E740481C1C}">
                <a14:useLocalDpi xmlns:a14="http://schemas.microsoft.com/office/drawing/2010/main" val="0"/>
              </a:ext>
            </a:extLst>
          </a:blip>
          <a:srcRect/>
          <a:stretch/>
        </p:blipFill>
        <p:spPr>
          <a:xfrm>
            <a:off x="10232855" y="2601090"/>
            <a:ext cx="3404278" cy="7182570"/>
          </a:xfrm>
          <a:prstGeom prst="rect">
            <a:avLst/>
          </a:prstGeom>
        </p:spPr>
      </p:pic>
      <p:sp>
        <p:nvSpPr>
          <p:cNvPr id="16" name="TextBox 15">
            <a:extLst>
              <a:ext uri="{FF2B5EF4-FFF2-40B4-BE49-F238E27FC236}">
                <a16:creationId xmlns:a16="http://schemas.microsoft.com/office/drawing/2014/main" id="{F4FEC81B-DFAB-EC18-DAC3-0BB97744F26E}"/>
              </a:ext>
            </a:extLst>
          </p:cNvPr>
          <p:cNvSpPr txBox="1"/>
          <p:nvPr/>
        </p:nvSpPr>
        <p:spPr>
          <a:xfrm>
            <a:off x="420674" y="1250783"/>
            <a:ext cx="1352392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User Dashboard Notifications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3" name="object 6">
            <a:extLst>
              <a:ext uri="{FF2B5EF4-FFF2-40B4-BE49-F238E27FC236}">
                <a16:creationId xmlns:a16="http://schemas.microsoft.com/office/drawing/2014/main" id="{C577F068-2350-A421-0645-5302E2F1DDE4}"/>
              </a:ext>
            </a:extLst>
          </p:cNvPr>
          <p:cNvPicPr/>
          <p:nvPr/>
        </p:nvPicPr>
        <p:blipFill>
          <a:blip r:embed="rId5">
            <a:extLst>
              <a:ext uri="{28A0092B-C50C-407E-A947-70E740481C1C}">
                <a14:useLocalDpi xmlns:a14="http://schemas.microsoft.com/office/drawing/2010/main" val="0"/>
              </a:ext>
            </a:extLst>
          </a:blip>
          <a:srcRect/>
          <a:stretch/>
        </p:blipFill>
        <p:spPr>
          <a:xfrm>
            <a:off x="1841292" y="2684001"/>
            <a:ext cx="3293287" cy="7016748"/>
          </a:xfrm>
          <a:prstGeom prst="rect">
            <a:avLst/>
          </a:prstGeom>
        </p:spPr>
      </p:pic>
      <p:pic>
        <p:nvPicPr>
          <p:cNvPr id="5" name="object 12">
            <a:extLst>
              <a:ext uri="{FF2B5EF4-FFF2-40B4-BE49-F238E27FC236}">
                <a16:creationId xmlns:a16="http://schemas.microsoft.com/office/drawing/2014/main" id="{2BD93340-F18A-7D0F-0EC2-00CF65ECC33F}"/>
              </a:ext>
            </a:extLst>
          </p:cNvPr>
          <p:cNvPicPr/>
          <p:nvPr/>
        </p:nvPicPr>
        <p:blipFill>
          <a:blip r:embed="rId6">
            <a:extLst>
              <a:ext uri="{28A0092B-C50C-407E-A947-70E740481C1C}">
                <a14:useLocalDpi xmlns:a14="http://schemas.microsoft.com/office/drawing/2010/main" val="0"/>
              </a:ext>
            </a:extLst>
          </a:blip>
          <a:srcRect/>
          <a:stretch/>
        </p:blipFill>
        <p:spPr>
          <a:xfrm>
            <a:off x="14520202" y="2601090"/>
            <a:ext cx="3275486" cy="718257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sp>
        <p:nvSpPr>
          <p:cNvPr id="5" name="object 5"/>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7" name="object 7"/>
          <p:cNvSpPr/>
          <p:nvPr/>
        </p:nvSpPr>
        <p:spPr>
          <a:xfrm>
            <a:off x="307340" y="5835015"/>
            <a:ext cx="552450" cy="4451985"/>
          </a:xfrm>
          <a:custGeom>
            <a:avLst/>
            <a:gdLst/>
            <a:ahLst/>
            <a:cxnLst/>
            <a:rect l="l" t="t" r="r" b="b"/>
            <a:pathLst>
              <a:path w="552450" h="4451984">
                <a:moveTo>
                  <a:pt x="0" y="4451875"/>
                </a:moveTo>
                <a:lnTo>
                  <a:pt x="12014" y="4408504"/>
                </a:lnTo>
                <a:lnTo>
                  <a:pt x="24688" y="4361893"/>
                </a:lnTo>
                <a:lnTo>
                  <a:pt x="28067" y="4349207"/>
                </a:lnTo>
              </a:path>
              <a:path w="552450" h="4451984">
                <a:moveTo>
                  <a:pt x="28067" y="4349207"/>
                </a:moveTo>
                <a:lnTo>
                  <a:pt x="37223" y="4314799"/>
                </a:lnTo>
                <a:lnTo>
                  <a:pt x="49644" y="4267238"/>
                </a:lnTo>
                <a:lnTo>
                  <a:pt x="61163" y="4222203"/>
                </a:lnTo>
              </a:path>
              <a:path w="552450" h="4451984">
                <a:moveTo>
                  <a:pt x="61163" y="4222203"/>
                </a:moveTo>
                <a:lnTo>
                  <a:pt x="61937" y="4219206"/>
                </a:lnTo>
                <a:lnTo>
                  <a:pt x="74104" y="4170692"/>
                </a:lnTo>
                <a:lnTo>
                  <a:pt x="86144" y="4121721"/>
                </a:lnTo>
                <a:lnTo>
                  <a:pt x="92532" y="4095203"/>
                </a:lnTo>
              </a:path>
              <a:path w="552450" h="4451984">
                <a:moveTo>
                  <a:pt x="92532" y="4095203"/>
                </a:moveTo>
                <a:lnTo>
                  <a:pt x="98056" y="4072293"/>
                </a:lnTo>
                <a:lnTo>
                  <a:pt x="109842" y="4022407"/>
                </a:lnTo>
                <a:lnTo>
                  <a:pt x="121500" y="3972064"/>
                </a:lnTo>
                <a:lnTo>
                  <a:pt x="122377" y="3968203"/>
                </a:lnTo>
              </a:path>
              <a:path w="552450" h="4451984">
                <a:moveTo>
                  <a:pt x="122377" y="3968203"/>
                </a:moveTo>
                <a:lnTo>
                  <a:pt x="133019" y="3921264"/>
                </a:lnTo>
                <a:lnTo>
                  <a:pt x="144424" y="3870032"/>
                </a:lnTo>
                <a:lnTo>
                  <a:pt x="150698" y="3841203"/>
                </a:lnTo>
              </a:path>
              <a:path w="552450" h="4451984">
                <a:moveTo>
                  <a:pt x="150698" y="3841203"/>
                </a:moveTo>
                <a:lnTo>
                  <a:pt x="155676" y="3818356"/>
                </a:lnTo>
                <a:lnTo>
                  <a:pt x="166814" y="3766235"/>
                </a:lnTo>
                <a:lnTo>
                  <a:pt x="177698" y="3714191"/>
                </a:lnTo>
              </a:path>
              <a:path w="552450" h="4451984">
                <a:moveTo>
                  <a:pt x="177698" y="3714203"/>
                </a:moveTo>
                <a:lnTo>
                  <a:pt x="177800" y="3713683"/>
                </a:lnTo>
                <a:lnTo>
                  <a:pt x="188658" y="3660711"/>
                </a:lnTo>
                <a:lnTo>
                  <a:pt x="199390" y="3607295"/>
                </a:lnTo>
                <a:lnTo>
                  <a:pt x="203339" y="3587203"/>
                </a:lnTo>
              </a:path>
              <a:path w="552450" h="4451984">
                <a:moveTo>
                  <a:pt x="203339" y="3587203"/>
                </a:moveTo>
                <a:lnTo>
                  <a:pt x="209969" y="3553472"/>
                </a:lnTo>
                <a:lnTo>
                  <a:pt x="220421" y="3499218"/>
                </a:lnTo>
                <a:lnTo>
                  <a:pt x="227774" y="3460203"/>
                </a:lnTo>
              </a:path>
              <a:path w="552450" h="4451984">
                <a:moveTo>
                  <a:pt x="227774" y="3460203"/>
                </a:moveTo>
                <a:lnTo>
                  <a:pt x="230720" y="3444557"/>
                </a:lnTo>
                <a:lnTo>
                  <a:pt x="240893" y="3389490"/>
                </a:lnTo>
                <a:lnTo>
                  <a:pt x="250913" y="3334004"/>
                </a:lnTo>
                <a:lnTo>
                  <a:pt x="251053" y="3333203"/>
                </a:lnTo>
              </a:path>
              <a:path w="552450" h="4451984">
                <a:moveTo>
                  <a:pt x="251053" y="3333203"/>
                </a:moveTo>
                <a:lnTo>
                  <a:pt x="260794" y="3278124"/>
                </a:lnTo>
                <a:lnTo>
                  <a:pt x="270535" y="3221837"/>
                </a:lnTo>
                <a:lnTo>
                  <a:pt x="273189" y="3206203"/>
                </a:lnTo>
              </a:path>
              <a:path w="552450" h="4451984">
                <a:moveTo>
                  <a:pt x="273189" y="3206203"/>
                </a:moveTo>
                <a:lnTo>
                  <a:pt x="280136" y="3165221"/>
                </a:lnTo>
                <a:lnTo>
                  <a:pt x="289585" y="3108071"/>
                </a:lnTo>
                <a:lnTo>
                  <a:pt x="294259" y="3079242"/>
                </a:lnTo>
              </a:path>
              <a:path w="552450" h="4451984">
                <a:moveTo>
                  <a:pt x="294259" y="3079242"/>
                </a:moveTo>
                <a:lnTo>
                  <a:pt x="298881" y="3050667"/>
                </a:lnTo>
                <a:lnTo>
                  <a:pt x="308038" y="2992755"/>
                </a:lnTo>
                <a:lnTo>
                  <a:pt x="314325" y="2952242"/>
                </a:lnTo>
              </a:path>
              <a:path w="552450" h="4451984">
                <a:moveTo>
                  <a:pt x="314325" y="2952242"/>
                </a:moveTo>
                <a:lnTo>
                  <a:pt x="317042" y="2934589"/>
                </a:lnTo>
                <a:lnTo>
                  <a:pt x="325907" y="2875915"/>
                </a:lnTo>
                <a:lnTo>
                  <a:pt x="333400" y="2825242"/>
                </a:lnTo>
              </a:path>
              <a:path w="552450" h="4451984">
                <a:moveTo>
                  <a:pt x="333400" y="2825242"/>
                </a:moveTo>
                <a:lnTo>
                  <a:pt x="334619" y="2816987"/>
                </a:lnTo>
                <a:lnTo>
                  <a:pt x="343166" y="2757678"/>
                </a:lnTo>
                <a:lnTo>
                  <a:pt x="351536" y="2698242"/>
                </a:lnTo>
              </a:path>
              <a:path w="552450" h="4451984">
                <a:moveTo>
                  <a:pt x="351536" y="2698242"/>
                </a:moveTo>
                <a:lnTo>
                  <a:pt x="351574" y="2697988"/>
                </a:lnTo>
                <a:lnTo>
                  <a:pt x="359816" y="2637917"/>
                </a:lnTo>
                <a:lnTo>
                  <a:pt x="367919" y="2577465"/>
                </a:lnTo>
                <a:lnTo>
                  <a:pt x="368731" y="2571242"/>
                </a:lnTo>
              </a:path>
              <a:path w="552450" h="4451984">
                <a:moveTo>
                  <a:pt x="368731" y="2571242"/>
                </a:moveTo>
                <a:lnTo>
                  <a:pt x="375856" y="2516759"/>
                </a:lnTo>
                <a:lnTo>
                  <a:pt x="383641" y="2455545"/>
                </a:lnTo>
                <a:lnTo>
                  <a:pt x="385051" y="2444242"/>
                </a:lnTo>
              </a:path>
              <a:path w="552450" h="4451984">
                <a:moveTo>
                  <a:pt x="385051" y="2444242"/>
                </a:moveTo>
                <a:lnTo>
                  <a:pt x="391261" y="2394077"/>
                </a:lnTo>
                <a:lnTo>
                  <a:pt x="398729" y="2332355"/>
                </a:lnTo>
                <a:lnTo>
                  <a:pt x="400507" y="2317242"/>
                </a:lnTo>
              </a:path>
              <a:path w="552450" h="4451984">
                <a:moveTo>
                  <a:pt x="400507" y="2317242"/>
                </a:moveTo>
                <a:lnTo>
                  <a:pt x="406031" y="2270125"/>
                </a:lnTo>
                <a:lnTo>
                  <a:pt x="413181" y="2207641"/>
                </a:lnTo>
                <a:lnTo>
                  <a:pt x="415124" y="2190242"/>
                </a:lnTo>
              </a:path>
              <a:path w="552450" h="4451984">
                <a:moveTo>
                  <a:pt x="415124" y="2190242"/>
                </a:moveTo>
                <a:lnTo>
                  <a:pt x="420166" y="2144903"/>
                </a:lnTo>
                <a:lnTo>
                  <a:pt x="426986" y="2081784"/>
                </a:lnTo>
                <a:lnTo>
                  <a:pt x="428929" y="2063242"/>
                </a:lnTo>
              </a:path>
              <a:path w="552450" h="4451984">
                <a:moveTo>
                  <a:pt x="428929" y="2063242"/>
                </a:moveTo>
                <a:lnTo>
                  <a:pt x="433654" y="2018284"/>
                </a:lnTo>
                <a:lnTo>
                  <a:pt x="440143" y="1954530"/>
                </a:lnTo>
                <a:lnTo>
                  <a:pt x="441947" y="1936242"/>
                </a:lnTo>
              </a:path>
              <a:path w="552450" h="4451984">
                <a:moveTo>
                  <a:pt x="441947" y="1936242"/>
                </a:moveTo>
                <a:lnTo>
                  <a:pt x="446468" y="1890395"/>
                </a:lnTo>
                <a:lnTo>
                  <a:pt x="452640" y="1826006"/>
                </a:lnTo>
                <a:lnTo>
                  <a:pt x="454190" y="1809242"/>
                </a:lnTo>
              </a:path>
              <a:path w="552450" h="4451984">
                <a:moveTo>
                  <a:pt x="454190" y="1809242"/>
                </a:moveTo>
                <a:lnTo>
                  <a:pt x="458635" y="1761236"/>
                </a:lnTo>
                <a:lnTo>
                  <a:pt x="464451" y="1696339"/>
                </a:lnTo>
                <a:lnTo>
                  <a:pt x="465670" y="1682242"/>
                </a:lnTo>
              </a:path>
              <a:path w="552450" h="4451984">
                <a:moveTo>
                  <a:pt x="465670" y="1682242"/>
                </a:moveTo>
                <a:lnTo>
                  <a:pt x="470115" y="1630934"/>
                </a:lnTo>
                <a:lnTo>
                  <a:pt x="475602" y="1565402"/>
                </a:lnTo>
                <a:lnTo>
                  <a:pt x="476415" y="1555242"/>
                </a:lnTo>
              </a:path>
              <a:path w="552450" h="4451984">
                <a:moveTo>
                  <a:pt x="476415" y="1555242"/>
                </a:moveTo>
                <a:lnTo>
                  <a:pt x="480910" y="1499489"/>
                </a:lnTo>
                <a:lnTo>
                  <a:pt x="486054" y="1433322"/>
                </a:lnTo>
                <a:lnTo>
                  <a:pt x="491020" y="1366774"/>
                </a:lnTo>
                <a:lnTo>
                  <a:pt x="495731" y="1301242"/>
                </a:lnTo>
              </a:path>
              <a:path w="552450" h="4451984">
                <a:moveTo>
                  <a:pt x="495731" y="1301242"/>
                </a:moveTo>
                <a:lnTo>
                  <a:pt x="495820" y="1300099"/>
                </a:lnTo>
                <a:lnTo>
                  <a:pt x="500430" y="1233043"/>
                </a:lnTo>
                <a:lnTo>
                  <a:pt x="504316" y="1174242"/>
                </a:lnTo>
              </a:path>
              <a:path w="552450" h="4451984">
                <a:moveTo>
                  <a:pt x="504316" y="1174242"/>
                </a:moveTo>
                <a:lnTo>
                  <a:pt x="504875" y="1165733"/>
                </a:lnTo>
                <a:lnTo>
                  <a:pt x="509143" y="1098169"/>
                </a:lnTo>
                <a:lnTo>
                  <a:pt x="512203" y="1047242"/>
                </a:lnTo>
              </a:path>
              <a:path w="552450" h="4451984">
                <a:moveTo>
                  <a:pt x="512203" y="1047242"/>
                </a:moveTo>
                <a:lnTo>
                  <a:pt x="513219" y="1030351"/>
                </a:lnTo>
                <a:lnTo>
                  <a:pt x="517131" y="962279"/>
                </a:lnTo>
                <a:lnTo>
                  <a:pt x="519417" y="920242"/>
                </a:lnTo>
              </a:path>
              <a:path w="552450" h="4451984">
                <a:moveTo>
                  <a:pt x="519417" y="920242"/>
                </a:moveTo>
                <a:lnTo>
                  <a:pt x="520852" y="893952"/>
                </a:lnTo>
                <a:lnTo>
                  <a:pt x="524395" y="825373"/>
                </a:lnTo>
                <a:lnTo>
                  <a:pt x="525957" y="793242"/>
                </a:lnTo>
              </a:path>
              <a:path w="552450" h="4451984">
                <a:moveTo>
                  <a:pt x="525957" y="793242"/>
                </a:moveTo>
                <a:lnTo>
                  <a:pt x="527748" y="756412"/>
                </a:lnTo>
                <a:lnTo>
                  <a:pt x="530923" y="687324"/>
                </a:lnTo>
                <a:lnTo>
                  <a:pt x="531837" y="666242"/>
                </a:lnTo>
              </a:path>
              <a:path w="552450" h="4451984">
                <a:moveTo>
                  <a:pt x="531837" y="666242"/>
                </a:moveTo>
                <a:lnTo>
                  <a:pt x="533920" y="617982"/>
                </a:lnTo>
                <a:lnTo>
                  <a:pt x="536727" y="548513"/>
                </a:lnTo>
                <a:lnTo>
                  <a:pt x="539343" y="478663"/>
                </a:lnTo>
                <a:lnTo>
                  <a:pt x="541654" y="412242"/>
                </a:lnTo>
              </a:path>
              <a:path w="552450" h="4451984">
                <a:moveTo>
                  <a:pt x="541654" y="412242"/>
                </a:moveTo>
                <a:lnTo>
                  <a:pt x="541782" y="408559"/>
                </a:lnTo>
                <a:lnTo>
                  <a:pt x="544017" y="338327"/>
                </a:lnTo>
                <a:lnTo>
                  <a:pt x="545566" y="285242"/>
                </a:lnTo>
              </a:path>
              <a:path w="552450" h="4451984">
                <a:moveTo>
                  <a:pt x="545566" y="285242"/>
                </a:moveTo>
                <a:lnTo>
                  <a:pt x="546074" y="267843"/>
                </a:lnTo>
                <a:lnTo>
                  <a:pt x="547928" y="197231"/>
                </a:lnTo>
                <a:lnTo>
                  <a:pt x="548855" y="158242"/>
                </a:lnTo>
              </a:path>
              <a:path w="552450" h="4451984">
                <a:moveTo>
                  <a:pt x="548855" y="158242"/>
                </a:moveTo>
                <a:lnTo>
                  <a:pt x="549605" y="126237"/>
                </a:lnTo>
                <a:lnTo>
                  <a:pt x="551078" y="55118"/>
                </a:lnTo>
                <a:lnTo>
                  <a:pt x="551510" y="31242"/>
                </a:lnTo>
              </a:path>
              <a:path w="552450" h="4451984">
                <a:moveTo>
                  <a:pt x="551510" y="31242"/>
                </a:moveTo>
                <a:lnTo>
                  <a:pt x="552069" y="0"/>
                </a:lnTo>
              </a:path>
            </a:pathLst>
          </a:custGeom>
          <a:ln w="38100">
            <a:solidFill>
              <a:srgbClr val="FC601F"/>
            </a:solidFill>
          </a:ln>
        </p:spPr>
        <p:txBody>
          <a:bodyPr wrap="square" lIns="0" tIns="0" rIns="0" bIns="0" rtlCol="0"/>
          <a:lstStyle/>
          <a:p>
            <a:endParaRPr/>
          </a:p>
        </p:txBody>
      </p:sp>
      <p:pic>
        <p:nvPicPr>
          <p:cNvPr id="8" name="object 8"/>
          <p:cNvPicPr/>
          <p:nvPr/>
        </p:nvPicPr>
        <p:blipFill>
          <a:blip r:embed="rId2">
            <a:extLst>
              <a:ext uri="{28A0092B-C50C-407E-A947-70E740481C1C}">
                <a14:useLocalDpi xmlns:a14="http://schemas.microsoft.com/office/drawing/2010/main" val="0"/>
              </a:ext>
            </a:extLst>
          </a:blip>
          <a:srcRect/>
          <a:stretch/>
        </p:blipFill>
        <p:spPr>
          <a:xfrm>
            <a:off x="5315267" y="2247267"/>
            <a:ext cx="3466465" cy="7239633"/>
          </a:xfrm>
          <a:prstGeom prst="rect">
            <a:avLst/>
          </a:prstGeom>
        </p:spPr>
      </p:pic>
      <p:pic>
        <p:nvPicPr>
          <p:cNvPr id="6" name="object 12">
            <a:extLst>
              <a:ext uri="{FF2B5EF4-FFF2-40B4-BE49-F238E27FC236}">
                <a16:creationId xmlns:a16="http://schemas.microsoft.com/office/drawing/2014/main" id="{1510C485-EDA4-2EBC-6404-720B5EB24FA2}"/>
              </a:ext>
            </a:extLst>
          </p:cNvPr>
          <p:cNvPicPr/>
          <p:nvPr/>
        </p:nvPicPr>
        <p:blipFill>
          <a:blip r:embed="rId3">
            <a:extLst>
              <a:ext uri="{28A0092B-C50C-407E-A947-70E740481C1C}">
                <a14:useLocalDpi xmlns:a14="http://schemas.microsoft.com/office/drawing/2010/main" val="0"/>
              </a:ext>
            </a:extLst>
          </a:blip>
          <a:srcRect/>
          <a:stretch/>
        </p:blipFill>
        <p:spPr>
          <a:xfrm>
            <a:off x="1249326" y="2304330"/>
            <a:ext cx="3466464" cy="7182570"/>
          </a:xfrm>
          <a:prstGeom prst="rect">
            <a:avLst/>
          </a:prstGeom>
        </p:spPr>
      </p:pic>
      <p:sp>
        <p:nvSpPr>
          <p:cNvPr id="14" name="TextBox 13">
            <a:extLst>
              <a:ext uri="{FF2B5EF4-FFF2-40B4-BE49-F238E27FC236}">
                <a16:creationId xmlns:a16="http://schemas.microsoft.com/office/drawing/2014/main" id="{38C35932-1821-E4B6-855D-A8D1D27C8FAC}"/>
              </a:ext>
            </a:extLst>
          </p:cNvPr>
          <p:cNvSpPr txBox="1"/>
          <p:nvPr/>
        </p:nvSpPr>
        <p:spPr>
          <a:xfrm>
            <a:off x="132100" y="1266259"/>
            <a:ext cx="15565099"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–Manage Rooms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15" name="object 8">
            <a:extLst>
              <a:ext uri="{FF2B5EF4-FFF2-40B4-BE49-F238E27FC236}">
                <a16:creationId xmlns:a16="http://schemas.microsoft.com/office/drawing/2014/main" id="{81208821-BA29-917D-3D0B-63CC15A8327A}"/>
              </a:ext>
            </a:extLst>
          </p:cNvPr>
          <p:cNvPicPr/>
          <p:nvPr/>
        </p:nvPicPr>
        <p:blipFill>
          <a:blip r:embed="rId4">
            <a:extLst>
              <a:ext uri="{28A0092B-C50C-407E-A947-70E740481C1C}">
                <a14:useLocalDpi xmlns:a14="http://schemas.microsoft.com/office/drawing/2010/main" val="0"/>
              </a:ext>
            </a:extLst>
          </a:blip>
          <a:srcRect/>
          <a:stretch/>
        </p:blipFill>
        <p:spPr>
          <a:xfrm>
            <a:off x="9316514" y="2215198"/>
            <a:ext cx="3434650" cy="7239633"/>
          </a:xfrm>
          <a:prstGeom prst="rect">
            <a:avLst/>
          </a:prstGeom>
        </p:spPr>
      </p:pic>
      <p:pic>
        <p:nvPicPr>
          <p:cNvPr id="16" name="object 8">
            <a:extLst>
              <a:ext uri="{FF2B5EF4-FFF2-40B4-BE49-F238E27FC236}">
                <a16:creationId xmlns:a16="http://schemas.microsoft.com/office/drawing/2014/main" id="{BC3106FA-2A30-1B95-9CED-712E87902B30}"/>
              </a:ext>
            </a:extLst>
          </p:cNvPr>
          <p:cNvPicPr/>
          <p:nvPr/>
        </p:nvPicPr>
        <p:blipFill>
          <a:blip r:embed="rId5">
            <a:extLst>
              <a:ext uri="{28A0092B-C50C-407E-A947-70E740481C1C}">
                <a14:useLocalDpi xmlns:a14="http://schemas.microsoft.com/office/drawing/2010/main" val="0"/>
              </a:ext>
            </a:extLst>
          </a:blip>
          <a:srcRect/>
          <a:stretch/>
        </p:blipFill>
        <p:spPr>
          <a:xfrm>
            <a:off x="13644722" y="2183724"/>
            <a:ext cx="3419725" cy="723963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6" name="object 6"/>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7" name="object 9">
            <a:extLst>
              <a:ext uri="{FF2B5EF4-FFF2-40B4-BE49-F238E27FC236}">
                <a16:creationId xmlns:a16="http://schemas.microsoft.com/office/drawing/2014/main" id="{78A53964-F394-1058-4692-6B1A294122ED}"/>
              </a:ext>
            </a:extLst>
          </p:cNvPr>
          <p:cNvPicPr/>
          <p:nvPr/>
        </p:nvPicPr>
        <p:blipFill>
          <a:blip r:embed="rId2">
            <a:extLst>
              <a:ext uri="{28A0092B-C50C-407E-A947-70E740481C1C}">
                <a14:useLocalDpi xmlns:a14="http://schemas.microsoft.com/office/drawing/2010/main" val="0"/>
              </a:ext>
            </a:extLst>
          </a:blip>
          <a:srcRect/>
          <a:stretch/>
        </p:blipFill>
        <p:spPr>
          <a:xfrm>
            <a:off x="1383184" y="2314545"/>
            <a:ext cx="3443902" cy="7234361"/>
          </a:xfrm>
          <a:prstGeom prst="rect">
            <a:avLst/>
          </a:prstGeom>
        </p:spPr>
      </p:pic>
      <p:pic>
        <p:nvPicPr>
          <p:cNvPr id="12" name="object 9">
            <a:extLst>
              <a:ext uri="{FF2B5EF4-FFF2-40B4-BE49-F238E27FC236}">
                <a16:creationId xmlns:a16="http://schemas.microsoft.com/office/drawing/2014/main" id="{C97F2CF3-3D89-FE30-676D-31CB3A1C54C7}"/>
              </a:ext>
            </a:extLst>
          </p:cNvPr>
          <p:cNvPicPr/>
          <p:nvPr/>
        </p:nvPicPr>
        <p:blipFill>
          <a:blip r:embed="rId3">
            <a:extLst>
              <a:ext uri="{28A0092B-C50C-407E-A947-70E740481C1C}">
                <a14:useLocalDpi xmlns:a14="http://schemas.microsoft.com/office/drawing/2010/main" val="0"/>
              </a:ext>
            </a:extLst>
          </a:blip>
          <a:srcRect/>
          <a:stretch/>
        </p:blipFill>
        <p:spPr>
          <a:xfrm>
            <a:off x="5520030" y="2322828"/>
            <a:ext cx="3341687" cy="7234361"/>
          </a:xfrm>
          <a:prstGeom prst="rect">
            <a:avLst/>
          </a:prstGeom>
        </p:spPr>
      </p:pic>
      <p:pic>
        <p:nvPicPr>
          <p:cNvPr id="13" name="object 9">
            <a:extLst>
              <a:ext uri="{FF2B5EF4-FFF2-40B4-BE49-F238E27FC236}">
                <a16:creationId xmlns:a16="http://schemas.microsoft.com/office/drawing/2014/main" id="{93546539-169A-9C62-C723-307B5700A1F6}"/>
              </a:ext>
            </a:extLst>
          </p:cNvPr>
          <p:cNvPicPr/>
          <p:nvPr/>
        </p:nvPicPr>
        <p:blipFill>
          <a:blip r:embed="rId4">
            <a:extLst>
              <a:ext uri="{28A0092B-C50C-407E-A947-70E740481C1C}">
                <a14:useLocalDpi xmlns:a14="http://schemas.microsoft.com/office/drawing/2010/main" val="0"/>
              </a:ext>
            </a:extLst>
          </a:blip>
          <a:srcRect/>
          <a:stretch/>
        </p:blipFill>
        <p:spPr>
          <a:xfrm>
            <a:off x="9797053" y="2322828"/>
            <a:ext cx="3379870" cy="7234361"/>
          </a:xfrm>
          <a:prstGeom prst="rect">
            <a:avLst/>
          </a:prstGeom>
        </p:spPr>
      </p:pic>
      <p:pic>
        <p:nvPicPr>
          <p:cNvPr id="14" name="object 9">
            <a:extLst>
              <a:ext uri="{FF2B5EF4-FFF2-40B4-BE49-F238E27FC236}">
                <a16:creationId xmlns:a16="http://schemas.microsoft.com/office/drawing/2014/main" id="{EAA5C94C-5396-A9CE-2250-8F6C68E2366F}"/>
              </a:ext>
            </a:extLst>
          </p:cNvPr>
          <p:cNvPicPr/>
          <p:nvPr/>
        </p:nvPicPr>
        <p:blipFill>
          <a:blip r:embed="rId5">
            <a:extLst>
              <a:ext uri="{28A0092B-C50C-407E-A947-70E740481C1C}">
                <a14:useLocalDpi xmlns:a14="http://schemas.microsoft.com/office/drawing/2010/main" val="0"/>
              </a:ext>
            </a:extLst>
          </a:blip>
          <a:srcRect/>
          <a:stretch/>
        </p:blipFill>
        <p:spPr>
          <a:xfrm>
            <a:off x="13708027" y="2310328"/>
            <a:ext cx="3297024" cy="715820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E4540-2244-9C35-C379-C2094E5A5D9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C23C776-42FE-510B-5553-320A757636CF}"/>
              </a:ext>
            </a:extLst>
          </p:cNvPr>
          <p:cNvSpPr/>
          <p:nvPr/>
        </p:nvSpPr>
        <p:spPr>
          <a:xfrm>
            <a:off x="13637260" y="0"/>
            <a:ext cx="4650740" cy="1359535"/>
          </a:xfrm>
          <a:custGeom>
            <a:avLst/>
            <a:gdLst/>
            <a:ahLst/>
            <a:cxnLst/>
            <a:rect l="l" t="t" r="r" b="b"/>
            <a:pathLst>
              <a:path w="4650740" h="1359535">
                <a:moveTo>
                  <a:pt x="3245611" y="1348994"/>
                </a:moveTo>
                <a:lnTo>
                  <a:pt x="3285236" y="1351660"/>
                </a:lnTo>
                <a:lnTo>
                  <a:pt x="3332988" y="1354327"/>
                </a:lnTo>
                <a:lnTo>
                  <a:pt x="3380867" y="1356614"/>
                </a:lnTo>
                <a:lnTo>
                  <a:pt x="3428873" y="1358392"/>
                </a:lnTo>
                <a:lnTo>
                  <a:pt x="3455161" y="1359153"/>
                </a:lnTo>
              </a:path>
              <a:path w="4650740" h="1359535">
                <a:moveTo>
                  <a:pt x="3788536" y="1359153"/>
                </a:moveTo>
                <a:lnTo>
                  <a:pt x="3814826" y="1358392"/>
                </a:lnTo>
                <a:lnTo>
                  <a:pt x="3862832" y="1356614"/>
                </a:lnTo>
                <a:lnTo>
                  <a:pt x="3910711" y="1354327"/>
                </a:lnTo>
                <a:lnTo>
                  <a:pt x="3958463" y="1351660"/>
                </a:lnTo>
                <a:lnTo>
                  <a:pt x="3998086" y="1348994"/>
                </a:lnTo>
              </a:path>
              <a:path w="4650740" h="1359535">
                <a:moveTo>
                  <a:pt x="3090163" y="1336294"/>
                </a:moveTo>
                <a:lnTo>
                  <a:pt x="3095244" y="1336802"/>
                </a:lnTo>
                <a:lnTo>
                  <a:pt x="3142488" y="1341120"/>
                </a:lnTo>
                <a:lnTo>
                  <a:pt x="3189986" y="1345056"/>
                </a:lnTo>
                <a:lnTo>
                  <a:pt x="3237611" y="1348485"/>
                </a:lnTo>
                <a:lnTo>
                  <a:pt x="3245611" y="1348994"/>
                </a:lnTo>
              </a:path>
              <a:path w="4650740" h="1359535">
                <a:moveTo>
                  <a:pt x="3998086" y="1348994"/>
                </a:moveTo>
                <a:lnTo>
                  <a:pt x="4006215" y="1348485"/>
                </a:lnTo>
                <a:lnTo>
                  <a:pt x="4053713" y="1345056"/>
                </a:lnTo>
                <a:lnTo>
                  <a:pt x="4101211" y="1341120"/>
                </a:lnTo>
                <a:lnTo>
                  <a:pt x="4148455" y="1336802"/>
                </a:lnTo>
                <a:lnTo>
                  <a:pt x="4153534" y="1336294"/>
                </a:lnTo>
              </a:path>
              <a:path w="4650740" h="1359535">
                <a:moveTo>
                  <a:pt x="2971673" y="1323594"/>
                </a:moveTo>
                <a:lnTo>
                  <a:pt x="3000882" y="1327023"/>
                </a:lnTo>
                <a:lnTo>
                  <a:pt x="3048000" y="1332102"/>
                </a:lnTo>
                <a:lnTo>
                  <a:pt x="3090163" y="1336294"/>
                </a:lnTo>
              </a:path>
              <a:path w="4650740" h="1359535">
                <a:moveTo>
                  <a:pt x="4153534" y="1336294"/>
                </a:moveTo>
                <a:lnTo>
                  <a:pt x="4195699" y="1332102"/>
                </a:lnTo>
                <a:lnTo>
                  <a:pt x="4242816" y="1327023"/>
                </a:lnTo>
                <a:lnTo>
                  <a:pt x="4272026" y="1323594"/>
                </a:lnTo>
              </a:path>
              <a:path w="4650740" h="1359535">
                <a:moveTo>
                  <a:pt x="2871724" y="1310894"/>
                </a:moveTo>
                <a:lnTo>
                  <a:pt x="2907030" y="1315720"/>
                </a:lnTo>
                <a:lnTo>
                  <a:pt x="2953893" y="1321561"/>
                </a:lnTo>
                <a:lnTo>
                  <a:pt x="2971673" y="1323594"/>
                </a:lnTo>
              </a:path>
              <a:path w="4650740" h="1359535">
                <a:moveTo>
                  <a:pt x="4272026"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732" y="1298194"/>
                </a:lnTo>
              </a:path>
              <a:path w="4650740" h="1359535">
                <a:moveTo>
                  <a:pt x="2631948" y="1272794"/>
                </a:moveTo>
                <a:lnTo>
                  <a:pt x="2674747" y="1280414"/>
                </a:lnTo>
                <a:lnTo>
                  <a:pt x="2720975" y="1288288"/>
                </a:lnTo>
                <a:lnTo>
                  <a:pt x="2767330" y="1295653"/>
                </a:lnTo>
                <a:lnTo>
                  <a:pt x="2783967" y="1298194"/>
                </a:lnTo>
              </a:path>
              <a:path w="4650740" h="1359535">
                <a:moveTo>
                  <a:pt x="4459732" y="1298194"/>
                </a:moveTo>
                <a:lnTo>
                  <a:pt x="4476496" y="1295653"/>
                </a:lnTo>
                <a:lnTo>
                  <a:pt x="4522851" y="1288288"/>
                </a:lnTo>
                <a:lnTo>
                  <a:pt x="4568952" y="1280414"/>
                </a:lnTo>
                <a:lnTo>
                  <a:pt x="4611751" y="1272794"/>
                </a:lnTo>
              </a:path>
              <a:path w="4650740" h="1359535">
                <a:moveTo>
                  <a:pt x="2501392" y="1247394"/>
                </a:moveTo>
                <a:lnTo>
                  <a:pt x="2536825" y="1254632"/>
                </a:lnTo>
                <a:lnTo>
                  <a:pt x="2582672" y="1263650"/>
                </a:lnTo>
                <a:lnTo>
                  <a:pt x="2628646" y="1272285"/>
                </a:lnTo>
                <a:lnTo>
                  <a:pt x="2631948" y="1272794"/>
                </a:lnTo>
              </a:path>
              <a:path w="4650740" h="1359535">
                <a:moveTo>
                  <a:pt x="4611751" y="1272794"/>
                </a:moveTo>
                <a:lnTo>
                  <a:pt x="4615053"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551"/>
                </a:lnTo>
                <a:lnTo>
                  <a:pt x="310388" y="252729"/>
                </a:lnTo>
                <a:lnTo>
                  <a:pt x="346328" y="279780"/>
                </a:lnTo>
                <a:lnTo>
                  <a:pt x="382524" y="306450"/>
                </a:lnTo>
                <a:lnTo>
                  <a:pt x="418846" y="332867"/>
                </a:lnTo>
                <a:lnTo>
                  <a:pt x="455676" y="358901"/>
                </a:lnTo>
                <a:lnTo>
                  <a:pt x="492632" y="384682"/>
                </a:lnTo>
                <a:lnTo>
                  <a:pt x="529717" y="410209"/>
                </a:lnTo>
                <a:lnTo>
                  <a:pt x="567055" y="435482"/>
                </a:lnTo>
                <a:lnTo>
                  <a:pt x="604520" y="460375"/>
                </a:lnTo>
                <a:lnTo>
                  <a:pt x="642366" y="485013"/>
                </a:lnTo>
                <a:lnTo>
                  <a:pt x="680338" y="509397"/>
                </a:lnTo>
                <a:lnTo>
                  <a:pt x="718566" y="533400"/>
                </a:lnTo>
                <a:lnTo>
                  <a:pt x="756920" y="557149"/>
                </a:lnTo>
                <a:lnTo>
                  <a:pt x="795528" y="580517"/>
                </a:lnTo>
                <a:lnTo>
                  <a:pt x="834390" y="603630"/>
                </a:lnTo>
                <a:lnTo>
                  <a:pt x="873378" y="626364"/>
                </a:lnTo>
                <a:lnTo>
                  <a:pt x="912622" y="648843"/>
                </a:lnTo>
                <a:lnTo>
                  <a:pt x="951992" y="671068"/>
                </a:lnTo>
                <a:lnTo>
                  <a:pt x="991616" y="692911"/>
                </a:lnTo>
                <a:lnTo>
                  <a:pt x="1031494" y="714375"/>
                </a:lnTo>
                <a:lnTo>
                  <a:pt x="1071499" y="735583"/>
                </a:lnTo>
                <a:lnTo>
                  <a:pt x="1111630" y="756539"/>
                </a:lnTo>
                <a:lnTo>
                  <a:pt x="1152144" y="776985"/>
                </a:lnTo>
                <a:lnTo>
                  <a:pt x="1192657" y="797305"/>
                </a:lnTo>
                <a:lnTo>
                  <a:pt x="1233424" y="817245"/>
                </a:lnTo>
                <a:lnTo>
                  <a:pt x="1274445" y="836802"/>
                </a:lnTo>
                <a:lnTo>
                  <a:pt x="1315593" y="855979"/>
                </a:lnTo>
                <a:lnTo>
                  <a:pt x="1356995" y="875029"/>
                </a:lnTo>
                <a:lnTo>
                  <a:pt x="1398524" y="893572"/>
                </a:lnTo>
                <a:lnTo>
                  <a:pt x="1440180" y="911859"/>
                </a:lnTo>
                <a:lnTo>
                  <a:pt x="1482090" y="929767"/>
                </a:lnTo>
                <a:lnTo>
                  <a:pt x="1524127" y="947293"/>
                </a:lnTo>
                <a:lnTo>
                  <a:pt x="1566418" y="964565"/>
                </a:lnTo>
                <a:lnTo>
                  <a:pt x="1608836" y="981455"/>
                </a:lnTo>
                <a:lnTo>
                  <a:pt x="1651380" y="998093"/>
                </a:lnTo>
                <a:lnTo>
                  <a:pt x="1694180" y="1014222"/>
                </a:lnTo>
                <a:lnTo>
                  <a:pt x="1737105" y="1030097"/>
                </a:lnTo>
                <a:lnTo>
                  <a:pt x="1780159" y="1045718"/>
                </a:lnTo>
                <a:lnTo>
                  <a:pt x="1823466" y="1060830"/>
                </a:lnTo>
                <a:lnTo>
                  <a:pt x="1866900" y="1075690"/>
                </a:lnTo>
                <a:lnTo>
                  <a:pt x="1910461" y="1090168"/>
                </a:lnTo>
                <a:lnTo>
                  <a:pt x="1954276" y="1104265"/>
                </a:lnTo>
                <a:lnTo>
                  <a:pt x="1998091" y="1117980"/>
                </a:lnTo>
                <a:lnTo>
                  <a:pt x="2042159" y="1131443"/>
                </a:lnTo>
                <a:lnTo>
                  <a:pt x="2086482" y="1144397"/>
                </a:lnTo>
                <a:lnTo>
                  <a:pt x="2130805" y="1157097"/>
                </a:lnTo>
                <a:lnTo>
                  <a:pt x="2175382" y="1169416"/>
                </a:lnTo>
                <a:lnTo>
                  <a:pt x="2219959" y="1181353"/>
                </a:lnTo>
                <a:lnTo>
                  <a:pt x="2264791" y="1193038"/>
                </a:lnTo>
                <a:lnTo>
                  <a:pt x="2309876" y="1204214"/>
                </a:lnTo>
                <a:lnTo>
                  <a:pt x="2354961" y="1215008"/>
                </a:lnTo>
                <a:lnTo>
                  <a:pt x="2400173" y="1225550"/>
                </a:lnTo>
                <a:lnTo>
                  <a:pt x="2445638" y="1235582"/>
                </a:lnTo>
                <a:lnTo>
                  <a:pt x="2491105" y="1245361"/>
                </a:lnTo>
                <a:lnTo>
                  <a:pt x="2501392" y="1247394"/>
                </a:lnTo>
              </a:path>
            </a:pathLst>
          </a:custGeom>
          <a:ln w="10287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BD43D52A-738C-5D35-24EE-425D834B290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4" name="object 4">
            <a:extLst>
              <a:ext uri="{FF2B5EF4-FFF2-40B4-BE49-F238E27FC236}">
                <a16:creationId xmlns:a16="http://schemas.microsoft.com/office/drawing/2014/main" id="{589547F2-96DF-DE0D-27BE-209129183C1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5" name="object 5">
            <a:extLst>
              <a:ext uri="{FF2B5EF4-FFF2-40B4-BE49-F238E27FC236}">
                <a16:creationId xmlns:a16="http://schemas.microsoft.com/office/drawing/2014/main" id="{FBD700F0-2230-09FA-9CE4-2260567898A0}"/>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6" name="object 6">
            <a:extLst>
              <a:ext uri="{FF2B5EF4-FFF2-40B4-BE49-F238E27FC236}">
                <a16:creationId xmlns:a16="http://schemas.microsoft.com/office/drawing/2014/main" id="{082431E7-21F2-FBC2-31E8-9ADFA9225DB3}"/>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7" name="object 9">
            <a:extLst>
              <a:ext uri="{FF2B5EF4-FFF2-40B4-BE49-F238E27FC236}">
                <a16:creationId xmlns:a16="http://schemas.microsoft.com/office/drawing/2014/main" id="{50BEC3A5-D02E-2900-9750-6C9E8CE9866A}"/>
              </a:ext>
            </a:extLst>
          </p:cNvPr>
          <p:cNvPicPr/>
          <p:nvPr/>
        </p:nvPicPr>
        <p:blipFill>
          <a:blip r:embed="rId2">
            <a:extLst>
              <a:ext uri="{28A0092B-C50C-407E-A947-70E740481C1C}">
                <a14:useLocalDpi xmlns:a14="http://schemas.microsoft.com/office/drawing/2010/main" val="0"/>
              </a:ext>
            </a:extLst>
          </a:blip>
          <a:srcRect/>
          <a:stretch/>
        </p:blipFill>
        <p:spPr>
          <a:xfrm>
            <a:off x="4667244" y="2312448"/>
            <a:ext cx="3286997" cy="7234361"/>
          </a:xfrm>
          <a:prstGeom prst="rect">
            <a:avLst/>
          </a:prstGeom>
        </p:spPr>
      </p:pic>
      <p:pic>
        <p:nvPicPr>
          <p:cNvPr id="8" name="object 10">
            <a:extLst>
              <a:ext uri="{FF2B5EF4-FFF2-40B4-BE49-F238E27FC236}">
                <a16:creationId xmlns:a16="http://schemas.microsoft.com/office/drawing/2014/main" id="{80A6361F-A4DC-D379-08B8-574500D9F583}"/>
              </a:ext>
            </a:extLst>
          </p:cNvPr>
          <p:cNvPicPr/>
          <p:nvPr/>
        </p:nvPicPr>
        <p:blipFill>
          <a:blip r:embed="rId3">
            <a:extLst>
              <a:ext uri="{28A0092B-C50C-407E-A947-70E740481C1C}">
                <a14:useLocalDpi xmlns:a14="http://schemas.microsoft.com/office/drawing/2010/main" val="0"/>
              </a:ext>
            </a:extLst>
          </a:blip>
          <a:srcRect/>
          <a:stretch/>
        </p:blipFill>
        <p:spPr>
          <a:xfrm>
            <a:off x="9677400" y="2312448"/>
            <a:ext cx="3466465" cy="7286651"/>
          </a:xfrm>
          <a:prstGeom prst="rect">
            <a:avLst/>
          </a:prstGeom>
        </p:spPr>
      </p:pic>
    </p:spTree>
    <p:extLst>
      <p:ext uri="{BB962C8B-B14F-4D97-AF65-F5344CB8AC3E}">
        <p14:creationId xmlns:p14="http://schemas.microsoft.com/office/powerpoint/2010/main" val="3505664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6" name="object 6"/>
          <p:cNvPicPr/>
          <p:nvPr/>
        </p:nvPicPr>
        <p:blipFill>
          <a:blip r:embed="rId2">
            <a:extLst>
              <a:ext uri="{28A0092B-C50C-407E-A947-70E740481C1C}">
                <a14:useLocalDpi xmlns:a14="http://schemas.microsoft.com/office/drawing/2010/main" val="0"/>
              </a:ext>
            </a:extLst>
          </a:blip>
          <a:srcRect/>
          <a:stretch/>
        </p:blipFill>
        <p:spPr>
          <a:xfrm>
            <a:off x="13327136" y="2410825"/>
            <a:ext cx="3432555" cy="7225271"/>
          </a:xfrm>
          <a:prstGeom prst="rect">
            <a:avLst/>
          </a:prstGeom>
        </p:spPr>
      </p:pic>
      <p:pic>
        <p:nvPicPr>
          <p:cNvPr id="12" name="object 10">
            <a:extLst>
              <a:ext uri="{FF2B5EF4-FFF2-40B4-BE49-F238E27FC236}">
                <a16:creationId xmlns:a16="http://schemas.microsoft.com/office/drawing/2014/main" id="{F058D2FE-9799-9165-F709-3AA820A64854}"/>
              </a:ext>
            </a:extLst>
          </p:cNvPr>
          <p:cNvPicPr/>
          <p:nvPr/>
        </p:nvPicPr>
        <p:blipFill>
          <a:blip r:embed="rId3">
            <a:extLst>
              <a:ext uri="{28A0092B-C50C-407E-A947-70E740481C1C}">
                <a14:useLocalDpi xmlns:a14="http://schemas.microsoft.com/office/drawing/2010/main" val="0"/>
              </a:ext>
            </a:extLst>
          </a:blip>
          <a:srcRect/>
          <a:stretch/>
        </p:blipFill>
        <p:spPr>
          <a:xfrm>
            <a:off x="5200541" y="2444608"/>
            <a:ext cx="3428584" cy="7286651"/>
          </a:xfrm>
          <a:prstGeom prst="rect">
            <a:avLst/>
          </a:prstGeom>
        </p:spPr>
      </p:pic>
      <p:pic>
        <p:nvPicPr>
          <p:cNvPr id="13" name="object 10">
            <a:extLst>
              <a:ext uri="{FF2B5EF4-FFF2-40B4-BE49-F238E27FC236}">
                <a16:creationId xmlns:a16="http://schemas.microsoft.com/office/drawing/2014/main" id="{6E2DCB68-F600-D374-9490-F66F0263732D}"/>
              </a:ext>
            </a:extLst>
          </p:cNvPr>
          <p:cNvPicPr/>
          <p:nvPr/>
        </p:nvPicPr>
        <p:blipFill>
          <a:blip r:embed="rId4">
            <a:extLst>
              <a:ext uri="{28A0092B-C50C-407E-A947-70E740481C1C}">
                <a14:useLocalDpi xmlns:a14="http://schemas.microsoft.com/office/drawing/2010/main" val="0"/>
              </a:ext>
            </a:extLst>
          </a:blip>
          <a:srcRect/>
          <a:stretch/>
        </p:blipFill>
        <p:spPr>
          <a:xfrm>
            <a:off x="9276698" y="2380136"/>
            <a:ext cx="3402865" cy="7286651"/>
          </a:xfrm>
          <a:prstGeom prst="rect">
            <a:avLst/>
          </a:prstGeom>
        </p:spPr>
      </p:pic>
      <p:sp>
        <p:nvSpPr>
          <p:cNvPr id="15" name="TextBox 14">
            <a:extLst>
              <a:ext uri="{FF2B5EF4-FFF2-40B4-BE49-F238E27FC236}">
                <a16:creationId xmlns:a16="http://schemas.microsoft.com/office/drawing/2014/main" id="{7B3C389A-CA8A-166F-7F46-39F5BBBA5C94}"/>
              </a:ext>
            </a:extLst>
          </p:cNvPr>
          <p:cNvSpPr txBox="1"/>
          <p:nvPr/>
        </p:nvSpPr>
        <p:spPr>
          <a:xfrm>
            <a:off x="333375" y="1310291"/>
            <a:ext cx="16202025"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–Manage Requests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7" name="object 12">
            <a:extLst>
              <a:ext uri="{FF2B5EF4-FFF2-40B4-BE49-F238E27FC236}">
                <a16:creationId xmlns:a16="http://schemas.microsoft.com/office/drawing/2014/main" id="{9B6ADC16-37AC-F94B-D735-ECF6FC19FFCC}"/>
              </a:ext>
            </a:extLst>
          </p:cNvPr>
          <p:cNvPicPr/>
          <p:nvPr/>
        </p:nvPicPr>
        <p:blipFill>
          <a:blip r:embed="rId5">
            <a:extLst>
              <a:ext uri="{28A0092B-C50C-407E-A947-70E740481C1C}">
                <a14:useLocalDpi xmlns:a14="http://schemas.microsoft.com/office/drawing/2010/main" val="0"/>
              </a:ext>
            </a:extLst>
          </a:blip>
          <a:srcRect/>
          <a:stretch/>
        </p:blipFill>
        <p:spPr>
          <a:xfrm>
            <a:off x="1266325" y="2432175"/>
            <a:ext cx="3466464" cy="718257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E4821-CDD4-47EC-5C7D-5D60BCEE371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2604A6B-AF25-BC91-62BA-370B086562C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8852E6C-7B63-877F-B9D8-B7047FE33B5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4FBFC7D6-FF7B-7DB6-5EF1-6DF283EBF33B}"/>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7EBA9843-2AC1-D3AC-272D-D2A249388B3A}"/>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15" name="object 8">
            <a:extLst>
              <a:ext uri="{FF2B5EF4-FFF2-40B4-BE49-F238E27FC236}">
                <a16:creationId xmlns:a16="http://schemas.microsoft.com/office/drawing/2014/main" id="{AE407589-C78F-AD98-2555-FE6ABFF53059}"/>
              </a:ext>
            </a:extLst>
          </p:cNvPr>
          <p:cNvPicPr/>
          <p:nvPr/>
        </p:nvPicPr>
        <p:blipFill>
          <a:blip r:embed="rId2">
            <a:extLst>
              <a:ext uri="{28A0092B-C50C-407E-A947-70E740481C1C}">
                <a14:useLocalDpi xmlns:a14="http://schemas.microsoft.com/office/drawing/2010/main" val="0"/>
              </a:ext>
            </a:extLst>
          </a:blip>
          <a:srcRect/>
          <a:stretch/>
        </p:blipFill>
        <p:spPr>
          <a:xfrm>
            <a:off x="5310080" y="2732644"/>
            <a:ext cx="3466465" cy="7330128"/>
          </a:xfrm>
          <a:prstGeom prst="rect">
            <a:avLst/>
          </a:prstGeom>
        </p:spPr>
      </p:pic>
      <p:pic>
        <p:nvPicPr>
          <p:cNvPr id="19" name="object 8">
            <a:extLst>
              <a:ext uri="{FF2B5EF4-FFF2-40B4-BE49-F238E27FC236}">
                <a16:creationId xmlns:a16="http://schemas.microsoft.com/office/drawing/2014/main" id="{2B65FE0E-D2AD-9DDB-71E3-9D3C9EFFE949}"/>
              </a:ext>
            </a:extLst>
          </p:cNvPr>
          <p:cNvPicPr/>
          <p:nvPr/>
        </p:nvPicPr>
        <p:blipFill>
          <a:blip r:embed="rId3">
            <a:extLst>
              <a:ext uri="{28A0092B-C50C-407E-A947-70E740481C1C}">
                <a14:useLocalDpi xmlns:a14="http://schemas.microsoft.com/office/drawing/2010/main" val="0"/>
              </a:ext>
            </a:extLst>
          </a:blip>
          <a:srcRect/>
          <a:stretch/>
        </p:blipFill>
        <p:spPr>
          <a:xfrm>
            <a:off x="9640248" y="2758339"/>
            <a:ext cx="3449472" cy="7330128"/>
          </a:xfrm>
          <a:prstGeom prst="rect">
            <a:avLst/>
          </a:prstGeom>
        </p:spPr>
      </p:pic>
      <p:pic>
        <p:nvPicPr>
          <p:cNvPr id="20" name="object 8">
            <a:extLst>
              <a:ext uri="{FF2B5EF4-FFF2-40B4-BE49-F238E27FC236}">
                <a16:creationId xmlns:a16="http://schemas.microsoft.com/office/drawing/2014/main" id="{B97A79D0-931C-D551-3B95-E131A83D23BD}"/>
              </a:ext>
            </a:extLst>
          </p:cNvPr>
          <p:cNvPicPr/>
          <p:nvPr/>
        </p:nvPicPr>
        <p:blipFill>
          <a:blip r:embed="rId4">
            <a:extLst>
              <a:ext uri="{28A0092B-C50C-407E-A947-70E740481C1C}">
                <a14:useLocalDpi xmlns:a14="http://schemas.microsoft.com/office/drawing/2010/main" val="0"/>
              </a:ext>
            </a:extLst>
          </a:blip>
          <a:srcRect/>
          <a:stretch/>
        </p:blipFill>
        <p:spPr>
          <a:xfrm>
            <a:off x="13918449" y="2732644"/>
            <a:ext cx="3359641" cy="7330128"/>
          </a:xfrm>
          <a:prstGeom prst="rect">
            <a:avLst/>
          </a:prstGeom>
        </p:spPr>
      </p:pic>
      <p:sp>
        <p:nvSpPr>
          <p:cNvPr id="22" name="TextBox 21">
            <a:extLst>
              <a:ext uri="{FF2B5EF4-FFF2-40B4-BE49-F238E27FC236}">
                <a16:creationId xmlns:a16="http://schemas.microsoft.com/office/drawing/2014/main" id="{F7219887-8280-3CEB-F159-26567507924C}"/>
              </a:ext>
            </a:extLst>
          </p:cNvPr>
          <p:cNvSpPr txBox="1"/>
          <p:nvPr/>
        </p:nvSpPr>
        <p:spPr>
          <a:xfrm>
            <a:off x="217185" y="1502756"/>
            <a:ext cx="16742411"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–Manage Students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6" name="object 12">
            <a:extLst>
              <a:ext uri="{FF2B5EF4-FFF2-40B4-BE49-F238E27FC236}">
                <a16:creationId xmlns:a16="http://schemas.microsoft.com/office/drawing/2014/main" id="{DF4794C4-CBBA-C202-D657-25D0F19F8483}"/>
              </a:ext>
            </a:extLst>
          </p:cNvPr>
          <p:cNvPicPr/>
          <p:nvPr/>
        </p:nvPicPr>
        <p:blipFill>
          <a:blip r:embed="rId5">
            <a:extLst>
              <a:ext uri="{28A0092B-C50C-407E-A947-70E740481C1C}">
                <a14:useLocalDpi xmlns:a14="http://schemas.microsoft.com/office/drawing/2010/main" val="0"/>
              </a:ext>
            </a:extLst>
          </a:blip>
          <a:srcRect/>
          <a:stretch/>
        </p:blipFill>
        <p:spPr>
          <a:xfrm>
            <a:off x="1178284" y="2698088"/>
            <a:ext cx="3466464" cy="7182570"/>
          </a:xfrm>
          <a:prstGeom prst="rect">
            <a:avLst/>
          </a:prstGeom>
        </p:spPr>
      </p:pic>
    </p:spTree>
    <p:extLst>
      <p:ext uri="{BB962C8B-B14F-4D97-AF65-F5344CB8AC3E}">
        <p14:creationId xmlns:p14="http://schemas.microsoft.com/office/powerpoint/2010/main" val="1015146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3" name="object 3"/>
          <p:cNvSpPr/>
          <p:nvPr/>
        </p:nvSpPr>
        <p:spPr>
          <a:xfrm>
            <a:off x="13637006" y="0"/>
            <a:ext cx="4650740" cy="1359535"/>
          </a:xfrm>
          <a:custGeom>
            <a:avLst/>
            <a:gdLst/>
            <a:ahLst/>
            <a:cxnLst/>
            <a:rect l="l" t="t" r="r" b="b"/>
            <a:pathLst>
              <a:path w="4650740" h="1359535">
                <a:moveTo>
                  <a:pt x="3245738" y="1348994"/>
                </a:moveTo>
                <a:lnTo>
                  <a:pt x="3285236" y="1351660"/>
                </a:lnTo>
                <a:lnTo>
                  <a:pt x="3333115" y="1354327"/>
                </a:lnTo>
                <a:lnTo>
                  <a:pt x="3380994" y="1356614"/>
                </a:lnTo>
                <a:lnTo>
                  <a:pt x="3428873" y="1358392"/>
                </a:lnTo>
                <a:lnTo>
                  <a:pt x="3455288" y="1359153"/>
                </a:lnTo>
              </a:path>
              <a:path w="4650740" h="1359535">
                <a:moveTo>
                  <a:pt x="3788536" y="1359153"/>
                </a:moveTo>
                <a:lnTo>
                  <a:pt x="3814953" y="1358392"/>
                </a:lnTo>
                <a:lnTo>
                  <a:pt x="3862959" y="1356614"/>
                </a:lnTo>
                <a:lnTo>
                  <a:pt x="3910838" y="1354327"/>
                </a:lnTo>
                <a:lnTo>
                  <a:pt x="3958590" y="1351660"/>
                </a:lnTo>
                <a:lnTo>
                  <a:pt x="3998086" y="1348994"/>
                </a:lnTo>
              </a:path>
              <a:path w="4650740" h="1359535">
                <a:moveTo>
                  <a:pt x="3090290" y="1336294"/>
                </a:moveTo>
                <a:lnTo>
                  <a:pt x="3095244" y="1336802"/>
                </a:lnTo>
                <a:lnTo>
                  <a:pt x="3142615" y="1341120"/>
                </a:lnTo>
                <a:lnTo>
                  <a:pt x="3190113" y="1345056"/>
                </a:lnTo>
                <a:lnTo>
                  <a:pt x="3237611" y="1348485"/>
                </a:lnTo>
                <a:lnTo>
                  <a:pt x="3245738" y="1348994"/>
                </a:lnTo>
              </a:path>
              <a:path w="4650740" h="1359535">
                <a:moveTo>
                  <a:pt x="3998086" y="1348994"/>
                </a:moveTo>
                <a:lnTo>
                  <a:pt x="4006215" y="1348485"/>
                </a:lnTo>
                <a:lnTo>
                  <a:pt x="4053840" y="1345056"/>
                </a:lnTo>
                <a:lnTo>
                  <a:pt x="4101211" y="1341120"/>
                </a:lnTo>
                <a:lnTo>
                  <a:pt x="4148582" y="1336802"/>
                </a:lnTo>
                <a:lnTo>
                  <a:pt x="4153534" y="1336294"/>
                </a:lnTo>
              </a:path>
              <a:path w="4650740" h="1359535">
                <a:moveTo>
                  <a:pt x="2971673" y="1323594"/>
                </a:moveTo>
                <a:lnTo>
                  <a:pt x="3001009" y="1327023"/>
                </a:lnTo>
                <a:lnTo>
                  <a:pt x="3048127" y="1332102"/>
                </a:lnTo>
                <a:lnTo>
                  <a:pt x="3090290" y="1336294"/>
                </a:lnTo>
              </a:path>
              <a:path w="4650740" h="1359535">
                <a:moveTo>
                  <a:pt x="4153534" y="1336294"/>
                </a:moveTo>
                <a:lnTo>
                  <a:pt x="4195826"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952"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313" y="84963"/>
                </a:lnTo>
                <a:lnTo>
                  <a:pt x="133857" y="113538"/>
                </a:lnTo>
                <a:lnTo>
                  <a:pt x="168655" y="141985"/>
                </a:lnTo>
                <a:lnTo>
                  <a:pt x="203834" y="170052"/>
                </a:lnTo>
                <a:lnTo>
                  <a:pt x="239140"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2119" y="671068"/>
                </a:lnTo>
                <a:lnTo>
                  <a:pt x="991742" y="692911"/>
                </a:lnTo>
                <a:lnTo>
                  <a:pt x="1031494" y="714375"/>
                </a:lnTo>
                <a:lnTo>
                  <a:pt x="1071499" y="735583"/>
                </a:lnTo>
                <a:lnTo>
                  <a:pt x="1111757" y="756411"/>
                </a:lnTo>
                <a:lnTo>
                  <a:pt x="1152144" y="776985"/>
                </a:lnTo>
                <a:lnTo>
                  <a:pt x="1192784" y="797305"/>
                </a:lnTo>
                <a:lnTo>
                  <a:pt x="1233551" y="817245"/>
                </a:lnTo>
                <a:lnTo>
                  <a:pt x="1274572" y="836802"/>
                </a:lnTo>
                <a:lnTo>
                  <a:pt x="1315720" y="855979"/>
                </a:lnTo>
                <a:lnTo>
                  <a:pt x="1356995" y="875029"/>
                </a:lnTo>
                <a:lnTo>
                  <a:pt x="1398524" y="893572"/>
                </a:lnTo>
                <a:lnTo>
                  <a:pt x="1440307" y="911859"/>
                </a:lnTo>
                <a:lnTo>
                  <a:pt x="1482217" y="929767"/>
                </a:lnTo>
                <a:lnTo>
                  <a:pt x="1524253" y="947293"/>
                </a:lnTo>
                <a:lnTo>
                  <a:pt x="1566417" y="964565"/>
                </a:lnTo>
                <a:lnTo>
                  <a:pt x="1608836" y="981455"/>
                </a:lnTo>
                <a:lnTo>
                  <a:pt x="1651507" y="998093"/>
                </a:lnTo>
                <a:lnTo>
                  <a:pt x="1694307" y="1014222"/>
                </a:lnTo>
                <a:lnTo>
                  <a:pt x="1737232" y="1030097"/>
                </a:lnTo>
                <a:lnTo>
                  <a:pt x="1780286" y="1045718"/>
                </a:lnTo>
                <a:lnTo>
                  <a:pt x="1823592" y="1060830"/>
                </a:lnTo>
                <a:lnTo>
                  <a:pt x="1867027" y="1075690"/>
                </a:lnTo>
                <a:lnTo>
                  <a:pt x="1910588" y="1090168"/>
                </a:lnTo>
                <a:lnTo>
                  <a:pt x="1954276" y="1104265"/>
                </a:lnTo>
                <a:lnTo>
                  <a:pt x="1998217" y="1117980"/>
                </a:lnTo>
                <a:lnTo>
                  <a:pt x="2042286" y="1131443"/>
                </a:lnTo>
                <a:lnTo>
                  <a:pt x="2086482" y="1144397"/>
                </a:lnTo>
                <a:lnTo>
                  <a:pt x="2130932"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sp>
        <p:nvSpPr>
          <p:cNvPr id="15" name="object 15"/>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6" name="object 16"/>
          <p:cNvGrpSpPr/>
          <p:nvPr/>
        </p:nvGrpSpPr>
        <p:grpSpPr>
          <a:xfrm>
            <a:off x="862964" y="520700"/>
            <a:ext cx="992505" cy="992505"/>
            <a:chOff x="862964" y="520700"/>
            <a:chExt cx="992505" cy="992505"/>
          </a:xfrm>
        </p:grpSpPr>
        <p:sp>
          <p:nvSpPr>
            <p:cNvPr id="17" name="object 17"/>
            <p:cNvSpPr/>
            <p:nvPr/>
          </p:nvSpPr>
          <p:spPr>
            <a:xfrm>
              <a:off x="862964" y="520700"/>
              <a:ext cx="992505" cy="992505"/>
            </a:xfrm>
            <a:custGeom>
              <a:avLst/>
              <a:gdLst/>
              <a:ahLst/>
              <a:cxnLst/>
              <a:rect l="l" t="t" r="r" b="b"/>
              <a:pathLst>
                <a:path w="992505" h="992505">
                  <a:moveTo>
                    <a:pt x="496188" y="0"/>
                  </a:moveTo>
                  <a:lnTo>
                    <a:pt x="448437" y="2285"/>
                  </a:lnTo>
                  <a:lnTo>
                    <a:pt x="401929" y="8890"/>
                  </a:lnTo>
                  <a:lnTo>
                    <a:pt x="356920" y="19811"/>
                  </a:lnTo>
                  <a:lnTo>
                    <a:pt x="313613" y="34671"/>
                  </a:lnTo>
                  <a:lnTo>
                    <a:pt x="272211" y="53340"/>
                  </a:lnTo>
                  <a:lnTo>
                    <a:pt x="232930" y="75565"/>
                  </a:lnTo>
                  <a:lnTo>
                    <a:pt x="195960" y="101092"/>
                  </a:lnTo>
                  <a:lnTo>
                    <a:pt x="161544" y="129794"/>
                  </a:lnTo>
                  <a:lnTo>
                    <a:pt x="129857" y="161544"/>
                  </a:lnTo>
                  <a:lnTo>
                    <a:pt x="101117" y="195960"/>
                  </a:lnTo>
                  <a:lnTo>
                    <a:pt x="75539" y="232918"/>
                  </a:lnTo>
                  <a:lnTo>
                    <a:pt x="53327" y="272160"/>
                  </a:lnTo>
                  <a:lnTo>
                    <a:pt x="34683" y="313563"/>
                  </a:lnTo>
                  <a:lnTo>
                    <a:pt x="19824" y="356870"/>
                  </a:lnTo>
                  <a:lnTo>
                    <a:pt x="8940" y="401954"/>
                  </a:lnTo>
                  <a:lnTo>
                    <a:pt x="2273" y="448436"/>
                  </a:lnTo>
                  <a:lnTo>
                    <a:pt x="0" y="496189"/>
                  </a:lnTo>
                  <a:lnTo>
                    <a:pt x="2273" y="544068"/>
                  </a:lnTo>
                  <a:lnTo>
                    <a:pt x="8940" y="590550"/>
                  </a:lnTo>
                  <a:lnTo>
                    <a:pt x="19824" y="635507"/>
                  </a:lnTo>
                  <a:lnTo>
                    <a:pt x="34683" y="678815"/>
                  </a:lnTo>
                  <a:lnTo>
                    <a:pt x="53327" y="720217"/>
                  </a:lnTo>
                  <a:lnTo>
                    <a:pt x="75539" y="759586"/>
                  </a:lnTo>
                  <a:lnTo>
                    <a:pt x="101117" y="796544"/>
                  </a:lnTo>
                  <a:lnTo>
                    <a:pt x="129857" y="830960"/>
                  </a:lnTo>
                  <a:lnTo>
                    <a:pt x="161544" y="862583"/>
                  </a:lnTo>
                  <a:lnTo>
                    <a:pt x="195960" y="891285"/>
                  </a:lnTo>
                  <a:lnTo>
                    <a:pt x="232930" y="916940"/>
                  </a:lnTo>
                  <a:lnTo>
                    <a:pt x="272211" y="939165"/>
                  </a:lnTo>
                  <a:lnTo>
                    <a:pt x="313613" y="957833"/>
                  </a:lnTo>
                  <a:lnTo>
                    <a:pt x="356920" y="972693"/>
                  </a:lnTo>
                  <a:lnTo>
                    <a:pt x="401929" y="983488"/>
                  </a:lnTo>
                  <a:lnTo>
                    <a:pt x="448437" y="990219"/>
                  </a:lnTo>
                  <a:lnTo>
                    <a:pt x="496188" y="992504"/>
                  </a:lnTo>
                  <a:lnTo>
                    <a:pt x="544068" y="990219"/>
                  </a:lnTo>
                  <a:lnTo>
                    <a:pt x="590550" y="983488"/>
                  </a:lnTo>
                  <a:lnTo>
                    <a:pt x="635507" y="972693"/>
                  </a:lnTo>
                  <a:lnTo>
                    <a:pt x="678815" y="957833"/>
                  </a:lnTo>
                  <a:lnTo>
                    <a:pt x="720216" y="939165"/>
                  </a:lnTo>
                  <a:lnTo>
                    <a:pt x="759587" y="916940"/>
                  </a:lnTo>
                  <a:lnTo>
                    <a:pt x="796543" y="891285"/>
                  </a:lnTo>
                  <a:lnTo>
                    <a:pt x="830960" y="862583"/>
                  </a:lnTo>
                  <a:lnTo>
                    <a:pt x="862584" y="830960"/>
                  </a:lnTo>
                  <a:lnTo>
                    <a:pt x="891285" y="796544"/>
                  </a:lnTo>
                  <a:lnTo>
                    <a:pt x="916940" y="759586"/>
                  </a:lnTo>
                  <a:lnTo>
                    <a:pt x="939165" y="720217"/>
                  </a:lnTo>
                  <a:lnTo>
                    <a:pt x="957834" y="678815"/>
                  </a:lnTo>
                  <a:lnTo>
                    <a:pt x="972692" y="635507"/>
                  </a:lnTo>
                  <a:lnTo>
                    <a:pt x="983487" y="590550"/>
                  </a:lnTo>
                  <a:lnTo>
                    <a:pt x="990218" y="544068"/>
                  </a:lnTo>
                  <a:lnTo>
                    <a:pt x="992504" y="496189"/>
                  </a:lnTo>
                  <a:lnTo>
                    <a:pt x="990218" y="448436"/>
                  </a:lnTo>
                  <a:lnTo>
                    <a:pt x="983487" y="401954"/>
                  </a:lnTo>
                  <a:lnTo>
                    <a:pt x="972692" y="356870"/>
                  </a:lnTo>
                  <a:lnTo>
                    <a:pt x="957834" y="313563"/>
                  </a:lnTo>
                  <a:lnTo>
                    <a:pt x="939165" y="272160"/>
                  </a:lnTo>
                  <a:lnTo>
                    <a:pt x="916940" y="232918"/>
                  </a:lnTo>
                  <a:lnTo>
                    <a:pt x="891285" y="195960"/>
                  </a:lnTo>
                  <a:lnTo>
                    <a:pt x="862584" y="161544"/>
                  </a:lnTo>
                  <a:lnTo>
                    <a:pt x="830960" y="129794"/>
                  </a:lnTo>
                  <a:lnTo>
                    <a:pt x="796543" y="101092"/>
                  </a:lnTo>
                  <a:lnTo>
                    <a:pt x="759587" y="75565"/>
                  </a:lnTo>
                  <a:lnTo>
                    <a:pt x="720216" y="53340"/>
                  </a:lnTo>
                  <a:lnTo>
                    <a:pt x="678815" y="34671"/>
                  </a:lnTo>
                  <a:lnTo>
                    <a:pt x="635507" y="19811"/>
                  </a:lnTo>
                  <a:lnTo>
                    <a:pt x="590550" y="8890"/>
                  </a:lnTo>
                  <a:lnTo>
                    <a:pt x="544068" y="2285"/>
                  </a:lnTo>
                  <a:lnTo>
                    <a:pt x="496188" y="0"/>
                  </a:lnTo>
                  <a:close/>
                </a:path>
              </a:pathLst>
            </a:custGeom>
            <a:solidFill>
              <a:srgbClr val="FC601F"/>
            </a:solidFill>
          </p:spPr>
          <p:txBody>
            <a:bodyPr wrap="square" lIns="0" tIns="0" rIns="0" bIns="0" rtlCol="0"/>
            <a:lstStyle/>
            <a:p>
              <a:endParaRPr/>
            </a:p>
          </p:txBody>
        </p:sp>
        <p:pic>
          <p:nvPicPr>
            <p:cNvPr id="18" name="object 18"/>
            <p:cNvPicPr/>
            <p:nvPr/>
          </p:nvPicPr>
          <p:blipFill>
            <a:blip r:embed="rId2" cstate="print"/>
            <a:stretch>
              <a:fillRect/>
            </a:stretch>
          </p:blipFill>
          <p:spPr>
            <a:xfrm>
              <a:off x="1254912" y="893699"/>
              <a:ext cx="210286" cy="246252"/>
            </a:xfrm>
            <a:prstGeom prst="rect">
              <a:avLst/>
            </a:prstGeom>
          </p:spPr>
        </p:pic>
      </p:grpSp>
      <p:pic>
        <p:nvPicPr>
          <p:cNvPr id="5" name="object 9">
            <a:extLst>
              <a:ext uri="{FF2B5EF4-FFF2-40B4-BE49-F238E27FC236}">
                <a16:creationId xmlns:a16="http://schemas.microsoft.com/office/drawing/2014/main" id="{4D5B332D-5FC3-ECDC-56CA-290F292DDE83}"/>
              </a:ext>
            </a:extLst>
          </p:cNvPr>
          <p:cNvPicPr/>
          <p:nvPr/>
        </p:nvPicPr>
        <p:blipFill>
          <a:blip r:embed="rId3">
            <a:extLst>
              <a:ext uri="{28A0092B-C50C-407E-A947-70E740481C1C}">
                <a14:useLocalDpi xmlns:a14="http://schemas.microsoft.com/office/drawing/2010/main" val="0"/>
              </a:ext>
            </a:extLst>
          </a:blip>
          <a:srcRect/>
          <a:stretch/>
        </p:blipFill>
        <p:spPr>
          <a:xfrm>
            <a:off x="5505452" y="2430635"/>
            <a:ext cx="3466465" cy="7234361"/>
          </a:xfrm>
          <a:prstGeom prst="rect">
            <a:avLst/>
          </a:prstGeom>
        </p:spPr>
      </p:pic>
      <p:pic>
        <p:nvPicPr>
          <p:cNvPr id="6" name="object 9">
            <a:extLst>
              <a:ext uri="{FF2B5EF4-FFF2-40B4-BE49-F238E27FC236}">
                <a16:creationId xmlns:a16="http://schemas.microsoft.com/office/drawing/2014/main" id="{5BC7A50B-2199-32B4-2EC9-B05D13A046E4}"/>
              </a:ext>
            </a:extLst>
          </p:cNvPr>
          <p:cNvPicPr/>
          <p:nvPr/>
        </p:nvPicPr>
        <p:blipFill>
          <a:blip r:embed="rId4">
            <a:extLst>
              <a:ext uri="{28A0092B-C50C-407E-A947-70E740481C1C}">
                <a14:useLocalDpi xmlns:a14="http://schemas.microsoft.com/office/drawing/2010/main" val="0"/>
              </a:ext>
            </a:extLst>
          </a:blip>
          <a:srcRect/>
          <a:stretch/>
        </p:blipFill>
        <p:spPr>
          <a:xfrm>
            <a:off x="9846460" y="2481287"/>
            <a:ext cx="3466465" cy="7130208"/>
          </a:xfrm>
          <a:prstGeom prst="rect">
            <a:avLst/>
          </a:prstGeom>
        </p:spPr>
      </p:pic>
      <p:pic>
        <p:nvPicPr>
          <p:cNvPr id="7" name="object 8">
            <a:extLst>
              <a:ext uri="{FF2B5EF4-FFF2-40B4-BE49-F238E27FC236}">
                <a16:creationId xmlns:a16="http://schemas.microsoft.com/office/drawing/2014/main" id="{26E6F6AD-9C3D-7E07-3062-3354BA9C45F4}"/>
              </a:ext>
            </a:extLst>
          </p:cNvPr>
          <p:cNvPicPr/>
          <p:nvPr/>
        </p:nvPicPr>
        <p:blipFill>
          <a:blip r:embed="rId5">
            <a:extLst>
              <a:ext uri="{28A0092B-C50C-407E-A947-70E740481C1C}">
                <a14:useLocalDpi xmlns:a14="http://schemas.microsoft.com/office/drawing/2010/main" val="0"/>
              </a:ext>
            </a:extLst>
          </a:blip>
          <a:srcRect/>
          <a:stretch/>
        </p:blipFill>
        <p:spPr>
          <a:xfrm>
            <a:off x="14246098" y="2610458"/>
            <a:ext cx="3432555" cy="6871866"/>
          </a:xfrm>
          <a:prstGeom prst="rect">
            <a:avLst/>
          </a:prstGeom>
        </p:spPr>
      </p:pic>
      <p:pic>
        <p:nvPicPr>
          <p:cNvPr id="4" name="object 8">
            <a:extLst>
              <a:ext uri="{FF2B5EF4-FFF2-40B4-BE49-F238E27FC236}">
                <a16:creationId xmlns:a16="http://schemas.microsoft.com/office/drawing/2014/main" id="{CB443B5C-FDAD-DC68-97AF-5E8A561698C9}"/>
              </a:ext>
            </a:extLst>
          </p:cNvPr>
          <p:cNvPicPr/>
          <p:nvPr/>
        </p:nvPicPr>
        <p:blipFill>
          <a:blip r:embed="rId6">
            <a:extLst>
              <a:ext uri="{28A0092B-C50C-407E-A947-70E740481C1C}">
                <a14:useLocalDpi xmlns:a14="http://schemas.microsoft.com/office/drawing/2010/main" val="0"/>
              </a:ext>
            </a:extLst>
          </a:blip>
          <a:srcRect/>
          <a:stretch/>
        </p:blipFill>
        <p:spPr>
          <a:xfrm>
            <a:off x="1254912" y="2430635"/>
            <a:ext cx="3466465" cy="7231512"/>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A2F1B-9924-F8F1-585A-06CDEDF621E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5AA7230-E075-C017-789B-55F94B08AB9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85B49C57-CD06-4C52-B8A7-AF0D2ED68D7A}"/>
              </a:ext>
            </a:extLst>
          </p:cNvPr>
          <p:cNvSpPr/>
          <p:nvPr/>
        </p:nvSpPr>
        <p:spPr>
          <a:xfrm>
            <a:off x="13637006" y="0"/>
            <a:ext cx="4650740" cy="1359535"/>
          </a:xfrm>
          <a:custGeom>
            <a:avLst/>
            <a:gdLst/>
            <a:ahLst/>
            <a:cxnLst/>
            <a:rect l="l" t="t" r="r" b="b"/>
            <a:pathLst>
              <a:path w="4650740" h="1359535">
                <a:moveTo>
                  <a:pt x="3245738" y="1348994"/>
                </a:moveTo>
                <a:lnTo>
                  <a:pt x="3285236" y="1351660"/>
                </a:lnTo>
                <a:lnTo>
                  <a:pt x="3333115" y="1354327"/>
                </a:lnTo>
                <a:lnTo>
                  <a:pt x="3380994" y="1356614"/>
                </a:lnTo>
                <a:lnTo>
                  <a:pt x="3428873" y="1358392"/>
                </a:lnTo>
                <a:lnTo>
                  <a:pt x="3455288" y="1359153"/>
                </a:lnTo>
              </a:path>
              <a:path w="4650740" h="1359535">
                <a:moveTo>
                  <a:pt x="3788536" y="1359153"/>
                </a:moveTo>
                <a:lnTo>
                  <a:pt x="3814953" y="1358392"/>
                </a:lnTo>
                <a:lnTo>
                  <a:pt x="3862959" y="1356614"/>
                </a:lnTo>
                <a:lnTo>
                  <a:pt x="3910838" y="1354327"/>
                </a:lnTo>
                <a:lnTo>
                  <a:pt x="3958590" y="1351660"/>
                </a:lnTo>
                <a:lnTo>
                  <a:pt x="3998086" y="1348994"/>
                </a:lnTo>
              </a:path>
              <a:path w="4650740" h="1359535">
                <a:moveTo>
                  <a:pt x="3090290" y="1336294"/>
                </a:moveTo>
                <a:lnTo>
                  <a:pt x="3095244" y="1336802"/>
                </a:lnTo>
                <a:lnTo>
                  <a:pt x="3142615" y="1341120"/>
                </a:lnTo>
                <a:lnTo>
                  <a:pt x="3190113" y="1345056"/>
                </a:lnTo>
                <a:lnTo>
                  <a:pt x="3237611" y="1348485"/>
                </a:lnTo>
                <a:lnTo>
                  <a:pt x="3245738" y="1348994"/>
                </a:lnTo>
              </a:path>
              <a:path w="4650740" h="1359535">
                <a:moveTo>
                  <a:pt x="3998086" y="1348994"/>
                </a:moveTo>
                <a:lnTo>
                  <a:pt x="4006215" y="1348485"/>
                </a:lnTo>
                <a:lnTo>
                  <a:pt x="4053840" y="1345056"/>
                </a:lnTo>
                <a:lnTo>
                  <a:pt x="4101211" y="1341120"/>
                </a:lnTo>
                <a:lnTo>
                  <a:pt x="4148582" y="1336802"/>
                </a:lnTo>
                <a:lnTo>
                  <a:pt x="4153534" y="1336294"/>
                </a:lnTo>
              </a:path>
              <a:path w="4650740" h="1359535">
                <a:moveTo>
                  <a:pt x="2971673" y="1323594"/>
                </a:moveTo>
                <a:lnTo>
                  <a:pt x="3001009" y="1327023"/>
                </a:lnTo>
                <a:lnTo>
                  <a:pt x="3048127" y="1332102"/>
                </a:lnTo>
                <a:lnTo>
                  <a:pt x="3090290" y="1336294"/>
                </a:lnTo>
              </a:path>
              <a:path w="4650740" h="1359535">
                <a:moveTo>
                  <a:pt x="4153534" y="1336294"/>
                </a:moveTo>
                <a:lnTo>
                  <a:pt x="4195826"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952"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313" y="84963"/>
                </a:lnTo>
                <a:lnTo>
                  <a:pt x="133857" y="113538"/>
                </a:lnTo>
                <a:lnTo>
                  <a:pt x="168655" y="141985"/>
                </a:lnTo>
                <a:lnTo>
                  <a:pt x="203834" y="170052"/>
                </a:lnTo>
                <a:lnTo>
                  <a:pt x="239140"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2119" y="671068"/>
                </a:lnTo>
                <a:lnTo>
                  <a:pt x="991742" y="692911"/>
                </a:lnTo>
                <a:lnTo>
                  <a:pt x="1031494" y="714375"/>
                </a:lnTo>
                <a:lnTo>
                  <a:pt x="1071499" y="735583"/>
                </a:lnTo>
                <a:lnTo>
                  <a:pt x="1111757" y="756411"/>
                </a:lnTo>
                <a:lnTo>
                  <a:pt x="1152144" y="776985"/>
                </a:lnTo>
                <a:lnTo>
                  <a:pt x="1192784" y="797305"/>
                </a:lnTo>
                <a:lnTo>
                  <a:pt x="1233551" y="817245"/>
                </a:lnTo>
                <a:lnTo>
                  <a:pt x="1274572" y="836802"/>
                </a:lnTo>
                <a:lnTo>
                  <a:pt x="1315720" y="855979"/>
                </a:lnTo>
                <a:lnTo>
                  <a:pt x="1356995" y="875029"/>
                </a:lnTo>
                <a:lnTo>
                  <a:pt x="1398524" y="893572"/>
                </a:lnTo>
                <a:lnTo>
                  <a:pt x="1440307" y="911859"/>
                </a:lnTo>
                <a:lnTo>
                  <a:pt x="1482217" y="929767"/>
                </a:lnTo>
                <a:lnTo>
                  <a:pt x="1524253" y="947293"/>
                </a:lnTo>
                <a:lnTo>
                  <a:pt x="1566417" y="964565"/>
                </a:lnTo>
                <a:lnTo>
                  <a:pt x="1608836" y="981455"/>
                </a:lnTo>
                <a:lnTo>
                  <a:pt x="1651507" y="998093"/>
                </a:lnTo>
                <a:lnTo>
                  <a:pt x="1694307" y="1014222"/>
                </a:lnTo>
                <a:lnTo>
                  <a:pt x="1737232" y="1030097"/>
                </a:lnTo>
                <a:lnTo>
                  <a:pt x="1780286" y="1045718"/>
                </a:lnTo>
                <a:lnTo>
                  <a:pt x="1823592" y="1060830"/>
                </a:lnTo>
                <a:lnTo>
                  <a:pt x="1867027" y="1075690"/>
                </a:lnTo>
                <a:lnTo>
                  <a:pt x="1910588" y="1090168"/>
                </a:lnTo>
                <a:lnTo>
                  <a:pt x="1954276" y="1104265"/>
                </a:lnTo>
                <a:lnTo>
                  <a:pt x="1998217" y="1117980"/>
                </a:lnTo>
                <a:lnTo>
                  <a:pt x="2042286" y="1131443"/>
                </a:lnTo>
                <a:lnTo>
                  <a:pt x="2086482" y="1144397"/>
                </a:lnTo>
                <a:lnTo>
                  <a:pt x="2130932"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sp>
        <p:nvSpPr>
          <p:cNvPr id="15" name="object 15">
            <a:extLst>
              <a:ext uri="{FF2B5EF4-FFF2-40B4-BE49-F238E27FC236}">
                <a16:creationId xmlns:a16="http://schemas.microsoft.com/office/drawing/2014/main" id="{989A5734-2464-87DE-8FBF-F9351057FA6B}"/>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6" name="object 16">
            <a:extLst>
              <a:ext uri="{FF2B5EF4-FFF2-40B4-BE49-F238E27FC236}">
                <a16:creationId xmlns:a16="http://schemas.microsoft.com/office/drawing/2014/main" id="{C552F38E-C0DA-1F3A-EEDC-997D1C3094F2}"/>
              </a:ext>
            </a:extLst>
          </p:cNvPr>
          <p:cNvGrpSpPr/>
          <p:nvPr/>
        </p:nvGrpSpPr>
        <p:grpSpPr>
          <a:xfrm>
            <a:off x="862964" y="520700"/>
            <a:ext cx="992505" cy="992505"/>
            <a:chOff x="862964" y="520700"/>
            <a:chExt cx="992505" cy="992505"/>
          </a:xfrm>
        </p:grpSpPr>
        <p:sp>
          <p:nvSpPr>
            <p:cNvPr id="17" name="object 17">
              <a:extLst>
                <a:ext uri="{FF2B5EF4-FFF2-40B4-BE49-F238E27FC236}">
                  <a16:creationId xmlns:a16="http://schemas.microsoft.com/office/drawing/2014/main" id="{38AC7F7B-F33C-C8A8-2D9D-3B0C28BB4CC7}"/>
                </a:ext>
              </a:extLst>
            </p:cNvPr>
            <p:cNvSpPr/>
            <p:nvPr/>
          </p:nvSpPr>
          <p:spPr>
            <a:xfrm>
              <a:off x="862964" y="520700"/>
              <a:ext cx="992505" cy="992505"/>
            </a:xfrm>
            <a:custGeom>
              <a:avLst/>
              <a:gdLst/>
              <a:ahLst/>
              <a:cxnLst/>
              <a:rect l="l" t="t" r="r" b="b"/>
              <a:pathLst>
                <a:path w="992505" h="992505">
                  <a:moveTo>
                    <a:pt x="496188" y="0"/>
                  </a:moveTo>
                  <a:lnTo>
                    <a:pt x="448437" y="2285"/>
                  </a:lnTo>
                  <a:lnTo>
                    <a:pt x="401929" y="8890"/>
                  </a:lnTo>
                  <a:lnTo>
                    <a:pt x="356920" y="19811"/>
                  </a:lnTo>
                  <a:lnTo>
                    <a:pt x="313613" y="34671"/>
                  </a:lnTo>
                  <a:lnTo>
                    <a:pt x="272211" y="53340"/>
                  </a:lnTo>
                  <a:lnTo>
                    <a:pt x="232930" y="75565"/>
                  </a:lnTo>
                  <a:lnTo>
                    <a:pt x="195960" y="101092"/>
                  </a:lnTo>
                  <a:lnTo>
                    <a:pt x="161544" y="129794"/>
                  </a:lnTo>
                  <a:lnTo>
                    <a:pt x="129857" y="161544"/>
                  </a:lnTo>
                  <a:lnTo>
                    <a:pt x="101117" y="195960"/>
                  </a:lnTo>
                  <a:lnTo>
                    <a:pt x="75539" y="232918"/>
                  </a:lnTo>
                  <a:lnTo>
                    <a:pt x="53327" y="272160"/>
                  </a:lnTo>
                  <a:lnTo>
                    <a:pt x="34683" y="313563"/>
                  </a:lnTo>
                  <a:lnTo>
                    <a:pt x="19824" y="356870"/>
                  </a:lnTo>
                  <a:lnTo>
                    <a:pt x="8940" y="401954"/>
                  </a:lnTo>
                  <a:lnTo>
                    <a:pt x="2273" y="448436"/>
                  </a:lnTo>
                  <a:lnTo>
                    <a:pt x="0" y="496189"/>
                  </a:lnTo>
                  <a:lnTo>
                    <a:pt x="2273" y="544068"/>
                  </a:lnTo>
                  <a:lnTo>
                    <a:pt x="8940" y="590550"/>
                  </a:lnTo>
                  <a:lnTo>
                    <a:pt x="19824" y="635507"/>
                  </a:lnTo>
                  <a:lnTo>
                    <a:pt x="34683" y="678815"/>
                  </a:lnTo>
                  <a:lnTo>
                    <a:pt x="53327" y="720217"/>
                  </a:lnTo>
                  <a:lnTo>
                    <a:pt x="75539" y="759586"/>
                  </a:lnTo>
                  <a:lnTo>
                    <a:pt x="101117" y="796544"/>
                  </a:lnTo>
                  <a:lnTo>
                    <a:pt x="129857" y="830960"/>
                  </a:lnTo>
                  <a:lnTo>
                    <a:pt x="161544" y="862583"/>
                  </a:lnTo>
                  <a:lnTo>
                    <a:pt x="195960" y="891285"/>
                  </a:lnTo>
                  <a:lnTo>
                    <a:pt x="232930" y="916940"/>
                  </a:lnTo>
                  <a:lnTo>
                    <a:pt x="272211" y="939165"/>
                  </a:lnTo>
                  <a:lnTo>
                    <a:pt x="313613" y="957833"/>
                  </a:lnTo>
                  <a:lnTo>
                    <a:pt x="356920" y="972693"/>
                  </a:lnTo>
                  <a:lnTo>
                    <a:pt x="401929" y="983488"/>
                  </a:lnTo>
                  <a:lnTo>
                    <a:pt x="448437" y="990219"/>
                  </a:lnTo>
                  <a:lnTo>
                    <a:pt x="496188" y="992504"/>
                  </a:lnTo>
                  <a:lnTo>
                    <a:pt x="544068" y="990219"/>
                  </a:lnTo>
                  <a:lnTo>
                    <a:pt x="590550" y="983488"/>
                  </a:lnTo>
                  <a:lnTo>
                    <a:pt x="635507" y="972693"/>
                  </a:lnTo>
                  <a:lnTo>
                    <a:pt x="678815" y="957833"/>
                  </a:lnTo>
                  <a:lnTo>
                    <a:pt x="720216" y="939165"/>
                  </a:lnTo>
                  <a:lnTo>
                    <a:pt x="759587" y="916940"/>
                  </a:lnTo>
                  <a:lnTo>
                    <a:pt x="796543" y="891285"/>
                  </a:lnTo>
                  <a:lnTo>
                    <a:pt x="830960" y="862583"/>
                  </a:lnTo>
                  <a:lnTo>
                    <a:pt x="862584" y="830960"/>
                  </a:lnTo>
                  <a:lnTo>
                    <a:pt x="891285" y="796544"/>
                  </a:lnTo>
                  <a:lnTo>
                    <a:pt x="916940" y="759586"/>
                  </a:lnTo>
                  <a:lnTo>
                    <a:pt x="939165" y="720217"/>
                  </a:lnTo>
                  <a:lnTo>
                    <a:pt x="957834" y="678815"/>
                  </a:lnTo>
                  <a:lnTo>
                    <a:pt x="972692" y="635507"/>
                  </a:lnTo>
                  <a:lnTo>
                    <a:pt x="983487" y="590550"/>
                  </a:lnTo>
                  <a:lnTo>
                    <a:pt x="990218" y="544068"/>
                  </a:lnTo>
                  <a:lnTo>
                    <a:pt x="992504" y="496189"/>
                  </a:lnTo>
                  <a:lnTo>
                    <a:pt x="990218" y="448436"/>
                  </a:lnTo>
                  <a:lnTo>
                    <a:pt x="983487" y="401954"/>
                  </a:lnTo>
                  <a:lnTo>
                    <a:pt x="972692" y="356870"/>
                  </a:lnTo>
                  <a:lnTo>
                    <a:pt x="957834" y="313563"/>
                  </a:lnTo>
                  <a:lnTo>
                    <a:pt x="939165" y="272160"/>
                  </a:lnTo>
                  <a:lnTo>
                    <a:pt x="916940" y="232918"/>
                  </a:lnTo>
                  <a:lnTo>
                    <a:pt x="891285" y="195960"/>
                  </a:lnTo>
                  <a:lnTo>
                    <a:pt x="862584" y="161544"/>
                  </a:lnTo>
                  <a:lnTo>
                    <a:pt x="830960" y="129794"/>
                  </a:lnTo>
                  <a:lnTo>
                    <a:pt x="796543" y="101092"/>
                  </a:lnTo>
                  <a:lnTo>
                    <a:pt x="759587" y="75565"/>
                  </a:lnTo>
                  <a:lnTo>
                    <a:pt x="720216" y="53340"/>
                  </a:lnTo>
                  <a:lnTo>
                    <a:pt x="678815" y="34671"/>
                  </a:lnTo>
                  <a:lnTo>
                    <a:pt x="635507" y="19811"/>
                  </a:lnTo>
                  <a:lnTo>
                    <a:pt x="590550" y="8890"/>
                  </a:lnTo>
                  <a:lnTo>
                    <a:pt x="544068" y="2285"/>
                  </a:lnTo>
                  <a:lnTo>
                    <a:pt x="496188" y="0"/>
                  </a:lnTo>
                  <a:close/>
                </a:path>
              </a:pathLst>
            </a:custGeom>
            <a:solidFill>
              <a:srgbClr val="FC601F"/>
            </a:solidFill>
          </p:spPr>
          <p:txBody>
            <a:bodyPr wrap="square" lIns="0" tIns="0" rIns="0" bIns="0" rtlCol="0"/>
            <a:lstStyle/>
            <a:p>
              <a:endParaRPr/>
            </a:p>
          </p:txBody>
        </p:sp>
        <p:pic>
          <p:nvPicPr>
            <p:cNvPr id="18" name="object 18">
              <a:extLst>
                <a:ext uri="{FF2B5EF4-FFF2-40B4-BE49-F238E27FC236}">
                  <a16:creationId xmlns:a16="http://schemas.microsoft.com/office/drawing/2014/main" id="{68F9A8E0-DD3A-6D43-F356-8B4D08E95D83}"/>
                </a:ext>
              </a:extLst>
            </p:cNvPr>
            <p:cNvPicPr/>
            <p:nvPr/>
          </p:nvPicPr>
          <p:blipFill>
            <a:blip r:embed="rId2" cstate="print"/>
            <a:stretch>
              <a:fillRect/>
            </a:stretch>
          </p:blipFill>
          <p:spPr>
            <a:xfrm>
              <a:off x="1254912" y="893699"/>
              <a:ext cx="210286" cy="246252"/>
            </a:xfrm>
            <a:prstGeom prst="rect">
              <a:avLst/>
            </a:prstGeom>
          </p:spPr>
        </p:pic>
      </p:grpSp>
      <p:pic>
        <p:nvPicPr>
          <p:cNvPr id="8" name="object 7">
            <a:extLst>
              <a:ext uri="{FF2B5EF4-FFF2-40B4-BE49-F238E27FC236}">
                <a16:creationId xmlns:a16="http://schemas.microsoft.com/office/drawing/2014/main" id="{1D072493-6FA3-2FCE-E9D2-62A56478D1FE}"/>
              </a:ext>
            </a:extLst>
          </p:cNvPr>
          <p:cNvPicPr/>
          <p:nvPr/>
        </p:nvPicPr>
        <p:blipFill>
          <a:blip r:embed="rId3">
            <a:extLst>
              <a:ext uri="{28A0092B-C50C-407E-A947-70E740481C1C}">
                <a14:useLocalDpi xmlns:a14="http://schemas.microsoft.com/office/drawing/2010/main" val="0"/>
              </a:ext>
            </a:extLst>
          </a:blip>
          <a:srcRect/>
          <a:stretch/>
        </p:blipFill>
        <p:spPr>
          <a:xfrm>
            <a:off x="7002210" y="2507170"/>
            <a:ext cx="3432555" cy="6844918"/>
          </a:xfrm>
          <a:prstGeom prst="rect">
            <a:avLst/>
          </a:prstGeom>
        </p:spPr>
      </p:pic>
    </p:spTree>
    <p:extLst>
      <p:ext uri="{BB962C8B-B14F-4D97-AF65-F5344CB8AC3E}">
        <p14:creationId xmlns:p14="http://schemas.microsoft.com/office/powerpoint/2010/main" val="1966188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333238"/>
            <a:ext cx="552450" cy="4451985"/>
          </a:xfrm>
          <a:custGeom>
            <a:avLst/>
            <a:gdLst/>
            <a:ahLst/>
            <a:cxnLst/>
            <a:rect l="l" t="t" r="r" b="b"/>
            <a:pathLst>
              <a:path w="552450" h="4451984">
                <a:moveTo>
                  <a:pt x="0" y="4451934"/>
                </a:moveTo>
                <a:lnTo>
                  <a:pt x="12064" y="4408563"/>
                </a:lnTo>
                <a:lnTo>
                  <a:pt x="24637" y="4361954"/>
                </a:lnTo>
                <a:lnTo>
                  <a:pt x="28066" y="4349267"/>
                </a:lnTo>
              </a:path>
              <a:path w="552450" h="4451984">
                <a:moveTo>
                  <a:pt x="28066" y="4349267"/>
                </a:moveTo>
                <a:lnTo>
                  <a:pt x="37210" y="4314863"/>
                </a:lnTo>
                <a:lnTo>
                  <a:pt x="49656" y="4267301"/>
                </a:lnTo>
                <a:lnTo>
                  <a:pt x="61213" y="4222267"/>
                </a:lnTo>
              </a:path>
              <a:path w="552450" h="4451984">
                <a:moveTo>
                  <a:pt x="61213" y="4222267"/>
                </a:moveTo>
                <a:lnTo>
                  <a:pt x="61975" y="4219257"/>
                </a:lnTo>
                <a:lnTo>
                  <a:pt x="74040" y="4170756"/>
                </a:lnTo>
                <a:lnTo>
                  <a:pt x="86106" y="4121785"/>
                </a:lnTo>
                <a:lnTo>
                  <a:pt x="92582" y="4095267"/>
                </a:lnTo>
              </a:path>
              <a:path w="552450" h="4451984">
                <a:moveTo>
                  <a:pt x="92582" y="4095267"/>
                </a:moveTo>
                <a:lnTo>
                  <a:pt x="98043" y="4072356"/>
                </a:lnTo>
                <a:lnTo>
                  <a:pt x="109855" y="4022458"/>
                </a:lnTo>
                <a:lnTo>
                  <a:pt x="121538" y="3972115"/>
                </a:lnTo>
                <a:lnTo>
                  <a:pt x="122427" y="3968267"/>
                </a:lnTo>
              </a:path>
              <a:path w="552450" h="4451984">
                <a:moveTo>
                  <a:pt x="122427" y="3968267"/>
                </a:moveTo>
                <a:lnTo>
                  <a:pt x="132969" y="3921328"/>
                </a:lnTo>
                <a:lnTo>
                  <a:pt x="144399" y="3870096"/>
                </a:lnTo>
                <a:lnTo>
                  <a:pt x="150749" y="3841267"/>
                </a:lnTo>
              </a:path>
              <a:path w="552450" h="4451984">
                <a:moveTo>
                  <a:pt x="150749" y="3841267"/>
                </a:moveTo>
                <a:lnTo>
                  <a:pt x="155701" y="3818407"/>
                </a:lnTo>
                <a:lnTo>
                  <a:pt x="166750" y="3766299"/>
                </a:lnTo>
                <a:lnTo>
                  <a:pt x="177672" y="3714242"/>
                </a:lnTo>
              </a:path>
              <a:path w="552450" h="4451984">
                <a:moveTo>
                  <a:pt x="177672" y="3714267"/>
                </a:moveTo>
                <a:lnTo>
                  <a:pt x="177800" y="3713746"/>
                </a:lnTo>
                <a:lnTo>
                  <a:pt x="188721" y="3660775"/>
                </a:lnTo>
                <a:lnTo>
                  <a:pt x="199389" y="3607308"/>
                </a:lnTo>
                <a:lnTo>
                  <a:pt x="203326" y="3587242"/>
                </a:lnTo>
              </a:path>
              <a:path w="552450" h="4451984">
                <a:moveTo>
                  <a:pt x="203326" y="3587242"/>
                </a:moveTo>
                <a:lnTo>
                  <a:pt x="209931" y="3553587"/>
                </a:lnTo>
                <a:lnTo>
                  <a:pt x="220471" y="3499230"/>
                </a:lnTo>
                <a:lnTo>
                  <a:pt x="227711" y="3460242"/>
                </a:lnTo>
              </a:path>
              <a:path w="552450" h="4451984">
                <a:moveTo>
                  <a:pt x="227711" y="3460242"/>
                </a:moveTo>
                <a:lnTo>
                  <a:pt x="230758" y="3444621"/>
                </a:lnTo>
                <a:lnTo>
                  <a:pt x="240919" y="3389503"/>
                </a:lnTo>
                <a:lnTo>
                  <a:pt x="250951" y="3334004"/>
                </a:lnTo>
                <a:lnTo>
                  <a:pt x="251078" y="3333242"/>
                </a:lnTo>
              </a:path>
              <a:path w="552450" h="4451984">
                <a:moveTo>
                  <a:pt x="251078" y="3333242"/>
                </a:moveTo>
                <a:lnTo>
                  <a:pt x="260857" y="3278124"/>
                </a:lnTo>
                <a:lnTo>
                  <a:pt x="270509" y="3221863"/>
                </a:lnTo>
                <a:lnTo>
                  <a:pt x="273176" y="3206242"/>
                </a:lnTo>
              </a:path>
              <a:path w="552450" h="4451984">
                <a:moveTo>
                  <a:pt x="273176" y="3206242"/>
                </a:moveTo>
                <a:lnTo>
                  <a:pt x="280162" y="3165221"/>
                </a:lnTo>
                <a:lnTo>
                  <a:pt x="289559" y="3108198"/>
                </a:lnTo>
                <a:lnTo>
                  <a:pt x="294258" y="3079242"/>
                </a:lnTo>
              </a:path>
              <a:path w="552450" h="4451984">
                <a:moveTo>
                  <a:pt x="294258" y="3079242"/>
                </a:moveTo>
                <a:lnTo>
                  <a:pt x="298831" y="3050667"/>
                </a:lnTo>
                <a:lnTo>
                  <a:pt x="308101" y="2992882"/>
                </a:lnTo>
                <a:lnTo>
                  <a:pt x="314325" y="2952242"/>
                </a:lnTo>
              </a:path>
              <a:path w="552450" h="4451984">
                <a:moveTo>
                  <a:pt x="314325" y="2952242"/>
                </a:moveTo>
                <a:lnTo>
                  <a:pt x="316992" y="2934589"/>
                </a:lnTo>
                <a:lnTo>
                  <a:pt x="325881" y="2876042"/>
                </a:lnTo>
                <a:lnTo>
                  <a:pt x="333375" y="2825242"/>
                </a:lnTo>
              </a:path>
              <a:path w="552450" h="4451984">
                <a:moveTo>
                  <a:pt x="333375" y="2825242"/>
                </a:moveTo>
                <a:lnTo>
                  <a:pt x="334644" y="2817114"/>
                </a:lnTo>
                <a:lnTo>
                  <a:pt x="343153" y="2757678"/>
                </a:lnTo>
                <a:lnTo>
                  <a:pt x="351536" y="2698242"/>
                </a:lnTo>
              </a:path>
              <a:path w="552450" h="4451984">
                <a:moveTo>
                  <a:pt x="351536" y="2698242"/>
                </a:moveTo>
                <a:lnTo>
                  <a:pt x="351536" y="2697988"/>
                </a:lnTo>
                <a:lnTo>
                  <a:pt x="359790" y="2637917"/>
                </a:lnTo>
                <a:lnTo>
                  <a:pt x="367919" y="2577592"/>
                </a:lnTo>
                <a:lnTo>
                  <a:pt x="368681" y="2571242"/>
                </a:lnTo>
              </a:path>
              <a:path w="552450" h="4451984">
                <a:moveTo>
                  <a:pt x="368681" y="2571242"/>
                </a:moveTo>
                <a:lnTo>
                  <a:pt x="375793" y="2516759"/>
                </a:lnTo>
                <a:lnTo>
                  <a:pt x="383667" y="2455672"/>
                </a:lnTo>
                <a:lnTo>
                  <a:pt x="385063" y="2444242"/>
                </a:lnTo>
              </a:path>
              <a:path w="552450" h="4451984">
                <a:moveTo>
                  <a:pt x="385063" y="2444242"/>
                </a:moveTo>
                <a:lnTo>
                  <a:pt x="391287" y="2394204"/>
                </a:lnTo>
                <a:lnTo>
                  <a:pt x="398780" y="2332355"/>
                </a:lnTo>
                <a:lnTo>
                  <a:pt x="400557" y="2317242"/>
                </a:lnTo>
              </a:path>
              <a:path w="552450" h="4451984">
                <a:moveTo>
                  <a:pt x="400557" y="2317242"/>
                </a:moveTo>
                <a:lnTo>
                  <a:pt x="406019" y="2270252"/>
                </a:lnTo>
                <a:lnTo>
                  <a:pt x="413131" y="2207768"/>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522"/>
                </a:lnTo>
                <a:lnTo>
                  <a:pt x="452627" y="1826006"/>
                </a:lnTo>
                <a:lnTo>
                  <a:pt x="454151" y="1809242"/>
                </a:lnTo>
              </a:path>
              <a:path w="552450" h="4451984">
                <a:moveTo>
                  <a:pt x="454151" y="1809242"/>
                </a:moveTo>
                <a:lnTo>
                  <a:pt x="458596" y="1761363"/>
                </a:lnTo>
                <a:lnTo>
                  <a:pt x="464438" y="1696339"/>
                </a:lnTo>
                <a:lnTo>
                  <a:pt x="465708" y="1682241"/>
                </a:lnTo>
              </a:path>
              <a:path w="552450" h="4451984">
                <a:moveTo>
                  <a:pt x="465708" y="1682241"/>
                </a:moveTo>
                <a:lnTo>
                  <a:pt x="470153" y="1631061"/>
                </a:lnTo>
                <a:lnTo>
                  <a:pt x="475614" y="1565402"/>
                </a:lnTo>
                <a:lnTo>
                  <a:pt x="476376" y="1555241"/>
                </a:lnTo>
              </a:path>
              <a:path w="552450" h="4451984">
                <a:moveTo>
                  <a:pt x="476376" y="1555241"/>
                </a:moveTo>
                <a:lnTo>
                  <a:pt x="480949" y="1499489"/>
                </a:lnTo>
                <a:lnTo>
                  <a:pt x="486028" y="1433322"/>
                </a:lnTo>
                <a:lnTo>
                  <a:pt x="490981" y="1366901"/>
                </a:lnTo>
                <a:lnTo>
                  <a:pt x="495681" y="1301241"/>
                </a:lnTo>
              </a:path>
              <a:path w="552450" h="4451984">
                <a:moveTo>
                  <a:pt x="495681" y="1301241"/>
                </a:moveTo>
                <a:lnTo>
                  <a:pt x="495807" y="1300099"/>
                </a:lnTo>
                <a:lnTo>
                  <a:pt x="500380" y="1233042"/>
                </a:lnTo>
                <a:lnTo>
                  <a:pt x="504317" y="1174241"/>
                </a:lnTo>
              </a:path>
              <a:path w="552450" h="4451984">
                <a:moveTo>
                  <a:pt x="504317" y="1174241"/>
                </a:moveTo>
                <a:lnTo>
                  <a:pt x="504825" y="1165860"/>
                </a:lnTo>
                <a:lnTo>
                  <a:pt x="509143" y="1098296"/>
                </a:lnTo>
                <a:lnTo>
                  <a:pt x="512190" y="1047241"/>
                </a:lnTo>
              </a:path>
              <a:path w="552450" h="4451984">
                <a:moveTo>
                  <a:pt x="512190" y="1047241"/>
                </a:moveTo>
                <a:lnTo>
                  <a:pt x="513206" y="1030351"/>
                </a:lnTo>
                <a:lnTo>
                  <a:pt x="517144" y="962278"/>
                </a:lnTo>
                <a:lnTo>
                  <a:pt x="519430" y="920241"/>
                </a:lnTo>
              </a:path>
              <a:path w="552450" h="4451984">
                <a:moveTo>
                  <a:pt x="519430" y="920241"/>
                </a:moveTo>
                <a:lnTo>
                  <a:pt x="520826" y="893952"/>
                </a:lnTo>
                <a:lnTo>
                  <a:pt x="524382" y="825373"/>
                </a:lnTo>
                <a:lnTo>
                  <a:pt x="525907" y="793241"/>
                </a:lnTo>
              </a:path>
              <a:path w="552450" h="4451984">
                <a:moveTo>
                  <a:pt x="525907" y="793241"/>
                </a:moveTo>
                <a:lnTo>
                  <a:pt x="527812" y="756538"/>
                </a:lnTo>
                <a:lnTo>
                  <a:pt x="530987" y="687451"/>
                </a:lnTo>
                <a:lnTo>
                  <a:pt x="531876" y="666241"/>
                </a:lnTo>
              </a:path>
              <a:path w="552450" h="4451984">
                <a:moveTo>
                  <a:pt x="531876" y="666241"/>
                </a:moveTo>
                <a:lnTo>
                  <a:pt x="533907" y="618109"/>
                </a:lnTo>
                <a:lnTo>
                  <a:pt x="536701" y="548513"/>
                </a:lnTo>
                <a:lnTo>
                  <a:pt x="539369" y="478663"/>
                </a:lnTo>
                <a:lnTo>
                  <a:pt x="541655" y="412241"/>
                </a:lnTo>
              </a:path>
              <a:path w="552450" h="4451984">
                <a:moveTo>
                  <a:pt x="541655" y="412241"/>
                </a:moveTo>
                <a:lnTo>
                  <a:pt x="541782" y="408686"/>
                </a:lnTo>
                <a:lnTo>
                  <a:pt x="544068" y="338454"/>
                </a:lnTo>
                <a:lnTo>
                  <a:pt x="545592" y="285241"/>
                </a:lnTo>
              </a:path>
              <a:path w="552450" h="4451984">
                <a:moveTo>
                  <a:pt x="545592" y="285241"/>
                </a:moveTo>
                <a:lnTo>
                  <a:pt x="546100" y="267970"/>
                </a:lnTo>
                <a:lnTo>
                  <a:pt x="547877" y="197231"/>
                </a:lnTo>
                <a:lnTo>
                  <a:pt x="548894" y="158241"/>
                </a:lnTo>
              </a:path>
              <a:path w="552450" h="4451984">
                <a:moveTo>
                  <a:pt x="548894" y="158241"/>
                </a:moveTo>
                <a:lnTo>
                  <a:pt x="549656" y="126364"/>
                </a:lnTo>
                <a:lnTo>
                  <a:pt x="551052" y="55245"/>
                </a:lnTo>
                <a:lnTo>
                  <a:pt x="551561" y="31241"/>
                </a:lnTo>
              </a:path>
              <a:path w="552450" h="4451984">
                <a:moveTo>
                  <a:pt x="551561" y="31241"/>
                </a:moveTo>
                <a:lnTo>
                  <a:pt x="552069" y="0"/>
                </a:lnTo>
              </a:path>
            </a:pathLst>
          </a:custGeom>
          <a:ln w="38100">
            <a:solidFill>
              <a:srgbClr val="F8222B"/>
            </a:solidFill>
          </a:ln>
        </p:spPr>
        <p:txBody>
          <a:bodyPr wrap="square" lIns="0" tIns="0" rIns="0" bIns="0" rtlCol="0"/>
          <a:lstStyle/>
          <a:p>
            <a:endParaRPr/>
          </a:p>
        </p:txBody>
      </p:sp>
      <p:grpSp>
        <p:nvGrpSpPr>
          <p:cNvPr id="3" name="object 3"/>
          <p:cNvGrpSpPr/>
          <p:nvPr/>
        </p:nvGrpSpPr>
        <p:grpSpPr>
          <a:xfrm>
            <a:off x="2461260" y="716965"/>
            <a:ext cx="14792960" cy="9415145"/>
            <a:chOff x="2461260" y="716965"/>
            <a:chExt cx="14792960" cy="9415145"/>
          </a:xfrm>
        </p:grpSpPr>
        <p:sp>
          <p:nvSpPr>
            <p:cNvPr id="4" name="object 4"/>
            <p:cNvSpPr/>
            <p:nvPr/>
          </p:nvSpPr>
          <p:spPr>
            <a:xfrm>
              <a:off x="16691355" y="9652380"/>
              <a:ext cx="635" cy="635"/>
            </a:xfrm>
            <a:custGeom>
              <a:avLst/>
              <a:gdLst/>
              <a:ahLst/>
              <a:cxnLst/>
              <a:rect l="l" t="t" r="r" b="b"/>
              <a:pathLst>
                <a:path w="634" h="634">
                  <a:moveTo>
                    <a:pt x="253" y="0"/>
                  </a:moveTo>
                  <a:lnTo>
                    <a:pt x="0" y="304"/>
                  </a:lnTo>
                </a:path>
              </a:pathLst>
            </a:custGeom>
            <a:ln w="114298">
              <a:solidFill>
                <a:srgbClr val="FC601F"/>
              </a:solidFill>
            </a:ln>
          </p:spPr>
          <p:txBody>
            <a:bodyPr wrap="square" lIns="0" tIns="0" rIns="0" bIns="0" rtlCol="0"/>
            <a:lstStyle/>
            <a:p>
              <a:endParaRPr/>
            </a:p>
          </p:txBody>
        </p:sp>
        <p:pic>
          <p:nvPicPr>
            <p:cNvPr id="5" name="object 5"/>
            <p:cNvPicPr/>
            <p:nvPr/>
          </p:nvPicPr>
          <p:blipFill>
            <a:blip r:embed="rId2" cstate="print"/>
            <a:stretch>
              <a:fillRect/>
            </a:stretch>
          </p:blipFill>
          <p:spPr>
            <a:xfrm>
              <a:off x="2461260" y="716965"/>
              <a:ext cx="14792960" cy="9415145"/>
            </a:xfrm>
            <a:prstGeom prst="rect">
              <a:avLst/>
            </a:prstGeom>
          </p:spPr>
        </p:pic>
      </p:grpSp>
      <p:sp>
        <p:nvSpPr>
          <p:cNvPr id="6" name="object 6"/>
          <p:cNvSpPr txBox="1">
            <a:spLocks noGrp="1"/>
          </p:cNvSpPr>
          <p:nvPr>
            <p:ph type="title"/>
          </p:nvPr>
        </p:nvSpPr>
        <p:spPr>
          <a:prstGeom prst="rect">
            <a:avLst/>
          </a:prstGeom>
        </p:spPr>
        <p:txBody>
          <a:bodyPr vert="horz" wrap="square" lIns="0" tIns="1318184" rIns="0" bIns="0" rtlCol="0">
            <a:spAutoFit/>
          </a:bodyPr>
          <a:lstStyle/>
          <a:p>
            <a:pPr marL="501650">
              <a:lnSpc>
                <a:spcPct val="100000"/>
              </a:lnSpc>
              <a:spcBef>
                <a:spcPts val="105"/>
              </a:spcBef>
            </a:pPr>
            <a:r>
              <a:rPr sz="6450" spc="275" dirty="0"/>
              <a:t>OBJECTIVES</a:t>
            </a:r>
            <a:endParaRPr sz="6450" dirty="0"/>
          </a:p>
        </p:txBody>
      </p:sp>
      <p:sp>
        <p:nvSpPr>
          <p:cNvPr id="7" name="object 7"/>
          <p:cNvSpPr txBox="1"/>
          <p:nvPr/>
        </p:nvSpPr>
        <p:spPr>
          <a:xfrm>
            <a:off x="11405996" y="1281429"/>
            <a:ext cx="5442585" cy="3214370"/>
          </a:xfrm>
          <a:prstGeom prst="rect">
            <a:avLst/>
          </a:prstGeom>
        </p:spPr>
        <p:txBody>
          <a:bodyPr vert="horz" wrap="square" lIns="0" tIns="13335" rIns="0" bIns="0" rtlCol="0">
            <a:spAutoFit/>
          </a:bodyPr>
          <a:lstStyle/>
          <a:p>
            <a:pPr marL="12700" marR="5080" indent="3810" algn="ctr">
              <a:lnSpc>
                <a:spcPct val="116199"/>
              </a:lnSpc>
              <a:spcBef>
                <a:spcPts val="105"/>
              </a:spcBef>
            </a:pPr>
            <a:r>
              <a:rPr sz="3600" spc="170" dirty="0">
                <a:solidFill>
                  <a:srgbClr val="171717"/>
                </a:solidFill>
                <a:latin typeface="Trebuchet MS"/>
                <a:cs typeface="Trebuchet MS"/>
              </a:rPr>
              <a:t>Help</a:t>
            </a:r>
            <a:r>
              <a:rPr sz="3600" spc="100" dirty="0">
                <a:solidFill>
                  <a:srgbClr val="171717"/>
                </a:solidFill>
                <a:latin typeface="Trebuchet MS"/>
                <a:cs typeface="Trebuchet MS"/>
              </a:rPr>
              <a:t> </a:t>
            </a:r>
            <a:r>
              <a:rPr sz="3600" spc="155" dirty="0">
                <a:solidFill>
                  <a:srgbClr val="171717"/>
                </a:solidFill>
                <a:latin typeface="Trebuchet MS"/>
                <a:cs typeface="Trebuchet MS"/>
              </a:rPr>
              <a:t>students</a:t>
            </a:r>
            <a:r>
              <a:rPr sz="3600" spc="100" dirty="0">
                <a:solidFill>
                  <a:srgbClr val="171717"/>
                </a:solidFill>
                <a:latin typeface="Trebuchet MS"/>
                <a:cs typeface="Trebuchet MS"/>
              </a:rPr>
              <a:t> </a:t>
            </a:r>
            <a:r>
              <a:rPr sz="3600" spc="130" dirty="0">
                <a:solidFill>
                  <a:srgbClr val="171717"/>
                </a:solidFill>
                <a:latin typeface="Trebuchet MS"/>
                <a:cs typeface="Trebuchet MS"/>
              </a:rPr>
              <a:t>find </a:t>
            </a:r>
            <a:r>
              <a:rPr sz="3600" spc="145" dirty="0">
                <a:solidFill>
                  <a:srgbClr val="171717"/>
                </a:solidFill>
                <a:latin typeface="Trebuchet MS"/>
                <a:cs typeface="Trebuchet MS"/>
              </a:rPr>
              <a:t>suitable</a:t>
            </a:r>
            <a:r>
              <a:rPr sz="3600" spc="110" dirty="0">
                <a:solidFill>
                  <a:srgbClr val="171717"/>
                </a:solidFill>
                <a:latin typeface="Trebuchet MS"/>
                <a:cs typeface="Trebuchet MS"/>
              </a:rPr>
              <a:t> </a:t>
            </a:r>
            <a:r>
              <a:rPr sz="3600" spc="155" dirty="0">
                <a:solidFill>
                  <a:srgbClr val="171717"/>
                </a:solidFill>
                <a:latin typeface="Trebuchet MS"/>
                <a:cs typeface="Trebuchet MS"/>
              </a:rPr>
              <a:t>housing</a:t>
            </a:r>
            <a:r>
              <a:rPr sz="3600" spc="130" dirty="0">
                <a:solidFill>
                  <a:srgbClr val="171717"/>
                </a:solidFill>
                <a:latin typeface="Trebuchet MS"/>
                <a:cs typeface="Trebuchet MS"/>
              </a:rPr>
              <a:t> </a:t>
            </a:r>
            <a:r>
              <a:rPr sz="3600" spc="140" dirty="0">
                <a:solidFill>
                  <a:srgbClr val="171717"/>
                </a:solidFill>
                <a:latin typeface="Trebuchet MS"/>
                <a:cs typeface="Trebuchet MS"/>
              </a:rPr>
              <a:t>options </a:t>
            </a:r>
            <a:r>
              <a:rPr sz="3600" spc="165" dirty="0">
                <a:solidFill>
                  <a:srgbClr val="171717"/>
                </a:solidFill>
                <a:latin typeface="Trebuchet MS"/>
                <a:cs typeface="Trebuchet MS"/>
              </a:rPr>
              <a:t>by</a:t>
            </a:r>
            <a:r>
              <a:rPr sz="3600" spc="100" dirty="0">
                <a:solidFill>
                  <a:srgbClr val="171717"/>
                </a:solidFill>
                <a:latin typeface="Trebuchet MS"/>
                <a:cs typeface="Trebuchet MS"/>
              </a:rPr>
              <a:t> </a:t>
            </a:r>
            <a:r>
              <a:rPr sz="3600" spc="150" dirty="0">
                <a:solidFill>
                  <a:srgbClr val="171717"/>
                </a:solidFill>
                <a:latin typeface="Trebuchet MS"/>
                <a:cs typeface="Trebuchet MS"/>
              </a:rPr>
              <a:t>providing</a:t>
            </a:r>
            <a:r>
              <a:rPr sz="3600" spc="114" dirty="0">
                <a:solidFill>
                  <a:srgbClr val="171717"/>
                </a:solidFill>
                <a:latin typeface="Trebuchet MS"/>
                <a:cs typeface="Trebuchet MS"/>
              </a:rPr>
              <a:t> </a:t>
            </a:r>
            <a:r>
              <a:rPr sz="3600" spc="140" dirty="0">
                <a:solidFill>
                  <a:srgbClr val="171717"/>
                </a:solidFill>
                <a:latin typeface="Trebuchet MS"/>
                <a:cs typeface="Trebuchet MS"/>
              </a:rPr>
              <a:t>detailed </a:t>
            </a:r>
            <a:r>
              <a:rPr sz="3600" spc="185" dirty="0">
                <a:solidFill>
                  <a:srgbClr val="171717"/>
                </a:solidFill>
                <a:latin typeface="Trebuchet MS"/>
                <a:cs typeface="Trebuchet MS"/>
              </a:rPr>
              <a:t>room</a:t>
            </a:r>
            <a:r>
              <a:rPr sz="3600" spc="120" dirty="0">
                <a:solidFill>
                  <a:srgbClr val="171717"/>
                </a:solidFill>
                <a:latin typeface="Trebuchet MS"/>
                <a:cs typeface="Trebuchet MS"/>
              </a:rPr>
              <a:t> </a:t>
            </a:r>
            <a:r>
              <a:rPr sz="3600" spc="155" dirty="0">
                <a:solidFill>
                  <a:srgbClr val="171717"/>
                </a:solidFill>
                <a:latin typeface="Trebuchet MS"/>
                <a:cs typeface="Trebuchet MS"/>
              </a:rPr>
              <a:t>information</a:t>
            </a:r>
            <a:r>
              <a:rPr sz="3600" spc="135" dirty="0">
                <a:solidFill>
                  <a:srgbClr val="171717"/>
                </a:solidFill>
                <a:latin typeface="Trebuchet MS"/>
                <a:cs typeface="Trebuchet MS"/>
              </a:rPr>
              <a:t> </a:t>
            </a:r>
            <a:r>
              <a:rPr sz="3600" spc="150" dirty="0">
                <a:solidFill>
                  <a:srgbClr val="171717"/>
                </a:solidFill>
                <a:latin typeface="Trebuchet MS"/>
                <a:cs typeface="Trebuchet MS"/>
              </a:rPr>
              <a:t>and </a:t>
            </a:r>
            <a:r>
              <a:rPr sz="3600" spc="145" dirty="0">
                <a:solidFill>
                  <a:srgbClr val="171717"/>
                </a:solidFill>
                <a:latin typeface="Trebuchet MS"/>
                <a:cs typeface="Trebuchet MS"/>
              </a:rPr>
              <a:t>location</a:t>
            </a:r>
            <a:r>
              <a:rPr sz="3600" spc="105" dirty="0">
                <a:solidFill>
                  <a:srgbClr val="171717"/>
                </a:solidFill>
                <a:latin typeface="Trebuchet MS"/>
                <a:cs typeface="Trebuchet MS"/>
              </a:rPr>
              <a:t> </a:t>
            </a:r>
            <a:r>
              <a:rPr sz="3600" spc="120" dirty="0">
                <a:solidFill>
                  <a:srgbClr val="171717"/>
                </a:solidFill>
                <a:latin typeface="Trebuchet MS"/>
                <a:cs typeface="Trebuchet MS"/>
              </a:rPr>
              <a:t>insights.</a:t>
            </a:r>
            <a:endParaRPr sz="3600" dirty="0">
              <a:latin typeface="Trebuchet MS"/>
              <a:cs typeface="Trebuchet MS"/>
            </a:endParaRPr>
          </a:p>
        </p:txBody>
      </p:sp>
      <p:sp>
        <p:nvSpPr>
          <p:cNvPr id="8" name="object 8"/>
          <p:cNvSpPr txBox="1"/>
          <p:nvPr/>
        </p:nvSpPr>
        <p:spPr>
          <a:xfrm>
            <a:off x="3143757" y="5566029"/>
            <a:ext cx="8637905" cy="4476750"/>
          </a:xfrm>
          <a:prstGeom prst="rect">
            <a:avLst/>
          </a:prstGeom>
        </p:spPr>
        <p:txBody>
          <a:bodyPr vert="horz" wrap="square" lIns="0" tIns="12065" rIns="0" bIns="0" rtlCol="0">
            <a:spAutoFit/>
          </a:bodyPr>
          <a:lstStyle/>
          <a:p>
            <a:pPr marL="4985385">
              <a:lnSpc>
                <a:spcPct val="100000"/>
              </a:lnSpc>
              <a:spcBef>
                <a:spcPts val="95"/>
              </a:spcBef>
            </a:pPr>
            <a:r>
              <a:rPr sz="5200" b="1" spc="160" dirty="0">
                <a:solidFill>
                  <a:srgbClr val="FFFFFD"/>
                </a:solidFill>
                <a:latin typeface="Tahoma"/>
                <a:cs typeface="Tahoma"/>
              </a:rPr>
              <a:t>OUR</a:t>
            </a:r>
            <a:r>
              <a:rPr sz="5200" b="1" spc="-95" dirty="0">
                <a:solidFill>
                  <a:srgbClr val="FFFFFD"/>
                </a:solidFill>
                <a:latin typeface="Tahoma"/>
                <a:cs typeface="Tahoma"/>
              </a:rPr>
              <a:t> </a:t>
            </a:r>
            <a:r>
              <a:rPr sz="5200" b="1" spc="114" dirty="0">
                <a:solidFill>
                  <a:srgbClr val="FFFFFD"/>
                </a:solidFill>
                <a:latin typeface="Tahoma"/>
                <a:cs typeface="Tahoma"/>
              </a:rPr>
              <a:t>GOAL</a:t>
            </a:r>
            <a:endParaRPr sz="5200" dirty="0">
              <a:latin typeface="Tahoma"/>
              <a:cs typeface="Tahoma"/>
            </a:endParaRPr>
          </a:p>
          <a:p>
            <a:pPr marL="59690" marR="3930015" indent="-47625">
              <a:lnSpc>
                <a:spcPct val="116100"/>
              </a:lnSpc>
              <a:spcBef>
                <a:spcPts val="4085"/>
              </a:spcBef>
            </a:pPr>
            <a:r>
              <a:rPr sz="3550" dirty="0">
                <a:latin typeface="Trebuchet MS"/>
                <a:cs typeface="Trebuchet MS"/>
              </a:rPr>
              <a:t>Assist</a:t>
            </a:r>
            <a:r>
              <a:rPr sz="3550" spc="-65" dirty="0">
                <a:latin typeface="Trebuchet MS"/>
                <a:cs typeface="Trebuchet MS"/>
              </a:rPr>
              <a:t> </a:t>
            </a:r>
            <a:r>
              <a:rPr sz="3550" dirty="0">
                <a:latin typeface="Trebuchet MS"/>
                <a:cs typeface="Trebuchet MS"/>
              </a:rPr>
              <a:t>administrators</a:t>
            </a:r>
            <a:r>
              <a:rPr sz="3550" spc="-55" dirty="0">
                <a:latin typeface="Trebuchet MS"/>
                <a:cs typeface="Trebuchet MS"/>
              </a:rPr>
              <a:t> </a:t>
            </a:r>
            <a:r>
              <a:rPr sz="3550" spc="-25" dirty="0">
                <a:latin typeface="Trebuchet MS"/>
                <a:cs typeface="Trebuchet MS"/>
              </a:rPr>
              <a:t>in </a:t>
            </a:r>
            <a:r>
              <a:rPr sz="3550" dirty="0">
                <a:latin typeface="Trebuchet MS"/>
                <a:cs typeface="Trebuchet MS"/>
              </a:rPr>
              <a:t>managing</a:t>
            </a:r>
            <a:r>
              <a:rPr sz="3550" spc="-75" dirty="0">
                <a:latin typeface="Trebuchet MS"/>
                <a:cs typeface="Trebuchet MS"/>
              </a:rPr>
              <a:t> </a:t>
            </a:r>
            <a:r>
              <a:rPr sz="3550" spc="-10" dirty="0">
                <a:latin typeface="Trebuchet MS"/>
                <a:cs typeface="Trebuchet MS"/>
              </a:rPr>
              <a:t>housing </a:t>
            </a:r>
            <a:r>
              <a:rPr sz="3550" dirty="0">
                <a:latin typeface="Trebuchet MS"/>
                <a:cs typeface="Trebuchet MS"/>
              </a:rPr>
              <a:t>applications</a:t>
            </a:r>
            <a:r>
              <a:rPr sz="3550" spc="-10" dirty="0">
                <a:latin typeface="Trebuchet MS"/>
                <a:cs typeface="Trebuchet MS"/>
              </a:rPr>
              <a:t> </a:t>
            </a:r>
            <a:r>
              <a:rPr sz="3550" dirty="0">
                <a:latin typeface="Trebuchet MS"/>
                <a:cs typeface="Trebuchet MS"/>
              </a:rPr>
              <a:t>with</a:t>
            </a:r>
            <a:r>
              <a:rPr sz="3550" spc="-10" dirty="0">
                <a:latin typeface="Trebuchet MS"/>
                <a:cs typeface="Trebuchet MS"/>
              </a:rPr>
              <a:t> </a:t>
            </a:r>
            <a:r>
              <a:rPr sz="3550" spc="-25" dirty="0">
                <a:latin typeface="Trebuchet MS"/>
                <a:cs typeface="Trebuchet MS"/>
              </a:rPr>
              <a:t>an </a:t>
            </a:r>
            <a:r>
              <a:rPr sz="3550" dirty="0">
                <a:latin typeface="Trebuchet MS"/>
                <a:cs typeface="Trebuchet MS"/>
              </a:rPr>
              <a:t>organized,</a:t>
            </a:r>
            <a:r>
              <a:rPr sz="3550" spc="-60" dirty="0">
                <a:latin typeface="Trebuchet MS"/>
                <a:cs typeface="Trebuchet MS"/>
              </a:rPr>
              <a:t> </a:t>
            </a:r>
            <a:r>
              <a:rPr sz="3550" spc="-10" dirty="0">
                <a:latin typeface="Trebuchet MS"/>
                <a:cs typeface="Trebuchet MS"/>
              </a:rPr>
              <a:t>efficient platform.</a:t>
            </a:r>
            <a:endParaRPr sz="3550" dirty="0">
              <a:latin typeface="Trebuchet MS"/>
              <a:cs typeface="Trebuchet MS"/>
            </a:endParaRPr>
          </a:p>
        </p:txBody>
      </p:sp>
      <p:grpSp>
        <p:nvGrpSpPr>
          <p:cNvPr id="9" name="object 9"/>
          <p:cNvGrpSpPr/>
          <p:nvPr/>
        </p:nvGrpSpPr>
        <p:grpSpPr>
          <a:xfrm>
            <a:off x="768350" y="1649095"/>
            <a:ext cx="992505" cy="992505"/>
            <a:chOff x="768350" y="1649095"/>
            <a:chExt cx="992505" cy="992505"/>
          </a:xfrm>
        </p:grpSpPr>
        <p:sp>
          <p:nvSpPr>
            <p:cNvPr id="10" name="object 10"/>
            <p:cNvSpPr/>
            <p:nvPr/>
          </p:nvSpPr>
          <p:spPr>
            <a:xfrm>
              <a:off x="768350" y="1649095"/>
              <a:ext cx="992505" cy="992505"/>
            </a:xfrm>
            <a:custGeom>
              <a:avLst/>
              <a:gdLst/>
              <a:ahLst/>
              <a:cxnLst/>
              <a:rect l="l" t="t" r="r" b="b"/>
              <a:pathLst>
                <a:path w="992505" h="992505">
                  <a:moveTo>
                    <a:pt x="496227" y="0"/>
                  </a:moveTo>
                  <a:lnTo>
                    <a:pt x="448437" y="2158"/>
                  </a:lnTo>
                  <a:lnTo>
                    <a:pt x="401942" y="8889"/>
                  </a:lnTo>
                  <a:lnTo>
                    <a:pt x="356920" y="19811"/>
                  </a:lnTo>
                  <a:lnTo>
                    <a:pt x="313613" y="34671"/>
                  </a:lnTo>
                  <a:lnTo>
                    <a:pt x="272211" y="53212"/>
                  </a:lnTo>
                  <a:lnTo>
                    <a:pt x="232930" y="75437"/>
                  </a:lnTo>
                  <a:lnTo>
                    <a:pt x="195961" y="101091"/>
                  </a:lnTo>
                  <a:lnTo>
                    <a:pt x="161544" y="129794"/>
                  </a:lnTo>
                  <a:lnTo>
                    <a:pt x="129857" y="161416"/>
                  </a:lnTo>
                  <a:lnTo>
                    <a:pt x="101117" y="195960"/>
                  </a:lnTo>
                  <a:lnTo>
                    <a:pt x="75539" y="232918"/>
                  </a:lnTo>
                  <a:lnTo>
                    <a:pt x="53327" y="272160"/>
                  </a:lnTo>
                  <a:lnTo>
                    <a:pt x="34683" y="313562"/>
                  </a:lnTo>
                  <a:lnTo>
                    <a:pt x="19824" y="356870"/>
                  </a:lnTo>
                  <a:lnTo>
                    <a:pt x="8940" y="401827"/>
                  </a:lnTo>
                  <a:lnTo>
                    <a:pt x="2273" y="448436"/>
                  </a:lnTo>
                  <a:lnTo>
                    <a:pt x="0" y="496188"/>
                  </a:lnTo>
                  <a:lnTo>
                    <a:pt x="2273" y="543940"/>
                  </a:lnTo>
                  <a:lnTo>
                    <a:pt x="8940" y="590423"/>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812"/>
                  </a:lnTo>
                  <a:lnTo>
                    <a:pt x="272211" y="939037"/>
                  </a:lnTo>
                  <a:lnTo>
                    <a:pt x="313613" y="957706"/>
                  </a:lnTo>
                  <a:lnTo>
                    <a:pt x="356920" y="972565"/>
                  </a:lnTo>
                  <a:lnTo>
                    <a:pt x="401942" y="983487"/>
                  </a:lnTo>
                  <a:lnTo>
                    <a:pt x="448437" y="990091"/>
                  </a:lnTo>
                  <a:lnTo>
                    <a:pt x="496227" y="992377"/>
                  </a:lnTo>
                  <a:lnTo>
                    <a:pt x="544068" y="990091"/>
                  </a:lnTo>
                  <a:lnTo>
                    <a:pt x="590550" y="983487"/>
                  </a:lnTo>
                  <a:lnTo>
                    <a:pt x="635508" y="972565"/>
                  </a:lnTo>
                  <a:lnTo>
                    <a:pt x="678815" y="957706"/>
                  </a:lnTo>
                  <a:lnTo>
                    <a:pt x="720216" y="939037"/>
                  </a:lnTo>
                  <a:lnTo>
                    <a:pt x="759587" y="916812"/>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423"/>
                  </a:lnTo>
                  <a:lnTo>
                    <a:pt x="990219" y="543940"/>
                  </a:lnTo>
                  <a:lnTo>
                    <a:pt x="992505" y="496188"/>
                  </a:lnTo>
                  <a:lnTo>
                    <a:pt x="990219" y="448436"/>
                  </a:lnTo>
                  <a:lnTo>
                    <a:pt x="983488" y="401827"/>
                  </a:lnTo>
                  <a:lnTo>
                    <a:pt x="972693" y="356870"/>
                  </a:lnTo>
                  <a:lnTo>
                    <a:pt x="957833" y="313562"/>
                  </a:lnTo>
                  <a:lnTo>
                    <a:pt x="939164" y="272160"/>
                  </a:lnTo>
                  <a:lnTo>
                    <a:pt x="916939" y="232918"/>
                  </a:lnTo>
                  <a:lnTo>
                    <a:pt x="891286" y="195960"/>
                  </a:lnTo>
                  <a:lnTo>
                    <a:pt x="862583" y="161416"/>
                  </a:lnTo>
                  <a:lnTo>
                    <a:pt x="830961" y="129794"/>
                  </a:lnTo>
                  <a:lnTo>
                    <a:pt x="796544" y="101091"/>
                  </a:lnTo>
                  <a:lnTo>
                    <a:pt x="759587" y="75437"/>
                  </a:lnTo>
                  <a:lnTo>
                    <a:pt x="720216" y="53212"/>
                  </a:lnTo>
                  <a:lnTo>
                    <a:pt x="678815" y="34671"/>
                  </a:lnTo>
                  <a:lnTo>
                    <a:pt x="635508" y="19811"/>
                  </a:lnTo>
                  <a:lnTo>
                    <a:pt x="590550" y="8889"/>
                  </a:lnTo>
                  <a:lnTo>
                    <a:pt x="544068" y="2158"/>
                  </a:lnTo>
                  <a:lnTo>
                    <a:pt x="496227" y="0"/>
                  </a:lnTo>
                  <a:close/>
                </a:path>
              </a:pathLst>
            </a:custGeom>
            <a:solidFill>
              <a:srgbClr val="FC601F"/>
            </a:solidFill>
          </p:spPr>
          <p:txBody>
            <a:bodyPr wrap="square" lIns="0" tIns="0" rIns="0" bIns="0" rtlCol="0"/>
            <a:lstStyle/>
            <a:p>
              <a:endParaRPr/>
            </a:p>
          </p:txBody>
        </p:sp>
        <p:pic>
          <p:nvPicPr>
            <p:cNvPr id="11" name="object 11"/>
            <p:cNvPicPr/>
            <p:nvPr/>
          </p:nvPicPr>
          <p:blipFill>
            <a:blip r:embed="rId3" cstate="print"/>
            <a:stretch>
              <a:fillRect/>
            </a:stretch>
          </p:blipFill>
          <p:spPr>
            <a:xfrm>
              <a:off x="1174178" y="2018030"/>
              <a:ext cx="175196" cy="249681"/>
            </a:xfrm>
            <a:prstGeom prst="rect">
              <a:avLst/>
            </a:prstGeom>
          </p:spPr>
        </p:pic>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84C6B-BCAD-3823-41FC-7E80FB4865B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7371531-8791-D3F5-C633-F711E7B9C6DF}"/>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8FDDA459-D63E-1972-3EF5-3F419760F58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DF7BA4D-5266-B608-4363-5200CF36EBEB}"/>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8A10B151-30F2-B2A7-4620-EDE82F2CF7B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22" name="TextBox 21">
            <a:extLst>
              <a:ext uri="{FF2B5EF4-FFF2-40B4-BE49-F238E27FC236}">
                <a16:creationId xmlns:a16="http://schemas.microsoft.com/office/drawing/2014/main" id="{26C05B34-DA93-ACB6-A2AB-4FB5CBB3CF9E}"/>
              </a:ext>
            </a:extLst>
          </p:cNvPr>
          <p:cNvSpPr txBox="1"/>
          <p:nvPr/>
        </p:nvSpPr>
        <p:spPr>
          <a:xfrm>
            <a:off x="217185" y="1502756"/>
            <a:ext cx="16742411"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–Messages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pic>
        <p:nvPicPr>
          <p:cNvPr id="6" name="object 12">
            <a:extLst>
              <a:ext uri="{FF2B5EF4-FFF2-40B4-BE49-F238E27FC236}">
                <a16:creationId xmlns:a16="http://schemas.microsoft.com/office/drawing/2014/main" id="{333D731C-36FD-10ED-206E-B8BC5510804B}"/>
              </a:ext>
            </a:extLst>
          </p:cNvPr>
          <p:cNvPicPr/>
          <p:nvPr/>
        </p:nvPicPr>
        <p:blipFill>
          <a:blip r:embed="rId2">
            <a:extLst>
              <a:ext uri="{28A0092B-C50C-407E-A947-70E740481C1C}">
                <a14:useLocalDpi xmlns:a14="http://schemas.microsoft.com/office/drawing/2010/main" val="0"/>
              </a:ext>
            </a:extLst>
          </a:blip>
          <a:srcRect/>
          <a:stretch/>
        </p:blipFill>
        <p:spPr>
          <a:xfrm>
            <a:off x="3540006" y="2744163"/>
            <a:ext cx="3466464" cy="7182570"/>
          </a:xfrm>
          <a:prstGeom prst="rect">
            <a:avLst/>
          </a:prstGeom>
        </p:spPr>
      </p:pic>
      <p:pic>
        <p:nvPicPr>
          <p:cNvPr id="7" name="object 6">
            <a:extLst>
              <a:ext uri="{FF2B5EF4-FFF2-40B4-BE49-F238E27FC236}">
                <a16:creationId xmlns:a16="http://schemas.microsoft.com/office/drawing/2014/main" id="{6A400C39-0EF2-4121-0225-AFC064BF3785}"/>
              </a:ext>
            </a:extLst>
          </p:cNvPr>
          <p:cNvPicPr/>
          <p:nvPr/>
        </p:nvPicPr>
        <p:blipFill>
          <a:blip r:embed="rId3">
            <a:extLst>
              <a:ext uri="{28A0092B-C50C-407E-A947-70E740481C1C}">
                <a14:useLocalDpi xmlns:a14="http://schemas.microsoft.com/office/drawing/2010/main" val="0"/>
              </a:ext>
            </a:extLst>
          </a:blip>
          <a:srcRect/>
          <a:stretch/>
        </p:blipFill>
        <p:spPr>
          <a:xfrm>
            <a:off x="8588390" y="2813638"/>
            <a:ext cx="3432555" cy="7203430"/>
          </a:xfrm>
          <a:prstGeom prst="rect">
            <a:avLst/>
          </a:prstGeom>
        </p:spPr>
      </p:pic>
      <p:pic>
        <p:nvPicPr>
          <p:cNvPr id="9" name="object 6">
            <a:extLst>
              <a:ext uri="{FF2B5EF4-FFF2-40B4-BE49-F238E27FC236}">
                <a16:creationId xmlns:a16="http://schemas.microsoft.com/office/drawing/2014/main" id="{CB07D868-1E33-A1AF-8FEE-9AAC10D009E7}"/>
              </a:ext>
            </a:extLst>
          </p:cNvPr>
          <p:cNvPicPr/>
          <p:nvPr/>
        </p:nvPicPr>
        <p:blipFill>
          <a:blip r:embed="rId4">
            <a:extLst>
              <a:ext uri="{28A0092B-C50C-407E-A947-70E740481C1C}">
                <a14:useLocalDpi xmlns:a14="http://schemas.microsoft.com/office/drawing/2010/main" val="0"/>
              </a:ext>
            </a:extLst>
          </a:blip>
          <a:srcRect/>
          <a:stretch/>
        </p:blipFill>
        <p:spPr>
          <a:xfrm>
            <a:off x="13408805" y="2723303"/>
            <a:ext cx="3305533" cy="7203430"/>
          </a:xfrm>
          <a:prstGeom prst="rect">
            <a:avLst/>
          </a:prstGeom>
        </p:spPr>
      </p:pic>
    </p:spTree>
    <p:extLst>
      <p:ext uri="{BB962C8B-B14F-4D97-AF65-F5344CB8AC3E}">
        <p14:creationId xmlns:p14="http://schemas.microsoft.com/office/powerpoint/2010/main" val="37563357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8D13D-E8D8-5469-18BA-8DA0569464C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40844E8-EF2E-0686-90CE-43FC468914FE}"/>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FF267173-DBE1-B594-8261-1D5065F28547}"/>
              </a:ext>
            </a:extLst>
          </p:cNvPr>
          <p:cNvSpPr/>
          <p:nvPr/>
        </p:nvSpPr>
        <p:spPr>
          <a:xfrm>
            <a:off x="13637006" y="0"/>
            <a:ext cx="4650740" cy="1359535"/>
          </a:xfrm>
          <a:custGeom>
            <a:avLst/>
            <a:gdLst/>
            <a:ahLst/>
            <a:cxnLst/>
            <a:rect l="l" t="t" r="r" b="b"/>
            <a:pathLst>
              <a:path w="4650740" h="1359535">
                <a:moveTo>
                  <a:pt x="3245738" y="1348994"/>
                </a:moveTo>
                <a:lnTo>
                  <a:pt x="3285236" y="1351660"/>
                </a:lnTo>
                <a:lnTo>
                  <a:pt x="3333115" y="1354327"/>
                </a:lnTo>
                <a:lnTo>
                  <a:pt x="3380994" y="1356614"/>
                </a:lnTo>
                <a:lnTo>
                  <a:pt x="3428873" y="1358392"/>
                </a:lnTo>
                <a:lnTo>
                  <a:pt x="3455288" y="1359153"/>
                </a:lnTo>
              </a:path>
              <a:path w="4650740" h="1359535">
                <a:moveTo>
                  <a:pt x="3788536" y="1359153"/>
                </a:moveTo>
                <a:lnTo>
                  <a:pt x="3814953" y="1358392"/>
                </a:lnTo>
                <a:lnTo>
                  <a:pt x="3862959" y="1356614"/>
                </a:lnTo>
                <a:lnTo>
                  <a:pt x="3910838" y="1354327"/>
                </a:lnTo>
                <a:lnTo>
                  <a:pt x="3958590" y="1351660"/>
                </a:lnTo>
                <a:lnTo>
                  <a:pt x="3998086" y="1348994"/>
                </a:lnTo>
              </a:path>
              <a:path w="4650740" h="1359535">
                <a:moveTo>
                  <a:pt x="3090290" y="1336294"/>
                </a:moveTo>
                <a:lnTo>
                  <a:pt x="3095244" y="1336802"/>
                </a:lnTo>
                <a:lnTo>
                  <a:pt x="3142615" y="1341120"/>
                </a:lnTo>
                <a:lnTo>
                  <a:pt x="3190113" y="1345056"/>
                </a:lnTo>
                <a:lnTo>
                  <a:pt x="3237611" y="1348485"/>
                </a:lnTo>
                <a:lnTo>
                  <a:pt x="3245738" y="1348994"/>
                </a:lnTo>
              </a:path>
              <a:path w="4650740" h="1359535">
                <a:moveTo>
                  <a:pt x="3998086" y="1348994"/>
                </a:moveTo>
                <a:lnTo>
                  <a:pt x="4006215" y="1348485"/>
                </a:lnTo>
                <a:lnTo>
                  <a:pt x="4053840" y="1345056"/>
                </a:lnTo>
                <a:lnTo>
                  <a:pt x="4101211" y="1341120"/>
                </a:lnTo>
                <a:lnTo>
                  <a:pt x="4148582" y="1336802"/>
                </a:lnTo>
                <a:lnTo>
                  <a:pt x="4153534" y="1336294"/>
                </a:lnTo>
              </a:path>
              <a:path w="4650740" h="1359535">
                <a:moveTo>
                  <a:pt x="2971673" y="1323594"/>
                </a:moveTo>
                <a:lnTo>
                  <a:pt x="3001009" y="1327023"/>
                </a:lnTo>
                <a:lnTo>
                  <a:pt x="3048127" y="1332102"/>
                </a:lnTo>
                <a:lnTo>
                  <a:pt x="3090290" y="1336294"/>
                </a:lnTo>
              </a:path>
              <a:path w="4650740" h="1359535">
                <a:moveTo>
                  <a:pt x="4153534" y="1336294"/>
                </a:moveTo>
                <a:lnTo>
                  <a:pt x="4195826"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952"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313" y="84963"/>
                </a:lnTo>
                <a:lnTo>
                  <a:pt x="133857" y="113538"/>
                </a:lnTo>
                <a:lnTo>
                  <a:pt x="168655" y="141985"/>
                </a:lnTo>
                <a:lnTo>
                  <a:pt x="203834" y="170052"/>
                </a:lnTo>
                <a:lnTo>
                  <a:pt x="239140"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2119" y="671068"/>
                </a:lnTo>
                <a:lnTo>
                  <a:pt x="991742" y="692911"/>
                </a:lnTo>
                <a:lnTo>
                  <a:pt x="1031494" y="714375"/>
                </a:lnTo>
                <a:lnTo>
                  <a:pt x="1071499" y="735583"/>
                </a:lnTo>
                <a:lnTo>
                  <a:pt x="1111757" y="756411"/>
                </a:lnTo>
                <a:lnTo>
                  <a:pt x="1152144" y="776985"/>
                </a:lnTo>
                <a:lnTo>
                  <a:pt x="1192784" y="797305"/>
                </a:lnTo>
                <a:lnTo>
                  <a:pt x="1233551" y="817245"/>
                </a:lnTo>
                <a:lnTo>
                  <a:pt x="1274572" y="836802"/>
                </a:lnTo>
                <a:lnTo>
                  <a:pt x="1315720" y="855979"/>
                </a:lnTo>
                <a:lnTo>
                  <a:pt x="1356995" y="875029"/>
                </a:lnTo>
                <a:lnTo>
                  <a:pt x="1398524" y="893572"/>
                </a:lnTo>
                <a:lnTo>
                  <a:pt x="1440307" y="911859"/>
                </a:lnTo>
                <a:lnTo>
                  <a:pt x="1482217" y="929767"/>
                </a:lnTo>
                <a:lnTo>
                  <a:pt x="1524253" y="947293"/>
                </a:lnTo>
                <a:lnTo>
                  <a:pt x="1566417" y="964565"/>
                </a:lnTo>
                <a:lnTo>
                  <a:pt x="1608836" y="981455"/>
                </a:lnTo>
                <a:lnTo>
                  <a:pt x="1651507" y="998093"/>
                </a:lnTo>
                <a:lnTo>
                  <a:pt x="1694307" y="1014222"/>
                </a:lnTo>
                <a:lnTo>
                  <a:pt x="1737232" y="1030097"/>
                </a:lnTo>
                <a:lnTo>
                  <a:pt x="1780286" y="1045718"/>
                </a:lnTo>
                <a:lnTo>
                  <a:pt x="1823592" y="1060830"/>
                </a:lnTo>
                <a:lnTo>
                  <a:pt x="1867027" y="1075690"/>
                </a:lnTo>
                <a:lnTo>
                  <a:pt x="1910588" y="1090168"/>
                </a:lnTo>
                <a:lnTo>
                  <a:pt x="1954276" y="1104265"/>
                </a:lnTo>
                <a:lnTo>
                  <a:pt x="1998217" y="1117980"/>
                </a:lnTo>
                <a:lnTo>
                  <a:pt x="2042286" y="1131443"/>
                </a:lnTo>
                <a:lnTo>
                  <a:pt x="2086482" y="1144397"/>
                </a:lnTo>
                <a:lnTo>
                  <a:pt x="2130932"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sp>
        <p:nvSpPr>
          <p:cNvPr id="15" name="object 15">
            <a:extLst>
              <a:ext uri="{FF2B5EF4-FFF2-40B4-BE49-F238E27FC236}">
                <a16:creationId xmlns:a16="http://schemas.microsoft.com/office/drawing/2014/main" id="{BB2ABB70-EF7E-366F-376E-56C13C12A53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6" name="object 16">
            <a:extLst>
              <a:ext uri="{FF2B5EF4-FFF2-40B4-BE49-F238E27FC236}">
                <a16:creationId xmlns:a16="http://schemas.microsoft.com/office/drawing/2014/main" id="{EFDF9BA8-0066-73C7-FAFB-EFC53BCF59F2}"/>
              </a:ext>
            </a:extLst>
          </p:cNvPr>
          <p:cNvGrpSpPr/>
          <p:nvPr/>
        </p:nvGrpSpPr>
        <p:grpSpPr>
          <a:xfrm>
            <a:off x="862964" y="520700"/>
            <a:ext cx="992505" cy="992505"/>
            <a:chOff x="862964" y="520700"/>
            <a:chExt cx="992505" cy="992505"/>
          </a:xfrm>
        </p:grpSpPr>
        <p:sp>
          <p:nvSpPr>
            <p:cNvPr id="17" name="object 17">
              <a:extLst>
                <a:ext uri="{FF2B5EF4-FFF2-40B4-BE49-F238E27FC236}">
                  <a16:creationId xmlns:a16="http://schemas.microsoft.com/office/drawing/2014/main" id="{3FD5A3DB-A5D3-85EB-264E-E97EA3F9844E}"/>
                </a:ext>
              </a:extLst>
            </p:cNvPr>
            <p:cNvSpPr/>
            <p:nvPr/>
          </p:nvSpPr>
          <p:spPr>
            <a:xfrm>
              <a:off x="862964" y="520700"/>
              <a:ext cx="992505" cy="992505"/>
            </a:xfrm>
            <a:custGeom>
              <a:avLst/>
              <a:gdLst/>
              <a:ahLst/>
              <a:cxnLst/>
              <a:rect l="l" t="t" r="r" b="b"/>
              <a:pathLst>
                <a:path w="992505" h="992505">
                  <a:moveTo>
                    <a:pt x="496188" y="0"/>
                  </a:moveTo>
                  <a:lnTo>
                    <a:pt x="448437" y="2285"/>
                  </a:lnTo>
                  <a:lnTo>
                    <a:pt x="401929" y="8890"/>
                  </a:lnTo>
                  <a:lnTo>
                    <a:pt x="356920" y="19811"/>
                  </a:lnTo>
                  <a:lnTo>
                    <a:pt x="313613" y="34671"/>
                  </a:lnTo>
                  <a:lnTo>
                    <a:pt x="272211" y="53340"/>
                  </a:lnTo>
                  <a:lnTo>
                    <a:pt x="232930" y="75565"/>
                  </a:lnTo>
                  <a:lnTo>
                    <a:pt x="195960" y="101092"/>
                  </a:lnTo>
                  <a:lnTo>
                    <a:pt x="161544" y="129794"/>
                  </a:lnTo>
                  <a:lnTo>
                    <a:pt x="129857" y="161544"/>
                  </a:lnTo>
                  <a:lnTo>
                    <a:pt x="101117" y="195960"/>
                  </a:lnTo>
                  <a:lnTo>
                    <a:pt x="75539" y="232918"/>
                  </a:lnTo>
                  <a:lnTo>
                    <a:pt x="53327" y="272160"/>
                  </a:lnTo>
                  <a:lnTo>
                    <a:pt x="34683" y="313563"/>
                  </a:lnTo>
                  <a:lnTo>
                    <a:pt x="19824" y="356870"/>
                  </a:lnTo>
                  <a:lnTo>
                    <a:pt x="8940" y="401954"/>
                  </a:lnTo>
                  <a:lnTo>
                    <a:pt x="2273" y="448436"/>
                  </a:lnTo>
                  <a:lnTo>
                    <a:pt x="0" y="496189"/>
                  </a:lnTo>
                  <a:lnTo>
                    <a:pt x="2273" y="544068"/>
                  </a:lnTo>
                  <a:lnTo>
                    <a:pt x="8940" y="590550"/>
                  </a:lnTo>
                  <a:lnTo>
                    <a:pt x="19824" y="635507"/>
                  </a:lnTo>
                  <a:lnTo>
                    <a:pt x="34683" y="678815"/>
                  </a:lnTo>
                  <a:lnTo>
                    <a:pt x="53327" y="720217"/>
                  </a:lnTo>
                  <a:lnTo>
                    <a:pt x="75539" y="759586"/>
                  </a:lnTo>
                  <a:lnTo>
                    <a:pt x="101117" y="796544"/>
                  </a:lnTo>
                  <a:lnTo>
                    <a:pt x="129857" y="830960"/>
                  </a:lnTo>
                  <a:lnTo>
                    <a:pt x="161544" y="862583"/>
                  </a:lnTo>
                  <a:lnTo>
                    <a:pt x="195960" y="891285"/>
                  </a:lnTo>
                  <a:lnTo>
                    <a:pt x="232930" y="916940"/>
                  </a:lnTo>
                  <a:lnTo>
                    <a:pt x="272211" y="939165"/>
                  </a:lnTo>
                  <a:lnTo>
                    <a:pt x="313613" y="957833"/>
                  </a:lnTo>
                  <a:lnTo>
                    <a:pt x="356920" y="972693"/>
                  </a:lnTo>
                  <a:lnTo>
                    <a:pt x="401929" y="983488"/>
                  </a:lnTo>
                  <a:lnTo>
                    <a:pt x="448437" y="990219"/>
                  </a:lnTo>
                  <a:lnTo>
                    <a:pt x="496188" y="992504"/>
                  </a:lnTo>
                  <a:lnTo>
                    <a:pt x="544068" y="990219"/>
                  </a:lnTo>
                  <a:lnTo>
                    <a:pt x="590550" y="983488"/>
                  </a:lnTo>
                  <a:lnTo>
                    <a:pt x="635507" y="972693"/>
                  </a:lnTo>
                  <a:lnTo>
                    <a:pt x="678815" y="957833"/>
                  </a:lnTo>
                  <a:lnTo>
                    <a:pt x="720216" y="939165"/>
                  </a:lnTo>
                  <a:lnTo>
                    <a:pt x="759587" y="916940"/>
                  </a:lnTo>
                  <a:lnTo>
                    <a:pt x="796543" y="891285"/>
                  </a:lnTo>
                  <a:lnTo>
                    <a:pt x="830960" y="862583"/>
                  </a:lnTo>
                  <a:lnTo>
                    <a:pt x="862584" y="830960"/>
                  </a:lnTo>
                  <a:lnTo>
                    <a:pt x="891285" y="796544"/>
                  </a:lnTo>
                  <a:lnTo>
                    <a:pt x="916940" y="759586"/>
                  </a:lnTo>
                  <a:lnTo>
                    <a:pt x="939165" y="720217"/>
                  </a:lnTo>
                  <a:lnTo>
                    <a:pt x="957834" y="678815"/>
                  </a:lnTo>
                  <a:lnTo>
                    <a:pt x="972692" y="635507"/>
                  </a:lnTo>
                  <a:lnTo>
                    <a:pt x="983487" y="590550"/>
                  </a:lnTo>
                  <a:lnTo>
                    <a:pt x="990218" y="544068"/>
                  </a:lnTo>
                  <a:lnTo>
                    <a:pt x="992504" y="496189"/>
                  </a:lnTo>
                  <a:lnTo>
                    <a:pt x="990218" y="448436"/>
                  </a:lnTo>
                  <a:lnTo>
                    <a:pt x="983487" y="401954"/>
                  </a:lnTo>
                  <a:lnTo>
                    <a:pt x="972692" y="356870"/>
                  </a:lnTo>
                  <a:lnTo>
                    <a:pt x="957834" y="313563"/>
                  </a:lnTo>
                  <a:lnTo>
                    <a:pt x="939165" y="272160"/>
                  </a:lnTo>
                  <a:lnTo>
                    <a:pt x="916940" y="232918"/>
                  </a:lnTo>
                  <a:lnTo>
                    <a:pt x="891285" y="195960"/>
                  </a:lnTo>
                  <a:lnTo>
                    <a:pt x="862584" y="161544"/>
                  </a:lnTo>
                  <a:lnTo>
                    <a:pt x="830960" y="129794"/>
                  </a:lnTo>
                  <a:lnTo>
                    <a:pt x="796543" y="101092"/>
                  </a:lnTo>
                  <a:lnTo>
                    <a:pt x="759587" y="75565"/>
                  </a:lnTo>
                  <a:lnTo>
                    <a:pt x="720216" y="53340"/>
                  </a:lnTo>
                  <a:lnTo>
                    <a:pt x="678815" y="34671"/>
                  </a:lnTo>
                  <a:lnTo>
                    <a:pt x="635507" y="19811"/>
                  </a:lnTo>
                  <a:lnTo>
                    <a:pt x="590550" y="8890"/>
                  </a:lnTo>
                  <a:lnTo>
                    <a:pt x="544068" y="2285"/>
                  </a:lnTo>
                  <a:lnTo>
                    <a:pt x="496188" y="0"/>
                  </a:lnTo>
                  <a:close/>
                </a:path>
              </a:pathLst>
            </a:custGeom>
            <a:solidFill>
              <a:srgbClr val="FC601F"/>
            </a:solidFill>
          </p:spPr>
          <p:txBody>
            <a:bodyPr wrap="square" lIns="0" tIns="0" rIns="0" bIns="0" rtlCol="0"/>
            <a:lstStyle/>
            <a:p>
              <a:endParaRPr/>
            </a:p>
          </p:txBody>
        </p:sp>
        <p:pic>
          <p:nvPicPr>
            <p:cNvPr id="18" name="object 18">
              <a:extLst>
                <a:ext uri="{FF2B5EF4-FFF2-40B4-BE49-F238E27FC236}">
                  <a16:creationId xmlns:a16="http://schemas.microsoft.com/office/drawing/2014/main" id="{6BCFCBEF-E1A9-659B-F868-788BA5CC5063}"/>
                </a:ext>
              </a:extLst>
            </p:cNvPr>
            <p:cNvPicPr/>
            <p:nvPr/>
          </p:nvPicPr>
          <p:blipFill>
            <a:blip r:embed="rId2" cstate="print"/>
            <a:stretch>
              <a:fillRect/>
            </a:stretch>
          </p:blipFill>
          <p:spPr>
            <a:xfrm>
              <a:off x="1254912" y="893699"/>
              <a:ext cx="210286" cy="246252"/>
            </a:xfrm>
            <a:prstGeom prst="rect">
              <a:avLst/>
            </a:prstGeom>
          </p:spPr>
        </p:pic>
      </p:grpSp>
      <p:pic>
        <p:nvPicPr>
          <p:cNvPr id="22" name="object 10">
            <a:extLst>
              <a:ext uri="{FF2B5EF4-FFF2-40B4-BE49-F238E27FC236}">
                <a16:creationId xmlns:a16="http://schemas.microsoft.com/office/drawing/2014/main" id="{6AF0A948-3FAF-49A0-A7A3-2D04200836D5}"/>
              </a:ext>
            </a:extLst>
          </p:cNvPr>
          <p:cNvPicPr/>
          <p:nvPr/>
        </p:nvPicPr>
        <p:blipFill>
          <a:blip r:embed="rId3">
            <a:extLst>
              <a:ext uri="{28A0092B-C50C-407E-A947-70E740481C1C}">
                <a14:useLocalDpi xmlns:a14="http://schemas.microsoft.com/office/drawing/2010/main" val="0"/>
              </a:ext>
            </a:extLst>
          </a:blip>
          <a:srcRect/>
          <a:stretch/>
        </p:blipFill>
        <p:spPr>
          <a:xfrm>
            <a:off x="7369621" y="2541937"/>
            <a:ext cx="3466846" cy="7247562"/>
          </a:xfrm>
          <a:prstGeom prst="rect">
            <a:avLst/>
          </a:prstGeom>
        </p:spPr>
      </p:pic>
      <p:pic>
        <p:nvPicPr>
          <p:cNvPr id="23" name="object 9">
            <a:extLst>
              <a:ext uri="{FF2B5EF4-FFF2-40B4-BE49-F238E27FC236}">
                <a16:creationId xmlns:a16="http://schemas.microsoft.com/office/drawing/2014/main" id="{90C69F4E-9A4A-87B7-A2EE-1FE52F29DC89}"/>
              </a:ext>
            </a:extLst>
          </p:cNvPr>
          <p:cNvPicPr/>
          <p:nvPr/>
        </p:nvPicPr>
        <p:blipFill>
          <a:blip r:embed="rId4">
            <a:extLst>
              <a:ext uri="{28A0092B-C50C-407E-A947-70E740481C1C}">
                <a14:useLocalDpi xmlns:a14="http://schemas.microsoft.com/office/drawing/2010/main" val="0"/>
              </a:ext>
            </a:extLst>
          </a:blip>
          <a:srcRect/>
          <a:stretch/>
        </p:blipFill>
        <p:spPr>
          <a:xfrm>
            <a:off x="12323191" y="2493028"/>
            <a:ext cx="3466846" cy="7345380"/>
          </a:xfrm>
          <a:prstGeom prst="rect">
            <a:avLst/>
          </a:prstGeom>
        </p:spPr>
      </p:pic>
      <p:pic>
        <p:nvPicPr>
          <p:cNvPr id="4" name="object 12">
            <a:extLst>
              <a:ext uri="{FF2B5EF4-FFF2-40B4-BE49-F238E27FC236}">
                <a16:creationId xmlns:a16="http://schemas.microsoft.com/office/drawing/2014/main" id="{2204C78F-7BF4-2D4E-6316-4085F977FCC9}"/>
              </a:ext>
            </a:extLst>
          </p:cNvPr>
          <p:cNvPicPr/>
          <p:nvPr/>
        </p:nvPicPr>
        <p:blipFill>
          <a:blip r:embed="rId5">
            <a:extLst>
              <a:ext uri="{28A0092B-C50C-407E-A947-70E740481C1C}">
                <a14:useLocalDpi xmlns:a14="http://schemas.microsoft.com/office/drawing/2010/main" val="0"/>
              </a:ext>
            </a:extLst>
          </a:blip>
          <a:srcRect/>
          <a:stretch/>
        </p:blipFill>
        <p:spPr>
          <a:xfrm>
            <a:off x="2118617" y="2524909"/>
            <a:ext cx="3466464" cy="7182570"/>
          </a:xfrm>
          <a:prstGeom prst="rect">
            <a:avLst/>
          </a:prstGeom>
        </p:spPr>
      </p:pic>
      <p:sp>
        <p:nvSpPr>
          <p:cNvPr id="5" name="TextBox 4">
            <a:extLst>
              <a:ext uri="{FF2B5EF4-FFF2-40B4-BE49-F238E27FC236}">
                <a16:creationId xmlns:a16="http://schemas.microsoft.com/office/drawing/2014/main" id="{ECF39664-C8B4-3725-23DF-09798AF69955}"/>
              </a:ext>
            </a:extLst>
          </p:cNvPr>
          <p:cNvSpPr txBox="1"/>
          <p:nvPr/>
        </p:nvSpPr>
        <p:spPr>
          <a:xfrm>
            <a:off x="217185" y="1502756"/>
            <a:ext cx="17842215"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–Manage Room Owner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8402773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D66AE-1624-E70F-415E-4675EADB3FB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170B256-9ABF-5744-D769-A00E38D2C84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D947C7B0-7FE1-45A5-3E62-3A409C353309}"/>
              </a:ext>
            </a:extLst>
          </p:cNvPr>
          <p:cNvSpPr/>
          <p:nvPr/>
        </p:nvSpPr>
        <p:spPr>
          <a:xfrm>
            <a:off x="13637006" y="0"/>
            <a:ext cx="4650740" cy="1359535"/>
          </a:xfrm>
          <a:custGeom>
            <a:avLst/>
            <a:gdLst/>
            <a:ahLst/>
            <a:cxnLst/>
            <a:rect l="l" t="t" r="r" b="b"/>
            <a:pathLst>
              <a:path w="4650740" h="1359535">
                <a:moveTo>
                  <a:pt x="3245738" y="1348994"/>
                </a:moveTo>
                <a:lnTo>
                  <a:pt x="3285236" y="1351660"/>
                </a:lnTo>
                <a:lnTo>
                  <a:pt x="3333115" y="1354327"/>
                </a:lnTo>
                <a:lnTo>
                  <a:pt x="3380994" y="1356614"/>
                </a:lnTo>
                <a:lnTo>
                  <a:pt x="3428873" y="1358392"/>
                </a:lnTo>
                <a:lnTo>
                  <a:pt x="3455288" y="1359153"/>
                </a:lnTo>
              </a:path>
              <a:path w="4650740" h="1359535">
                <a:moveTo>
                  <a:pt x="3788536" y="1359153"/>
                </a:moveTo>
                <a:lnTo>
                  <a:pt x="3814953" y="1358392"/>
                </a:lnTo>
                <a:lnTo>
                  <a:pt x="3862959" y="1356614"/>
                </a:lnTo>
                <a:lnTo>
                  <a:pt x="3910838" y="1354327"/>
                </a:lnTo>
                <a:lnTo>
                  <a:pt x="3958590" y="1351660"/>
                </a:lnTo>
                <a:lnTo>
                  <a:pt x="3998086" y="1348994"/>
                </a:lnTo>
              </a:path>
              <a:path w="4650740" h="1359535">
                <a:moveTo>
                  <a:pt x="3090290" y="1336294"/>
                </a:moveTo>
                <a:lnTo>
                  <a:pt x="3095244" y="1336802"/>
                </a:lnTo>
                <a:lnTo>
                  <a:pt x="3142615" y="1341120"/>
                </a:lnTo>
                <a:lnTo>
                  <a:pt x="3190113" y="1345056"/>
                </a:lnTo>
                <a:lnTo>
                  <a:pt x="3237611" y="1348485"/>
                </a:lnTo>
                <a:lnTo>
                  <a:pt x="3245738" y="1348994"/>
                </a:lnTo>
              </a:path>
              <a:path w="4650740" h="1359535">
                <a:moveTo>
                  <a:pt x="3998086" y="1348994"/>
                </a:moveTo>
                <a:lnTo>
                  <a:pt x="4006215" y="1348485"/>
                </a:lnTo>
                <a:lnTo>
                  <a:pt x="4053840" y="1345056"/>
                </a:lnTo>
                <a:lnTo>
                  <a:pt x="4101211" y="1341120"/>
                </a:lnTo>
                <a:lnTo>
                  <a:pt x="4148582" y="1336802"/>
                </a:lnTo>
                <a:lnTo>
                  <a:pt x="4153534" y="1336294"/>
                </a:lnTo>
              </a:path>
              <a:path w="4650740" h="1359535">
                <a:moveTo>
                  <a:pt x="2971673" y="1323594"/>
                </a:moveTo>
                <a:lnTo>
                  <a:pt x="3001009" y="1327023"/>
                </a:lnTo>
                <a:lnTo>
                  <a:pt x="3048127" y="1332102"/>
                </a:lnTo>
                <a:lnTo>
                  <a:pt x="3090290" y="1336294"/>
                </a:lnTo>
              </a:path>
              <a:path w="4650740" h="1359535">
                <a:moveTo>
                  <a:pt x="4153534" y="1336294"/>
                </a:moveTo>
                <a:lnTo>
                  <a:pt x="4195826"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952"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313" y="84963"/>
                </a:lnTo>
                <a:lnTo>
                  <a:pt x="133857" y="113538"/>
                </a:lnTo>
                <a:lnTo>
                  <a:pt x="168655" y="141985"/>
                </a:lnTo>
                <a:lnTo>
                  <a:pt x="203834" y="170052"/>
                </a:lnTo>
                <a:lnTo>
                  <a:pt x="239140"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2119" y="671068"/>
                </a:lnTo>
                <a:lnTo>
                  <a:pt x="991742" y="692911"/>
                </a:lnTo>
                <a:lnTo>
                  <a:pt x="1031494" y="714375"/>
                </a:lnTo>
                <a:lnTo>
                  <a:pt x="1071499" y="735583"/>
                </a:lnTo>
                <a:lnTo>
                  <a:pt x="1111757" y="756411"/>
                </a:lnTo>
                <a:lnTo>
                  <a:pt x="1152144" y="776985"/>
                </a:lnTo>
                <a:lnTo>
                  <a:pt x="1192784" y="797305"/>
                </a:lnTo>
                <a:lnTo>
                  <a:pt x="1233551" y="817245"/>
                </a:lnTo>
                <a:lnTo>
                  <a:pt x="1274572" y="836802"/>
                </a:lnTo>
                <a:lnTo>
                  <a:pt x="1315720" y="855979"/>
                </a:lnTo>
                <a:lnTo>
                  <a:pt x="1356995" y="875029"/>
                </a:lnTo>
                <a:lnTo>
                  <a:pt x="1398524" y="893572"/>
                </a:lnTo>
                <a:lnTo>
                  <a:pt x="1440307" y="911859"/>
                </a:lnTo>
                <a:lnTo>
                  <a:pt x="1482217" y="929767"/>
                </a:lnTo>
                <a:lnTo>
                  <a:pt x="1524253" y="947293"/>
                </a:lnTo>
                <a:lnTo>
                  <a:pt x="1566417" y="964565"/>
                </a:lnTo>
                <a:lnTo>
                  <a:pt x="1608836" y="981455"/>
                </a:lnTo>
                <a:lnTo>
                  <a:pt x="1651507" y="998093"/>
                </a:lnTo>
                <a:lnTo>
                  <a:pt x="1694307" y="1014222"/>
                </a:lnTo>
                <a:lnTo>
                  <a:pt x="1737232" y="1030097"/>
                </a:lnTo>
                <a:lnTo>
                  <a:pt x="1780286" y="1045718"/>
                </a:lnTo>
                <a:lnTo>
                  <a:pt x="1823592" y="1060830"/>
                </a:lnTo>
                <a:lnTo>
                  <a:pt x="1867027" y="1075690"/>
                </a:lnTo>
                <a:lnTo>
                  <a:pt x="1910588" y="1090168"/>
                </a:lnTo>
                <a:lnTo>
                  <a:pt x="1954276" y="1104265"/>
                </a:lnTo>
                <a:lnTo>
                  <a:pt x="1998217" y="1117980"/>
                </a:lnTo>
                <a:lnTo>
                  <a:pt x="2042286" y="1131443"/>
                </a:lnTo>
                <a:lnTo>
                  <a:pt x="2086482" y="1144397"/>
                </a:lnTo>
                <a:lnTo>
                  <a:pt x="2130932"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sp>
        <p:nvSpPr>
          <p:cNvPr id="15" name="object 15">
            <a:extLst>
              <a:ext uri="{FF2B5EF4-FFF2-40B4-BE49-F238E27FC236}">
                <a16:creationId xmlns:a16="http://schemas.microsoft.com/office/drawing/2014/main" id="{542A3851-18C5-4CE6-ECEA-0E56B2E784C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6" name="object 16">
            <a:extLst>
              <a:ext uri="{FF2B5EF4-FFF2-40B4-BE49-F238E27FC236}">
                <a16:creationId xmlns:a16="http://schemas.microsoft.com/office/drawing/2014/main" id="{736325EE-B91E-BB80-8874-D1BE17DCC716}"/>
              </a:ext>
            </a:extLst>
          </p:cNvPr>
          <p:cNvGrpSpPr/>
          <p:nvPr/>
        </p:nvGrpSpPr>
        <p:grpSpPr>
          <a:xfrm>
            <a:off x="862964" y="520700"/>
            <a:ext cx="992505" cy="992505"/>
            <a:chOff x="862964" y="520700"/>
            <a:chExt cx="992505" cy="992505"/>
          </a:xfrm>
        </p:grpSpPr>
        <p:sp>
          <p:nvSpPr>
            <p:cNvPr id="17" name="object 17">
              <a:extLst>
                <a:ext uri="{FF2B5EF4-FFF2-40B4-BE49-F238E27FC236}">
                  <a16:creationId xmlns:a16="http://schemas.microsoft.com/office/drawing/2014/main" id="{4FD7BD58-29AF-30A5-3D09-1B864AE2A20F}"/>
                </a:ext>
              </a:extLst>
            </p:cNvPr>
            <p:cNvSpPr/>
            <p:nvPr/>
          </p:nvSpPr>
          <p:spPr>
            <a:xfrm>
              <a:off x="862964" y="520700"/>
              <a:ext cx="992505" cy="992505"/>
            </a:xfrm>
            <a:custGeom>
              <a:avLst/>
              <a:gdLst/>
              <a:ahLst/>
              <a:cxnLst/>
              <a:rect l="l" t="t" r="r" b="b"/>
              <a:pathLst>
                <a:path w="992505" h="992505">
                  <a:moveTo>
                    <a:pt x="496188" y="0"/>
                  </a:moveTo>
                  <a:lnTo>
                    <a:pt x="448437" y="2285"/>
                  </a:lnTo>
                  <a:lnTo>
                    <a:pt x="401929" y="8890"/>
                  </a:lnTo>
                  <a:lnTo>
                    <a:pt x="356920" y="19811"/>
                  </a:lnTo>
                  <a:lnTo>
                    <a:pt x="313613" y="34671"/>
                  </a:lnTo>
                  <a:lnTo>
                    <a:pt x="272211" y="53340"/>
                  </a:lnTo>
                  <a:lnTo>
                    <a:pt x="232930" y="75565"/>
                  </a:lnTo>
                  <a:lnTo>
                    <a:pt x="195960" y="101092"/>
                  </a:lnTo>
                  <a:lnTo>
                    <a:pt x="161544" y="129794"/>
                  </a:lnTo>
                  <a:lnTo>
                    <a:pt x="129857" y="161544"/>
                  </a:lnTo>
                  <a:lnTo>
                    <a:pt x="101117" y="195960"/>
                  </a:lnTo>
                  <a:lnTo>
                    <a:pt x="75539" y="232918"/>
                  </a:lnTo>
                  <a:lnTo>
                    <a:pt x="53327" y="272160"/>
                  </a:lnTo>
                  <a:lnTo>
                    <a:pt x="34683" y="313563"/>
                  </a:lnTo>
                  <a:lnTo>
                    <a:pt x="19824" y="356870"/>
                  </a:lnTo>
                  <a:lnTo>
                    <a:pt x="8940" y="401954"/>
                  </a:lnTo>
                  <a:lnTo>
                    <a:pt x="2273" y="448436"/>
                  </a:lnTo>
                  <a:lnTo>
                    <a:pt x="0" y="496189"/>
                  </a:lnTo>
                  <a:lnTo>
                    <a:pt x="2273" y="544068"/>
                  </a:lnTo>
                  <a:lnTo>
                    <a:pt x="8940" y="590550"/>
                  </a:lnTo>
                  <a:lnTo>
                    <a:pt x="19824" y="635507"/>
                  </a:lnTo>
                  <a:lnTo>
                    <a:pt x="34683" y="678815"/>
                  </a:lnTo>
                  <a:lnTo>
                    <a:pt x="53327" y="720217"/>
                  </a:lnTo>
                  <a:lnTo>
                    <a:pt x="75539" y="759586"/>
                  </a:lnTo>
                  <a:lnTo>
                    <a:pt x="101117" y="796544"/>
                  </a:lnTo>
                  <a:lnTo>
                    <a:pt x="129857" y="830960"/>
                  </a:lnTo>
                  <a:lnTo>
                    <a:pt x="161544" y="862583"/>
                  </a:lnTo>
                  <a:lnTo>
                    <a:pt x="195960" y="891285"/>
                  </a:lnTo>
                  <a:lnTo>
                    <a:pt x="232930" y="916940"/>
                  </a:lnTo>
                  <a:lnTo>
                    <a:pt x="272211" y="939165"/>
                  </a:lnTo>
                  <a:lnTo>
                    <a:pt x="313613" y="957833"/>
                  </a:lnTo>
                  <a:lnTo>
                    <a:pt x="356920" y="972693"/>
                  </a:lnTo>
                  <a:lnTo>
                    <a:pt x="401929" y="983488"/>
                  </a:lnTo>
                  <a:lnTo>
                    <a:pt x="448437" y="990219"/>
                  </a:lnTo>
                  <a:lnTo>
                    <a:pt x="496188" y="992504"/>
                  </a:lnTo>
                  <a:lnTo>
                    <a:pt x="544068" y="990219"/>
                  </a:lnTo>
                  <a:lnTo>
                    <a:pt x="590550" y="983488"/>
                  </a:lnTo>
                  <a:lnTo>
                    <a:pt x="635507" y="972693"/>
                  </a:lnTo>
                  <a:lnTo>
                    <a:pt x="678815" y="957833"/>
                  </a:lnTo>
                  <a:lnTo>
                    <a:pt x="720216" y="939165"/>
                  </a:lnTo>
                  <a:lnTo>
                    <a:pt x="759587" y="916940"/>
                  </a:lnTo>
                  <a:lnTo>
                    <a:pt x="796543" y="891285"/>
                  </a:lnTo>
                  <a:lnTo>
                    <a:pt x="830960" y="862583"/>
                  </a:lnTo>
                  <a:lnTo>
                    <a:pt x="862584" y="830960"/>
                  </a:lnTo>
                  <a:lnTo>
                    <a:pt x="891285" y="796544"/>
                  </a:lnTo>
                  <a:lnTo>
                    <a:pt x="916940" y="759586"/>
                  </a:lnTo>
                  <a:lnTo>
                    <a:pt x="939165" y="720217"/>
                  </a:lnTo>
                  <a:lnTo>
                    <a:pt x="957834" y="678815"/>
                  </a:lnTo>
                  <a:lnTo>
                    <a:pt x="972692" y="635507"/>
                  </a:lnTo>
                  <a:lnTo>
                    <a:pt x="983487" y="590550"/>
                  </a:lnTo>
                  <a:lnTo>
                    <a:pt x="990218" y="544068"/>
                  </a:lnTo>
                  <a:lnTo>
                    <a:pt x="992504" y="496189"/>
                  </a:lnTo>
                  <a:lnTo>
                    <a:pt x="990218" y="448436"/>
                  </a:lnTo>
                  <a:lnTo>
                    <a:pt x="983487" y="401954"/>
                  </a:lnTo>
                  <a:lnTo>
                    <a:pt x="972692" y="356870"/>
                  </a:lnTo>
                  <a:lnTo>
                    <a:pt x="957834" y="313563"/>
                  </a:lnTo>
                  <a:lnTo>
                    <a:pt x="939165" y="272160"/>
                  </a:lnTo>
                  <a:lnTo>
                    <a:pt x="916940" y="232918"/>
                  </a:lnTo>
                  <a:lnTo>
                    <a:pt x="891285" y="195960"/>
                  </a:lnTo>
                  <a:lnTo>
                    <a:pt x="862584" y="161544"/>
                  </a:lnTo>
                  <a:lnTo>
                    <a:pt x="830960" y="129794"/>
                  </a:lnTo>
                  <a:lnTo>
                    <a:pt x="796543" y="101092"/>
                  </a:lnTo>
                  <a:lnTo>
                    <a:pt x="759587" y="75565"/>
                  </a:lnTo>
                  <a:lnTo>
                    <a:pt x="720216" y="53340"/>
                  </a:lnTo>
                  <a:lnTo>
                    <a:pt x="678815" y="34671"/>
                  </a:lnTo>
                  <a:lnTo>
                    <a:pt x="635507" y="19811"/>
                  </a:lnTo>
                  <a:lnTo>
                    <a:pt x="590550" y="8890"/>
                  </a:lnTo>
                  <a:lnTo>
                    <a:pt x="544068" y="2285"/>
                  </a:lnTo>
                  <a:lnTo>
                    <a:pt x="496188" y="0"/>
                  </a:lnTo>
                  <a:close/>
                </a:path>
              </a:pathLst>
            </a:custGeom>
            <a:solidFill>
              <a:srgbClr val="FC601F"/>
            </a:solidFill>
          </p:spPr>
          <p:txBody>
            <a:bodyPr wrap="square" lIns="0" tIns="0" rIns="0" bIns="0" rtlCol="0"/>
            <a:lstStyle/>
            <a:p>
              <a:endParaRPr/>
            </a:p>
          </p:txBody>
        </p:sp>
        <p:pic>
          <p:nvPicPr>
            <p:cNvPr id="18" name="object 18">
              <a:extLst>
                <a:ext uri="{FF2B5EF4-FFF2-40B4-BE49-F238E27FC236}">
                  <a16:creationId xmlns:a16="http://schemas.microsoft.com/office/drawing/2014/main" id="{089DED3D-49F6-6D5B-4716-C6F5012B61ED}"/>
                </a:ext>
              </a:extLst>
            </p:cNvPr>
            <p:cNvPicPr/>
            <p:nvPr/>
          </p:nvPicPr>
          <p:blipFill>
            <a:blip r:embed="rId2" cstate="print"/>
            <a:stretch>
              <a:fillRect/>
            </a:stretch>
          </p:blipFill>
          <p:spPr>
            <a:xfrm>
              <a:off x="1254912" y="893699"/>
              <a:ext cx="210286" cy="246252"/>
            </a:xfrm>
            <a:prstGeom prst="rect">
              <a:avLst/>
            </a:prstGeom>
          </p:spPr>
        </p:pic>
      </p:grpSp>
      <p:pic>
        <p:nvPicPr>
          <p:cNvPr id="5" name="object 6">
            <a:extLst>
              <a:ext uri="{FF2B5EF4-FFF2-40B4-BE49-F238E27FC236}">
                <a16:creationId xmlns:a16="http://schemas.microsoft.com/office/drawing/2014/main" id="{9BC34654-7808-210D-2F05-4F99B36D4FCF}"/>
              </a:ext>
            </a:extLst>
          </p:cNvPr>
          <p:cNvPicPr/>
          <p:nvPr/>
        </p:nvPicPr>
        <p:blipFill>
          <a:blip r:embed="rId3">
            <a:extLst>
              <a:ext uri="{28A0092B-C50C-407E-A947-70E740481C1C}">
                <a14:useLocalDpi xmlns:a14="http://schemas.microsoft.com/office/drawing/2010/main" val="0"/>
              </a:ext>
            </a:extLst>
          </a:blip>
          <a:srcRect/>
          <a:stretch/>
        </p:blipFill>
        <p:spPr>
          <a:xfrm>
            <a:off x="6971028" y="2636619"/>
            <a:ext cx="3432555" cy="7315535"/>
          </a:xfrm>
          <a:prstGeom prst="rect">
            <a:avLst/>
          </a:prstGeom>
        </p:spPr>
      </p:pic>
      <p:pic>
        <p:nvPicPr>
          <p:cNvPr id="6" name="object 7">
            <a:extLst>
              <a:ext uri="{FF2B5EF4-FFF2-40B4-BE49-F238E27FC236}">
                <a16:creationId xmlns:a16="http://schemas.microsoft.com/office/drawing/2014/main" id="{1BD68B19-C096-0EA9-2710-D9CFDF965137}"/>
              </a:ext>
            </a:extLst>
          </p:cNvPr>
          <p:cNvPicPr/>
          <p:nvPr/>
        </p:nvPicPr>
        <p:blipFill>
          <a:blip r:embed="rId4">
            <a:extLst>
              <a:ext uri="{28A0092B-C50C-407E-A947-70E740481C1C}">
                <a14:useLocalDpi xmlns:a14="http://schemas.microsoft.com/office/drawing/2010/main" val="0"/>
              </a:ext>
            </a:extLst>
          </a:blip>
          <a:srcRect/>
          <a:stretch/>
        </p:blipFill>
        <p:spPr>
          <a:xfrm>
            <a:off x="12241683" y="2588856"/>
            <a:ext cx="3432555" cy="7283525"/>
          </a:xfrm>
          <a:prstGeom prst="rect">
            <a:avLst/>
          </a:prstGeom>
        </p:spPr>
      </p:pic>
      <p:pic>
        <p:nvPicPr>
          <p:cNvPr id="4" name="object 12">
            <a:extLst>
              <a:ext uri="{FF2B5EF4-FFF2-40B4-BE49-F238E27FC236}">
                <a16:creationId xmlns:a16="http://schemas.microsoft.com/office/drawing/2014/main" id="{0FFD9759-6294-B9C7-A407-20081C4B1D67}"/>
              </a:ext>
            </a:extLst>
          </p:cNvPr>
          <p:cNvPicPr/>
          <p:nvPr/>
        </p:nvPicPr>
        <p:blipFill>
          <a:blip r:embed="rId5">
            <a:extLst>
              <a:ext uri="{28A0092B-C50C-407E-A947-70E740481C1C}">
                <a14:useLocalDpi xmlns:a14="http://schemas.microsoft.com/office/drawing/2010/main" val="0"/>
              </a:ext>
            </a:extLst>
          </a:blip>
          <a:srcRect/>
          <a:stretch/>
        </p:blipFill>
        <p:spPr>
          <a:xfrm>
            <a:off x="1958085" y="2703102"/>
            <a:ext cx="3466464" cy="7182570"/>
          </a:xfrm>
          <a:prstGeom prst="rect">
            <a:avLst/>
          </a:prstGeom>
        </p:spPr>
      </p:pic>
      <p:sp>
        <p:nvSpPr>
          <p:cNvPr id="7" name="TextBox 6">
            <a:extLst>
              <a:ext uri="{FF2B5EF4-FFF2-40B4-BE49-F238E27FC236}">
                <a16:creationId xmlns:a16="http://schemas.microsoft.com/office/drawing/2014/main" id="{C8146AE4-E17E-BDDF-1E34-808CDE3EC1A6}"/>
              </a:ext>
            </a:extLst>
          </p:cNvPr>
          <p:cNvSpPr txBox="1"/>
          <p:nvPr/>
        </p:nvSpPr>
        <p:spPr>
          <a:xfrm>
            <a:off x="217185" y="1502756"/>
            <a:ext cx="16742411"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Admin Dashboard –Reports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9542871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D768E-EF0C-4B28-DA3A-4AB2E41E379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53D0144-1370-1580-B34C-11BA1E3A01DE}"/>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
        <p:nvSpPr>
          <p:cNvPr id="3" name="object 3">
            <a:extLst>
              <a:ext uri="{FF2B5EF4-FFF2-40B4-BE49-F238E27FC236}">
                <a16:creationId xmlns:a16="http://schemas.microsoft.com/office/drawing/2014/main" id="{A77FFBCC-D746-D51F-B366-321007446803}"/>
              </a:ext>
            </a:extLst>
          </p:cNvPr>
          <p:cNvSpPr/>
          <p:nvPr/>
        </p:nvSpPr>
        <p:spPr>
          <a:xfrm>
            <a:off x="13637006" y="0"/>
            <a:ext cx="4650740" cy="1359535"/>
          </a:xfrm>
          <a:custGeom>
            <a:avLst/>
            <a:gdLst/>
            <a:ahLst/>
            <a:cxnLst/>
            <a:rect l="l" t="t" r="r" b="b"/>
            <a:pathLst>
              <a:path w="4650740" h="1359535">
                <a:moveTo>
                  <a:pt x="3245738" y="1348994"/>
                </a:moveTo>
                <a:lnTo>
                  <a:pt x="3285236" y="1351660"/>
                </a:lnTo>
                <a:lnTo>
                  <a:pt x="3333115" y="1354327"/>
                </a:lnTo>
                <a:lnTo>
                  <a:pt x="3380994" y="1356614"/>
                </a:lnTo>
                <a:lnTo>
                  <a:pt x="3428873" y="1358392"/>
                </a:lnTo>
                <a:lnTo>
                  <a:pt x="3455288" y="1359153"/>
                </a:lnTo>
              </a:path>
              <a:path w="4650740" h="1359535">
                <a:moveTo>
                  <a:pt x="3788536" y="1359153"/>
                </a:moveTo>
                <a:lnTo>
                  <a:pt x="3814953" y="1358392"/>
                </a:lnTo>
                <a:lnTo>
                  <a:pt x="3862959" y="1356614"/>
                </a:lnTo>
                <a:lnTo>
                  <a:pt x="3910838" y="1354327"/>
                </a:lnTo>
                <a:lnTo>
                  <a:pt x="3958590" y="1351660"/>
                </a:lnTo>
                <a:lnTo>
                  <a:pt x="3998086" y="1348994"/>
                </a:lnTo>
              </a:path>
              <a:path w="4650740" h="1359535">
                <a:moveTo>
                  <a:pt x="3090290" y="1336294"/>
                </a:moveTo>
                <a:lnTo>
                  <a:pt x="3095244" y="1336802"/>
                </a:lnTo>
                <a:lnTo>
                  <a:pt x="3142615" y="1341120"/>
                </a:lnTo>
                <a:lnTo>
                  <a:pt x="3190113" y="1345056"/>
                </a:lnTo>
                <a:lnTo>
                  <a:pt x="3237611" y="1348485"/>
                </a:lnTo>
                <a:lnTo>
                  <a:pt x="3245738" y="1348994"/>
                </a:lnTo>
              </a:path>
              <a:path w="4650740" h="1359535">
                <a:moveTo>
                  <a:pt x="3998086" y="1348994"/>
                </a:moveTo>
                <a:lnTo>
                  <a:pt x="4006215" y="1348485"/>
                </a:lnTo>
                <a:lnTo>
                  <a:pt x="4053840" y="1345056"/>
                </a:lnTo>
                <a:lnTo>
                  <a:pt x="4101211" y="1341120"/>
                </a:lnTo>
                <a:lnTo>
                  <a:pt x="4148582" y="1336802"/>
                </a:lnTo>
                <a:lnTo>
                  <a:pt x="4153534" y="1336294"/>
                </a:lnTo>
              </a:path>
              <a:path w="4650740" h="1359535">
                <a:moveTo>
                  <a:pt x="2971673" y="1323594"/>
                </a:moveTo>
                <a:lnTo>
                  <a:pt x="3001009" y="1327023"/>
                </a:lnTo>
                <a:lnTo>
                  <a:pt x="3048127" y="1332102"/>
                </a:lnTo>
                <a:lnTo>
                  <a:pt x="3090290" y="1336294"/>
                </a:lnTo>
              </a:path>
              <a:path w="4650740" h="1359535">
                <a:moveTo>
                  <a:pt x="4153534" y="1336294"/>
                </a:moveTo>
                <a:lnTo>
                  <a:pt x="4195826"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952"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313" y="84963"/>
                </a:lnTo>
                <a:lnTo>
                  <a:pt x="133857" y="113538"/>
                </a:lnTo>
                <a:lnTo>
                  <a:pt x="168655" y="141985"/>
                </a:lnTo>
                <a:lnTo>
                  <a:pt x="203834" y="170052"/>
                </a:lnTo>
                <a:lnTo>
                  <a:pt x="239140"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2119" y="671068"/>
                </a:lnTo>
                <a:lnTo>
                  <a:pt x="991742" y="692911"/>
                </a:lnTo>
                <a:lnTo>
                  <a:pt x="1031494" y="714375"/>
                </a:lnTo>
                <a:lnTo>
                  <a:pt x="1071499" y="735583"/>
                </a:lnTo>
                <a:lnTo>
                  <a:pt x="1111757" y="756411"/>
                </a:lnTo>
                <a:lnTo>
                  <a:pt x="1152144" y="776985"/>
                </a:lnTo>
                <a:lnTo>
                  <a:pt x="1192784" y="797305"/>
                </a:lnTo>
                <a:lnTo>
                  <a:pt x="1233551" y="817245"/>
                </a:lnTo>
                <a:lnTo>
                  <a:pt x="1274572" y="836802"/>
                </a:lnTo>
                <a:lnTo>
                  <a:pt x="1315720" y="855979"/>
                </a:lnTo>
                <a:lnTo>
                  <a:pt x="1356995" y="875029"/>
                </a:lnTo>
                <a:lnTo>
                  <a:pt x="1398524" y="893572"/>
                </a:lnTo>
                <a:lnTo>
                  <a:pt x="1440307" y="911859"/>
                </a:lnTo>
                <a:lnTo>
                  <a:pt x="1482217" y="929767"/>
                </a:lnTo>
                <a:lnTo>
                  <a:pt x="1524253" y="947293"/>
                </a:lnTo>
                <a:lnTo>
                  <a:pt x="1566417" y="964565"/>
                </a:lnTo>
                <a:lnTo>
                  <a:pt x="1608836" y="981455"/>
                </a:lnTo>
                <a:lnTo>
                  <a:pt x="1651507" y="998093"/>
                </a:lnTo>
                <a:lnTo>
                  <a:pt x="1694307" y="1014222"/>
                </a:lnTo>
                <a:lnTo>
                  <a:pt x="1737232" y="1030097"/>
                </a:lnTo>
                <a:lnTo>
                  <a:pt x="1780286" y="1045718"/>
                </a:lnTo>
                <a:lnTo>
                  <a:pt x="1823592" y="1060830"/>
                </a:lnTo>
                <a:lnTo>
                  <a:pt x="1867027" y="1075690"/>
                </a:lnTo>
                <a:lnTo>
                  <a:pt x="1910588" y="1090168"/>
                </a:lnTo>
                <a:lnTo>
                  <a:pt x="1954276" y="1104265"/>
                </a:lnTo>
                <a:lnTo>
                  <a:pt x="1998217" y="1117980"/>
                </a:lnTo>
                <a:lnTo>
                  <a:pt x="2042286" y="1131443"/>
                </a:lnTo>
                <a:lnTo>
                  <a:pt x="2086482" y="1144397"/>
                </a:lnTo>
                <a:lnTo>
                  <a:pt x="2130932"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4" name="object 4">
            <a:extLst>
              <a:ext uri="{FF2B5EF4-FFF2-40B4-BE49-F238E27FC236}">
                <a16:creationId xmlns:a16="http://schemas.microsoft.com/office/drawing/2014/main" id="{D91F2802-A56C-CFB4-4617-CE185F1F26A4}"/>
              </a:ext>
            </a:extLst>
          </p:cNvPr>
          <p:cNvPicPr/>
          <p:nvPr/>
        </p:nvPicPr>
        <p:blipFill>
          <a:blip r:embed="rId2">
            <a:extLst>
              <a:ext uri="{28A0092B-C50C-407E-A947-70E740481C1C}">
                <a14:useLocalDpi xmlns:a14="http://schemas.microsoft.com/office/drawing/2010/main" val="0"/>
              </a:ext>
            </a:extLst>
          </a:blip>
          <a:srcRect/>
          <a:stretch/>
        </p:blipFill>
        <p:spPr>
          <a:xfrm>
            <a:off x="5064822" y="2510063"/>
            <a:ext cx="3467100" cy="7474221"/>
          </a:xfrm>
          <a:prstGeom prst="rect">
            <a:avLst/>
          </a:prstGeom>
        </p:spPr>
      </p:pic>
      <p:pic>
        <p:nvPicPr>
          <p:cNvPr id="10" name="object 10">
            <a:extLst>
              <a:ext uri="{FF2B5EF4-FFF2-40B4-BE49-F238E27FC236}">
                <a16:creationId xmlns:a16="http://schemas.microsoft.com/office/drawing/2014/main" id="{5BD62DDB-056E-710C-1D60-06ED556599EB}"/>
              </a:ext>
            </a:extLst>
          </p:cNvPr>
          <p:cNvPicPr/>
          <p:nvPr/>
        </p:nvPicPr>
        <p:blipFill>
          <a:blip r:embed="rId3">
            <a:extLst>
              <a:ext uri="{28A0092B-C50C-407E-A947-70E740481C1C}">
                <a14:useLocalDpi xmlns:a14="http://schemas.microsoft.com/office/drawing/2010/main" val="0"/>
              </a:ext>
            </a:extLst>
          </a:blip>
          <a:srcRect/>
          <a:stretch/>
        </p:blipFill>
        <p:spPr>
          <a:xfrm>
            <a:off x="10826686" y="2510063"/>
            <a:ext cx="3467100" cy="7290993"/>
          </a:xfrm>
          <a:prstGeom prst="rect">
            <a:avLst/>
          </a:prstGeom>
        </p:spPr>
      </p:pic>
      <p:sp>
        <p:nvSpPr>
          <p:cNvPr id="15" name="object 15">
            <a:extLst>
              <a:ext uri="{FF2B5EF4-FFF2-40B4-BE49-F238E27FC236}">
                <a16:creationId xmlns:a16="http://schemas.microsoft.com/office/drawing/2014/main" id="{D0B4990E-EEE2-C5F1-91C5-86FE3A31801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6" name="object 16">
            <a:extLst>
              <a:ext uri="{FF2B5EF4-FFF2-40B4-BE49-F238E27FC236}">
                <a16:creationId xmlns:a16="http://schemas.microsoft.com/office/drawing/2014/main" id="{A8E97A73-8193-7053-27C5-6419FE8EE063}"/>
              </a:ext>
            </a:extLst>
          </p:cNvPr>
          <p:cNvGrpSpPr/>
          <p:nvPr/>
        </p:nvGrpSpPr>
        <p:grpSpPr>
          <a:xfrm>
            <a:off x="862964" y="520700"/>
            <a:ext cx="992505" cy="992505"/>
            <a:chOff x="862964" y="520700"/>
            <a:chExt cx="992505" cy="992505"/>
          </a:xfrm>
        </p:grpSpPr>
        <p:sp>
          <p:nvSpPr>
            <p:cNvPr id="17" name="object 17">
              <a:extLst>
                <a:ext uri="{FF2B5EF4-FFF2-40B4-BE49-F238E27FC236}">
                  <a16:creationId xmlns:a16="http://schemas.microsoft.com/office/drawing/2014/main" id="{B60435A0-35C5-85CD-5E22-EE505A49DDA9}"/>
                </a:ext>
              </a:extLst>
            </p:cNvPr>
            <p:cNvSpPr/>
            <p:nvPr/>
          </p:nvSpPr>
          <p:spPr>
            <a:xfrm>
              <a:off x="862964" y="520700"/>
              <a:ext cx="992505" cy="992505"/>
            </a:xfrm>
            <a:custGeom>
              <a:avLst/>
              <a:gdLst/>
              <a:ahLst/>
              <a:cxnLst/>
              <a:rect l="l" t="t" r="r" b="b"/>
              <a:pathLst>
                <a:path w="992505" h="992505">
                  <a:moveTo>
                    <a:pt x="496188" y="0"/>
                  </a:moveTo>
                  <a:lnTo>
                    <a:pt x="448437" y="2285"/>
                  </a:lnTo>
                  <a:lnTo>
                    <a:pt x="401929" y="8890"/>
                  </a:lnTo>
                  <a:lnTo>
                    <a:pt x="356920" y="19811"/>
                  </a:lnTo>
                  <a:lnTo>
                    <a:pt x="313613" y="34671"/>
                  </a:lnTo>
                  <a:lnTo>
                    <a:pt x="272211" y="53340"/>
                  </a:lnTo>
                  <a:lnTo>
                    <a:pt x="232930" y="75565"/>
                  </a:lnTo>
                  <a:lnTo>
                    <a:pt x="195960" y="101092"/>
                  </a:lnTo>
                  <a:lnTo>
                    <a:pt x="161544" y="129794"/>
                  </a:lnTo>
                  <a:lnTo>
                    <a:pt x="129857" y="161544"/>
                  </a:lnTo>
                  <a:lnTo>
                    <a:pt x="101117" y="195960"/>
                  </a:lnTo>
                  <a:lnTo>
                    <a:pt x="75539" y="232918"/>
                  </a:lnTo>
                  <a:lnTo>
                    <a:pt x="53327" y="272160"/>
                  </a:lnTo>
                  <a:lnTo>
                    <a:pt x="34683" y="313563"/>
                  </a:lnTo>
                  <a:lnTo>
                    <a:pt x="19824" y="356870"/>
                  </a:lnTo>
                  <a:lnTo>
                    <a:pt x="8940" y="401954"/>
                  </a:lnTo>
                  <a:lnTo>
                    <a:pt x="2273" y="448436"/>
                  </a:lnTo>
                  <a:lnTo>
                    <a:pt x="0" y="496189"/>
                  </a:lnTo>
                  <a:lnTo>
                    <a:pt x="2273" y="544068"/>
                  </a:lnTo>
                  <a:lnTo>
                    <a:pt x="8940" y="590550"/>
                  </a:lnTo>
                  <a:lnTo>
                    <a:pt x="19824" y="635507"/>
                  </a:lnTo>
                  <a:lnTo>
                    <a:pt x="34683" y="678815"/>
                  </a:lnTo>
                  <a:lnTo>
                    <a:pt x="53327" y="720217"/>
                  </a:lnTo>
                  <a:lnTo>
                    <a:pt x="75539" y="759586"/>
                  </a:lnTo>
                  <a:lnTo>
                    <a:pt x="101117" y="796544"/>
                  </a:lnTo>
                  <a:lnTo>
                    <a:pt x="129857" y="830960"/>
                  </a:lnTo>
                  <a:lnTo>
                    <a:pt x="161544" y="862583"/>
                  </a:lnTo>
                  <a:lnTo>
                    <a:pt x="195960" y="891285"/>
                  </a:lnTo>
                  <a:lnTo>
                    <a:pt x="232930" y="916940"/>
                  </a:lnTo>
                  <a:lnTo>
                    <a:pt x="272211" y="939165"/>
                  </a:lnTo>
                  <a:lnTo>
                    <a:pt x="313613" y="957833"/>
                  </a:lnTo>
                  <a:lnTo>
                    <a:pt x="356920" y="972693"/>
                  </a:lnTo>
                  <a:lnTo>
                    <a:pt x="401929" y="983488"/>
                  </a:lnTo>
                  <a:lnTo>
                    <a:pt x="448437" y="990219"/>
                  </a:lnTo>
                  <a:lnTo>
                    <a:pt x="496188" y="992504"/>
                  </a:lnTo>
                  <a:lnTo>
                    <a:pt x="544068" y="990219"/>
                  </a:lnTo>
                  <a:lnTo>
                    <a:pt x="590550" y="983488"/>
                  </a:lnTo>
                  <a:lnTo>
                    <a:pt x="635507" y="972693"/>
                  </a:lnTo>
                  <a:lnTo>
                    <a:pt x="678815" y="957833"/>
                  </a:lnTo>
                  <a:lnTo>
                    <a:pt x="720216" y="939165"/>
                  </a:lnTo>
                  <a:lnTo>
                    <a:pt x="759587" y="916940"/>
                  </a:lnTo>
                  <a:lnTo>
                    <a:pt x="796543" y="891285"/>
                  </a:lnTo>
                  <a:lnTo>
                    <a:pt x="830960" y="862583"/>
                  </a:lnTo>
                  <a:lnTo>
                    <a:pt x="862584" y="830960"/>
                  </a:lnTo>
                  <a:lnTo>
                    <a:pt x="891285" y="796544"/>
                  </a:lnTo>
                  <a:lnTo>
                    <a:pt x="916940" y="759586"/>
                  </a:lnTo>
                  <a:lnTo>
                    <a:pt x="939165" y="720217"/>
                  </a:lnTo>
                  <a:lnTo>
                    <a:pt x="957834" y="678815"/>
                  </a:lnTo>
                  <a:lnTo>
                    <a:pt x="972692" y="635507"/>
                  </a:lnTo>
                  <a:lnTo>
                    <a:pt x="983487" y="590550"/>
                  </a:lnTo>
                  <a:lnTo>
                    <a:pt x="990218" y="544068"/>
                  </a:lnTo>
                  <a:lnTo>
                    <a:pt x="992504" y="496189"/>
                  </a:lnTo>
                  <a:lnTo>
                    <a:pt x="990218" y="448436"/>
                  </a:lnTo>
                  <a:lnTo>
                    <a:pt x="983487" y="401954"/>
                  </a:lnTo>
                  <a:lnTo>
                    <a:pt x="972692" y="356870"/>
                  </a:lnTo>
                  <a:lnTo>
                    <a:pt x="957834" y="313563"/>
                  </a:lnTo>
                  <a:lnTo>
                    <a:pt x="939165" y="272160"/>
                  </a:lnTo>
                  <a:lnTo>
                    <a:pt x="916940" y="232918"/>
                  </a:lnTo>
                  <a:lnTo>
                    <a:pt x="891285" y="195960"/>
                  </a:lnTo>
                  <a:lnTo>
                    <a:pt x="862584" y="161544"/>
                  </a:lnTo>
                  <a:lnTo>
                    <a:pt x="830960" y="129794"/>
                  </a:lnTo>
                  <a:lnTo>
                    <a:pt x="796543" y="101092"/>
                  </a:lnTo>
                  <a:lnTo>
                    <a:pt x="759587" y="75565"/>
                  </a:lnTo>
                  <a:lnTo>
                    <a:pt x="720216" y="53340"/>
                  </a:lnTo>
                  <a:lnTo>
                    <a:pt x="678815" y="34671"/>
                  </a:lnTo>
                  <a:lnTo>
                    <a:pt x="635507" y="19811"/>
                  </a:lnTo>
                  <a:lnTo>
                    <a:pt x="590550" y="8890"/>
                  </a:lnTo>
                  <a:lnTo>
                    <a:pt x="544068" y="2285"/>
                  </a:lnTo>
                  <a:lnTo>
                    <a:pt x="496188" y="0"/>
                  </a:lnTo>
                  <a:close/>
                </a:path>
              </a:pathLst>
            </a:custGeom>
            <a:solidFill>
              <a:srgbClr val="FC601F"/>
            </a:solidFill>
          </p:spPr>
          <p:txBody>
            <a:bodyPr wrap="square" lIns="0" tIns="0" rIns="0" bIns="0" rtlCol="0"/>
            <a:lstStyle/>
            <a:p>
              <a:endParaRPr/>
            </a:p>
          </p:txBody>
        </p:sp>
        <p:pic>
          <p:nvPicPr>
            <p:cNvPr id="18" name="object 18">
              <a:extLst>
                <a:ext uri="{FF2B5EF4-FFF2-40B4-BE49-F238E27FC236}">
                  <a16:creationId xmlns:a16="http://schemas.microsoft.com/office/drawing/2014/main" id="{4A552B2D-5648-9EB6-232D-645E763CC448}"/>
                </a:ext>
              </a:extLst>
            </p:cNvPr>
            <p:cNvPicPr/>
            <p:nvPr/>
          </p:nvPicPr>
          <p:blipFill>
            <a:blip r:embed="rId4" cstate="print"/>
            <a:stretch>
              <a:fillRect/>
            </a:stretch>
          </p:blipFill>
          <p:spPr>
            <a:xfrm>
              <a:off x="1254912" y="893699"/>
              <a:ext cx="210286" cy="246252"/>
            </a:xfrm>
            <a:prstGeom prst="rect">
              <a:avLst/>
            </a:prstGeom>
          </p:spPr>
        </p:pic>
      </p:grpSp>
      <p:sp>
        <p:nvSpPr>
          <p:cNvPr id="8" name="TextBox 7">
            <a:extLst>
              <a:ext uri="{FF2B5EF4-FFF2-40B4-BE49-F238E27FC236}">
                <a16:creationId xmlns:a16="http://schemas.microsoft.com/office/drawing/2014/main" id="{F3EC046E-E5BF-5AF9-7539-B125DB7C3682}"/>
              </a:ext>
            </a:extLst>
          </p:cNvPr>
          <p:cNvSpPr txBox="1"/>
          <p:nvPr/>
        </p:nvSpPr>
        <p:spPr>
          <a:xfrm>
            <a:off x="375713" y="1456413"/>
            <a:ext cx="12659237"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Room Owner Dashboard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8744457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3" name="object 3"/>
          <p:cNvPicPr/>
          <p:nvPr/>
        </p:nvPicPr>
        <p:blipFill>
          <a:blip r:embed="rId2">
            <a:extLst>
              <a:ext uri="{28A0092B-C50C-407E-A947-70E740481C1C}">
                <a14:useLocalDpi xmlns:a14="http://schemas.microsoft.com/office/drawing/2010/main" val="0"/>
              </a:ext>
            </a:extLst>
          </a:blip>
          <a:srcRect/>
          <a:stretch/>
        </p:blipFill>
        <p:spPr>
          <a:xfrm>
            <a:off x="1150219" y="2375309"/>
            <a:ext cx="3467100" cy="7339343"/>
          </a:xfrm>
          <a:prstGeom prst="rect">
            <a:avLst/>
          </a:prstGeom>
        </p:spPr>
      </p:pic>
      <p:pic>
        <p:nvPicPr>
          <p:cNvPr id="4" name="object 4"/>
          <p:cNvPicPr/>
          <p:nvPr/>
        </p:nvPicPr>
        <p:blipFill>
          <a:blip r:embed="rId3">
            <a:extLst>
              <a:ext uri="{28A0092B-C50C-407E-A947-70E740481C1C}">
                <a14:useLocalDpi xmlns:a14="http://schemas.microsoft.com/office/drawing/2010/main" val="0"/>
              </a:ext>
            </a:extLst>
          </a:blip>
          <a:srcRect/>
          <a:stretch/>
        </p:blipFill>
        <p:spPr>
          <a:xfrm>
            <a:off x="5190382" y="2360373"/>
            <a:ext cx="3467099" cy="7389156"/>
          </a:xfrm>
          <a:prstGeom prst="rect">
            <a:avLst/>
          </a:prstGeom>
        </p:spPr>
      </p:pic>
      <p:sp>
        <p:nvSpPr>
          <p:cNvPr id="10" name="object 10"/>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grpSp>
        <p:nvGrpSpPr>
          <p:cNvPr id="11" name="object 11"/>
          <p:cNvGrpSpPr/>
          <p:nvPr/>
        </p:nvGrpSpPr>
        <p:grpSpPr>
          <a:xfrm>
            <a:off x="9709603" y="0"/>
            <a:ext cx="8578142" cy="9784225"/>
            <a:chOff x="9709603" y="0"/>
            <a:chExt cx="8578142" cy="9784225"/>
          </a:xfrm>
        </p:grpSpPr>
        <p:sp>
          <p:nvSpPr>
            <p:cNvPr id="12" name="object 12"/>
            <p:cNvSpPr/>
            <p:nvPr/>
          </p:nvSpPr>
          <p:spPr>
            <a:xfrm>
              <a:off x="13637005" y="0"/>
              <a:ext cx="4650740" cy="1359535"/>
            </a:xfrm>
            <a:custGeom>
              <a:avLst/>
              <a:gdLst/>
              <a:ahLst/>
              <a:cxnLst/>
              <a:rect l="l" t="t" r="r" b="b"/>
              <a:pathLst>
                <a:path w="4650740" h="1359535">
                  <a:moveTo>
                    <a:pt x="3245738" y="1348994"/>
                  </a:moveTo>
                  <a:lnTo>
                    <a:pt x="3285236" y="1351660"/>
                  </a:lnTo>
                  <a:lnTo>
                    <a:pt x="3332988" y="1354327"/>
                  </a:lnTo>
                  <a:lnTo>
                    <a:pt x="3380867" y="1356614"/>
                  </a:lnTo>
                  <a:lnTo>
                    <a:pt x="3428873" y="1358392"/>
                  </a:lnTo>
                  <a:lnTo>
                    <a:pt x="3455288" y="1359153"/>
                  </a:lnTo>
                </a:path>
                <a:path w="4650740" h="1359535">
                  <a:moveTo>
                    <a:pt x="3788536" y="1359153"/>
                  </a:moveTo>
                  <a:lnTo>
                    <a:pt x="3814826" y="1358392"/>
                  </a:lnTo>
                  <a:lnTo>
                    <a:pt x="3862832" y="1356614"/>
                  </a:lnTo>
                  <a:lnTo>
                    <a:pt x="3910711" y="1354327"/>
                  </a:lnTo>
                  <a:lnTo>
                    <a:pt x="3958590" y="1351660"/>
                  </a:lnTo>
                  <a:lnTo>
                    <a:pt x="3998086" y="1348994"/>
                  </a:lnTo>
                </a:path>
                <a:path w="4650740" h="1359535">
                  <a:moveTo>
                    <a:pt x="3090163" y="1336294"/>
                  </a:moveTo>
                  <a:lnTo>
                    <a:pt x="3095244" y="1336802"/>
                  </a:lnTo>
                  <a:lnTo>
                    <a:pt x="3142615" y="1341120"/>
                  </a:lnTo>
                  <a:lnTo>
                    <a:pt x="3189986" y="1345056"/>
                  </a:lnTo>
                  <a:lnTo>
                    <a:pt x="3237611" y="1348485"/>
                  </a:lnTo>
                  <a:lnTo>
                    <a:pt x="3245738" y="1348994"/>
                  </a:lnTo>
                </a:path>
                <a:path w="4650740" h="1359535">
                  <a:moveTo>
                    <a:pt x="3998086" y="1348994"/>
                  </a:moveTo>
                  <a:lnTo>
                    <a:pt x="4006215" y="1348485"/>
                  </a:lnTo>
                  <a:lnTo>
                    <a:pt x="4053713" y="1345056"/>
                  </a:lnTo>
                  <a:lnTo>
                    <a:pt x="4101211" y="1341120"/>
                  </a:lnTo>
                  <a:lnTo>
                    <a:pt x="4148582" y="1336802"/>
                  </a:lnTo>
                  <a:lnTo>
                    <a:pt x="4153534" y="1336294"/>
                  </a:lnTo>
                </a:path>
                <a:path w="4650740" h="1359535">
                  <a:moveTo>
                    <a:pt x="2971673" y="1323594"/>
                  </a:moveTo>
                  <a:lnTo>
                    <a:pt x="3001009" y="1327023"/>
                  </a:lnTo>
                  <a:lnTo>
                    <a:pt x="3048000" y="1332102"/>
                  </a:lnTo>
                  <a:lnTo>
                    <a:pt x="3090163" y="1336294"/>
                  </a:lnTo>
                </a:path>
                <a:path w="4650740" h="1359535">
                  <a:moveTo>
                    <a:pt x="4153534" y="1336294"/>
                  </a:moveTo>
                  <a:lnTo>
                    <a:pt x="4195699" y="1332102"/>
                  </a:lnTo>
                  <a:lnTo>
                    <a:pt x="4242815" y="1327023"/>
                  </a:lnTo>
                  <a:lnTo>
                    <a:pt x="4272153" y="1323594"/>
                  </a:lnTo>
                </a:path>
                <a:path w="4650740" h="1359535">
                  <a:moveTo>
                    <a:pt x="2871724" y="1310894"/>
                  </a:moveTo>
                  <a:lnTo>
                    <a:pt x="2907157" y="1315720"/>
                  </a:lnTo>
                  <a:lnTo>
                    <a:pt x="2954020" y="1321561"/>
                  </a:lnTo>
                  <a:lnTo>
                    <a:pt x="2971673" y="1323594"/>
                  </a:lnTo>
                </a:path>
                <a:path w="4650740" h="1359535">
                  <a:moveTo>
                    <a:pt x="4272153" y="1323594"/>
                  </a:moveTo>
                  <a:lnTo>
                    <a:pt x="4289806" y="1321561"/>
                  </a:lnTo>
                  <a:lnTo>
                    <a:pt x="4336669" y="1315720"/>
                  </a:lnTo>
                  <a:lnTo>
                    <a:pt x="4372102" y="1310894"/>
                  </a:lnTo>
                </a:path>
                <a:path w="4650740" h="1359535">
                  <a:moveTo>
                    <a:pt x="2783967" y="1298194"/>
                  </a:moveTo>
                  <a:lnTo>
                    <a:pt x="2813811" y="1302766"/>
                  </a:lnTo>
                  <a:lnTo>
                    <a:pt x="2860421" y="1309370"/>
                  </a:lnTo>
                  <a:lnTo>
                    <a:pt x="2871724" y="1310894"/>
                  </a:lnTo>
                </a:path>
                <a:path w="4650740" h="1359535">
                  <a:moveTo>
                    <a:pt x="4372102" y="1310894"/>
                  </a:moveTo>
                  <a:lnTo>
                    <a:pt x="4383405" y="1309370"/>
                  </a:lnTo>
                  <a:lnTo>
                    <a:pt x="4430013" y="1302766"/>
                  </a:lnTo>
                  <a:lnTo>
                    <a:pt x="4459859" y="1298194"/>
                  </a:lnTo>
                </a:path>
                <a:path w="4650740" h="1359535">
                  <a:moveTo>
                    <a:pt x="2632075" y="1272794"/>
                  </a:moveTo>
                  <a:lnTo>
                    <a:pt x="2674747" y="1280414"/>
                  </a:lnTo>
                  <a:lnTo>
                    <a:pt x="2720975" y="1288288"/>
                  </a:lnTo>
                  <a:lnTo>
                    <a:pt x="2767330" y="1295653"/>
                  </a:lnTo>
                  <a:lnTo>
                    <a:pt x="2783967" y="1298194"/>
                  </a:lnTo>
                </a:path>
                <a:path w="4650740" h="1359535">
                  <a:moveTo>
                    <a:pt x="4459859" y="1298194"/>
                  </a:moveTo>
                  <a:lnTo>
                    <a:pt x="4476496" y="1295653"/>
                  </a:lnTo>
                  <a:lnTo>
                    <a:pt x="4522851" y="1288288"/>
                  </a:lnTo>
                  <a:lnTo>
                    <a:pt x="4569079" y="1280414"/>
                  </a:lnTo>
                  <a:lnTo>
                    <a:pt x="4611751" y="1272794"/>
                  </a:lnTo>
                </a:path>
                <a:path w="4650740" h="1359535">
                  <a:moveTo>
                    <a:pt x="2501519" y="1247394"/>
                  </a:moveTo>
                  <a:lnTo>
                    <a:pt x="2536825" y="1254632"/>
                  </a:lnTo>
                  <a:lnTo>
                    <a:pt x="2582672" y="1263650"/>
                  </a:lnTo>
                  <a:lnTo>
                    <a:pt x="2628646" y="1272285"/>
                  </a:lnTo>
                  <a:lnTo>
                    <a:pt x="2632075" y="1272794"/>
                  </a:lnTo>
                </a:path>
                <a:path w="4650740" h="1359535">
                  <a:moveTo>
                    <a:pt x="4611751" y="1272794"/>
                  </a:moveTo>
                  <a:lnTo>
                    <a:pt x="4615180" y="1272285"/>
                  </a:lnTo>
                  <a:lnTo>
                    <a:pt x="4650613" y="1265554"/>
                  </a:lnTo>
                </a:path>
                <a:path w="4650740" h="1359535">
                  <a:moveTo>
                    <a:pt x="0" y="0"/>
                  </a:moveTo>
                  <a:lnTo>
                    <a:pt x="30734" y="26797"/>
                  </a:lnTo>
                  <a:lnTo>
                    <a:pt x="64897" y="56006"/>
                  </a:lnTo>
                  <a:lnTo>
                    <a:pt x="99186" y="84963"/>
                  </a:lnTo>
                  <a:lnTo>
                    <a:pt x="133857" y="113538"/>
                  </a:lnTo>
                  <a:lnTo>
                    <a:pt x="168655" y="141985"/>
                  </a:lnTo>
                  <a:lnTo>
                    <a:pt x="203707" y="170052"/>
                  </a:lnTo>
                  <a:lnTo>
                    <a:pt x="239013" y="197993"/>
                  </a:lnTo>
                  <a:lnTo>
                    <a:pt x="274574" y="225425"/>
                  </a:lnTo>
                  <a:lnTo>
                    <a:pt x="310388" y="252729"/>
                  </a:lnTo>
                  <a:lnTo>
                    <a:pt x="346328" y="279780"/>
                  </a:lnTo>
                  <a:lnTo>
                    <a:pt x="382651" y="306450"/>
                  </a:lnTo>
                  <a:lnTo>
                    <a:pt x="418973" y="332867"/>
                  </a:lnTo>
                  <a:lnTo>
                    <a:pt x="455676" y="358901"/>
                  </a:lnTo>
                  <a:lnTo>
                    <a:pt x="492632" y="384682"/>
                  </a:lnTo>
                  <a:lnTo>
                    <a:pt x="529717" y="410209"/>
                  </a:lnTo>
                  <a:lnTo>
                    <a:pt x="567055" y="435482"/>
                  </a:lnTo>
                  <a:lnTo>
                    <a:pt x="604647" y="460375"/>
                  </a:lnTo>
                  <a:lnTo>
                    <a:pt x="642365" y="485013"/>
                  </a:lnTo>
                  <a:lnTo>
                    <a:pt x="680338" y="509397"/>
                  </a:lnTo>
                  <a:lnTo>
                    <a:pt x="718565" y="533400"/>
                  </a:lnTo>
                  <a:lnTo>
                    <a:pt x="756920" y="557022"/>
                  </a:lnTo>
                  <a:lnTo>
                    <a:pt x="795528" y="580517"/>
                  </a:lnTo>
                  <a:lnTo>
                    <a:pt x="834390" y="603630"/>
                  </a:lnTo>
                  <a:lnTo>
                    <a:pt x="873378" y="626364"/>
                  </a:lnTo>
                  <a:lnTo>
                    <a:pt x="912622" y="648843"/>
                  </a:lnTo>
                  <a:lnTo>
                    <a:pt x="951992" y="671068"/>
                  </a:lnTo>
                  <a:lnTo>
                    <a:pt x="991615" y="692911"/>
                  </a:lnTo>
                  <a:lnTo>
                    <a:pt x="1031494" y="714375"/>
                  </a:lnTo>
                  <a:lnTo>
                    <a:pt x="1071499" y="735583"/>
                  </a:lnTo>
                  <a:lnTo>
                    <a:pt x="1111757" y="756411"/>
                  </a:lnTo>
                  <a:lnTo>
                    <a:pt x="1152144" y="776985"/>
                  </a:lnTo>
                  <a:lnTo>
                    <a:pt x="1192784" y="797305"/>
                  </a:lnTo>
                  <a:lnTo>
                    <a:pt x="1233551" y="817245"/>
                  </a:lnTo>
                  <a:lnTo>
                    <a:pt x="1274445" y="836802"/>
                  </a:lnTo>
                  <a:lnTo>
                    <a:pt x="1315720" y="855979"/>
                  </a:lnTo>
                  <a:lnTo>
                    <a:pt x="1356995" y="875029"/>
                  </a:lnTo>
                  <a:lnTo>
                    <a:pt x="1398524" y="893572"/>
                  </a:lnTo>
                  <a:lnTo>
                    <a:pt x="1440307" y="911859"/>
                  </a:lnTo>
                  <a:lnTo>
                    <a:pt x="1482090" y="929767"/>
                  </a:lnTo>
                  <a:lnTo>
                    <a:pt x="1524253" y="947293"/>
                  </a:lnTo>
                  <a:lnTo>
                    <a:pt x="1566417" y="964565"/>
                  </a:lnTo>
                  <a:lnTo>
                    <a:pt x="1608836" y="981455"/>
                  </a:lnTo>
                  <a:lnTo>
                    <a:pt x="1651507" y="998093"/>
                  </a:lnTo>
                  <a:lnTo>
                    <a:pt x="1694180" y="1014222"/>
                  </a:lnTo>
                  <a:lnTo>
                    <a:pt x="1737105" y="1030097"/>
                  </a:lnTo>
                  <a:lnTo>
                    <a:pt x="1780286" y="1045718"/>
                  </a:lnTo>
                  <a:lnTo>
                    <a:pt x="1823465" y="1060830"/>
                  </a:lnTo>
                  <a:lnTo>
                    <a:pt x="1866900" y="1075690"/>
                  </a:lnTo>
                  <a:lnTo>
                    <a:pt x="1910588" y="1090168"/>
                  </a:lnTo>
                  <a:lnTo>
                    <a:pt x="1954276" y="1104265"/>
                  </a:lnTo>
                  <a:lnTo>
                    <a:pt x="1998217" y="1117980"/>
                  </a:lnTo>
                  <a:lnTo>
                    <a:pt x="2042286" y="1131443"/>
                  </a:lnTo>
                  <a:lnTo>
                    <a:pt x="2086482" y="1144397"/>
                  </a:lnTo>
                  <a:lnTo>
                    <a:pt x="2130805" y="1157097"/>
                  </a:lnTo>
                  <a:lnTo>
                    <a:pt x="2175382" y="1169416"/>
                  </a:lnTo>
                  <a:lnTo>
                    <a:pt x="2220086" y="1181353"/>
                  </a:lnTo>
                  <a:lnTo>
                    <a:pt x="2264917" y="1193038"/>
                  </a:lnTo>
                  <a:lnTo>
                    <a:pt x="2309876" y="1204214"/>
                  </a:lnTo>
                  <a:lnTo>
                    <a:pt x="2354961" y="1215008"/>
                  </a:lnTo>
                  <a:lnTo>
                    <a:pt x="2400300" y="1225550"/>
                  </a:lnTo>
                  <a:lnTo>
                    <a:pt x="2445638" y="1235582"/>
                  </a:lnTo>
                  <a:lnTo>
                    <a:pt x="2491232" y="1245361"/>
                  </a:lnTo>
                  <a:lnTo>
                    <a:pt x="2501519" y="1247394"/>
                  </a:lnTo>
                </a:path>
              </a:pathLst>
            </a:custGeom>
            <a:ln w="1028700">
              <a:solidFill>
                <a:srgbClr val="FC601F"/>
              </a:solidFill>
            </a:ln>
          </p:spPr>
          <p:txBody>
            <a:bodyPr wrap="square" lIns="0" tIns="0" rIns="0" bIns="0" rtlCol="0"/>
            <a:lstStyle/>
            <a:p>
              <a:endParaRPr/>
            </a:p>
          </p:txBody>
        </p:sp>
        <p:pic>
          <p:nvPicPr>
            <p:cNvPr id="13" name="object 13"/>
            <p:cNvPicPr/>
            <p:nvPr/>
          </p:nvPicPr>
          <p:blipFill>
            <a:blip r:embed="rId4">
              <a:extLst>
                <a:ext uri="{28A0092B-C50C-407E-A947-70E740481C1C}">
                  <a14:useLocalDpi xmlns:a14="http://schemas.microsoft.com/office/drawing/2010/main" val="0"/>
                </a:ext>
              </a:extLst>
            </a:blip>
            <a:srcRect/>
            <a:stretch/>
          </p:blipFill>
          <p:spPr>
            <a:xfrm>
              <a:off x="9709603" y="2372651"/>
              <a:ext cx="3467100" cy="7287986"/>
            </a:xfrm>
            <a:prstGeom prst="rect">
              <a:avLst/>
            </a:prstGeom>
          </p:spPr>
        </p:pic>
        <p:pic>
          <p:nvPicPr>
            <p:cNvPr id="14" name="object 14"/>
            <p:cNvPicPr/>
            <p:nvPr/>
          </p:nvPicPr>
          <p:blipFill>
            <a:blip r:embed="rId5">
              <a:extLst>
                <a:ext uri="{28A0092B-C50C-407E-A947-70E740481C1C}">
                  <a14:useLocalDpi xmlns:a14="http://schemas.microsoft.com/office/drawing/2010/main" val="0"/>
                </a:ext>
              </a:extLst>
            </a:blip>
            <a:srcRect/>
            <a:stretch/>
          </p:blipFill>
          <p:spPr>
            <a:xfrm>
              <a:off x="14228825" y="2339002"/>
              <a:ext cx="3467100" cy="7445223"/>
            </a:xfrm>
            <a:prstGeom prst="rect">
              <a:avLst/>
            </a:prstGeom>
          </p:spPr>
        </p:pic>
      </p:grpSp>
      <p:grpSp>
        <p:nvGrpSpPr>
          <p:cNvPr id="19" name="object 19"/>
          <p:cNvGrpSpPr/>
          <p:nvPr/>
        </p:nvGrpSpPr>
        <p:grpSpPr>
          <a:xfrm>
            <a:off x="862964" y="521588"/>
            <a:ext cx="992505" cy="992505"/>
            <a:chOff x="862964" y="521588"/>
            <a:chExt cx="992505" cy="992505"/>
          </a:xfrm>
        </p:grpSpPr>
        <p:sp>
          <p:nvSpPr>
            <p:cNvPr id="20" name="object 20"/>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21" name="object 21"/>
            <p:cNvPicPr/>
            <p:nvPr/>
          </p:nvPicPr>
          <p:blipFill>
            <a:blip r:embed="rId6" cstate="print"/>
            <a:stretch>
              <a:fillRect/>
            </a:stretch>
          </p:blipFill>
          <p:spPr>
            <a:xfrm>
              <a:off x="1254912" y="893698"/>
              <a:ext cx="210286" cy="246252"/>
            </a:xfrm>
            <a:prstGeom prst="rect">
              <a:avLst/>
            </a:prstGeom>
          </p:spPr>
        </p:pic>
      </p:grpSp>
      <p:sp>
        <p:nvSpPr>
          <p:cNvPr id="5" name="TextBox 4">
            <a:extLst>
              <a:ext uri="{FF2B5EF4-FFF2-40B4-BE49-F238E27FC236}">
                <a16:creationId xmlns:a16="http://schemas.microsoft.com/office/drawing/2014/main" id="{E68D9541-B5F9-2A74-4CEB-DDEC0211CA79}"/>
              </a:ext>
            </a:extLst>
          </p:cNvPr>
          <p:cNvSpPr txBox="1"/>
          <p:nvPr/>
        </p:nvSpPr>
        <p:spPr>
          <a:xfrm>
            <a:off x="203844" y="1241561"/>
            <a:ext cx="17488733"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Room Owner Dashboard –Manage Rooms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grpSp>
        <p:nvGrpSpPr>
          <p:cNvPr id="6" name="object 6"/>
          <p:cNvGrpSpPr/>
          <p:nvPr/>
        </p:nvGrpSpPr>
        <p:grpSpPr>
          <a:xfrm>
            <a:off x="6455101" y="2393231"/>
            <a:ext cx="8625185" cy="7419434"/>
            <a:chOff x="1682557" y="2567333"/>
            <a:chExt cx="8625185" cy="7419434"/>
          </a:xfrm>
        </p:grpSpPr>
        <p:pic>
          <p:nvPicPr>
            <p:cNvPr id="7" name="object 7"/>
            <p:cNvPicPr/>
            <p:nvPr/>
          </p:nvPicPr>
          <p:blipFill>
            <a:blip r:embed="rId2">
              <a:extLst>
                <a:ext uri="{28A0092B-C50C-407E-A947-70E740481C1C}">
                  <a14:useLocalDpi xmlns:a14="http://schemas.microsoft.com/office/drawing/2010/main" val="0"/>
                </a:ext>
              </a:extLst>
            </a:blip>
            <a:srcRect/>
            <a:stretch/>
          </p:blipFill>
          <p:spPr>
            <a:xfrm>
              <a:off x="6840643" y="2567333"/>
              <a:ext cx="3467099" cy="7419434"/>
            </a:xfrm>
            <a:prstGeom prst="rect">
              <a:avLst/>
            </a:prstGeom>
          </p:spPr>
        </p:pic>
        <p:pic>
          <p:nvPicPr>
            <p:cNvPr id="8" name="object 8"/>
            <p:cNvPicPr/>
            <p:nvPr/>
          </p:nvPicPr>
          <p:blipFill>
            <a:blip r:embed="rId3">
              <a:extLst>
                <a:ext uri="{28A0092B-C50C-407E-A947-70E740481C1C}">
                  <a14:useLocalDpi xmlns:a14="http://schemas.microsoft.com/office/drawing/2010/main" val="0"/>
                </a:ext>
              </a:extLst>
            </a:blip>
            <a:srcRect/>
            <a:stretch/>
          </p:blipFill>
          <p:spPr>
            <a:xfrm>
              <a:off x="1682557" y="2567333"/>
              <a:ext cx="3467100" cy="7284018"/>
            </a:xfrm>
            <a:prstGeom prst="rect">
              <a:avLst/>
            </a:prstGeom>
          </p:spPr>
        </p:pic>
      </p:grpSp>
      <p:pic>
        <p:nvPicPr>
          <p:cNvPr id="9" name="object 4">
            <a:extLst>
              <a:ext uri="{FF2B5EF4-FFF2-40B4-BE49-F238E27FC236}">
                <a16:creationId xmlns:a16="http://schemas.microsoft.com/office/drawing/2014/main" id="{9A12066C-3CBE-622B-E15A-02199A089CEB}"/>
              </a:ext>
            </a:extLst>
          </p:cNvPr>
          <p:cNvPicPr/>
          <p:nvPr/>
        </p:nvPicPr>
        <p:blipFill>
          <a:blip r:embed="rId4">
            <a:extLst>
              <a:ext uri="{28A0092B-C50C-407E-A947-70E740481C1C}">
                <a14:useLocalDpi xmlns:a14="http://schemas.microsoft.com/office/drawing/2010/main" val="0"/>
              </a:ext>
            </a:extLst>
          </a:blip>
          <a:srcRect/>
          <a:stretch/>
        </p:blipFill>
        <p:spPr>
          <a:xfrm>
            <a:off x="1728286" y="2365837"/>
            <a:ext cx="3467100" cy="7474221"/>
          </a:xfrm>
          <a:prstGeom prst="rect">
            <a:avLst/>
          </a:prstGeom>
        </p:spPr>
      </p:pic>
      <p:sp>
        <p:nvSpPr>
          <p:cNvPr id="10" name="TextBox 9">
            <a:extLst>
              <a:ext uri="{FF2B5EF4-FFF2-40B4-BE49-F238E27FC236}">
                <a16:creationId xmlns:a16="http://schemas.microsoft.com/office/drawing/2014/main" id="{9031A8C9-6788-9ECE-756B-D9DA7F18F94A}"/>
              </a:ext>
            </a:extLst>
          </p:cNvPr>
          <p:cNvSpPr txBox="1"/>
          <p:nvPr/>
        </p:nvSpPr>
        <p:spPr>
          <a:xfrm>
            <a:off x="241448" y="1362743"/>
            <a:ext cx="1838895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Room Owner Dashboard –Manage Requests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DC7E2-2644-A719-05BA-4271DC57ED0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9AE2B4F-A970-FAFF-323C-40E999D3C39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8AA24CC6-4662-8F53-A0FC-9E4C2A4DDC7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4E6C927-792A-67F7-6330-7AF9DDF0FF9F}"/>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sp>
        <p:nvSpPr>
          <p:cNvPr id="5" name="object 5">
            <a:extLst>
              <a:ext uri="{FF2B5EF4-FFF2-40B4-BE49-F238E27FC236}">
                <a16:creationId xmlns:a16="http://schemas.microsoft.com/office/drawing/2014/main" id="{863E06D8-3C66-A9C6-D117-D4751761FF6D}"/>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pic>
        <p:nvPicPr>
          <p:cNvPr id="14" name="object 14">
            <a:extLst>
              <a:ext uri="{FF2B5EF4-FFF2-40B4-BE49-F238E27FC236}">
                <a16:creationId xmlns:a16="http://schemas.microsoft.com/office/drawing/2014/main" id="{967B0773-D2FB-6859-98BB-1F312674C41A}"/>
              </a:ext>
            </a:extLst>
          </p:cNvPr>
          <p:cNvPicPr/>
          <p:nvPr/>
        </p:nvPicPr>
        <p:blipFill>
          <a:blip r:embed="rId2">
            <a:extLst>
              <a:ext uri="{28A0092B-C50C-407E-A947-70E740481C1C}">
                <a14:useLocalDpi xmlns:a14="http://schemas.microsoft.com/office/drawing/2010/main" val="0"/>
              </a:ext>
            </a:extLst>
          </a:blip>
          <a:srcRect/>
          <a:stretch/>
        </p:blipFill>
        <p:spPr>
          <a:xfrm>
            <a:off x="10122789" y="2480857"/>
            <a:ext cx="3466846" cy="7504887"/>
          </a:xfrm>
          <a:prstGeom prst="rect">
            <a:avLst/>
          </a:prstGeom>
        </p:spPr>
      </p:pic>
      <p:pic>
        <p:nvPicPr>
          <p:cNvPr id="10" name="object 10">
            <a:extLst>
              <a:ext uri="{FF2B5EF4-FFF2-40B4-BE49-F238E27FC236}">
                <a16:creationId xmlns:a16="http://schemas.microsoft.com/office/drawing/2014/main" id="{E56A6C45-46E1-6826-A1C2-9DE8C150E4C5}"/>
              </a:ext>
            </a:extLst>
          </p:cNvPr>
          <p:cNvPicPr/>
          <p:nvPr/>
        </p:nvPicPr>
        <p:blipFill>
          <a:blip r:embed="rId3">
            <a:extLst>
              <a:ext uri="{28A0092B-C50C-407E-A947-70E740481C1C}">
                <a14:useLocalDpi xmlns:a14="http://schemas.microsoft.com/office/drawing/2010/main" val="0"/>
              </a:ext>
            </a:extLst>
          </a:blip>
          <a:srcRect/>
          <a:stretch/>
        </p:blipFill>
        <p:spPr>
          <a:xfrm>
            <a:off x="4882642" y="2470838"/>
            <a:ext cx="3467100" cy="7290993"/>
          </a:xfrm>
          <a:prstGeom prst="rect">
            <a:avLst/>
          </a:prstGeom>
        </p:spPr>
      </p:pic>
      <p:sp>
        <p:nvSpPr>
          <p:cNvPr id="6" name="TextBox 5">
            <a:extLst>
              <a:ext uri="{FF2B5EF4-FFF2-40B4-BE49-F238E27FC236}">
                <a16:creationId xmlns:a16="http://schemas.microsoft.com/office/drawing/2014/main" id="{E8F99F3A-658F-8761-7F5A-250BADBF6A4B}"/>
              </a:ext>
            </a:extLst>
          </p:cNvPr>
          <p:cNvSpPr txBox="1"/>
          <p:nvPr/>
        </p:nvSpPr>
        <p:spPr>
          <a:xfrm>
            <a:off x="30450" y="1430623"/>
            <a:ext cx="18312756" cy="1229888"/>
          </a:xfrm>
          <a:prstGeom prst="rect">
            <a:avLst/>
          </a:prstGeom>
          <a:noFill/>
        </p:spPr>
        <p:txBody>
          <a:bodyPr wrap="square">
            <a:spAutoFit/>
          </a:bodyPr>
          <a:lstStyle/>
          <a:p>
            <a:pPr marL="12700" marR="5080" indent="60960">
              <a:lnSpc>
                <a:spcPct val="115599"/>
              </a:lnSpc>
              <a:spcBef>
                <a:spcPts val="100"/>
              </a:spcBef>
            </a:pPr>
            <a:r>
              <a:rPr lang="en-US" sz="6600" dirty="0">
                <a:solidFill>
                  <a:schemeClr val="accent6">
                    <a:lumMod val="75000"/>
                  </a:schemeClr>
                </a:solidFill>
                <a:latin typeface="Andalus" panose="02020603050405020304" pitchFamily="18" charset="-78"/>
                <a:cs typeface="Andalus" panose="02020603050405020304" pitchFamily="18" charset="-78"/>
              </a:rPr>
              <a:t>Room Owner Dashboard –Edit Room Owner </a:t>
            </a:r>
            <a:r>
              <a:rPr lang="en-US" sz="6600" spc="-25" dirty="0">
                <a:solidFill>
                  <a:schemeClr val="accent6">
                    <a:lumMod val="75000"/>
                  </a:schemeClr>
                </a:solidFill>
                <a:latin typeface="Andalus" panose="02020603050405020304" pitchFamily="18" charset="-78"/>
                <a:cs typeface="Andalus" panose="02020603050405020304" pitchFamily="18" charset="-78"/>
              </a:rPr>
              <a:t>Screens</a:t>
            </a:r>
            <a:endParaRPr lang="en-US" sz="6600" dirty="0">
              <a:solidFill>
                <a:schemeClr val="accent6">
                  <a:lumMod val="75000"/>
                </a:schemeClr>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2243385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11BDA0-D8A0-097C-B238-12932948C44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212DCD8-E756-B8DF-2813-FB0847EC4F6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B5307931-E17C-8FED-5E4D-8697AA76D66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E3C2CF9-C4E4-34EA-2CD0-797710DB0284}"/>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EED5B41-1E5B-5DE7-5B80-DB012B2ED1B8}"/>
              </a:ext>
            </a:extLst>
          </p:cNvPr>
          <p:cNvPicPr/>
          <p:nvPr/>
        </p:nvPicPr>
        <p:blipFill>
          <a:blip r:embed="rId2">
            <a:extLst>
              <a:ext uri="{28A0092B-C50C-407E-A947-70E740481C1C}">
                <a14:useLocalDpi xmlns:a14="http://schemas.microsoft.com/office/drawing/2010/main" val="0"/>
              </a:ext>
            </a:extLst>
          </a:blip>
          <a:srcRect/>
          <a:stretch/>
        </p:blipFill>
        <p:spPr>
          <a:xfrm>
            <a:off x="2534285" y="2109037"/>
            <a:ext cx="12611100" cy="6686907"/>
          </a:xfrm>
          <a:prstGeom prst="rect">
            <a:avLst/>
          </a:prstGeom>
        </p:spPr>
      </p:pic>
      <p:sp>
        <p:nvSpPr>
          <p:cNvPr id="6" name="object 6">
            <a:extLst>
              <a:ext uri="{FF2B5EF4-FFF2-40B4-BE49-F238E27FC236}">
                <a16:creationId xmlns:a16="http://schemas.microsoft.com/office/drawing/2014/main" id="{D5F2BF20-C0BB-8A94-35D0-471EE2F9A5CB}"/>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2420314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67B05-0FDB-BD37-9F00-75DD3740CCC8}"/>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044CA28-13F5-2B86-34C9-54FFE2A1AD5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8CBD425D-6A6F-A73A-CD1C-14ADDE5AE638}"/>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42FBE5D9-1433-B594-0A4A-B3399A510D6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CDCBBB4-6F53-6285-099C-A97C63A1A021}"/>
              </a:ext>
            </a:extLst>
          </p:cNvPr>
          <p:cNvPicPr/>
          <p:nvPr/>
        </p:nvPicPr>
        <p:blipFill>
          <a:blip r:embed="rId2">
            <a:extLst>
              <a:ext uri="{28A0092B-C50C-407E-A947-70E740481C1C}">
                <a14:useLocalDpi xmlns:a14="http://schemas.microsoft.com/office/drawing/2010/main" val="0"/>
              </a:ext>
            </a:extLst>
          </a:blip>
          <a:srcRect/>
          <a:stretch/>
        </p:blipFill>
        <p:spPr>
          <a:xfrm>
            <a:off x="2534285" y="2112324"/>
            <a:ext cx="12611100" cy="6680332"/>
          </a:xfrm>
          <a:prstGeom prst="rect">
            <a:avLst/>
          </a:prstGeom>
        </p:spPr>
      </p:pic>
      <p:sp>
        <p:nvSpPr>
          <p:cNvPr id="6" name="object 6">
            <a:extLst>
              <a:ext uri="{FF2B5EF4-FFF2-40B4-BE49-F238E27FC236}">
                <a16:creationId xmlns:a16="http://schemas.microsoft.com/office/drawing/2014/main" id="{A1DB0B19-5E53-7BCD-B57A-8A192147A0B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003594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FEA66-EBA4-E31C-4FCF-6BCA8C72AAB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C930D8A-CC9A-4784-E902-E6EE430BB21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97AEFAAD-8E01-4405-6266-CC7D3FF8D9D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4C3257B-E035-4065-142A-84C2E344B57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C0F78CD-8ADD-8858-350F-083C5EB0FD7F}"/>
              </a:ext>
            </a:extLst>
          </p:cNvPr>
          <p:cNvPicPr/>
          <p:nvPr/>
        </p:nvPicPr>
        <p:blipFill>
          <a:blip r:embed="rId2">
            <a:extLst>
              <a:ext uri="{28A0092B-C50C-407E-A947-70E740481C1C}">
                <a14:useLocalDpi xmlns:a14="http://schemas.microsoft.com/office/drawing/2010/main" val="0"/>
              </a:ext>
            </a:extLst>
          </a:blip>
          <a:srcRect/>
          <a:stretch/>
        </p:blipFill>
        <p:spPr>
          <a:xfrm>
            <a:off x="2534286" y="2109037"/>
            <a:ext cx="12611098" cy="6686907"/>
          </a:xfrm>
          <a:prstGeom prst="rect">
            <a:avLst/>
          </a:prstGeom>
        </p:spPr>
      </p:pic>
      <p:sp>
        <p:nvSpPr>
          <p:cNvPr id="6" name="object 6">
            <a:extLst>
              <a:ext uri="{FF2B5EF4-FFF2-40B4-BE49-F238E27FC236}">
                <a16:creationId xmlns:a16="http://schemas.microsoft.com/office/drawing/2014/main" id="{50752038-E020-2CD9-79E7-822417A0947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070336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606964" y="5969889"/>
            <a:ext cx="515620" cy="4317365"/>
          </a:xfrm>
          <a:custGeom>
            <a:avLst/>
            <a:gdLst/>
            <a:ahLst/>
            <a:cxnLst/>
            <a:rect l="l" t="t" r="r" b="b"/>
            <a:pathLst>
              <a:path w="515619" h="4317365">
                <a:moveTo>
                  <a:pt x="0" y="4317111"/>
                </a:moveTo>
                <a:lnTo>
                  <a:pt x="600" y="4314849"/>
                </a:lnTo>
                <a:lnTo>
                  <a:pt x="13046" y="4267283"/>
                </a:lnTo>
                <a:lnTo>
                  <a:pt x="24603" y="4222252"/>
                </a:lnTo>
              </a:path>
              <a:path w="515619" h="4317365">
                <a:moveTo>
                  <a:pt x="24603" y="4222252"/>
                </a:moveTo>
                <a:lnTo>
                  <a:pt x="25365" y="4219246"/>
                </a:lnTo>
                <a:lnTo>
                  <a:pt x="37430" y="4170743"/>
                </a:lnTo>
                <a:lnTo>
                  <a:pt x="49495" y="4121772"/>
                </a:lnTo>
                <a:lnTo>
                  <a:pt x="55972" y="4095254"/>
                </a:lnTo>
              </a:path>
              <a:path w="515619" h="4317365">
                <a:moveTo>
                  <a:pt x="55972" y="4095254"/>
                </a:moveTo>
                <a:lnTo>
                  <a:pt x="61433" y="4072331"/>
                </a:lnTo>
                <a:lnTo>
                  <a:pt x="73244" y="4022445"/>
                </a:lnTo>
                <a:lnTo>
                  <a:pt x="84928" y="3972102"/>
                </a:lnTo>
                <a:lnTo>
                  <a:pt x="85817" y="3968254"/>
                </a:lnTo>
              </a:path>
              <a:path w="515619" h="4317365">
                <a:moveTo>
                  <a:pt x="85817" y="3968254"/>
                </a:moveTo>
                <a:lnTo>
                  <a:pt x="96358" y="3921315"/>
                </a:lnTo>
                <a:lnTo>
                  <a:pt x="107788" y="3870071"/>
                </a:lnTo>
                <a:lnTo>
                  <a:pt x="114138" y="3841254"/>
                </a:lnTo>
              </a:path>
              <a:path w="515619" h="4317365">
                <a:moveTo>
                  <a:pt x="114138" y="3841254"/>
                </a:moveTo>
                <a:lnTo>
                  <a:pt x="119091" y="3818394"/>
                </a:lnTo>
                <a:lnTo>
                  <a:pt x="130140" y="3766286"/>
                </a:lnTo>
                <a:lnTo>
                  <a:pt x="141062" y="3714229"/>
                </a:lnTo>
              </a:path>
              <a:path w="515619" h="4317365">
                <a:moveTo>
                  <a:pt x="141062" y="3714254"/>
                </a:moveTo>
                <a:lnTo>
                  <a:pt x="141189" y="3713734"/>
                </a:lnTo>
                <a:lnTo>
                  <a:pt x="152111" y="3660749"/>
                </a:lnTo>
                <a:lnTo>
                  <a:pt x="162779" y="3607346"/>
                </a:lnTo>
                <a:lnTo>
                  <a:pt x="166716" y="3587254"/>
                </a:lnTo>
              </a:path>
              <a:path w="515619" h="4317365">
                <a:moveTo>
                  <a:pt x="166716" y="3587254"/>
                </a:moveTo>
                <a:lnTo>
                  <a:pt x="173320" y="3553510"/>
                </a:lnTo>
                <a:lnTo>
                  <a:pt x="183861" y="3499269"/>
                </a:lnTo>
                <a:lnTo>
                  <a:pt x="191100" y="3460254"/>
                </a:lnTo>
              </a:path>
              <a:path w="515619" h="4317365">
                <a:moveTo>
                  <a:pt x="191100" y="3460254"/>
                </a:moveTo>
                <a:lnTo>
                  <a:pt x="194148" y="3444608"/>
                </a:lnTo>
                <a:lnTo>
                  <a:pt x="204308" y="3389528"/>
                </a:lnTo>
                <a:lnTo>
                  <a:pt x="214341" y="3334054"/>
                </a:lnTo>
                <a:lnTo>
                  <a:pt x="214468" y="3333254"/>
                </a:lnTo>
              </a:path>
              <a:path w="515619" h="4317365">
                <a:moveTo>
                  <a:pt x="214468" y="3333254"/>
                </a:moveTo>
                <a:lnTo>
                  <a:pt x="224247" y="3278162"/>
                </a:lnTo>
                <a:lnTo>
                  <a:pt x="233899" y="3221888"/>
                </a:lnTo>
                <a:lnTo>
                  <a:pt x="236566" y="3206254"/>
                </a:lnTo>
              </a:path>
              <a:path w="515619" h="4317365">
                <a:moveTo>
                  <a:pt x="236566" y="3206254"/>
                </a:moveTo>
                <a:lnTo>
                  <a:pt x="243551" y="3165208"/>
                </a:lnTo>
                <a:lnTo>
                  <a:pt x="252949" y="3108134"/>
                </a:lnTo>
                <a:lnTo>
                  <a:pt x="257648" y="3079254"/>
                </a:lnTo>
              </a:path>
              <a:path w="515619" h="4317365">
                <a:moveTo>
                  <a:pt x="257648" y="3079254"/>
                </a:moveTo>
                <a:lnTo>
                  <a:pt x="262220" y="3050679"/>
                </a:lnTo>
                <a:lnTo>
                  <a:pt x="271491" y="2992882"/>
                </a:lnTo>
                <a:lnTo>
                  <a:pt x="277714" y="2952242"/>
                </a:lnTo>
              </a:path>
              <a:path w="515619" h="4317365">
                <a:moveTo>
                  <a:pt x="277714" y="2952242"/>
                </a:moveTo>
                <a:lnTo>
                  <a:pt x="280381" y="2934589"/>
                </a:lnTo>
                <a:lnTo>
                  <a:pt x="289271" y="2876042"/>
                </a:lnTo>
                <a:lnTo>
                  <a:pt x="296764" y="2825242"/>
                </a:lnTo>
              </a:path>
              <a:path w="515619" h="4317365">
                <a:moveTo>
                  <a:pt x="296764" y="2825242"/>
                </a:moveTo>
                <a:lnTo>
                  <a:pt x="298034" y="2816987"/>
                </a:lnTo>
                <a:lnTo>
                  <a:pt x="306543" y="2757678"/>
                </a:lnTo>
                <a:lnTo>
                  <a:pt x="314925" y="2698242"/>
                </a:lnTo>
              </a:path>
              <a:path w="515619" h="4317365">
                <a:moveTo>
                  <a:pt x="314925" y="2698242"/>
                </a:moveTo>
                <a:lnTo>
                  <a:pt x="314925" y="2697988"/>
                </a:lnTo>
                <a:lnTo>
                  <a:pt x="323180" y="2637917"/>
                </a:lnTo>
                <a:lnTo>
                  <a:pt x="331308" y="2577465"/>
                </a:lnTo>
                <a:lnTo>
                  <a:pt x="332070" y="2571242"/>
                </a:lnTo>
              </a:path>
              <a:path w="515619" h="4317365">
                <a:moveTo>
                  <a:pt x="332070" y="2571242"/>
                </a:moveTo>
                <a:lnTo>
                  <a:pt x="339182" y="2516759"/>
                </a:lnTo>
                <a:lnTo>
                  <a:pt x="347056" y="2455672"/>
                </a:lnTo>
                <a:lnTo>
                  <a:pt x="348453" y="2444242"/>
                </a:lnTo>
              </a:path>
              <a:path w="515619" h="4317365">
                <a:moveTo>
                  <a:pt x="348453" y="2444242"/>
                </a:moveTo>
                <a:lnTo>
                  <a:pt x="354676" y="2394204"/>
                </a:lnTo>
                <a:lnTo>
                  <a:pt x="362169" y="2332355"/>
                </a:lnTo>
                <a:lnTo>
                  <a:pt x="363947" y="2317242"/>
                </a:lnTo>
              </a:path>
              <a:path w="515619" h="4317365">
                <a:moveTo>
                  <a:pt x="363947" y="2317242"/>
                </a:moveTo>
                <a:lnTo>
                  <a:pt x="369408" y="2270252"/>
                </a:lnTo>
                <a:lnTo>
                  <a:pt x="376520" y="2207768"/>
                </a:lnTo>
                <a:lnTo>
                  <a:pt x="378552" y="2190242"/>
                </a:lnTo>
              </a:path>
              <a:path w="515619" h="4317365">
                <a:moveTo>
                  <a:pt x="378552" y="2190242"/>
                </a:moveTo>
                <a:lnTo>
                  <a:pt x="383505" y="2144903"/>
                </a:lnTo>
                <a:lnTo>
                  <a:pt x="390363" y="2081784"/>
                </a:lnTo>
                <a:lnTo>
                  <a:pt x="392268" y="2063242"/>
                </a:lnTo>
              </a:path>
              <a:path w="515619" h="4317365">
                <a:moveTo>
                  <a:pt x="392268" y="2063242"/>
                </a:moveTo>
                <a:lnTo>
                  <a:pt x="397094" y="2018284"/>
                </a:lnTo>
                <a:lnTo>
                  <a:pt x="403571" y="1954530"/>
                </a:lnTo>
                <a:lnTo>
                  <a:pt x="405349" y="1936242"/>
                </a:lnTo>
              </a:path>
              <a:path w="515619" h="4317365">
                <a:moveTo>
                  <a:pt x="405349" y="1936242"/>
                </a:moveTo>
                <a:lnTo>
                  <a:pt x="409921" y="1890395"/>
                </a:lnTo>
                <a:lnTo>
                  <a:pt x="416017" y="1826006"/>
                </a:lnTo>
                <a:lnTo>
                  <a:pt x="417541" y="1809242"/>
                </a:lnTo>
              </a:path>
              <a:path w="515619" h="4317365">
                <a:moveTo>
                  <a:pt x="417541" y="1809242"/>
                </a:moveTo>
                <a:lnTo>
                  <a:pt x="421986" y="1761363"/>
                </a:lnTo>
                <a:lnTo>
                  <a:pt x="427828" y="1696339"/>
                </a:lnTo>
                <a:lnTo>
                  <a:pt x="429098" y="1682242"/>
                </a:lnTo>
              </a:path>
              <a:path w="515619" h="4317365">
                <a:moveTo>
                  <a:pt x="429098" y="1682242"/>
                </a:moveTo>
                <a:lnTo>
                  <a:pt x="433543" y="1631061"/>
                </a:lnTo>
                <a:lnTo>
                  <a:pt x="439004" y="1565402"/>
                </a:lnTo>
                <a:lnTo>
                  <a:pt x="439766" y="1555242"/>
                </a:lnTo>
              </a:path>
              <a:path w="515619" h="4317365">
                <a:moveTo>
                  <a:pt x="439766" y="1555242"/>
                </a:moveTo>
                <a:lnTo>
                  <a:pt x="444338" y="1499489"/>
                </a:lnTo>
                <a:lnTo>
                  <a:pt x="449418" y="1433322"/>
                </a:lnTo>
                <a:lnTo>
                  <a:pt x="454371" y="1366901"/>
                </a:lnTo>
                <a:lnTo>
                  <a:pt x="459070" y="1301242"/>
                </a:lnTo>
              </a:path>
              <a:path w="515619" h="4317365">
                <a:moveTo>
                  <a:pt x="459070" y="1301242"/>
                </a:moveTo>
                <a:lnTo>
                  <a:pt x="459197" y="1300099"/>
                </a:lnTo>
                <a:lnTo>
                  <a:pt x="463769" y="1233043"/>
                </a:lnTo>
                <a:lnTo>
                  <a:pt x="467706" y="1174242"/>
                </a:lnTo>
              </a:path>
              <a:path w="515619" h="4317365">
                <a:moveTo>
                  <a:pt x="467706" y="1174242"/>
                </a:moveTo>
                <a:lnTo>
                  <a:pt x="468214" y="1165733"/>
                </a:lnTo>
                <a:lnTo>
                  <a:pt x="472532" y="1098169"/>
                </a:lnTo>
                <a:lnTo>
                  <a:pt x="475580" y="1047241"/>
                </a:lnTo>
              </a:path>
              <a:path w="515619" h="4317365">
                <a:moveTo>
                  <a:pt x="475580" y="1047241"/>
                </a:moveTo>
                <a:lnTo>
                  <a:pt x="476596" y="1030351"/>
                </a:lnTo>
                <a:lnTo>
                  <a:pt x="480533" y="962278"/>
                </a:lnTo>
                <a:lnTo>
                  <a:pt x="482819" y="920241"/>
                </a:lnTo>
              </a:path>
              <a:path w="515619" h="4317365">
                <a:moveTo>
                  <a:pt x="482819" y="920241"/>
                </a:moveTo>
                <a:lnTo>
                  <a:pt x="484216" y="893952"/>
                </a:lnTo>
                <a:lnTo>
                  <a:pt x="487772" y="825373"/>
                </a:lnTo>
                <a:lnTo>
                  <a:pt x="489296" y="793241"/>
                </a:lnTo>
              </a:path>
              <a:path w="515619" h="4317365">
                <a:moveTo>
                  <a:pt x="489296" y="793241"/>
                </a:moveTo>
                <a:lnTo>
                  <a:pt x="491201" y="756538"/>
                </a:lnTo>
                <a:lnTo>
                  <a:pt x="494376" y="687451"/>
                </a:lnTo>
                <a:lnTo>
                  <a:pt x="495265" y="666241"/>
                </a:lnTo>
              </a:path>
              <a:path w="515619" h="4317365">
                <a:moveTo>
                  <a:pt x="495265" y="666241"/>
                </a:moveTo>
                <a:lnTo>
                  <a:pt x="497297" y="618109"/>
                </a:lnTo>
                <a:lnTo>
                  <a:pt x="500091" y="548513"/>
                </a:lnTo>
                <a:lnTo>
                  <a:pt x="502758" y="478663"/>
                </a:lnTo>
                <a:lnTo>
                  <a:pt x="505044" y="412241"/>
                </a:lnTo>
              </a:path>
              <a:path w="515619" h="4317365">
                <a:moveTo>
                  <a:pt x="505044" y="412241"/>
                </a:moveTo>
                <a:lnTo>
                  <a:pt x="505171" y="408686"/>
                </a:lnTo>
                <a:lnTo>
                  <a:pt x="507457" y="338455"/>
                </a:lnTo>
                <a:lnTo>
                  <a:pt x="508981" y="285241"/>
                </a:lnTo>
              </a:path>
              <a:path w="515619" h="4317365">
                <a:moveTo>
                  <a:pt x="508981" y="285241"/>
                </a:moveTo>
                <a:lnTo>
                  <a:pt x="509489" y="267970"/>
                </a:lnTo>
                <a:lnTo>
                  <a:pt x="511267" y="197231"/>
                </a:lnTo>
                <a:lnTo>
                  <a:pt x="512283" y="158241"/>
                </a:lnTo>
              </a:path>
              <a:path w="515619" h="4317365">
                <a:moveTo>
                  <a:pt x="512283" y="158241"/>
                </a:moveTo>
                <a:lnTo>
                  <a:pt x="513045" y="126364"/>
                </a:lnTo>
                <a:lnTo>
                  <a:pt x="514442" y="55118"/>
                </a:lnTo>
                <a:lnTo>
                  <a:pt x="514950" y="31241"/>
                </a:lnTo>
              </a:path>
              <a:path w="515619" h="4317365">
                <a:moveTo>
                  <a:pt x="514950" y="31241"/>
                </a:moveTo>
                <a:lnTo>
                  <a:pt x="515458" y="0"/>
                </a:lnTo>
              </a:path>
            </a:pathLst>
          </a:custGeom>
          <a:ln w="38100">
            <a:solidFill>
              <a:srgbClr val="F8222B"/>
            </a:solidFill>
          </a:ln>
        </p:spPr>
        <p:txBody>
          <a:bodyPr wrap="square" lIns="0" tIns="0" rIns="0" bIns="0" rtlCol="0"/>
          <a:lstStyle/>
          <a:p>
            <a:endParaRPr/>
          </a:p>
        </p:txBody>
      </p:sp>
      <p:grpSp>
        <p:nvGrpSpPr>
          <p:cNvPr id="3" name="object 3"/>
          <p:cNvGrpSpPr/>
          <p:nvPr/>
        </p:nvGrpSpPr>
        <p:grpSpPr>
          <a:xfrm>
            <a:off x="2461260" y="716965"/>
            <a:ext cx="14792960" cy="9415145"/>
            <a:chOff x="2461260" y="716965"/>
            <a:chExt cx="14792960" cy="9415145"/>
          </a:xfrm>
        </p:grpSpPr>
        <p:sp>
          <p:nvSpPr>
            <p:cNvPr id="4" name="object 4"/>
            <p:cNvSpPr/>
            <p:nvPr/>
          </p:nvSpPr>
          <p:spPr>
            <a:xfrm>
              <a:off x="16691355" y="9652380"/>
              <a:ext cx="635" cy="635"/>
            </a:xfrm>
            <a:custGeom>
              <a:avLst/>
              <a:gdLst/>
              <a:ahLst/>
              <a:cxnLst/>
              <a:rect l="l" t="t" r="r" b="b"/>
              <a:pathLst>
                <a:path w="634" h="634">
                  <a:moveTo>
                    <a:pt x="253" y="0"/>
                  </a:moveTo>
                  <a:lnTo>
                    <a:pt x="0" y="304"/>
                  </a:lnTo>
                </a:path>
              </a:pathLst>
            </a:custGeom>
            <a:ln w="114298">
              <a:solidFill>
                <a:srgbClr val="FC601F"/>
              </a:solidFill>
            </a:ln>
          </p:spPr>
          <p:txBody>
            <a:bodyPr wrap="square" lIns="0" tIns="0" rIns="0" bIns="0" rtlCol="0"/>
            <a:lstStyle/>
            <a:p>
              <a:endParaRPr/>
            </a:p>
          </p:txBody>
        </p:sp>
        <p:pic>
          <p:nvPicPr>
            <p:cNvPr id="5" name="object 5"/>
            <p:cNvPicPr/>
            <p:nvPr/>
          </p:nvPicPr>
          <p:blipFill>
            <a:blip r:embed="rId2" cstate="print"/>
            <a:stretch>
              <a:fillRect/>
            </a:stretch>
          </p:blipFill>
          <p:spPr>
            <a:xfrm>
              <a:off x="2461260" y="716965"/>
              <a:ext cx="14792960" cy="9415145"/>
            </a:xfrm>
            <a:prstGeom prst="rect">
              <a:avLst/>
            </a:prstGeom>
          </p:spPr>
        </p:pic>
      </p:grpSp>
      <p:sp>
        <p:nvSpPr>
          <p:cNvPr id="6" name="object 6"/>
          <p:cNvSpPr txBox="1">
            <a:spLocks noGrp="1"/>
          </p:cNvSpPr>
          <p:nvPr>
            <p:ph type="title"/>
          </p:nvPr>
        </p:nvSpPr>
        <p:spPr>
          <a:prstGeom prst="rect">
            <a:avLst/>
          </a:prstGeom>
        </p:spPr>
        <p:txBody>
          <a:bodyPr vert="horz" wrap="square" lIns="0" tIns="1318184" rIns="0" bIns="0" rtlCol="0">
            <a:spAutoFit/>
          </a:bodyPr>
          <a:lstStyle/>
          <a:p>
            <a:pPr marL="501650">
              <a:lnSpc>
                <a:spcPct val="100000"/>
              </a:lnSpc>
              <a:spcBef>
                <a:spcPts val="105"/>
              </a:spcBef>
            </a:pPr>
            <a:r>
              <a:rPr sz="6450" spc="275" dirty="0"/>
              <a:t>OBJECTIVES</a:t>
            </a:r>
            <a:endParaRPr sz="6450"/>
          </a:p>
        </p:txBody>
      </p:sp>
      <p:sp>
        <p:nvSpPr>
          <p:cNvPr id="7" name="object 7"/>
          <p:cNvSpPr txBox="1"/>
          <p:nvPr/>
        </p:nvSpPr>
        <p:spPr>
          <a:xfrm>
            <a:off x="11470005" y="1281429"/>
            <a:ext cx="5435600" cy="3214370"/>
          </a:xfrm>
          <a:prstGeom prst="rect">
            <a:avLst/>
          </a:prstGeom>
        </p:spPr>
        <p:txBody>
          <a:bodyPr vert="horz" wrap="square" lIns="0" tIns="13335" rIns="0" bIns="0" rtlCol="0">
            <a:spAutoFit/>
          </a:bodyPr>
          <a:lstStyle/>
          <a:p>
            <a:pPr marL="12700" marR="5080" indent="13335" algn="ctr">
              <a:lnSpc>
                <a:spcPct val="116199"/>
              </a:lnSpc>
              <a:spcBef>
                <a:spcPts val="105"/>
              </a:spcBef>
            </a:pPr>
            <a:r>
              <a:rPr sz="3600" spc="140" dirty="0">
                <a:solidFill>
                  <a:srgbClr val="171717"/>
                </a:solidFill>
                <a:latin typeface="Trebuchet MS"/>
                <a:cs typeface="Trebuchet MS"/>
              </a:rPr>
              <a:t>Simplify</a:t>
            </a:r>
            <a:r>
              <a:rPr sz="3600" spc="135" dirty="0">
                <a:solidFill>
                  <a:srgbClr val="171717"/>
                </a:solidFill>
                <a:latin typeface="Trebuchet MS"/>
                <a:cs typeface="Trebuchet MS"/>
              </a:rPr>
              <a:t> </a:t>
            </a:r>
            <a:r>
              <a:rPr sz="3600" spc="160" dirty="0">
                <a:solidFill>
                  <a:srgbClr val="171717"/>
                </a:solidFill>
                <a:latin typeface="Trebuchet MS"/>
                <a:cs typeface="Trebuchet MS"/>
              </a:rPr>
              <a:t>communication </a:t>
            </a:r>
            <a:r>
              <a:rPr sz="3600" spc="180" dirty="0">
                <a:solidFill>
                  <a:srgbClr val="171717"/>
                </a:solidFill>
                <a:latin typeface="Trebuchet MS"/>
                <a:cs typeface="Trebuchet MS"/>
              </a:rPr>
              <a:t>between</a:t>
            </a:r>
            <a:r>
              <a:rPr sz="3600" spc="110" dirty="0">
                <a:solidFill>
                  <a:srgbClr val="171717"/>
                </a:solidFill>
                <a:latin typeface="Trebuchet MS"/>
                <a:cs typeface="Trebuchet MS"/>
              </a:rPr>
              <a:t> </a:t>
            </a:r>
            <a:r>
              <a:rPr sz="3600" spc="155" dirty="0">
                <a:solidFill>
                  <a:srgbClr val="171717"/>
                </a:solidFill>
                <a:latin typeface="Trebuchet MS"/>
                <a:cs typeface="Trebuchet MS"/>
              </a:rPr>
              <a:t>students</a:t>
            </a:r>
            <a:r>
              <a:rPr sz="3600" spc="120" dirty="0">
                <a:solidFill>
                  <a:srgbClr val="171717"/>
                </a:solidFill>
                <a:latin typeface="Trebuchet MS"/>
                <a:cs typeface="Trebuchet MS"/>
              </a:rPr>
              <a:t> </a:t>
            </a:r>
            <a:r>
              <a:rPr sz="3600" spc="150" dirty="0">
                <a:solidFill>
                  <a:srgbClr val="171717"/>
                </a:solidFill>
                <a:latin typeface="Trebuchet MS"/>
                <a:cs typeface="Trebuchet MS"/>
              </a:rPr>
              <a:t>and </a:t>
            </a:r>
            <a:r>
              <a:rPr sz="3600" spc="155" dirty="0">
                <a:solidFill>
                  <a:srgbClr val="171717"/>
                </a:solidFill>
                <a:latin typeface="Trebuchet MS"/>
                <a:cs typeface="Trebuchet MS"/>
              </a:rPr>
              <a:t>the</a:t>
            </a:r>
            <a:r>
              <a:rPr sz="3600" spc="120" dirty="0">
                <a:solidFill>
                  <a:srgbClr val="171717"/>
                </a:solidFill>
                <a:latin typeface="Trebuchet MS"/>
                <a:cs typeface="Trebuchet MS"/>
              </a:rPr>
              <a:t> </a:t>
            </a:r>
            <a:r>
              <a:rPr sz="3600" spc="155" dirty="0">
                <a:solidFill>
                  <a:srgbClr val="171717"/>
                </a:solidFill>
                <a:latin typeface="Trebuchet MS"/>
                <a:cs typeface="Trebuchet MS"/>
              </a:rPr>
              <a:t>housing</a:t>
            </a:r>
            <a:r>
              <a:rPr sz="3600" spc="135" dirty="0">
                <a:solidFill>
                  <a:srgbClr val="171717"/>
                </a:solidFill>
                <a:latin typeface="Trebuchet MS"/>
                <a:cs typeface="Trebuchet MS"/>
              </a:rPr>
              <a:t> </a:t>
            </a:r>
            <a:r>
              <a:rPr sz="3600" spc="160" dirty="0">
                <a:solidFill>
                  <a:srgbClr val="171717"/>
                </a:solidFill>
                <a:latin typeface="Trebuchet MS"/>
                <a:cs typeface="Trebuchet MS"/>
              </a:rPr>
              <a:t>department </a:t>
            </a:r>
            <a:r>
              <a:rPr sz="3600" spc="150" dirty="0">
                <a:solidFill>
                  <a:srgbClr val="171717"/>
                </a:solidFill>
                <a:latin typeface="Trebuchet MS"/>
                <a:cs typeface="Trebuchet MS"/>
              </a:rPr>
              <a:t>to</a:t>
            </a:r>
            <a:r>
              <a:rPr sz="3600" spc="105" dirty="0">
                <a:solidFill>
                  <a:srgbClr val="171717"/>
                </a:solidFill>
                <a:latin typeface="Trebuchet MS"/>
                <a:cs typeface="Trebuchet MS"/>
              </a:rPr>
              <a:t> </a:t>
            </a:r>
            <a:r>
              <a:rPr sz="3600" spc="150" dirty="0">
                <a:solidFill>
                  <a:srgbClr val="171717"/>
                </a:solidFill>
                <a:latin typeface="Trebuchet MS"/>
                <a:cs typeface="Trebuchet MS"/>
              </a:rPr>
              <a:t>resolve</a:t>
            </a:r>
            <a:r>
              <a:rPr sz="3600" spc="105" dirty="0">
                <a:solidFill>
                  <a:srgbClr val="171717"/>
                </a:solidFill>
                <a:latin typeface="Trebuchet MS"/>
                <a:cs typeface="Trebuchet MS"/>
              </a:rPr>
              <a:t> </a:t>
            </a:r>
            <a:r>
              <a:rPr sz="3600" spc="130" dirty="0">
                <a:solidFill>
                  <a:srgbClr val="171717"/>
                </a:solidFill>
                <a:latin typeface="Trebuchet MS"/>
                <a:cs typeface="Trebuchet MS"/>
              </a:rPr>
              <a:t>issues </a:t>
            </a:r>
            <a:r>
              <a:rPr sz="3600" spc="145" dirty="0">
                <a:solidFill>
                  <a:srgbClr val="171717"/>
                </a:solidFill>
                <a:latin typeface="Trebuchet MS"/>
                <a:cs typeface="Trebuchet MS"/>
              </a:rPr>
              <a:t>promptly.</a:t>
            </a:r>
            <a:endParaRPr sz="3600" dirty="0">
              <a:latin typeface="Trebuchet MS"/>
              <a:cs typeface="Trebuchet MS"/>
            </a:endParaRPr>
          </a:p>
        </p:txBody>
      </p:sp>
      <p:sp>
        <p:nvSpPr>
          <p:cNvPr id="8" name="object 8"/>
          <p:cNvSpPr txBox="1"/>
          <p:nvPr/>
        </p:nvSpPr>
        <p:spPr>
          <a:xfrm>
            <a:off x="2625759" y="5600700"/>
            <a:ext cx="9456795" cy="3848874"/>
          </a:xfrm>
          <a:prstGeom prst="rect">
            <a:avLst/>
          </a:prstGeom>
        </p:spPr>
        <p:txBody>
          <a:bodyPr vert="horz" wrap="square" lIns="0" tIns="12065" rIns="0" bIns="0" rtlCol="0">
            <a:spAutoFit/>
          </a:bodyPr>
          <a:lstStyle/>
          <a:p>
            <a:pPr marL="5737225">
              <a:lnSpc>
                <a:spcPts val="6145"/>
              </a:lnSpc>
              <a:spcBef>
                <a:spcPts val="95"/>
              </a:spcBef>
            </a:pPr>
            <a:r>
              <a:rPr sz="5200" b="1" spc="165" dirty="0">
                <a:solidFill>
                  <a:srgbClr val="FFFFFD"/>
                </a:solidFill>
                <a:latin typeface="Tahoma"/>
                <a:cs typeface="Tahoma"/>
              </a:rPr>
              <a:t>OUR</a:t>
            </a:r>
            <a:r>
              <a:rPr sz="5200" b="1" spc="-105" dirty="0">
                <a:solidFill>
                  <a:srgbClr val="FFFFFD"/>
                </a:solidFill>
                <a:latin typeface="Tahoma"/>
                <a:cs typeface="Tahoma"/>
              </a:rPr>
              <a:t> </a:t>
            </a:r>
            <a:r>
              <a:rPr sz="5200" b="1" spc="114" dirty="0">
                <a:solidFill>
                  <a:srgbClr val="FFFFFD"/>
                </a:solidFill>
                <a:latin typeface="Tahoma"/>
                <a:cs typeface="Tahoma"/>
              </a:rPr>
              <a:t>GOAL</a:t>
            </a:r>
            <a:endParaRPr sz="5200" dirty="0">
              <a:latin typeface="Tahoma"/>
              <a:cs typeface="Tahoma"/>
            </a:endParaRPr>
          </a:p>
          <a:p>
            <a:pPr marL="12700">
              <a:lnSpc>
                <a:spcPts val="4225"/>
              </a:lnSpc>
            </a:pPr>
            <a:r>
              <a:rPr sz="3600" spc="60" dirty="0">
                <a:solidFill>
                  <a:srgbClr val="171717"/>
                </a:solidFill>
                <a:latin typeface="Trebuchet MS"/>
                <a:cs typeface="Trebuchet MS"/>
              </a:rPr>
              <a:t>Facilitate</a:t>
            </a:r>
            <a:r>
              <a:rPr sz="3600" spc="75" dirty="0">
                <a:solidFill>
                  <a:srgbClr val="171717"/>
                </a:solidFill>
                <a:latin typeface="Trebuchet MS"/>
                <a:cs typeface="Trebuchet MS"/>
              </a:rPr>
              <a:t> the </a:t>
            </a:r>
            <a:r>
              <a:rPr sz="3600" spc="60" dirty="0">
                <a:solidFill>
                  <a:srgbClr val="171717"/>
                </a:solidFill>
                <a:latin typeface="Trebuchet MS"/>
                <a:cs typeface="Trebuchet MS"/>
              </a:rPr>
              <a:t>housing</a:t>
            </a:r>
            <a:endParaRPr sz="3600" dirty="0">
              <a:latin typeface="Trebuchet MS"/>
              <a:cs typeface="Trebuchet MS"/>
            </a:endParaRPr>
          </a:p>
          <a:p>
            <a:pPr marL="12700" marR="4406265">
              <a:lnSpc>
                <a:spcPct val="116100"/>
              </a:lnSpc>
            </a:pPr>
            <a:r>
              <a:rPr sz="3600" spc="70" dirty="0">
                <a:solidFill>
                  <a:srgbClr val="171717"/>
                </a:solidFill>
                <a:latin typeface="Trebuchet MS"/>
                <a:cs typeface="Trebuchet MS"/>
              </a:rPr>
              <a:t>process</a:t>
            </a:r>
            <a:r>
              <a:rPr sz="3600" spc="55" dirty="0">
                <a:solidFill>
                  <a:srgbClr val="171717"/>
                </a:solidFill>
                <a:latin typeface="Trebuchet MS"/>
                <a:cs typeface="Trebuchet MS"/>
              </a:rPr>
              <a:t> </a:t>
            </a:r>
            <a:r>
              <a:rPr sz="3600" spc="75" dirty="0">
                <a:solidFill>
                  <a:srgbClr val="171717"/>
                </a:solidFill>
                <a:latin typeface="Trebuchet MS"/>
                <a:cs typeface="Trebuchet MS"/>
              </a:rPr>
              <a:t>with</a:t>
            </a:r>
            <a:r>
              <a:rPr sz="3600" spc="65" dirty="0">
                <a:solidFill>
                  <a:srgbClr val="171717"/>
                </a:solidFill>
                <a:latin typeface="Trebuchet MS"/>
                <a:cs typeface="Trebuchet MS"/>
              </a:rPr>
              <a:t> </a:t>
            </a:r>
            <a:r>
              <a:rPr sz="3600" spc="70" dirty="0">
                <a:solidFill>
                  <a:srgbClr val="171717"/>
                </a:solidFill>
                <a:latin typeface="Trebuchet MS"/>
                <a:cs typeface="Trebuchet MS"/>
              </a:rPr>
              <a:t>document uploads,</a:t>
            </a:r>
            <a:r>
              <a:rPr sz="3600" spc="65" dirty="0">
                <a:solidFill>
                  <a:srgbClr val="171717"/>
                </a:solidFill>
                <a:latin typeface="Trebuchet MS"/>
                <a:cs typeface="Trebuchet MS"/>
              </a:rPr>
              <a:t> </a:t>
            </a:r>
            <a:r>
              <a:rPr sz="3600" spc="75" dirty="0">
                <a:solidFill>
                  <a:srgbClr val="171717"/>
                </a:solidFill>
                <a:latin typeface="Trebuchet MS"/>
                <a:cs typeface="Trebuchet MS"/>
              </a:rPr>
              <a:t>roommate matching,</a:t>
            </a:r>
            <a:r>
              <a:rPr sz="3600" spc="55" dirty="0">
                <a:solidFill>
                  <a:srgbClr val="171717"/>
                </a:solidFill>
                <a:latin typeface="Trebuchet MS"/>
                <a:cs typeface="Trebuchet MS"/>
              </a:rPr>
              <a:t> </a:t>
            </a:r>
            <a:r>
              <a:rPr sz="3600" spc="80" dirty="0">
                <a:solidFill>
                  <a:srgbClr val="171717"/>
                </a:solidFill>
                <a:latin typeface="Trebuchet MS"/>
                <a:cs typeface="Trebuchet MS"/>
              </a:rPr>
              <a:t>and</a:t>
            </a:r>
            <a:r>
              <a:rPr sz="3600" spc="65" dirty="0">
                <a:solidFill>
                  <a:srgbClr val="171717"/>
                </a:solidFill>
                <a:latin typeface="Trebuchet MS"/>
                <a:cs typeface="Trebuchet MS"/>
              </a:rPr>
              <a:t> </a:t>
            </a:r>
            <a:r>
              <a:rPr sz="3600" spc="50" dirty="0">
                <a:solidFill>
                  <a:srgbClr val="171717"/>
                </a:solidFill>
                <a:latin typeface="Trebuchet MS"/>
                <a:cs typeface="Trebuchet MS"/>
              </a:rPr>
              <a:t>real- </a:t>
            </a:r>
            <a:r>
              <a:rPr sz="3600" spc="75" dirty="0">
                <a:solidFill>
                  <a:srgbClr val="171717"/>
                </a:solidFill>
                <a:latin typeface="Trebuchet MS"/>
                <a:cs typeface="Trebuchet MS"/>
              </a:rPr>
              <a:t>time</a:t>
            </a:r>
            <a:r>
              <a:rPr sz="3600" spc="60" dirty="0">
                <a:solidFill>
                  <a:srgbClr val="171717"/>
                </a:solidFill>
                <a:latin typeface="Trebuchet MS"/>
                <a:cs typeface="Trebuchet MS"/>
              </a:rPr>
              <a:t> </a:t>
            </a:r>
            <a:r>
              <a:rPr sz="3600" spc="55" dirty="0">
                <a:solidFill>
                  <a:srgbClr val="171717"/>
                </a:solidFill>
                <a:latin typeface="Trebuchet MS"/>
                <a:cs typeface="Trebuchet MS"/>
              </a:rPr>
              <a:t>tracking.</a:t>
            </a:r>
            <a:endParaRPr sz="3600" dirty="0">
              <a:latin typeface="Trebuchet MS"/>
              <a:cs typeface="Trebuchet MS"/>
            </a:endParaRPr>
          </a:p>
        </p:txBody>
      </p:sp>
      <p:grpSp>
        <p:nvGrpSpPr>
          <p:cNvPr id="9" name="object 9"/>
          <p:cNvGrpSpPr/>
          <p:nvPr/>
        </p:nvGrpSpPr>
        <p:grpSpPr>
          <a:xfrm>
            <a:off x="768350" y="1649095"/>
            <a:ext cx="992505" cy="992505"/>
            <a:chOff x="768350" y="1649095"/>
            <a:chExt cx="992505" cy="992505"/>
          </a:xfrm>
        </p:grpSpPr>
        <p:sp>
          <p:nvSpPr>
            <p:cNvPr id="10" name="object 10"/>
            <p:cNvSpPr/>
            <p:nvPr/>
          </p:nvSpPr>
          <p:spPr>
            <a:xfrm>
              <a:off x="768350" y="1649095"/>
              <a:ext cx="992505" cy="992505"/>
            </a:xfrm>
            <a:custGeom>
              <a:avLst/>
              <a:gdLst/>
              <a:ahLst/>
              <a:cxnLst/>
              <a:rect l="l" t="t" r="r" b="b"/>
              <a:pathLst>
                <a:path w="992505" h="992505">
                  <a:moveTo>
                    <a:pt x="496227" y="0"/>
                  </a:moveTo>
                  <a:lnTo>
                    <a:pt x="448437" y="2158"/>
                  </a:lnTo>
                  <a:lnTo>
                    <a:pt x="401942" y="8889"/>
                  </a:lnTo>
                  <a:lnTo>
                    <a:pt x="356920" y="19811"/>
                  </a:lnTo>
                  <a:lnTo>
                    <a:pt x="313613" y="34671"/>
                  </a:lnTo>
                  <a:lnTo>
                    <a:pt x="272211" y="53212"/>
                  </a:lnTo>
                  <a:lnTo>
                    <a:pt x="232930" y="75437"/>
                  </a:lnTo>
                  <a:lnTo>
                    <a:pt x="195961" y="101091"/>
                  </a:lnTo>
                  <a:lnTo>
                    <a:pt x="161544" y="129794"/>
                  </a:lnTo>
                  <a:lnTo>
                    <a:pt x="129857" y="161416"/>
                  </a:lnTo>
                  <a:lnTo>
                    <a:pt x="101117" y="195960"/>
                  </a:lnTo>
                  <a:lnTo>
                    <a:pt x="75539" y="232918"/>
                  </a:lnTo>
                  <a:lnTo>
                    <a:pt x="53327" y="272160"/>
                  </a:lnTo>
                  <a:lnTo>
                    <a:pt x="34683" y="313562"/>
                  </a:lnTo>
                  <a:lnTo>
                    <a:pt x="19824" y="356870"/>
                  </a:lnTo>
                  <a:lnTo>
                    <a:pt x="8940" y="401827"/>
                  </a:lnTo>
                  <a:lnTo>
                    <a:pt x="2273" y="448436"/>
                  </a:lnTo>
                  <a:lnTo>
                    <a:pt x="0" y="496188"/>
                  </a:lnTo>
                  <a:lnTo>
                    <a:pt x="2273" y="543940"/>
                  </a:lnTo>
                  <a:lnTo>
                    <a:pt x="8940" y="590423"/>
                  </a:lnTo>
                  <a:lnTo>
                    <a:pt x="19824" y="635507"/>
                  </a:lnTo>
                  <a:lnTo>
                    <a:pt x="34683" y="678814"/>
                  </a:lnTo>
                  <a:lnTo>
                    <a:pt x="53327" y="720216"/>
                  </a:lnTo>
                  <a:lnTo>
                    <a:pt x="75539" y="759459"/>
                  </a:lnTo>
                  <a:lnTo>
                    <a:pt x="101117" y="796416"/>
                  </a:lnTo>
                  <a:lnTo>
                    <a:pt x="129857" y="830833"/>
                  </a:lnTo>
                  <a:lnTo>
                    <a:pt x="161544" y="862583"/>
                  </a:lnTo>
                  <a:lnTo>
                    <a:pt x="195961" y="891285"/>
                  </a:lnTo>
                  <a:lnTo>
                    <a:pt x="232930" y="916812"/>
                  </a:lnTo>
                  <a:lnTo>
                    <a:pt x="272211" y="939037"/>
                  </a:lnTo>
                  <a:lnTo>
                    <a:pt x="313613" y="957706"/>
                  </a:lnTo>
                  <a:lnTo>
                    <a:pt x="356920" y="972565"/>
                  </a:lnTo>
                  <a:lnTo>
                    <a:pt x="401942" y="983487"/>
                  </a:lnTo>
                  <a:lnTo>
                    <a:pt x="448437" y="990091"/>
                  </a:lnTo>
                  <a:lnTo>
                    <a:pt x="496227" y="992377"/>
                  </a:lnTo>
                  <a:lnTo>
                    <a:pt x="544068" y="990091"/>
                  </a:lnTo>
                  <a:lnTo>
                    <a:pt x="590550" y="983487"/>
                  </a:lnTo>
                  <a:lnTo>
                    <a:pt x="635508" y="972565"/>
                  </a:lnTo>
                  <a:lnTo>
                    <a:pt x="678815" y="957706"/>
                  </a:lnTo>
                  <a:lnTo>
                    <a:pt x="720216" y="939037"/>
                  </a:lnTo>
                  <a:lnTo>
                    <a:pt x="759587" y="916812"/>
                  </a:lnTo>
                  <a:lnTo>
                    <a:pt x="796544" y="891285"/>
                  </a:lnTo>
                  <a:lnTo>
                    <a:pt x="830961" y="862583"/>
                  </a:lnTo>
                  <a:lnTo>
                    <a:pt x="862583" y="830833"/>
                  </a:lnTo>
                  <a:lnTo>
                    <a:pt x="891286" y="796416"/>
                  </a:lnTo>
                  <a:lnTo>
                    <a:pt x="916939" y="759459"/>
                  </a:lnTo>
                  <a:lnTo>
                    <a:pt x="939164" y="720216"/>
                  </a:lnTo>
                  <a:lnTo>
                    <a:pt x="957833" y="678814"/>
                  </a:lnTo>
                  <a:lnTo>
                    <a:pt x="972693" y="635507"/>
                  </a:lnTo>
                  <a:lnTo>
                    <a:pt x="983488" y="590423"/>
                  </a:lnTo>
                  <a:lnTo>
                    <a:pt x="990219" y="543940"/>
                  </a:lnTo>
                  <a:lnTo>
                    <a:pt x="992505" y="496188"/>
                  </a:lnTo>
                  <a:lnTo>
                    <a:pt x="990219" y="448436"/>
                  </a:lnTo>
                  <a:lnTo>
                    <a:pt x="983488" y="401827"/>
                  </a:lnTo>
                  <a:lnTo>
                    <a:pt x="972693" y="356870"/>
                  </a:lnTo>
                  <a:lnTo>
                    <a:pt x="957833" y="313562"/>
                  </a:lnTo>
                  <a:lnTo>
                    <a:pt x="939164" y="272160"/>
                  </a:lnTo>
                  <a:lnTo>
                    <a:pt x="916939" y="232918"/>
                  </a:lnTo>
                  <a:lnTo>
                    <a:pt x="891286" y="195960"/>
                  </a:lnTo>
                  <a:lnTo>
                    <a:pt x="862583" y="161416"/>
                  </a:lnTo>
                  <a:lnTo>
                    <a:pt x="830961" y="129794"/>
                  </a:lnTo>
                  <a:lnTo>
                    <a:pt x="796544" y="101091"/>
                  </a:lnTo>
                  <a:lnTo>
                    <a:pt x="759587" y="75437"/>
                  </a:lnTo>
                  <a:lnTo>
                    <a:pt x="720216" y="53212"/>
                  </a:lnTo>
                  <a:lnTo>
                    <a:pt x="678815" y="34671"/>
                  </a:lnTo>
                  <a:lnTo>
                    <a:pt x="635508" y="19811"/>
                  </a:lnTo>
                  <a:lnTo>
                    <a:pt x="590550" y="8889"/>
                  </a:lnTo>
                  <a:lnTo>
                    <a:pt x="544068" y="2158"/>
                  </a:lnTo>
                  <a:lnTo>
                    <a:pt x="496227" y="0"/>
                  </a:lnTo>
                  <a:close/>
                </a:path>
              </a:pathLst>
            </a:custGeom>
            <a:solidFill>
              <a:srgbClr val="FC601F"/>
            </a:solidFill>
          </p:spPr>
          <p:txBody>
            <a:bodyPr wrap="square" lIns="0" tIns="0" rIns="0" bIns="0" rtlCol="0"/>
            <a:lstStyle/>
            <a:p>
              <a:endParaRPr/>
            </a:p>
          </p:txBody>
        </p:sp>
        <p:pic>
          <p:nvPicPr>
            <p:cNvPr id="11" name="object 11"/>
            <p:cNvPicPr/>
            <p:nvPr/>
          </p:nvPicPr>
          <p:blipFill>
            <a:blip r:embed="rId3" cstate="print"/>
            <a:stretch>
              <a:fillRect/>
            </a:stretch>
          </p:blipFill>
          <p:spPr>
            <a:xfrm>
              <a:off x="1174178" y="2018030"/>
              <a:ext cx="175196" cy="249681"/>
            </a:xfrm>
            <a:prstGeom prst="rect">
              <a:avLst/>
            </a:prstGeom>
          </p:spPr>
        </p:pic>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8646E-CC3E-757D-E2A4-64B2316124E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72CB250-778B-4FED-A81B-84E47A7FEDD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A03E24C8-0242-B7E6-9557-247FE35F7BF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A137C209-2474-F0D4-2D29-16A04AEA391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9B4F3D14-E33E-2158-5FF6-6FDCF7BA5AAF}"/>
              </a:ext>
            </a:extLst>
          </p:cNvPr>
          <p:cNvPicPr/>
          <p:nvPr/>
        </p:nvPicPr>
        <p:blipFill>
          <a:blip r:embed="rId2">
            <a:extLst>
              <a:ext uri="{28A0092B-C50C-407E-A947-70E740481C1C}">
                <a14:useLocalDpi xmlns:a14="http://schemas.microsoft.com/office/drawing/2010/main" val="0"/>
              </a:ext>
            </a:extLst>
          </a:blip>
          <a:srcRect/>
          <a:stretch/>
        </p:blipFill>
        <p:spPr>
          <a:xfrm>
            <a:off x="2540479" y="2109037"/>
            <a:ext cx="12598711" cy="6686907"/>
          </a:xfrm>
          <a:prstGeom prst="rect">
            <a:avLst/>
          </a:prstGeom>
        </p:spPr>
      </p:pic>
      <p:sp>
        <p:nvSpPr>
          <p:cNvPr id="6" name="object 6">
            <a:extLst>
              <a:ext uri="{FF2B5EF4-FFF2-40B4-BE49-F238E27FC236}">
                <a16:creationId xmlns:a16="http://schemas.microsoft.com/office/drawing/2014/main" id="{A262210F-7EBA-FE92-2A3E-41695F0F633E}"/>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082215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B25B4-A16F-C27C-30E4-0DE821F1105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2A381A3-4AF6-D98C-BFC7-427C67F99D7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3BD4E922-2169-6185-9122-ADEF4E6671E4}"/>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E1770EDE-DDE1-6C27-A683-F76421471D5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7482311E-2AA9-0B2B-D4B9-6F8ECB37D597}"/>
              </a:ext>
            </a:extLst>
          </p:cNvPr>
          <p:cNvPicPr/>
          <p:nvPr/>
        </p:nvPicPr>
        <p:blipFill>
          <a:blip r:embed="rId2">
            <a:extLst>
              <a:ext uri="{28A0092B-C50C-407E-A947-70E740481C1C}">
                <a14:useLocalDpi xmlns:a14="http://schemas.microsoft.com/office/drawing/2010/main" val="0"/>
              </a:ext>
            </a:extLst>
          </a:blip>
          <a:srcRect/>
          <a:stretch/>
        </p:blipFill>
        <p:spPr>
          <a:xfrm>
            <a:off x="2534285" y="2125475"/>
            <a:ext cx="12611100" cy="6654031"/>
          </a:xfrm>
          <a:prstGeom prst="rect">
            <a:avLst/>
          </a:prstGeom>
        </p:spPr>
      </p:pic>
      <p:sp>
        <p:nvSpPr>
          <p:cNvPr id="6" name="object 6">
            <a:extLst>
              <a:ext uri="{FF2B5EF4-FFF2-40B4-BE49-F238E27FC236}">
                <a16:creationId xmlns:a16="http://schemas.microsoft.com/office/drawing/2014/main" id="{5CB7A731-4B08-4E4D-ED92-E511EB60B0D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5200109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410AC-AA8E-3CF8-A449-4B3EE7CD791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A3753CE-F53A-4DB1-DA4C-788E73744083}"/>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8F47EAC-F05D-4E9B-26C1-9EAF58CE0B9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5E51618-E632-6C33-BB7A-A98668B53FA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2FDC288C-0B38-7519-C151-B42ACDD1C7B5}"/>
              </a:ext>
            </a:extLst>
          </p:cNvPr>
          <p:cNvPicPr/>
          <p:nvPr/>
        </p:nvPicPr>
        <p:blipFill>
          <a:blip r:embed="rId2">
            <a:extLst>
              <a:ext uri="{28A0092B-C50C-407E-A947-70E740481C1C}">
                <a14:useLocalDpi xmlns:a14="http://schemas.microsoft.com/office/drawing/2010/main" val="0"/>
              </a:ext>
            </a:extLst>
          </a:blip>
          <a:srcRect/>
          <a:stretch/>
        </p:blipFill>
        <p:spPr>
          <a:xfrm>
            <a:off x="2534285" y="2172425"/>
            <a:ext cx="12611100" cy="6628675"/>
          </a:xfrm>
          <a:prstGeom prst="rect">
            <a:avLst/>
          </a:prstGeom>
        </p:spPr>
      </p:pic>
      <p:sp>
        <p:nvSpPr>
          <p:cNvPr id="6" name="object 6">
            <a:extLst>
              <a:ext uri="{FF2B5EF4-FFF2-40B4-BE49-F238E27FC236}">
                <a16:creationId xmlns:a16="http://schemas.microsoft.com/office/drawing/2014/main" id="{2EFA356B-C207-2D25-361F-E3E9FDF387B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3038353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38E2B-DBED-996F-0756-0D246AC1D90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22E946E-3AE4-8863-B56E-AAE4333F102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826F7AB-2945-F2A9-6321-9EF0A2C94DF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FE3DD269-7CD2-F0F7-163F-6AADFD6A2140}"/>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98BB7BD5-C647-836D-21BA-B881E6916B62}"/>
              </a:ext>
            </a:extLst>
          </p:cNvPr>
          <p:cNvPicPr/>
          <p:nvPr/>
        </p:nvPicPr>
        <p:blipFill>
          <a:blip r:embed="rId2">
            <a:extLst>
              <a:ext uri="{28A0092B-C50C-407E-A947-70E740481C1C}">
                <a14:useLocalDpi xmlns:a14="http://schemas.microsoft.com/office/drawing/2010/main" val="0"/>
              </a:ext>
            </a:extLst>
          </a:blip>
          <a:srcRect/>
          <a:stretch/>
        </p:blipFill>
        <p:spPr>
          <a:xfrm>
            <a:off x="2534285" y="2127028"/>
            <a:ext cx="12611100" cy="6650924"/>
          </a:xfrm>
          <a:prstGeom prst="rect">
            <a:avLst/>
          </a:prstGeom>
        </p:spPr>
      </p:pic>
      <p:sp>
        <p:nvSpPr>
          <p:cNvPr id="6" name="object 6">
            <a:extLst>
              <a:ext uri="{FF2B5EF4-FFF2-40B4-BE49-F238E27FC236}">
                <a16:creationId xmlns:a16="http://schemas.microsoft.com/office/drawing/2014/main" id="{A0D379E6-82B3-9C96-7D77-2418935EFE0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7962522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F6697-9A02-1493-223B-1B0EB08EC35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9D91FFE-ED50-D783-97EB-FD84D26B7786}"/>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F270D07-5470-F2E4-6204-B689C10AFB1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279C5575-4B90-DF23-BA02-75991CCC316F}"/>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B63A9180-594C-B950-F57F-665337F07EE5}"/>
              </a:ext>
            </a:extLst>
          </p:cNvPr>
          <p:cNvPicPr/>
          <p:nvPr/>
        </p:nvPicPr>
        <p:blipFill>
          <a:blip r:embed="rId2">
            <a:extLst>
              <a:ext uri="{28A0092B-C50C-407E-A947-70E740481C1C}">
                <a14:useLocalDpi xmlns:a14="http://schemas.microsoft.com/office/drawing/2010/main" val="0"/>
              </a:ext>
            </a:extLst>
          </a:blip>
          <a:srcRect/>
          <a:stretch/>
        </p:blipFill>
        <p:spPr>
          <a:xfrm>
            <a:off x="2534285" y="2173369"/>
            <a:ext cx="12611100" cy="6627731"/>
          </a:xfrm>
          <a:prstGeom prst="rect">
            <a:avLst/>
          </a:prstGeom>
        </p:spPr>
      </p:pic>
      <p:sp>
        <p:nvSpPr>
          <p:cNvPr id="6" name="object 6">
            <a:extLst>
              <a:ext uri="{FF2B5EF4-FFF2-40B4-BE49-F238E27FC236}">
                <a16:creationId xmlns:a16="http://schemas.microsoft.com/office/drawing/2014/main" id="{8C28844E-3F68-71A6-0A01-52DB4AB815EA}"/>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239938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E06A7-0852-A276-FD1C-4D9AB9540CB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3806F925-0E7D-8365-FBE2-430455024B07}"/>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E30AD040-F282-F599-C64F-684FB38E7C2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99588F25-BD4B-C5DF-BBFF-48FC71695500}"/>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93A12BDA-8A74-ABF8-D473-C3AB1EE4BD5D}"/>
              </a:ext>
            </a:extLst>
          </p:cNvPr>
          <p:cNvPicPr/>
          <p:nvPr/>
        </p:nvPicPr>
        <p:blipFill>
          <a:blip r:embed="rId2">
            <a:extLst>
              <a:ext uri="{28A0092B-C50C-407E-A947-70E740481C1C}">
                <a14:useLocalDpi xmlns:a14="http://schemas.microsoft.com/office/drawing/2010/main" val="0"/>
              </a:ext>
            </a:extLst>
          </a:blip>
          <a:srcRect/>
          <a:stretch/>
        </p:blipFill>
        <p:spPr>
          <a:xfrm>
            <a:off x="2534285" y="3848447"/>
            <a:ext cx="12611100" cy="3208086"/>
          </a:xfrm>
          <a:prstGeom prst="rect">
            <a:avLst/>
          </a:prstGeom>
        </p:spPr>
      </p:pic>
      <p:sp>
        <p:nvSpPr>
          <p:cNvPr id="6" name="object 6">
            <a:extLst>
              <a:ext uri="{FF2B5EF4-FFF2-40B4-BE49-F238E27FC236}">
                <a16:creationId xmlns:a16="http://schemas.microsoft.com/office/drawing/2014/main" id="{DE292CC3-74A6-7158-3DD1-926F69977E8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104747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1AD82-E40D-FF51-6AD2-A0C78698926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3977A73-4EF2-AEBE-2C62-F2DF1D02802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1E1B24FC-826E-357A-35A0-2B1373B4316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C43BC2B-6E75-443B-28DE-1911202371D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2D9A0D9C-AA03-A36B-3306-839C85FDEA06}"/>
              </a:ext>
            </a:extLst>
          </p:cNvPr>
          <p:cNvPicPr/>
          <p:nvPr/>
        </p:nvPicPr>
        <p:blipFill>
          <a:blip r:embed="rId2">
            <a:extLst>
              <a:ext uri="{28A0092B-C50C-407E-A947-70E740481C1C}">
                <a14:useLocalDpi xmlns:a14="http://schemas.microsoft.com/office/drawing/2010/main" val="0"/>
              </a:ext>
            </a:extLst>
          </a:blip>
          <a:srcRect/>
          <a:stretch/>
        </p:blipFill>
        <p:spPr>
          <a:xfrm>
            <a:off x="2644909" y="2173369"/>
            <a:ext cx="12389851" cy="6627731"/>
          </a:xfrm>
          <a:prstGeom prst="rect">
            <a:avLst/>
          </a:prstGeom>
        </p:spPr>
      </p:pic>
      <p:sp>
        <p:nvSpPr>
          <p:cNvPr id="6" name="object 6">
            <a:extLst>
              <a:ext uri="{FF2B5EF4-FFF2-40B4-BE49-F238E27FC236}">
                <a16:creationId xmlns:a16="http://schemas.microsoft.com/office/drawing/2014/main" id="{BD4F5ABC-92E6-0630-10D5-1B748BC66D3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3804677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038B2-9880-A7CE-F611-3506BDDD47B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90DF173-0858-2F14-E335-93DE2D0641C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4F7D122-EB51-37B3-58FF-DA8C3AC7306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B34D50EA-C9E7-C7BB-2276-78F2391A1F33}"/>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43F135E-BF93-0851-F490-7EF33923F657}"/>
              </a:ext>
            </a:extLst>
          </p:cNvPr>
          <p:cNvPicPr/>
          <p:nvPr/>
        </p:nvPicPr>
        <p:blipFill>
          <a:blip r:embed="rId2">
            <a:extLst>
              <a:ext uri="{28A0092B-C50C-407E-A947-70E740481C1C}">
                <a14:useLocalDpi xmlns:a14="http://schemas.microsoft.com/office/drawing/2010/main" val="0"/>
              </a:ext>
            </a:extLst>
          </a:blip>
          <a:srcRect/>
          <a:stretch/>
        </p:blipFill>
        <p:spPr>
          <a:xfrm>
            <a:off x="2559208" y="2173369"/>
            <a:ext cx="12561253" cy="6627731"/>
          </a:xfrm>
          <a:prstGeom prst="rect">
            <a:avLst/>
          </a:prstGeom>
        </p:spPr>
      </p:pic>
      <p:sp>
        <p:nvSpPr>
          <p:cNvPr id="6" name="object 6">
            <a:extLst>
              <a:ext uri="{FF2B5EF4-FFF2-40B4-BE49-F238E27FC236}">
                <a16:creationId xmlns:a16="http://schemas.microsoft.com/office/drawing/2014/main" id="{7C6D17D7-DE78-A15B-223F-B53E62ECEC0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9384771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44326-3054-33BE-3316-5FDED12FF07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9A255F9-BF58-ED69-B8EF-B7F324ED34A5}"/>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E17139A0-6E1F-4AA4-9D12-62E6064FCB58}"/>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0311828-EB5E-CD45-5A06-BECA5FBF82C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1B512025-3F08-8C31-014B-5A6D8E149613}"/>
              </a:ext>
            </a:extLst>
          </p:cNvPr>
          <p:cNvPicPr/>
          <p:nvPr/>
        </p:nvPicPr>
        <p:blipFill>
          <a:blip r:embed="rId2">
            <a:extLst>
              <a:ext uri="{28A0092B-C50C-407E-A947-70E740481C1C}">
                <a14:useLocalDpi xmlns:a14="http://schemas.microsoft.com/office/drawing/2010/main" val="0"/>
              </a:ext>
            </a:extLst>
          </a:blip>
          <a:srcRect/>
          <a:stretch/>
        </p:blipFill>
        <p:spPr>
          <a:xfrm>
            <a:off x="2583935" y="2173369"/>
            <a:ext cx="12511799" cy="6627731"/>
          </a:xfrm>
          <a:prstGeom prst="rect">
            <a:avLst/>
          </a:prstGeom>
        </p:spPr>
      </p:pic>
      <p:sp>
        <p:nvSpPr>
          <p:cNvPr id="6" name="object 6">
            <a:extLst>
              <a:ext uri="{FF2B5EF4-FFF2-40B4-BE49-F238E27FC236}">
                <a16:creationId xmlns:a16="http://schemas.microsoft.com/office/drawing/2014/main" id="{CF008DCA-B0C0-3C38-BC8D-DACFB88E1C3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0647873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B61A1-3E85-72B9-1429-9A424A112EB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CB0D01C-F198-F51D-CFD5-2C638D58DBA2}"/>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7F9CD2E5-AFA2-D272-129B-9D4BE9E3480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23FD3A51-F300-430F-F12E-FC0841CA54B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80A8E30-FCAA-D5F2-047F-ABA67E0D4896}"/>
              </a:ext>
            </a:extLst>
          </p:cNvPr>
          <p:cNvPicPr/>
          <p:nvPr/>
        </p:nvPicPr>
        <p:blipFill>
          <a:blip r:embed="rId2">
            <a:extLst>
              <a:ext uri="{28A0092B-C50C-407E-A947-70E740481C1C}">
                <a14:useLocalDpi xmlns:a14="http://schemas.microsoft.com/office/drawing/2010/main" val="0"/>
              </a:ext>
            </a:extLst>
          </a:blip>
          <a:srcRect/>
          <a:stretch/>
        </p:blipFill>
        <p:spPr>
          <a:xfrm>
            <a:off x="2534285" y="2232545"/>
            <a:ext cx="12611100" cy="6509379"/>
          </a:xfrm>
          <a:prstGeom prst="rect">
            <a:avLst/>
          </a:prstGeom>
        </p:spPr>
      </p:pic>
      <p:sp>
        <p:nvSpPr>
          <p:cNvPr id="6" name="object 6">
            <a:extLst>
              <a:ext uri="{FF2B5EF4-FFF2-40B4-BE49-F238E27FC236}">
                <a16:creationId xmlns:a16="http://schemas.microsoft.com/office/drawing/2014/main" id="{C42E7E07-4AA2-8E1D-81AD-47119A519CF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715110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B4C6E-4386-CFD1-0123-B242124A7A43}"/>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968A6D2-94E9-5B17-DC2E-646988EEE82E}"/>
              </a:ext>
            </a:extLst>
          </p:cNvPr>
          <p:cNvSpPr/>
          <p:nvPr/>
        </p:nvSpPr>
        <p:spPr>
          <a:xfrm>
            <a:off x="12610465" y="-2933700"/>
            <a:ext cx="7405370" cy="6350635"/>
          </a:xfrm>
          <a:custGeom>
            <a:avLst/>
            <a:gdLst/>
            <a:ahLst/>
            <a:cxnLst/>
            <a:rect l="l" t="t" r="r" b="b"/>
            <a:pathLst>
              <a:path w="7405369" h="6350634">
                <a:moveTo>
                  <a:pt x="5104130" y="6223050"/>
                </a:moveTo>
                <a:lnTo>
                  <a:pt x="5191379" y="6240106"/>
                </a:lnTo>
                <a:lnTo>
                  <a:pt x="5241543" y="6249327"/>
                </a:lnTo>
                <a:lnTo>
                  <a:pt x="5291835" y="6258153"/>
                </a:lnTo>
                <a:lnTo>
                  <a:pt x="5342255" y="6266586"/>
                </a:lnTo>
                <a:lnTo>
                  <a:pt x="5392801" y="6274625"/>
                </a:lnTo>
                <a:lnTo>
                  <a:pt x="5443474" y="6282270"/>
                </a:lnTo>
                <a:lnTo>
                  <a:pt x="5494274" y="6289509"/>
                </a:lnTo>
                <a:lnTo>
                  <a:pt x="5545328" y="6296355"/>
                </a:lnTo>
                <a:lnTo>
                  <a:pt x="5596382" y="6302794"/>
                </a:lnTo>
                <a:lnTo>
                  <a:pt x="5647562" y="6308826"/>
                </a:lnTo>
                <a:lnTo>
                  <a:pt x="5698871" y="6314465"/>
                </a:lnTo>
                <a:lnTo>
                  <a:pt x="5750306" y="6319685"/>
                </a:lnTo>
                <a:lnTo>
                  <a:pt x="5801868" y="6324498"/>
                </a:lnTo>
                <a:lnTo>
                  <a:pt x="5853557" y="6328905"/>
                </a:lnTo>
                <a:lnTo>
                  <a:pt x="5905373" y="6332905"/>
                </a:lnTo>
                <a:lnTo>
                  <a:pt x="5957316" y="6336487"/>
                </a:lnTo>
                <a:lnTo>
                  <a:pt x="6009385" y="6339649"/>
                </a:lnTo>
                <a:lnTo>
                  <a:pt x="6061456" y="6342392"/>
                </a:lnTo>
                <a:lnTo>
                  <a:pt x="6113780" y="6344729"/>
                </a:lnTo>
                <a:lnTo>
                  <a:pt x="6166104" y="6346634"/>
                </a:lnTo>
                <a:lnTo>
                  <a:pt x="6218555" y="6348120"/>
                </a:lnTo>
                <a:lnTo>
                  <a:pt x="6271133" y="6349187"/>
                </a:lnTo>
                <a:lnTo>
                  <a:pt x="6323837" y="6349834"/>
                </a:lnTo>
                <a:lnTo>
                  <a:pt x="6376543" y="6350050"/>
                </a:lnTo>
                <a:lnTo>
                  <a:pt x="6429375" y="6349834"/>
                </a:lnTo>
                <a:lnTo>
                  <a:pt x="6482080" y="6349187"/>
                </a:lnTo>
                <a:lnTo>
                  <a:pt x="6534658" y="6348120"/>
                </a:lnTo>
                <a:lnTo>
                  <a:pt x="6587108" y="6346634"/>
                </a:lnTo>
                <a:lnTo>
                  <a:pt x="6639433" y="6344729"/>
                </a:lnTo>
                <a:lnTo>
                  <a:pt x="6691630" y="6342392"/>
                </a:lnTo>
                <a:lnTo>
                  <a:pt x="6743827" y="6339649"/>
                </a:lnTo>
                <a:lnTo>
                  <a:pt x="6795897" y="6336487"/>
                </a:lnTo>
                <a:lnTo>
                  <a:pt x="6847712" y="6332905"/>
                </a:lnTo>
                <a:lnTo>
                  <a:pt x="6899529" y="6328905"/>
                </a:lnTo>
                <a:lnTo>
                  <a:pt x="6951218" y="6324498"/>
                </a:lnTo>
                <a:lnTo>
                  <a:pt x="7002780" y="6319685"/>
                </a:lnTo>
                <a:lnTo>
                  <a:pt x="7054214" y="6314465"/>
                </a:lnTo>
                <a:lnTo>
                  <a:pt x="7105650" y="6308826"/>
                </a:lnTo>
                <a:lnTo>
                  <a:pt x="7156831" y="6302794"/>
                </a:lnTo>
                <a:lnTo>
                  <a:pt x="7207885" y="6296355"/>
                </a:lnTo>
                <a:lnTo>
                  <a:pt x="7258812" y="6289509"/>
                </a:lnTo>
                <a:lnTo>
                  <a:pt x="7309612" y="6282270"/>
                </a:lnTo>
                <a:lnTo>
                  <a:pt x="7360285" y="6274625"/>
                </a:lnTo>
                <a:lnTo>
                  <a:pt x="7405370" y="6267475"/>
                </a:lnTo>
              </a:path>
              <a:path w="7405369" h="6350634">
                <a:moveTo>
                  <a:pt x="4589018" y="6096000"/>
                </a:moveTo>
                <a:lnTo>
                  <a:pt x="4649089" y="6113272"/>
                </a:lnTo>
                <a:lnTo>
                  <a:pt x="4697603" y="6126734"/>
                </a:lnTo>
                <a:lnTo>
                  <a:pt x="4746371" y="6139688"/>
                </a:lnTo>
                <a:lnTo>
                  <a:pt x="4795139" y="6152426"/>
                </a:lnTo>
                <a:lnTo>
                  <a:pt x="4844160" y="6164719"/>
                </a:lnTo>
                <a:lnTo>
                  <a:pt x="4893310" y="6176645"/>
                </a:lnTo>
                <a:lnTo>
                  <a:pt x="4942712" y="6188176"/>
                </a:lnTo>
                <a:lnTo>
                  <a:pt x="4992116" y="6199339"/>
                </a:lnTo>
                <a:lnTo>
                  <a:pt x="5041773" y="6210109"/>
                </a:lnTo>
                <a:lnTo>
                  <a:pt x="5091430" y="6220498"/>
                </a:lnTo>
                <a:lnTo>
                  <a:pt x="5104130" y="6223050"/>
                </a:lnTo>
              </a:path>
              <a:path w="7405369" h="6350634">
                <a:moveTo>
                  <a:pt x="4200525" y="5969000"/>
                </a:moveTo>
                <a:lnTo>
                  <a:pt x="4266310" y="5992622"/>
                </a:lnTo>
                <a:lnTo>
                  <a:pt x="4313682" y="6009005"/>
                </a:lnTo>
                <a:lnTo>
                  <a:pt x="4361053" y="6025007"/>
                </a:lnTo>
                <a:lnTo>
                  <a:pt x="4408678" y="6040628"/>
                </a:lnTo>
                <a:lnTo>
                  <a:pt x="4456430" y="6055868"/>
                </a:lnTo>
                <a:lnTo>
                  <a:pt x="4504308" y="6070727"/>
                </a:lnTo>
                <a:lnTo>
                  <a:pt x="4552441" y="6085332"/>
                </a:lnTo>
                <a:lnTo>
                  <a:pt x="4589018" y="6096000"/>
                </a:lnTo>
              </a:path>
              <a:path w="7405369" h="6350634">
                <a:moveTo>
                  <a:pt x="3878326" y="5842000"/>
                </a:moveTo>
                <a:lnTo>
                  <a:pt x="3940302" y="5868162"/>
                </a:lnTo>
                <a:lnTo>
                  <a:pt x="3986403" y="5886958"/>
                </a:lnTo>
                <a:lnTo>
                  <a:pt x="4032631" y="5905500"/>
                </a:lnTo>
                <a:lnTo>
                  <a:pt x="4078985" y="5923534"/>
                </a:lnTo>
                <a:lnTo>
                  <a:pt x="4125595" y="5941314"/>
                </a:lnTo>
                <a:lnTo>
                  <a:pt x="4172331" y="5958840"/>
                </a:lnTo>
                <a:lnTo>
                  <a:pt x="4200525" y="5969000"/>
                </a:lnTo>
              </a:path>
              <a:path w="7405369" h="6350634">
                <a:moveTo>
                  <a:pt x="3599306" y="5715000"/>
                </a:moveTo>
                <a:lnTo>
                  <a:pt x="3667887" y="5747893"/>
                </a:lnTo>
                <a:lnTo>
                  <a:pt x="3712845" y="5768721"/>
                </a:lnTo>
                <a:lnTo>
                  <a:pt x="3757929" y="5789295"/>
                </a:lnTo>
                <a:lnTo>
                  <a:pt x="3803268" y="5809488"/>
                </a:lnTo>
                <a:lnTo>
                  <a:pt x="3848862" y="5829427"/>
                </a:lnTo>
                <a:lnTo>
                  <a:pt x="3878326" y="5842000"/>
                </a:lnTo>
              </a:path>
              <a:path w="7405369" h="6350634">
                <a:moveTo>
                  <a:pt x="3351276" y="5588000"/>
                </a:moveTo>
                <a:lnTo>
                  <a:pt x="3402329" y="5615432"/>
                </a:lnTo>
                <a:lnTo>
                  <a:pt x="3446145" y="5638292"/>
                </a:lnTo>
                <a:lnTo>
                  <a:pt x="3490087" y="5660898"/>
                </a:lnTo>
                <a:lnTo>
                  <a:pt x="3534283" y="5683123"/>
                </a:lnTo>
                <a:lnTo>
                  <a:pt x="3578606" y="5704967"/>
                </a:lnTo>
                <a:lnTo>
                  <a:pt x="3599306" y="5715000"/>
                </a:lnTo>
              </a:path>
              <a:path w="7405369" h="6350634">
                <a:moveTo>
                  <a:pt x="3126993" y="5461000"/>
                </a:moveTo>
                <a:lnTo>
                  <a:pt x="3186556" y="5495925"/>
                </a:lnTo>
                <a:lnTo>
                  <a:pt x="3229229" y="5520563"/>
                </a:lnTo>
                <a:lnTo>
                  <a:pt x="3272281" y="5544693"/>
                </a:lnTo>
                <a:lnTo>
                  <a:pt x="3315462" y="5568569"/>
                </a:lnTo>
                <a:lnTo>
                  <a:pt x="3351276" y="5588000"/>
                </a:lnTo>
              </a:path>
              <a:path w="7405369" h="6350634">
                <a:moveTo>
                  <a:pt x="2921889" y="5334000"/>
                </a:moveTo>
                <a:lnTo>
                  <a:pt x="2975864" y="5368544"/>
                </a:lnTo>
                <a:lnTo>
                  <a:pt x="3017647" y="5394706"/>
                </a:lnTo>
                <a:lnTo>
                  <a:pt x="3059556" y="5420487"/>
                </a:lnTo>
                <a:lnTo>
                  <a:pt x="3101593" y="5446014"/>
                </a:lnTo>
                <a:lnTo>
                  <a:pt x="3126993" y="5461000"/>
                </a:lnTo>
              </a:path>
              <a:path w="7405369" h="6350634">
                <a:moveTo>
                  <a:pt x="2732785" y="5207000"/>
                </a:moveTo>
                <a:lnTo>
                  <a:pt x="2770758" y="5233416"/>
                </a:lnTo>
                <a:lnTo>
                  <a:pt x="2811272" y="5260975"/>
                </a:lnTo>
                <a:lnTo>
                  <a:pt x="2852166" y="5288407"/>
                </a:lnTo>
                <a:lnTo>
                  <a:pt x="2893187" y="5315458"/>
                </a:lnTo>
                <a:lnTo>
                  <a:pt x="2921889" y="5334000"/>
                </a:lnTo>
              </a:path>
              <a:path w="7405369" h="6350634">
                <a:moveTo>
                  <a:pt x="2557145" y="5080000"/>
                </a:moveTo>
                <a:lnTo>
                  <a:pt x="2610612" y="5119751"/>
                </a:lnTo>
                <a:lnTo>
                  <a:pt x="2650235" y="5148580"/>
                </a:lnTo>
                <a:lnTo>
                  <a:pt x="2690241" y="5177155"/>
                </a:lnTo>
                <a:lnTo>
                  <a:pt x="2730373" y="5205349"/>
                </a:lnTo>
                <a:lnTo>
                  <a:pt x="2732785" y="5207000"/>
                </a:lnTo>
              </a:path>
              <a:path w="7405369" h="6350634">
                <a:moveTo>
                  <a:pt x="2393187" y="4953000"/>
                </a:moveTo>
                <a:lnTo>
                  <a:pt x="2415666" y="4971033"/>
                </a:lnTo>
                <a:lnTo>
                  <a:pt x="2454148" y="5001387"/>
                </a:lnTo>
                <a:lnTo>
                  <a:pt x="2492883" y="5031358"/>
                </a:lnTo>
                <a:lnTo>
                  <a:pt x="2531872" y="5061077"/>
                </a:lnTo>
                <a:lnTo>
                  <a:pt x="2557145" y="5080000"/>
                </a:lnTo>
              </a:path>
              <a:path w="7405369" h="6350634">
                <a:moveTo>
                  <a:pt x="2239645" y="4826000"/>
                </a:moveTo>
                <a:lnTo>
                  <a:pt x="2264029" y="4846828"/>
                </a:lnTo>
                <a:lnTo>
                  <a:pt x="2301493" y="4878324"/>
                </a:lnTo>
                <a:lnTo>
                  <a:pt x="2339339" y="4909439"/>
                </a:lnTo>
                <a:lnTo>
                  <a:pt x="2377312" y="4940427"/>
                </a:lnTo>
                <a:lnTo>
                  <a:pt x="2393187" y="4953000"/>
                </a:lnTo>
              </a:path>
              <a:path w="7405369" h="6350634">
                <a:moveTo>
                  <a:pt x="2095246" y="4699000"/>
                </a:moveTo>
                <a:lnTo>
                  <a:pt x="2116328" y="4718177"/>
                </a:lnTo>
                <a:lnTo>
                  <a:pt x="2152777" y="4750689"/>
                </a:lnTo>
                <a:lnTo>
                  <a:pt x="2189606" y="4783074"/>
                </a:lnTo>
                <a:lnTo>
                  <a:pt x="2226691" y="4815078"/>
                </a:lnTo>
                <a:lnTo>
                  <a:pt x="2239645" y="4826000"/>
                </a:lnTo>
              </a:path>
              <a:path w="7405369" h="6350634">
                <a:moveTo>
                  <a:pt x="1959102" y="4572000"/>
                </a:moveTo>
                <a:lnTo>
                  <a:pt x="1972564" y="4584954"/>
                </a:lnTo>
                <a:lnTo>
                  <a:pt x="2008124" y="4618736"/>
                </a:lnTo>
                <a:lnTo>
                  <a:pt x="2043938" y="4652137"/>
                </a:lnTo>
                <a:lnTo>
                  <a:pt x="2080005" y="4685283"/>
                </a:lnTo>
                <a:lnTo>
                  <a:pt x="2095246" y="4699000"/>
                </a:lnTo>
              </a:path>
              <a:path w="7405369" h="6350634">
                <a:moveTo>
                  <a:pt x="1830577" y="4445000"/>
                </a:moveTo>
                <a:lnTo>
                  <a:pt x="1833118" y="4447667"/>
                </a:lnTo>
                <a:lnTo>
                  <a:pt x="1867535" y="4482338"/>
                </a:lnTo>
                <a:lnTo>
                  <a:pt x="1902333" y="4516882"/>
                </a:lnTo>
                <a:lnTo>
                  <a:pt x="1937385" y="4551045"/>
                </a:lnTo>
                <a:lnTo>
                  <a:pt x="1959102" y="4572000"/>
                </a:lnTo>
              </a:path>
              <a:path w="7405369" h="6350634">
                <a:moveTo>
                  <a:pt x="1709039" y="4318000"/>
                </a:moveTo>
                <a:lnTo>
                  <a:pt x="1731264" y="4341749"/>
                </a:lnTo>
                <a:lnTo>
                  <a:pt x="1764919" y="4377308"/>
                </a:lnTo>
                <a:lnTo>
                  <a:pt x="1798827" y="4412615"/>
                </a:lnTo>
                <a:lnTo>
                  <a:pt x="1830577" y="4445000"/>
                </a:lnTo>
              </a:path>
              <a:path w="7405369" h="6350634">
                <a:moveTo>
                  <a:pt x="1593850" y="4191000"/>
                </a:moveTo>
                <a:lnTo>
                  <a:pt x="1599184" y="4197096"/>
                </a:lnTo>
                <a:lnTo>
                  <a:pt x="1631823" y="4233672"/>
                </a:lnTo>
                <a:lnTo>
                  <a:pt x="1664716" y="4269994"/>
                </a:lnTo>
                <a:lnTo>
                  <a:pt x="1697863" y="4305935"/>
                </a:lnTo>
                <a:lnTo>
                  <a:pt x="1709039" y="4318000"/>
                </a:lnTo>
              </a:path>
              <a:path w="7405369" h="6350634">
                <a:moveTo>
                  <a:pt x="1484756" y="4064000"/>
                </a:moveTo>
                <a:lnTo>
                  <a:pt x="1503172" y="4085971"/>
                </a:lnTo>
                <a:lnTo>
                  <a:pt x="1534922" y="4123182"/>
                </a:lnTo>
                <a:lnTo>
                  <a:pt x="1566926" y="4160266"/>
                </a:lnTo>
                <a:lnTo>
                  <a:pt x="1593850" y="4191000"/>
                </a:lnTo>
              </a:path>
              <a:path w="7405369" h="6350634">
                <a:moveTo>
                  <a:pt x="1381125" y="3937000"/>
                </a:moveTo>
                <a:lnTo>
                  <a:pt x="1409573" y="3972560"/>
                </a:lnTo>
                <a:lnTo>
                  <a:pt x="1440434" y="4010660"/>
                </a:lnTo>
                <a:lnTo>
                  <a:pt x="1471676" y="4048379"/>
                </a:lnTo>
                <a:lnTo>
                  <a:pt x="1484756" y="4064000"/>
                </a:lnTo>
              </a:path>
              <a:path w="7405369" h="6350634">
                <a:moveTo>
                  <a:pt x="1282827" y="3810000"/>
                </a:moveTo>
                <a:lnTo>
                  <a:pt x="1288796" y="3818001"/>
                </a:lnTo>
                <a:lnTo>
                  <a:pt x="1318514" y="3856990"/>
                </a:lnTo>
                <a:lnTo>
                  <a:pt x="1348613" y="3895725"/>
                </a:lnTo>
                <a:lnTo>
                  <a:pt x="1378966" y="3934333"/>
                </a:lnTo>
                <a:lnTo>
                  <a:pt x="1381125" y="3937000"/>
                </a:lnTo>
              </a:path>
              <a:path w="7405369" h="6350634">
                <a:moveTo>
                  <a:pt x="1189481" y="3683000"/>
                </a:moveTo>
                <a:lnTo>
                  <a:pt x="1201420" y="3699637"/>
                </a:lnTo>
                <a:lnTo>
                  <a:pt x="1230249" y="3739388"/>
                </a:lnTo>
                <a:lnTo>
                  <a:pt x="1259331" y="3778758"/>
                </a:lnTo>
                <a:lnTo>
                  <a:pt x="1282827" y="3810000"/>
                </a:lnTo>
              </a:path>
              <a:path w="7405369" h="6350634">
                <a:moveTo>
                  <a:pt x="1100836" y="3556000"/>
                </a:moveTo>
                <a:lnTo>
                  <a:pt x="1116584" y="3579241"/>
                </a:lnTo>
                <a:lnTo>
                  <a:pt x="1144524" y="3619627"/>
                </a:lnTo>
                <a:lnTo>
                  <a:pt x="1172845" y="3659759"/>
                </a:lnTo>
                <a:lnTo>
                  <a:pt x="1189481" y="3683000"/>
                </a:lnTo>
              </a:path>
              <a:path w="7405369" h="6350634">
                <a:moveTo>
                  <a:pt x="1016635" y="3429000"/>
                </a:moveTo>
                <a:lnTo>
                  <a:pt x="1034542" y="3456813"/>
                </a:lnTo>
                <a:lnTo>
                  <a:pt x="1061593" y="3497834"/>
                </a:lnTo>
                <a:lnTo>
                  <a:pt x="1088898" y="3538601"/>
                </a:lnTo>
                <a:lnTo>
                  <a:pt x="1100836" y="3556000"/>
                </a:lnTo>
              </a:path>
              <a:path w="7405369" h="6350634">
                <a:moveTo>
                  <a:pt x="936625" y="3302000"/>
                </a:moveTo>
                <a:lnTo>
                  <a:pt x="955294" y="3332353"/>
                </a:lnTo>
                <a:lnTo>
                  <a:pt x="981328" y="3374009"/>
                </a:lnTo>
                <a:lnTo>
                  <a:pt x="1007745" y="3415538"/>
                </a:lnTo>
                <a:lnTo>
                  <a:pt x="1016635" y="3429000"/>
                </a:lnTo>
              </a:path>
              <a:path w="7405369" h="6350634">
                <a:moveTo>
                  <a:pt x="860805" y="3175000"/>
                </a:moveTo>
                <a:lnTo>
                  <a:pt x="878840" y="3205988"/>
                </a:lnTo>
                <a:lnTo>
                  <a:pt x="903986" y="3248279"/>
                </a:lnTo>
                <a:lnTo>
                  <a:pt x="929513" y="3290442"/>
                </a:lnTo>
                <a:lnTo>
                  <a:pt x="936625" y="3302000"/>
                </a:lnTo>
              </a:path>
              <a:path w="7405369" h="6350634">
                <a:moveTo>
                  <a:pt x="788797" y="3048000"/>
                </a:moveTo>
                <a:lnTo>
                  <a:pt x="805179" y="3077717"/>
                </a:lnTo>
                <a:lnTo>
                  <a:pt x="829437" y="3120644"/>
                </a:lnTo>
                <a:lnTo>
                  <a:pt x="853948" y="3163442"/>
                </a:lnTo>
                <a:lnTo>
                  <a:pt x="860805" y="3175000"/>
                </a:lnTo>
              </a:path>
              <a:path w="7405369" h="6350634">
                <a:moveTo>
                  <a:pt x="720725" y="2921000"/>
                </a:moveTo>
                <a:lnTo>
                  <a:pt x="734568" y="2947542"/>
                </a:lnTo>
                <a:lnTo>
                  <a:pt x="757809" y="2991104"/>
                </a:lnTo>
                <a:lnTo>
                  <a:pt x="781303" y="3034538"/>
                </a:lnTo>
                <a:lnTo>
                  <a:pt x="788797" y="3048000"/>
                </a:lnTo>
              </a:path>
              <a:path w="7405369" h="6350634">
                <a:moveTo>
                  <a:pt x="656081" y="2794000"/>
                </a:moveTo>
                <a:lnTo>
                  <a:pt x="666876" y="2815716"/>
                </a:lnTo>
                <a:lnTo>
                  <a:pt x="689101" y="2859786"/>
                </a:lnTo>
                <a:lnTo>
                  <a:pt x="711708" y="2903854"/>
                </a:lnTo>
                <a:lnTo>
                  <a:pt x="720725" y="2921000"/>
                </a:lnTo>
              </a:path>
              <a:path w="7405369" h="6350634">
                <a:moveTo>
                  <a:pt x="595122" y="2667000"/>
                </a:moveTo>
                <a:lnTo>
                  <a:pt x="602106" y="2681986"/>
                </a:lnTo>
                <a:lnTo>
                  <a:pt x="623316" y="2726816"/>
                </a:lnTo>
                <a:lnTo>
                  <a:pt x="644905" y="2771266"/>
                </a:lnTo>
                <a:lnTo>
                  <a:pt x="656081" y="2794000"/>
                </a:lnTo>
              </a:path>
              <a:path w="7405369" h="6350634">
                <a:moveTo>
                  <a:pt x="537591" y="2540000"/>
                </a:moveTo>
                <a:lnTo>
                  <a:pt x="540385" y="2546604"/>
                </a:lnTo>
                <a:lnTo>
                  <a:pt x="560577" y="2591942"/>
                </a:lnTo>
                <a:lnTo>
                  <a:pt x="581151" y="2637028"/>
                </a:lnTo>
                <a:lnTo>
                  <a:pt x="595122" y="2667000"/>
                </a:lnTo>
              </a:path>
              <a:path w="7405369" h="6350634">
                <a:moveTo>
                  <a:pt x="483235" y="2413000"/>
                </a:moveTo>
                <a:lnTo>
                  <a:pt x="501015" y="2455417"/>
                </a:lnTo>
                <a:lnTo>
                  <a:pt x="520573" y="2501138"/>
                </a:lnTo>
                <a:lnTo>
                  <a:pt x="537591" y="2540000"/>
                </a:lnTo>
              </a:path>
              <a:path w="7405369" h="6350634">
                <a:moveTo>
                  <a:pt x="432308" y="2286000"/>
                </a:moveTo>
                <a:lnTo>
                  <a:pt x="444500" y="2317369"/>
                </a:lnTo>
                <a:lnTo>
                  <a:pt x="462915" y="2363597"/>
                </a:lnTo>
                <a:lnTo>
                  <a:pt x="481838" y="2409571"/>
                </a:lnTo>
                <a:lnTo>
                  <a:pt x="483235" y="2413000"/>
                </a:lnTo>
              </a:path>
              <a:path w="7405369" h="6350634">
                <a:moveTo>
                  <a:pt x="384428" y="2159000"/>
                </a:moveTo>
                <a:lnTo>
                  <a:pt x="391160" y="2177541"/>
                </a:lnTo>
                <a:lnTo>
                  <a:pt x="408559" y="2224278"/>
                </a:lnTo>
                <a:lnTo>
                  <a:pt x="426339" y="2270887"/>
                </a:lnTo>
                <a:lnTo>
                  <a:pt x="432308" y="2286000"/>
                </a:lnTo>
              </a:path>
              <a:path w="7405369" h="6350634">
                <a:moveTo>
                  <a:pt x="339598" y="2032000"/>
                </a:moveTo>
                <a:lnTo>
                  <a:pt x="340995" y="2036317"/>
                </a:lnTo>
                <a:lnTo>
                  <a:pt x="357377" y="2083562"/>
                </a:lnTo>
                <a:lnTo>
                  <a:pt x="374015" y="2130679"/>
                </a:lnTo>
                <a:lnTo>
                  <a:pt x="384428" y="2159000"/>
                </a:lnTo>
              </a:path>
              <a:path w="7405369" h="6350634">
                <a:moveTo>
                  <a:pt x="297815" y="1905000"/>
                </a:moveTo>
                <a:lnTo>
                  <a:pt x="309372" y="1941322"/>
                </a:lnTo>
                <a:lnTo>
                  <a:pt x="324993" y="1988947"/>
                </a:lnTo>
                <a:lnTo>
                  <a:pt x="339598" y="2032000"/>
                </a:lnTo>
              </a:path>
              <a:path w="7405369" h="6350634">
                <a:moveTo>
                  <a:pt x="258952" y="1778000"/>
                </a:moveTo>
                <a:lnTo>
                  <a:pt x="264668" y="1797558"/>
                </a:lnTo>
                <a:lnTo>
                  <a:pt x="279146" y="1845564"/>
                </a:lnTo>
                <a:lnTo>
                  <a:pt x="294131" y="1893570"/>
                </a:lnTo>
                <a:lnTo>
                  <a:pt x="297815" y="1905000"/>
                </a:lnTo>
              </a:path>
              <a:path w="7405369" h="6350634">
                <a:moveTo>
                  <a:pt x="222885" y="1651000"/>
                </a:moveTo>
                <a:lnTo>
                  <a:pt x="223266" y="1652270"/>
                </a:lnTo>
                <a:lnTo>
                  <a:pt x="236600" y="1700911"/>
                </a:lnTo>
                <a:lnTo>
                  <a:pt x="250444" y="1749298"/>
                </a:lnTo>
                <a:lnTo>
                  <a:pt x="258952" y="1778000"/>
                </a:lnTo>
              </a:path>
              <a:path w="7405369" h="6350634">
                <a:moveTo>
                  <a:pt x="189865" y="1524000"/>
                </a:moveTo>
                <a:lnTo>
                  <a:pt x="197485" y="1554734"/>
                </a:lnTo>
                <a:lnTo>
                  <a:pt x="210185" y="1603628"/>
                </a:lnTo>
                <a:lnTo>
                  <a:pt x="222885" y="1651000"/>
                </a:lnTo>
              </a:path>
              <a:path w="7405369" h="6350634">
                <a:moveTo>
                  <a:pt x="159512" y="1397000"/>
                </a:moveTo>
                <a:lnTo>
                  <a:pt x="161798" y="1407287"/>
                </a:lnTo>
                <a:lnTo>
                  <a:pt x="173354" y="1456563"/>
                </a:lnTo>
                <a:lnTo>
                  <a:pt x="185166" y="1505712"/>
                </a:lnTo>
                <a:lnTo>
                  <a:pt x="189865" y="1524000"/>
                </a:lnTo>
              </a:path>
              <a:path w="7405369" h="6350634">
                <a:moveTo>
                  <a:pt x="106934" y="1143000"/>
                </a:moveTo>
                <a:lnTo>
                  <a:pt x="109854" y="1158621"/>
                </a:lnTo>
                <a:lnTo>
                  <a:pt x="119379" y="1208659"/>
                </a:lnTo>
                <a:lnTo>
                  <a:pt x="129413" y="1258442"/>
                </a:lnTo>
                <a:lnTo>
                  <a:pt x="131825" y="1270000"/>
                </a:lnTo>
              </a:path>
              <a:path w="7405369" h="6350634">
                <a:moveTo>
                  <a:pt x="84709" y="1016000"/>
                </a:moveTo>
                <a:lnTo>
                  <a:pt x="91821" y="1058164"/>
                </a:lnTo>
                <a:lnTo>
                  <a:pt x="100584" y="1108455"/>
                </a:lnTo>
                <a:lnTo>
                  <a:pt x="106934" y="1143000"/>
                </a:lnTo>
              </a:path>
              <a:path w="7405369" h="6350634">
                <a:moveTo>
                  <a:pt x="65150" y="889000"/>
                </a:moveTo>
                <a:lnTo>
                  <a:pt x="67691" y="906399"/>
                </a:lnTo>
                <a:lnTo>
                  <a:pt x="75311" y="957072"/>
                </a:lnTo>
                <a:lnTo>
                  <a:pt x="83312" y="1007745"/>
                </a:lnTo>
                <a:lnTo>
                  <a:pt x="84709" y="1016000"/>
                </a:lnTo>
              </a:path>
              <a:path w="7405369" h="6350634">
                <a:moveTo>
                  <a:pt x="48260" y="762000"/>
                </a:moveTo>
                <a:lnTo>
                  <a:pt x="53594" y="804672"/>
                </a:lnTo>
                <a:lnTo>
                  <a:pt x="60451" y="855599"/>
                </a:lnTo>
                <a:lnTo>
                  <a:pt x="65150" y="889000"/>
                </a:lnTo>
              </a:path>
              <a:path w="7405369" h="6350634">
                <a:moveTo>
                  <a:pt x="33909" y="635000"/>
                </a:moveTo>
                <a:lnTo>
                  <a:pt x="35433" y="651001"/>
                </a:lnTo>
                <a:lnTo>
                  <a:pt x="41148" y="702309"/>
                </a:lnTo>
                <a:lnTo>
                  <a:pt x="47117" y="753618"/>
                </a:lnTo>
                <a:lnTo>
                  <a:pt x="48260" y="762000"/>
                </a:lnTo>
              </a:path>
              <a:path w="7405369" h="6350634">
                <a:moveTo>
                  <a:pt x="21971" y="508000"/>
                </a:moveTo>
                <a:lnTo>
                  <a:pt x="25400" y="548004"/>
                </a:lnTo>
                <a:lnTo>
                  <a:pt x="30225" y="599567"/>
                </a:lnTo>
                <a:lnTo>
                  <a:pt x="33909" y="635000"/>
                </a:lnTo>
              </a:path>
              <a:path w="7405369" h="6350634">
                <a:moveTo>
                  <a:pt x="12700" y="381000"/>
                </a:moveTo>
                <a:lnTo>
                  <a:pt x="13462" y="392683"/>
                </a:lnTo>
                <a:lnTo>
                  <a:pt x="17018" y="444500"/>
                </a:lnTo>
                <a:lnTo>
                  <a:pt x="21081" y="496316"/>
                </a:lnTo>
                <a:lnTo>
                  <a:pt x="21971" y="508000"/>
                </a:lnTo>
              </a:path>
              <a:path w="7405369" h="6350634">
                <a:moveTo>
                  <a:pt x="5969" y="254000"/>
                </a:moveTo>
                <a:lnTo>
                  <a:pt x="7493" y="288417"/>
                </a:lnTo>
                <a:lnTo>
                  <a:pt x="10287" y="340614"/>
                </a:lnTo>
                <a:lnTo>
                  <a:pt x="12700" y="381000"/>
                </a:lnTo>
              </a:path>
              <a:path w="7405369" h="6350634">
                <a:moveTo>
                  <a:pt x="1777" y="127000"/>
                </a:moveTo>
                <a:lnTo>
                  <a:pt x="1777" y="131318"/>
                </a:lnTo>
                <a:lnTo>
                  <a:pt x="3301" y="183896"/>
                </a:lnTo>
                <a:lnTo>
                  <a:pt x="5206" y="236220"/>
                </a:lnTo>
                <a:lnTo>
                  <a:pt x="5969" y="254000"/>
                </a:lnTo>
              </a:path>
              <a:path w="7405369" h="6350634">
                <a:moveTo>
                  <a:pt x="0" y="0"/>
                </a:moveTo>
                <a:lnTo>
                  <a:pt x="0" y="26161"/>
                </a:lnTo>
                <a:lnTo>
                  <a:pt x="762" y="78867"/>
                </a:lnTo>
                <a:lnTo>
                  <a:pt x="1777" y="127000"/>
                </a:lnTo>
              </a:path>
            </a:pathLst>
          </a:custGeom>
          <a:ln w="723900">
            <a:solidFill>
              <a:srgbClr val="FC601F"/>
            </a:solidFill>
          </a:ln>
        </p:spPr>
        <p:txBody>
          <a:bodyPr wrap="square" lIns="0" tIns="0" rIns="0" bIns="0" rtlCol="0"/>
          <a:lstStyle/>
          <a:p>
            <a:endParaRPr dirty="0"/>
          </a:p>
        </p:txBody>
      </p:sp>
      <p:pic>
        <p:nvPicPr>
          <p:cNvPr id="5" name="object 5">
            <a:extLst>
              <a:ext uri="{FF2B5EF4-FFF2-40B4-BE49-F238E27FC236}">
                <a16:creationId xmlns:a16="http://schemas.microsoft.com/office/drawing/2014/main" id="{EF78A887-32D1-A7EA-77A9-3A2B2A62EB21}"/>
              </a:ext>
            </a:extLst>
          </p:cNvPr>
          <p:cNvPicPr/>
          <p:nvPr/>
        </p:nvPicPr>
        <p:blipFill>
          <a:blip r:embed="rId2" cstate="print"/>
          <a:stretch>
            <a:fillRect/>
          </a:stretch>
        </p:blipFill>
        <p:spPr>
          <a:xfrm>
            <a:off x="16115832" y="539766"/>
            <a:ext cx="236346" cy="235711"/>
          </a:xfrm>
          <a:prstGeom prst="rect">
            <a:avLst/>
          </a:prstGeom>
        </p:spPr>
      </p:pic>
      <p:pic>
        <p:nvPicPr>
          <p:cNvPr id="6" name="object 6">
            <a:extLst>
              <a:ext uri="{FF2B5EF4-FFF2-40B4-BE49-F238E27FC236}">
                <a16:creationId xmlns:a16="http://schemas.microsoft.com/office/drawing/2014/main" id="{C4216860-CB3A-7017-4F9B-053391189369}"/>
              </a:ext>
            </a:extLst>
          </p:cNvPr>
          <p:cNvPicPr/>
          <p:nvPr/>
        </p:nvPicPr>
        <p:blipFill>
          <a:blip r:embed="rId3" cstate="print"/>
          <a:stretch>
            <a:fillRect/>
          </a:stretch>
        </p:blipFill>
        <p:spPr>
          <a:xfrm>
            <a:off x="17022190" y="539767"/>
            <a:ext cx="233680" cy="235711"/>
          </a:xfrm>
          <a:prstGeom prst="rect">
            <a:avLst/>
          </a:prstGeom>
        </p:spPr>
      </p:pic>
      <p:pic>
        <p:nvPicPr>
          <p:cNvPr id="7" name="object 7">
            <a:extLst>
              <a:ext uri="{FF2B5EF4-FFF2-40B4-BE49-F238E27FC236}">
                <a16:creationId xmlns:a16="http://schemas.microsoft.com/office/drawing/2014/main" id="{034287B3-97A4-9C8B-3F8B-875A773F8D95}"/>
              </a:ext>
            </a:extLst>
          </p:cNvPr>
          <p:cNvPicPr/>
          <p:nvPr/>
        </p:nvPicPr>
        <p:blipFill>
          <a:blip r:embed="rId4" cstate="print"/>
          <a:stretch>
            <a:fillRect/>
          </a:stretch>
        </p:blipFill>
        <p:spPr>
          <a:xfrm>
            <a:off x="16569011" y="539767"/>
            <a:ext cx="236346" cy="235711"/>
          </a:xfrm>
          <a:prstGeom prst="rect">
            <a:avLst/>
          </a:prstGeom>
        </p:spPr>
      </p:pic>
      <p:sp>
        <p:nvSpPr>
          <p:cNvPr id="11" name="object 11">
            <a:extLst>
              <a:ext uri="{FF2B5EF4-FFF2-40B4-BE49-F238E27FC236}">
                <a16:creationId xmlns:a16="http://schemas.microsoft.com/office/drawing/2014/main" id="{C667C8E5-A6A8-1560-DF22-A2FEF1588B82}"/>
              </a:ext>
            </a:extLst>
          </p:cNvPr>
          <p:cNvSpPr/>
          <p:nvPr/>
        </p:nvSpPr>
        <p:spPr>
          <a:xfrm>
            <a:off x="723698" y="6238875"/>
            <a:ext cx="448309" cy="4048125"/>
          </a:xfrm>
          <a:custGeom>
            <a:avLst/>
            <a:gdLst/>
            <a:ahLst/>
            <a:cxnLst/>
            <a:rect l="l" t="t" r="r" b="b"/>
            <a:pathLst>
              <a:path w="448310" h="4048125">
                <a:moveTo>
                  <a:pt x="0" y="4048125"/>
                </a:moveTo>
                <a:lnTo>
                  <a:pt x="6076" y="4022457"/>
                </a:lnTo>
                <a:lnTo>
                  <a:pt x="17760" y="3972114"/>
                </a:lnTo>
                <a:lnTo>
                  <a:pt x="18649" y="3968259"/>
                </a:lnTo>
              </a:path>
              <a:path w="448310" h="4048125">
                <a:moveTo>
                  <a:pt x="18649" y="3968259"/>
                </a:moveTo>
                <a:lnTo>
                  <a:pt x="29190" y="3921323"/>
                </a:lnTo>
                <a:lnTo>
                  <a:pt x="40620" y="3870083"/>
                </a:lnTo>
                <a:lnTo>
                  <a:pt x="46970" y="3841254"/>
                </a:lnTo>
              </a:path>
              <a:path w="448310" h="4048125">
                <a:moveTo>
                  <a:pt x="46970" y="3841254"/>
                </a:moveTo>
                <a:lnTo>
                  <a:pt x="51923" y="3818407"/>
                </a:lnTo>
                <a:lnTo>
                  <a:pt x="62972" y="3766286"/>
                </a:lnTo>
                <a:lnTo>
                  <a:pt x="73894" y="3714241"/>
                </a:lnTo>
              </a:path>
              <a:path w="448310" h="4048125">
                <a:moveTo>
                  <a:pt x="73894" y="3714254"/>
                </a:moveTo>
                <a:lnTo>
                  <a:pt x="74021" y="3713734"/>
                </a:lnTo>
                <a:lnTo>
                  <a:pt x="84943" y="3660762"/>
                </a:lnTo>
                <a:lnTo>
                  <a:pt x="95611" y="3607346"/>
                </a:lnTo>
                <a:lnTo>
                  <a:pt x="99548" y="3587254"/>
                </a:lnTo>
              </a:path>
              <a:path w="448310" h="4048125">
                <a:moveTo>
                  <a:pt x="99548" y="3587254"/>
                </a:moveTo>
                <a:lnTo>
                  <a:pt x="106152" y="3553523"/>
                </a:lnTo>
                <a:lnTo>
                  <a:pt x="116693" y="3499269"/>
                </a:lnTo>
                <a:lnTo>
                  <a:pt x="123932" y="3460254"/>
                </a:lnTo>
              </a:path>
              <a:path w="448310" h="4048125">
                <a:moveTo>
                  <a:pt x="123932" y="3460254"/>
                </a:moveTo>
                <a:lnTo>
                  <a:pt x="126980" y="3444608"/>
                </a:lnTo>
                <a:lnTo>
                  <a:pt x="137140" y="3389541"/>
                </a:lnTo>
                <a:lnTo>
                  <a:pt x="147173" y="3334054"/>
                </a:lnTo>
                <a:lnTo>
                  <a:pt x="147300" y="3333254"/>
                </a:lnTo>
              </a:path>
              <a:path w="448310" h="4048125">
                <a:moveTo>
                  <a:pt x="147300" y="3333254"/>
                </a:moveTo>
                <a:lnTo>
                  <a:pt x="157079" y="3278174"/>
                </a:lnTo>
                <a:lnTo>
                  <a:pt x="166731" y="3221888"/>
                </a:lnTo>
                <a:lnTo>
                  <a:pt x="169398" y="3206254"/>
                </a:lnTo>
              </a:path>
              <a:path w="448310" h="4048125">
                <a:moveTo>
                  <a:pt x="169398" y="3206254"/>
                </a:moveTo>
                <a:lnTo>
                  <a:pt x="176383" y="3165208"/>
                </a:lnTo>
                <a:lnTo>
                  <a:pt x="185781" y="3108147"/>
                </a:lnTo>
                <a:lnTo>
                  <a:pt x="190480" y="3079254"/>
                </a:lnTo>
              </a:path>
              <a:path w="448310" h="4048125">
                <a:moveTo>
                  <a:pt x="190480" y="3079254"/>
                </a:moveTo>
                <a:lnTo>
                  <a:pt x="195052" y="3050692"/>
                </a:lnTo>
                <a:lnTo>
                  <a:pt x="204323" y="2992843"/>
                </a:lnTo>
                <a:lnTo>
                  <a:pt x="210546" y="2952254"/>
                </a:lnTo>
              </a:path>
              <a:path w="448310" h="4048125">
                <a:moveTo>
                  <a:pt x="210546" y="2952254"/>
                </a:moveTo>
                <a:lnTo>
                  <a:pt x="213213" y="2934627"/>
                </a:lnTo>
                <a:lnTo>
                  <a:pt x="222103" y="2876029"/>
                </a:lnTo>
                <a:lnTo>
                  <a:pt x="229596" y="2825254"/>
                </a:lnTo>
              </a:path>
              <a:path w="448310" h="4048125">
                <a:moveTo>
                  <a:pt x="229596" y="2825254"/>
                </a:moveTo>
                <a:lnTo>
                  <a:pt x="230866" y="2817063"/>
                </a:lnTo>
                <a:lnTo>
                  <a:pt x="239375" y="2757678"/>
                </a:lnTo>
                <a:lnTo>
                  <a:pt x="247757" y="2698241"/>
                </a:lnTo>
              </a:path>
              <a:path w="448310" h="4048125">
                <a:moveTo>
                  <a:pt x="247757" y="2698241"/>
                </a:moveTo>
                <a:lnTo>
                  <a:pt x="247757" y="2697988"/>
                </a:lnTo>
                <a:lnTo>
                  <a:pt x="256012" y="2637916"/>
                </a:lnTo>
                <a:lnTo>
                  <a:pt x="264140" y="2577591"/>
                </a:lnTo>
                <a:lnTo>
                  <a:pt x="264902" y="2571241"/>
                </a:lnTo>
              </a:path>
              <a:path w="448310" h="4048125">
                <a:moveTo>
                  <a:pt x="264902" y="2571241"/>
                </a:moveTo>
                <a:lnTo>
                  <a:pt x="272014" y="2516759"/>
                </a:lnTo>
                <a:lnTo>
                  <a:pt x="279888" y="2455672"/>
                </a:lnTo>
                <a:lnTo>
                  <a:pt x="281285" y="2444241"/>
                </a:lnTo>
              </a:path>
              <a:path w="448310" h="4048125">
                <a:moveTo>
                  <a:pt x="281285" y="2444241"/>
                </a:moveTo>
                <a:lnTo>
                  <a:pt x="287508" y="2394204"/>
                </a:lnTo>
                <a:lnTo>
                  <a:pt x="295001" y="2332355"/>
                </a:lnTo>
                <a:lnTo>
                  <a:pt x="296779" y="2317242"/>
                </a:lnTo>
              </a:path>
              <a:path w="448310" h="4048125">
                <a:moveTo>
                  <a:pt x="296779" y="2317242"/>
                </a:moveTo>
                <a:lnTo>
                  <a:pt x="302240" y="2270252"/>
                </a:lnTo>
                <a:lnTo>
                  <a:pt x="309352" y="2207768"/>
                </a:lnTo>
                <a:lnTo>
                  <a:pt x="311384" y="2190242"/>
                </a:lnTo>
              </a:path>
              <a:path w="448310" h="4048125">
                <a:moveTo>
                  <a:pt x="311384" y="2190242"/>
                </a:moveTo>
                <a:lnTo>
                  <a:pt x="316337" y="2144903"/>
                </a:lnTo>
                <a:lnTo>
                  <a:pt x="323195" y="2081783"/>
                </a:lnTo>
                <a:lnTo>
                  <a:pt x="325100" y="2063242"/>
                </a:lnTo>
              </a:path>
              <a:path w="448310" h="4048125">
                <a:moveTo>
                  <a:pt x="325100" y="2063242"/>
                </a:moveTo>
                <a:lnTo>
                  <a:pt x="329926" y="2018283"/>
                </a:lnTo>
                <a:lnTo>
                  <a:pt x="336403" y="1954530"/>
                </a:lnTo>
                <a:lnTo>
                  <a:pt x="338181" y="1936242"/>
                </a:lnTo>
              </a:path>
              <a:path w="448310" h="4048125">
                <a:moveTo>
                  <a:pt x="338181" y="1936242"/>
                </a:moveTo>
                <a:lnTo>
                  <a:pt x="342753" y="1890395"/>
                </a:lnTo>
                <a:lnTo>
                  <a:pt x="348849" y="1826006"/>
                </a:lnTo>
                <a:lnTo>
                  <a:pt x="350373" y="1809242"/>
                </a:lnTo>
              </a:path>
              <a:path w="448310" h="4048125">
                <a:moveTo>
                  <a:pt x="350373" y="1809242"/>
                </a:moveTo>
                <a:lnTo>
                  <a:pt x="354818" y="1761363"/>
                </a:lnTo>
                <a:lnTo>
                  <a:pt x="360660" y="1696339"/>
                </a:lnTo>
                <a:lnTo>
                  <a:pt x="361930" y="1682242"/>
                </a:lnTo>
              </a:path>
              <a:path w="448310" h="4048125">
                <a:moveTo>
                  <a:pt x="361930" y="1682242"/>
                </a:moveTo>
                <a:lnTo>
                  <a:pt x="366375" y="1631061"/>
                </a:lnTo>
                <a:lnTo>
                  <a:pt x="371836" y="1565402"/>
                </a:lnTo>
                <a:lnTo>
                  <a:pt x="372598" y="1555242"/>
                </a:lnTo>
              </a:path>
              <a:path w="448310" h="4048125">
                <a:moveTo>
                  <a:pt x="372598" y="1555242"/>
                </a:moveTo>
                <a:lnTo>
                  <a:pt x="377170" y="1499489"/>
                </a:lnTo>
                <a:lnTo>
                  <a:pt x="382250" y="1433322"/>
                </a:lnTo>
                <a:lnTo>
                  <a:pt x="387203" y="1366901"/>
                </a:lnTo>
                <a:lnTo>
                  <a:pt x="391902" y="1301242"/>
                </a:lnTo>
              </a:path>
              <a:path w="448310" h="4048125">
                <a:moveTo>
                  <a:pt x="391902" y="1301242"/>
                </a:moveTo>
                <a:lnTo>
                  <a:pt x="392029" y="1300099"/>
                </a:lnTo>
                <a:lnTo>
                  <a:pt x="396601" y="1233043"/>
                </a:lnTo>
                <a:lnTo>
                  <a:pt x="400538" y="1174242"/>
                </a:lnTo>
              </a:path>
              <a:path w="448310" h="4048125">
                <a:moveTo>
                  <a:pt x="400538" y="1174242"/>
                </a:moveTo>
                <a:lnTo>
                  <a:pt x="401046" y="1165860"/>
                </a:lnTo>
                <a:lnTo>
                  <a:pt x="405364" y="1098169"/>
                </a:lnTo>
                <a:lnTo>
                  <a:pt x="408412" y="1047242"/>
                </a:lnTo>
              </a:path>
              <a:path w="448310" h="4048125">
                <a:moveTo>
                  <a:pt x="408412" y="1047242"/>
                </a:moveTo>
                <a:lnTo>
                  <a:pt x="409428" y="1030351"/>
                </a:lnTo>
                <a:lnTo>
                  <a:pt x="413365" y="962279"/>
                </a:lnTo>
                <a:lnTo>
                  <a:pt x="415651" y="920242"/>
                </a:lnTo>
              </a:path>
              <a:path w="448310" h="4048125">
                <a:moveTo>
                  <a:pt x="415651" y="920242"/>
                </a:moveTo>
                <a:lnTo>
                  <a:pt x="417048" y="893952"/>
                </a:lnTo>
                <a:lnTo>
                  <a:pt x="420604" y="825373"/>
                </a:lnTo>
                <a:lnTo>
                  <a:pt x="422128" y="793241"/>
                </a:lnTo>
              </a:path>
              <a:path w="448310" h="4048125">
                <a:moveTo>
                  <a:pt x="422128" y="793241"/>
                </a:moveTo>
                <a:lnTo>
                  <a:pt x="424033" y="756538"/>
                </a:lnTo>
                <a:lnTo>
                  <a:pt x="427208" y="687451"/>
                </a:lnTo>
                <a:lnTo>
                  <a:pt x="428097" y="666241"/>
                </a:lnTo>
              </a:path>
              <a:path w="448310" h="4048125">
                <a:moveTo>
                  <a:pt x="428097" y="666241"/>
                </a:moveTo>
                <a:lnTo>
                  <a:pt x="430129" y="618109"/>
                </a:lnTo>
                <a:lnTo>
                  <a:pt x="432923" y="548513"/>
                </a:lnTo>
                <a:lnTo>
                  <a:pt x="435590" y="478663"/>
                </a:lnTo>
                <a:lnTo>
                  <a:pt x="437876" y="412241"/>
                </a:lnTo>
              </a:path>
              <a:path w="448310" h="4048125">
                <a:moveTo>
                  <a:pt x="437876" y="412241"/>
                </a:moveTo>
                <a:lnTo>
                  <a:pt x="438003" y="408686"/>
                </a:lnTo>
                <a:lnTo>
                  <a:pt x="440289" y="338454"/>
                </a:lnTo>
                <a:lnTo>
                  <a:pt x="441813" y="285241"/>
                </a:lnTo>
              </a:path>
              <a:path w="448310" h="4048125">
                <a:moveTo>
                  <a:pt x="441813" y="285241"/>
                </a:moveTo>
                <a:lnTo>
                  <a:pt x="442321" y="267970"/>
                </a:lnTo>
                <a:lnTo>
                  <a:pt x="444099" y="197230"/>
                </a:lnTo>
                <a:lnTo>
                  <a:pt x="445115" y="158241"/>
                </a:lnTo>
              </a:path>
              <a:path w="448310" h="4048125">
                <a:moveTo>
                  <a:pt x="445115" y="158241"/>
                </a:moveTo>
                <a:lnTo>
                  <a:pt x="445877" y="126364"/>
                </a:lnTo>
                <a:lnTo>
                  <a:pt x="447274" y="55245"/>
                </a:lnTo>
                <a:lnTo>
                  <a:pt x="447782" y="31241"/>
                </a:lnTo>
              </a:path>
              <a:path w="448310" h="4048125">
                <a:moveTo>
                  <a:pt x="447782" y="31241"/>
                </a:moveTo>
                <a:lnTo>
                  <a:pt x="448290" y="0"/>
                </a:lnTo>
              </a:path>
            </a:pathLst>
          </a:custGeom>
          <a:ln w="38100">
            <a:solidFill>
              <a:srgbClr val="F8222B"/>
            </a:solidFill>
          </a:ln>
        </p:spPr>
        <p:txBody>
          <a:bodyPr wrap="square" lIns="0" tIns="0" rIns="0" bIns="0" rtlCol="0"/>
          <a:lstStyle/>
          <a:p>
            <a:endParaRPr/>
          </a:p>
        </p:txBody>
      </p:sp>
      <p:pic>
        <p:nvPicPr>
          <p:cNvPr id="13" name="Picture 12">
            <a:extLst>
              <a:ext uri="{FF2B5EF4-FFF2-40B4-BE49-F238E27FC236}">
                <a16:creationId xmlns:a16="http://schemas.microsoft.com/office/drawing/2014/main" id="{6B71E70E-D5EC-A3CF-4FD4-F29C9BFC1F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7746" y="775477"/>
            <a:ext cx="14899748" cy="9124399"/>
          </a:xfrm>
          <a:prstGeom prst="rect">
            <a:avLst/>
          </a:prstGeom>
        </p:spPr>
      </p:pic>
    </p:spTree>
    <p:extLst>
      <p:ext uri="{BB962C8B-B14F-4D97-AF65-F5344CB8AC3E}">
        <p14:creationId xmlns:p14="http://schemas.microsoft.com/office/powerpoint/2010/main" val="1273170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940FE-28D4-AAA8-285A-824CAA45164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9C7E692-8EE3-2F0A-8981-1E2DB9691BFB}"/>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36615748-8245-2891-24ED-349CEB634681}"/>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96F1F40-7515-0818-72A1-BA0A9D4832A3}"/>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DBE5701-2007-6C7E-3AA0-548ED287B046}"/>
              </a:ext>
            </a:extLst>
          </p:cNvPr>
          <p:cNvPicPr/>
          <p:nvPr/>
        </p:nvPicPr>
        <p:blipFill>
          <a:blip r:embed="rId2">
            <a:extLst>
              <a:ext uri="{28A0092B-C50C-407E-A947-70E740481C1C}">
                <a14:useLocalDpi xmlns:a14="http://schemas.microsoft.com/office/drawing/2010/main" val="0"/>
              </a:ext>
            </a:extLst>
          </a:blip>
          <a:srcRect/>
          <a:stretch/>
        </p:blipFill>
        <p:spPr>
          <a:xfrm>
            <a:off x="2534285" y="2199670"/>
            <a:ext cx="12611100" cy="6575129"/>
          </a:xfrm>
          <a:prstGeom prst="rect">
            <a:avLst/>
          </a:prstGeom>
        </p:spPr>
      </p:pic>
      <p:sp>
        <p:nvSpPr>
          <p:cNvPr id="6" name="object 6">
            <a:extLst>
              <a:ext uri="{FF2B5EF4-FFF2-40B4-BE49-F238E27FC236}">
                <a16:creationId xmlns:a16="http://schemas.microsoft.com/office/drawing/2014/main" id="{17FE66ED-8DF0-B04E-D2A6-6285BBD499A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0672579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26F96-DABC-609B-DFBF-D27387D45E3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A67CB61-3792-9F5F-046C-7A28B94A27D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B7F044C-F7D9-9345-BCEA-A90E761E8E9C}"/>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85B4CA8D-B802-E8A7-09BC-F54BDA8F5651}"/>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9F8AF36-5482-3534-FA02-DCFC7B3CF46B}"/>
              </a:ext>
            </a:extLst>
          </p:cNvPr>
          <p:cNvPicPr/>
          <p:nvPr/>
        </p:nvPicPr>
        <p:blipFill>
          <a:blip r:embed="rId2">
            <a:extLst>
              <a:ext uri="{28A0092B-C50C-407E-A947-70E740481C1C}">
                <a14:useLocalDpi xmlns:a14="http://schemas.microsoft.com/office/drawing/2010/main" val="0"/>
              </a:ext>
            </a:extLst>
          </a:blip>
          <a:srcRect/>
          <a:stretch/>
        </p:blipFill>
        <p:spPr>
          <a:xfrm>
            <a:off x="2534286" y="2199670"/>
            <a:ext cx="12611098" cy="6575129"/>
          </a:xfrm>
          <a:prstGeom prst="rect">
            <a:avLst/>
          </a:prstGeom>
        </p:spPr>
      </p:pic>
      <p:sp>
        <p:nvSpPr>
          <p:cNvPr id="6" name="object 6">
            <a:extLst>
              <a:ext uri="{FF2B5EF4-FFF2-40B4-BE49-F238E27FC236}">
                <a16:creationId xmlns:a16="http://schemas.microsoft.com/office/drawing/2014/main" id="{77F33E24-0180-E263-0C87-0BF476240726}"/>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1148812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A1842D-C6B6-0C67-6402-BDC25305823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D873E772-3DA9-5A90-441E-CF82ED52B3E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A18000FE-3889-24BA-011F-F63851338421}"/>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E97F3011-1FD4-7324-F794-472BEB4A804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BBECCC21-817B-FA61-B36D-6312006C446E}"/>
              </a:ext>
            </a:extLst>
          </p:cNvPr>
          <p:cNvPicPr/>
          <p:nvPr/>
        </p:nvPicPr>
        <p:blipFill>
          <a:blip r:embed="rId2">
            <a:extLst>
              <a:ext uri="{28A0092B-C50C-407E-A947-70E740481C1C}">
                <a14:useLocalDpi xmlns:a14="http://schemas.microsoft.com/office/drawing/2010/main" val="0"/>
              </a:ext>
            </a:extLst>
          </a:blip>
          <a:srcRect/>
          <a:stretch/>
        </p:blipFill>
        <p:spPr>
          <a:xfrm>
            <a:off x="2565657" y="2225971"/>
            <a:ext cx="12548355" cy="6575129"/>
          </a:xfrm>
          <a:prstGeom prst="rect">
            <a:avLst/>
          </a:prstGeom>
        </p:spPr>
      </p:pic>
      <p:sp>
        <p:nvSpPr>
          <p:cNvPr id="6" name="object 6">
            <a:extLst>
              <a:ext uri="{FF2B5EF4-FFF2-40B4-BE49-F238E27FC236}">
                <a16:creationId xmlns:a16="http://schemas.microsoft.com/office/drawing/2014/main" id="{129A565E-8932-0D64-EF88-46786C9ACDA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3643943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70494-2D76-5120-64A0-C1E265EF04D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1D17815-CB8B-4CE3-54FE-1592F8E8A76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93DD7CD-F006-259B-E3D5-6A37881485F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260E79E8-5E28-9003-23F9-A31455387A9B}"/>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1811AA91-EE88-73FB-8B18-6BA9A3848F51}"/>
              </a:ext>
            </a:extLst>
          </p:cNvPr>
          <p:cNvPicPr/>
          <p:nvPr/>
        </p:nvPicPr>
        <p:blipFill>
          <a:blip r:embed="rId2">
            <a:extLst>
              <a:ext uri="{28A0092B-C50C-407E-A947-70E740481C1C}">
                <a14:useLocalDpi xmlns:a14="http://schemas.microsoft.com/office/drawing/2010/main" val="0"/>
              </a:ext>
            </a:extLst>
          </a:blip>
          <a:srcRect/>
          <a:stretch/>
        </p:blipFill>
        <p:spPr>
          <a:xfrm>
            <a:off x="2565657" y="2199670"/>
            <a:ext cx="12548355" cy="6575129"/>
          </a:xfrm>
          <a:prstGeom prst="rect">
            <a:avLst/>
          </a:prstGeom>
        </p:spPr>
      </p:pic>
      <p:sp>
        <p:nvSpPr>
          <p:cNvPr id="6" name="object 6">
            <a:extLst>
              <a:ext uri="{FF2B5EF4-FFF2-40B4-BE49-F238E27FC236}">
                <a16:creationId xmlns:a16="http://schemas.microsoft.com/office/drawing/2014/main" id="{CFD73EBA-3046-53C6-F098-59D736D83C9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1150170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5C181-7BE9-6B6B-DBB4-DD7AFCD3CEC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09CAFA9-7FEA-E631-BDC2-E7C5BEC05D7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FD5720A-4FB9-4235-787F-4B82FE3CA85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E5030B0-FA60-B8B8-42D8-413AA303B562}"/>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EEFA6ADD-AE09-78AB-42B0-E351E2C413EC}"/>
              </a:ext>
            </a:extLst>
          </p:cNvPr>
          <p:cNvPicPr/>
          <p:nvPr/>
        </p:nvPicPr>
        <p:blipFill>
          <a:blip r:embed="rId2">
            <a:extLst>
              <a:ext uri="{28A0092B-C50C-407E-A947-70E740481C1C}">
                <a14:useLocalDpi xmlns:a14="http://schemas.microsoft.com/office/drawing/2010/main" val="0"/>
              </a:ext>
            </a:extLst>
          </a:blip>
          <a:srcRect/>
          <a:stretch/>
        </p:blipFill>
        <p:spPr>
          <a:xfrm>
            <a:off x="2639689" y="2199670"/>
            <a:ext cx="12400292" cy="6575129"/>
          </a:xfrm>
          <a:prstGeom prst="rect">
            <a:avLst/>
          </a:prstGeom>
        </p:spPr>
      </p:pic>
      <p:sp>
        <p:nvSpPr>
          <p:cNvPr id="6" name="object 6">
            <a:extLst>
              <a:ext uri="{FF2B5EF4-FFF2-40B4-BE49-F238E27FC236}">
                <a16:creationId xmlns:a16="http://schemas.microsoft.com/office/drawing/2014/main" id="{7B14240A-A629-3F46-4EEF-497A262BCE0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8733457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33B04-6711-8B79-BC98-AD6698DE020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448C5BD-1E98-865F-2AD2-D33BB64460EE}"/>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A770C4DC-425C-C8A4-832E-CF1A420B2AC1}"/>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28A7FBDE-8CE6-9CB2-FF60-5E73482C4BB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BC1B65C-8180-FB03-855C-ED4BD5EA2816}"/>
              </a:ext>
            </a:extLst>
          </p:cNvPr>
          <p:cNvPicPr/>
          <p:nvPr/>
        </p:nvPicPr>
        <p:blipFill>
          <a:blip r:embed="rId2">
            <a:extLst>
              <a:ext uri="{28A0092B-C50C-407E-A947-70E740481C1C}">
                <a14:useLocalDpi xmlns:a14="http://schemas.microsoft.com/office/drawing/2010/main" val="0"/>
              </a:ext>
            </a:extLst>
          </a:blip>
          <a:srcRect/>
          <a:stretch/>
        </p:blipFill>
        <p:spPr>
          <a:xfrm>
            <a:off x="2618452" y="2199670"/>
            <a:ext cx="12442766" cy="6575129"/>
          </a:xfrm>
          <a:prstGeom prst="rect">
            <a:avLst/>
          </a:prstGeom>
        </p:spPr>
      </p:pic>
      <p:sp>
        <p:nvSpPr>
          <p:cNvPr id="6" name="object 6">
            <a:extLst>
              <a:ext uri="{FF2B5EF4-FFF2-40B4-BE49-F238E27FC236}">
                <a16:creationId xmlns:a16="http://schemas.microsoft.com/office/drawing/2014/main" id="{1B9ABB84-86DE-B6B8-A0E3-C11685B8C55D}"/>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38520376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F5428-C42F-8A8E-00CE-0F04622BC24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BB2E3AE-7987-B101-2B38-9384D480E54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E02DF7DF-358E-F6F6-81AE-CAE51F95124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F9458B0-7507-B6E4-29E7-D0443A508862}"/>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F64F47C0-1823-986A-ADDA-1865E1BFEF5B}"/>
              </a:ext>
            </a:extLst>
          </p:cNvPr>
          <p:cNvPicPr/>
          <p:nvPr/>
        </p:nvPicPr>
        <p:blipFill>
          <a:blip r:embed="rId2">
            <a:extLst>
              <a:ext uri="{28A0092B-C50C-407E-A947-70E740481C1C}">
                <a14:useLocalDpi xmlns:a14="http://schemas.microsoft.com/office/drawing/2010/main" val="0"/>
              </a:ext>
            </a:extLst>
          </a:blip>
          <a:srcRect/>
          <a:stretch/>
        </p:blipFill>
        <p:spPr>
          <a:xfrm>
            <a:off x="2644189" y="2199670"/>
            <a:ext cx="12391291" cy="6575129"/>
          </a:xfrm>
          <a:prstGeom prst="rect">
            <a:avLst/>
          </a:prstGeom>
        </p:spPr>
      </p:pic>
      <p:sp>
        <p:nvSpPr>
          <p:cNvPr id="6" name="object 6">
            <a:extLst>
              <a:ext uri="{FF2B5EF4-FFF2-40B4-BE49-F238E27FC236}">
                <a16:creationId xmlns:a16="http://schemas.microsoft.com/office/drawing/2014/main" id="{E5A53467-385C-DF08-EEDD-E2840741EA6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5897724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8F0C7-E014-F9C6-AB89-E7BBF20C4697}"/>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3A098FD-0BE7-4B4C-9CD1-BF94B39A6B6F}"/>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5BF6EDF1-5913-787A-CE91-0BDC07D5324F}"/>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7A4101A9-015E-E103-3ED0-ADBF542088B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52BACDD-A818-EEED-D424-74FC97D65132}"/>
              </a:ext>
            </a:extLst>
          </p:cNvPr>
          <p:cNvPicPr/>
          <p:nvPr/>
        </p:nvPicPr>
        <p:blipFill>
          <a:blip r:embed="rId2">
            <a:extLst>
              <a:ext uri="{28A0092B-C50C-407E-A947-70E740481C1C}">
                <a14:useLocalDpi xmlns:a14="http://schemas.microsoft.com/office/drawing/2010/main" val="0"/>
              </a:ext>
            </a:extLst>
          </a:blip>
          <a:srcRect/>
          <a:stretch/>
        </p:blipFill>
        <p:spPr>
          <a:xfrm>
            <a:off x="2612304" y="2199670"/>
            <a:ext cx="12455062" cy="6575129"/>
          </a:xfrm>
          <a:prstGeom prst="rect">
            <a:avLst/>
          </a:prstGeom>
        </p:spPr>
      </p:pic>
      <p:sp>
        <p:nvSpPr>
          <p:cNvPr id="6" name="object 6">
            <a:extLst>
              <a:ext uri="{FF2B5EF4-FFF2-40B4-BE49-F238E27FC236}">
                <a16:creationId xmlns:a16="http://schemas.microsoft.com/office/drawing/2014/main" id="{3FDFDC1E-BD7B-9359-F27E-E57FA79B0DFD}"/>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1561100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CB444-409A-D3BB-27B9-CD9DEF9BD4A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7957A60B-76CF-6B46-6E86-4C4A13FC844B}"/>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2FD1458-7934-D9E1-4E25-F645AE1305F2}"/>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D06705A-F0E5-6422-4AAA-E734FC6F409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02F8771C-2894-E75A-0E47-3DA169B741E8}"/>
              </a:ext>
            </a:extLst>
          </p:cNvPr>
          <p:cNvPicPr/>
          <p:nvPr/>
        </p:nvPicPr>
        <p:blipFill>
          <a:blip r:embed="rId2">
            <a:extLst>
              <a:ext uri="{28A0092B-C50C-407E-A947-70E740481C1C}">
                <a14:useLocalDpi xmlns:a14="http://schemas.microsoft.com/office/drawing/2010/main" val="0"/>
              </a:ext>
            </a:extLst>
          </a:blip>
          <a:srcRect/>
          <a:stretch/>
        </p:blipFill>
        <p:spPr>
          <a:xfrm>
            <a:off x="2670022" y="2199670"/>
            <a:ext cx="12339625" cy="6575129"/>
          </a:xfrm>
          <a:prstGeom prst="rect">
            <a:avLst/>
          </a:prstGeom>
        </p:spPr>
      </p:pic>
      <p:sp>
        <p:nvSpPr>
          <p:cNvPr id="6" name="object 6">
            <a:extLst>
              <a:ext uri="{FF2B5EF4-FFF2-40B4-BE49-F238E27FC236}">
                <a16:creationId xmlns:a16="http://schemas.microsoft.com/office/drawing/2014/main" id="{4B506979-C2C8-7F8F-3A95-BFAD99D2EA67}"/>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9264095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C88B8-A6D4-615F-6BAD-08282360768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851EAA4-EE22-28B4-FF04-CE9FBD896242}"/>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798E7F5F-8ABD-FC83-070C-765819E1B33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C77EF0E8-D179-DFED-DA1F-7800E401A98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8777311-D705-3959-F2CD-185B3D407178}"/>
              </a:ext>
            </a:extLst>
          </p:cNvPr>
          <p:cNvPicPr/>
          <p:nvPr/>
        </p:nvPicPr>
        <p:blipFill>
          <a:blip r:embed="rId2">
            <a:extLst>
              <a:ext uri="{28A0092B-C50C-407E-A947-70E740481C1C}">
                <a14:useLocalDpi xmlns:a14="http://schemas.microsoft.com/office/drawing/2010/main" val="0"/>
              </a:ext>
            </a:extLst>
          </a:blip>
          <a:srcRect/>
          <a:stretch/>
        </p:blipFill>
        <p:spPr>
          <a:xfrm>
            <a:off x="2670022" y="2260790"/>
            <a:ext cx="12339625" cy="6452889"/>
          </a:xfrm>
          <a:prstGeom prst="rect">
            <a:avLst/>
          </a:prstGeom>
        </p:spPr>
      </p:pic>
      <p:sp>
        <p:nvSpPr>
          <p:cNvPr id="6" name="object 6">
            <a:extLst>
              <a:ext uri="{FF2B5EF4-FFF2-40B4-BE49-F238E27FC236}">
                <a16:creationId xmlns:a16="http://schemas.microsoft.com/office/drawing/2014/main" id="{D55BA156-37B0-C310-5E5D-E4FE88749047}"/>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752425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5B435-9688-8F07-B461-4E556E8FD783}"/>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143C6CC-BFFA-6A63-E6D2-3258F749FF3A}"/>
              </a:ext>
            </a:extLst>
          </p:cNvPr>
          <p:cNvSpPr/>
          <p:nvPr/>
        </p:nvSpPr>
        <p:spPr>
          <a:xfrm>
            <a:off x="12610465" y="-2933700"/>
            <a:ext cx="7405370" cy="6350635"/>
          </a:xfrm>
          <a:custGeom>
            <a:avLst/>
            <a:gdLst/>
            <a:ahLst/>
            <a:cxnLst/>
            <a:rect l="l" t="t" r="r" b="b"/>
            <a:pathLst>
              <a:path w="7405369" h="6350634">
                <a:moveTo>
                  <a:pt x="5104130" y="6223050"/>
                </a:moveTo>
                <a:lnTo>
                  <a:pt x="5191379" y="6240106"/>
                </a:lnTo>
                <a:lnTo>
                  <a:pt x="5241543" y="6249327"/>
                </a:lnTo>
                <a:lnTo>
                  <a:pt x="5291835" y="6258153"/>
                </a:lnTo>
                <a:lnTo>
                  <a:pt x="5342255" y="6266586"/>
                </a:lnTo>
                <a:lnTo>
                  <a:pt x="5392801" y="6274625"/>
                </a:lnTo>
                <a:lnTo>
                  <a:pt x="5443474" y="6282270"/>
                </a:lnTo>
                <a:lnTo>
                  <a:pt x="5494274" y="6289509"/>
                </a:lnTo>
                <a:lnTo>
                  <a:pt x="5545328" y="6296355"/>
                </a:lnTo>
                <a:lnTo>
                  <a:pt x="5596382" y="6302794"/>
                </a:lnTo>
                <a:lnTo>
                  <a:pt x="5647562" y="6308826"/>
                </a:lnTo>
                <a:lnTo>
                  <a:pt x="5698871" y="6314465"/>
                </a:lnTo>
                <a:lnTo>
                  <a:pt x="5750306" y="6319685"/>
                </a:lnTo>
                <a:lnTo>
                  <a:pt x="5801868" y="6324498"/>
                </a:lnTo>
                <a:lnTo>
                  <a:pt x="5853557" y="6328905"/>
                </a:lnTo>
                <a:lnTo>
                  <a:pt x="5905373" y="6332905"/>
                </a:lnTo>
                <a:lnTo>
                  <a:pt x="5957316" y="6336487"/>
                </a:lnTo>
                <a:lnTo>
                  <a:pt x="6009385" y="6339649"/>
                </a:lnTo>
                <a:lnTo>
                  <a:pt x="6061456" y="6342392"/>
                </a:lnTo>
                <a:lnTo>
                  <a:pt x="6113780" y="6344729"/>
                </a:lnTo>
                <a:lnTo>
                  <a:pt x="6166104" y="6346634"/>
                </a:lnTo>
                <a:lnTo>
                  <a:pt x="6218555" y="6348120"/>
                </a:lnTo>
                <a:lnTo>
                  <a:pt x="6271133" y="6349187"/>
                </a:lnTo>
                <a:lnTo>
                  <a:pt x="6323837" y="6349834"/>
                </a:lnTo>
                <a:lnTo>
                  <a:pt x="6376543" y="6350050"/>
                </a:lnTo>
                <a:lnTo>
                  <a:pt x="6429375" y="6349834"/>
                </a:lnTo>
                <a:lnTo>
                  <a:pt x="6482080" y="6349187"/>
                </a:lnTo>
                <a:lnTo>
                  <a:pt x="6534658" y="6348120"/>
                </a:lnTo>
                <a:lnTo>
                  <a:pt x="6587108" y="6346634"/>
                </a:lnTo>
                <a:lnTo>
                  <a:pt x="6639433" y="6344729"/>
                </a:lnTo>
                <a:lnTo>
                  <a:pt x="6691630" y="6342392"/>
                </a:lnTo>
                <a:lnTo>
                  <a:pt x="6743827" y="6339649"/>
                </a:lnTo>
                <a:lnTo>
                  <a:pt x="6795897" y="6336487"/>
                </a:lnTo>
                <a:lnTo>
                  <a:pt x="6847712" y="6332905"/>
                </a:lnTo>
                <a:lnTo>
                  <a:pt x="6899529" y="6328905"/>
                </a:lnTo>
                <a:lnTo>
                  <a:pt x="6951218" y="6324498"/>
                </a:lnTo>
                <a:lnTo>
                  <a:pt x="7002780" y="6319685"/>
                </a:lnTo>
                <a:lnTo>
                  <a:pt x="7054214" y="6314465"/>
                </a:lnTo>
                <a:lnTo>
                  <a:pt x="7105650" y="6308826"/>
                </a:lnTo>
                <a:lnTo>
                  <a:pt x="7156831" y="6302794"/>
                </a:lnTo>
                <a:lnTo>
                  <a:pt x="7207885" y="6296355"/>
                </a:lnTo>
                <a:lnTo>
                  <a:pt x="7258812" y="6289509"/>
                </a:lnTo>
                <a:lnTo>
                  <a:pt x="7309612" y="6282270"/>
                </a:lnTo>
                <a:lnTo>
                  <a:pt x="7360285" y="6274625"/>
                </a:lnTo>
                <a:lnTo>
                  <a:pt x="7405370" y="6267475"/>
                </a:lnTo>
              </a:path>
              <a:path w="7405369" h="6350634">
                <a:moveTo>
                  <a:pt x="4589018" y="6096000"/>
                </a:moveTo>
                <a:lnTo>
                  <a:pt x="4649089" y="6113272"/>
                </a:lnTo>
                <a:lnTo>
                  <a:pt x="4697603" y="6126734"/>
                </a:lnTo>
                <a:lnTo>
                  <a:pt x="4746371" y="6139688"/>
                </a:lnTo>
                <a:lnTo>
                  <a:pt x="4795139" y="6152426"/>
                </a:lnTo>
                <a:lnTo>
                  <a:pt x="4844160" y="6164719"/>
                </a:lnTo>
                <a:lnTo>
                  <a:pt x="4893310" y="6176645"/>
                </a:lnTo>
                <a:lnTo>
                  <a:pt x="4942712" y="6188176"/>
                </a:lnTo>
                <a:lnTo>
                  <a:pt x="4992116" y="6199339"/>
                </a:lnTo>
                <a:lnTo>
                  <a:pt x="5041773" y="6210109"/>
                </a:lnTo>
                <a:lnTo>
                  <a:pt x="5091430" y="6220498"/>
                </a:lnTo>
                <a:lnTo>
                  <a:pt x="5104130" y="6223050"/>
                </a:lnTo>
              </a:path>
              <a:path w="7405369" h="6350634">
                <a:moveTo>
                  <a:pt x="4200525" y="5969000"/>
                </a:moveTo>
                <a:lnTo>
                  <a:pt x="4266310" y="5992622"/>
                </a:lnTo>
                <a:lnTo>
                  <a:pt x="4313682" y="6009005"/>
                </a:lnTo>
                <a:lnTo>
                  <a:pt x="4361053" y="6025007"/>
                </a:lnTo>
                <a:lnTo>
                  <a:pt x="4408678" y="6040628"/>
                </a:lnTo>
                <a:lnTo>
                  <a:pt x="4456430" y="6055868"/>
                </a:lnTo>
                <a:lnTo>
                  <a:pt x="4504308" y="6070727"/>
                </a:lnTo>
                <a:lnTo>
                  <a:pt x="4552441" y="6085332"/>
                </a:lnTo>
                <a:lnTo>
                  <a:pt x="4589018" y="6096000"/>
                </a:lnTo>
              </a:path>
              <a:path w="7405369" h="6350634">
                <a:moveTo>
                  <a:pt x="3878326" y="5842000"/>
                </a:moveTo>
                <a:lnTo>
                  <a:pt x="3940302" y="5868162"/>
                </a:lnTo>
                <a:lnTo>
                  <a:pt x="3986403" y="5886958"/>
                </a:lnTo>
                <a:lnTo>
                  <a:pt x="4032631" y="5905500"/>
                </a:lnTo>
                <a:lnTo>
                  <a:pt x="4078985" y="5923534"/>
                </a:lnTo>
                <a:lnTo>
                  <a:pt x="4125595" y="5941314"/>
                </a:lnTo>
                <a:lnTo>
                  <a:pt x="4172331" y="5958840"/>
                </a:lnTo>
                <a:lnTo>
                  <a:pt x="4200525" y="5969000"/>
                </a:lnTo>
              </a:path>
              <a:path w="7405369" h="6350634">
                <a:moveTo>
                  <a:pt x="3599306" y="5715000"/>
                </a:moveTo>
                <a:lnTo>
                  <a:pt x="3667887" y="5747893"/>
                </a:lnTo>
                <a:lnTo>
                  <a:pt x="3712845" y="5768721"/>
                </a:lnTo>
                <a:lnTo>
                  <a:pt x="3757929" y="5789295"/>
                </a:lnTo>
                <a:lnTo>
                  <a:pt x="3803268" y="5809488"/>
                </a:lnTo>
                <a:lnTo>
                  <a:pt x="3848862" y="5829427"/>
                </a:lnTo>
                <a:lnTo>
                  <a:pt x="3878326" y="5842000"/>
                </a:lnTo>
              </a:path>
              <a:path w="7405369" h="6350634">
                <a:moveTo>
                  <a:pt x="3351276" y="5588000"/>
                </a:moveTo>
                <a:lnTo>
                  <a:pt x="3402329" y="5615432"/>
                </a:lnTo>
                <a:lnTo>
                  <a:pt x="3446145" y="5638292"/>
                </a:lnTo>
                <a:lnTo>
                  <a:pt x="3490087" y="5660898"/>
                </a:lnTo>
                <a:lnTo>
                  <a:pt x="3534283" y="5683123"/>
                </a:lnTo>
                <a:lnTo>
                  <a:pt x="3578606" y="5704967"/>
                </a:lnTo>
                <a:lnTo>
                  <a:pt x="3599306" y="5715000"/>
                </a:lnTo>
              </a:path>
              <a:path w="7405369" h="6350634">
                <a:moveTo>
                  <a:pt x="3126993" y="5461000"/>
                </a:moveTo>
                <a:lnTo>
                  <a:pt x="3186556" y="5495925"/>
                </a:lnTo>
                <a:lnTo>
                  <a:pt x="3229229" y="5520563"/>
                </a:lnTo>
                <a:lnTo>
                  <a:pt x="3272281" y="5544693"/>
                </a:lnTo>
                <a:lnTo>
                  <a:pt x="3315462" y="5568569"/>
                </a:lnTo>
                <a:lnTo>
                  <a:pt x="3351276" y="5588000"/>
                </a:lnTo>
              </a:path>
              <a:path w="7405369" h="6350634">
                <a:moveTo>
                  <a:pt x="2921889" y="5334000"/>
                </a:moveTo>
                <a:lnTo>
                  <a:pt x="2975864" y="5368544"/>
                </a:lnTo>
                <a:lnTo>
                  <a:pt x="3017647" y="5394706"/>
                </a:lnTo>
                <a:lnTo>
                  <a:pt x="3059556" y="5420487"/>
                </a:lnTo>
                <a:lnTo>
                  <a:pt x="3101593" y="5446014"/>
                </a:lnTo>
                <a:lnTo>
                  <a:pt x="3126993" y="5461000"/>
                </a:lnTo>
              </a:path>
              <a:path w="7405369" h="6350634">
                <a:moveTo>
                  <a:pt x="2732785" y="5207000"/>
                </a:moveTo>
                <a:lnTo>
                  <a:pt x="2770758" y="5233416"/>
                </a:lnTo>
                <a:lnTo>
                  <a:pt x="2811272" y="5260975"/>
                </a:lnTo>
                <a:lnTo>
                  <a:pt x="2852166" y="5288407"/>
                </a:lnTo>
                <a:lnTo>
                  <a:pt x="2893187" y="5315458"/>
                </a:lnTo>
                <a:lnTo>
                  <a:pt x="2921889" y="5334000"/>
                </a:lnTo>
              </a:path>
              <a:path w="7405369" h="6350634">
                <a:moveTo>
                  <a:pt x="2557145" y="5080000"/>
                </a:moveTo>
                <a:lnTo>
                  <a:pt x="2610612" y="5119751"/>
                </a:lnTo>
                <a:lnTo>
                  <a:pt x="2650235" y="5148580"/>
                </a:lnTo>
                <a:lnTo>
                  <a:pt x="2690241" y="5177155"/>
                </a:lnTo>
                <a:lnTo>
                  <a:pt x="2730373" y="5205349"/>
                </a:lnTo>
                <a:lnTo>
                  <a:pt x="2732785" y="5207000"/>
                </a:lnTo>
              </a:path>
              <a:path w="7405369" h="6350634">
                <a:moveTo>
                  <a:pt x="2393187" y="4953000"/>
                </a:moveTo>
                <a:lnTo>
                  <a:pt x="2415666" y="4971033"/>
                </a:lnTo>
                <a:lnTo>
                  <a:pt x="2454148" y="5001387"/>
                </a:lnTo>
                <a:lnTo>
                  <a:pt x="2492883" y="5031358"/>
                </a:lnTo>
                <a:lnTo>
                  <a:pt x="2531872" y="5061077"/>
                </a:lnTo>
                <a:lnTo>
                  <a:pt x="2557145" y="5080000"/>
                </a:lnTo>
              </a:path>
              <a:path w="7405369" h="6350634">
                <a:moveTo>
                  <a:pt x="2239645" y="4826000"/>
                </a:moveTo>
                <a:lnTo>
                  <a:pt x="2264029" y="4846828"/>
                </a:lnTo>
                <a:lnTo>
                  <a:pt x="2301493" y="4878324"/>
                </a:lnTo>
                <a:lnTo>
                  <a:pt x="2339339" y="4909439"/>
                </a:lnTo>
                <a:lnTo>
                  <a:pt x="2377312" y="4940427"/>
                </a:lnTo>
                <a:lnTo>
                  <a:pt x="2393187" y="4953000"/>
                </a:lnTo>
              </a:path>
              <a:path w="7405369" h="6350634">
                <a:moveTo>
                  <a:pt x="2095246" y="4699000"/>
                </a:moveTo>
                <a:lnTo>
                  <a:pt x="2116328" y="4718177"/>
                </a:lnTo>
                <a:lnTo>
                  <a:pt x="2152777" y="4750689"/>
                </a:lnTo>
                <a:lnTo>
                  <a:pt x="2189606" y="4783074"/>
                </a:lnTo>
                <a:lnTo>
                  <a:pt x="2226691" y="4815078"/>
                </a:lnTo>
                <a:lnTo>
                  <a:pt x="2239645" y="4826000"/>
                </a:lnTo>
              </a:path>
              <a:path w="7405369" h="6350634">
                <a:moveTo>
                  <a:pt x="1959102" y="4572000"/>
                </a:moveTo>
                <a:lnTo>
                  <a:pt x="1972564" y="4584954"/>
                </a:lnTo>
                <a:lnTo>
                  <a:pt x="2008124" y="4618736"/>
                </a:lnTo>
                <a:lnTo>
                  <a:pt x="2043938" y="4652137"/>
                </a:lnTo>
                <a:lnTo>
                  <a:pt x="2080005" y="4685283"/>
                </a:lnTo>
                <a:lnTo>
                  <a:pt x="2095246" y="4699000"/>
                </a:lnTo>
              </a:path>
              <a:path w="7405369" h="6350634">
                <a:moveTo>
                  <a:pt x="1830577" y="4445000"/>
                </a:moveTo>
                <a:lnTo>
                  <a:pt x="1833118" y="4447667"/>
                </a:lnTo>
                <a:lnTo>
                  <a:pt x="1867535" y="4482338"/>
                </a:lnTo>
                <a:lnTo>
                  <a:pt x="1902333" y="4516882"/>
                </a:lnTo>
                <a:lnTo>
                  <a:pt x="1937385" y="4551045"/>
                </a:lnTo>
                <a:lnTo>
                  <a:pt x="1959102" y="4572000"/>
                </a:lnTo>
              </a:path>
              <a:path w="7405369" h="6350634">
                <a:moveTo>
                  <a:pt x="1709039" y="4318000"/>
                </a:moveTo>
                <a:lnTo>
                  <a:pt x="1731264" y="4341749"/>
                </a:lnTo>
                <a:lnTo>
                  <a:pt x="1764919" y="4377308"/>
                </a:lnTo>
                <a:lnTo>
                  <a:pt x="1798827" y="4412615"/>
                </a:lnTo>
                <a:lnTo>
                  <a:pt x="1830577" y="4445000"/>
                </a:lnTo>
              </a:path>
              <a:path w="7405369" h="6350634">
                <a:moveTo>
                  <a:pt x="1593850" y="4191000"/>
                </a:moveTo>
                <a:lnTo>
                  <a:pt x="1599184" y="4197096"/>
                </a:lnTo>
                <a:lnTo>
                  <a:pt x="1631823" y="4233672"/>
                </a:lnTo>
                <a:lnTo>
                  <a:pt x="1664716" y="4269994"/>
                </a:lnTo>
                <a:lnTo>
                  <a:pt x="1697863" y="4305935"/>
                </a:lnTo>
                <a:lnTo>
                  <a:pt x="1709039" y="4318000"/>
                </a:lnTo>
              </a:path>
              <a:path w="7405369" h="6350634">
                <a:moveTo>
                  <a:pt x="1484756" y="4064000"/>
                </a:moveTo>
                <a:lnTo>
                  <a:pt x="1503172" y="4085971"/>
                </a:lnTo>
                <a:lnTo>
                  <a:pt x="1534922" y="4123182"/>
                </a:lnTo>
                <a:lnTo>
                  <a:pt x="1566926" y="4160266"/>
                </a:lnTo>
                <a:lnTo>
                  <a:pt x="1593850" y="4191000"/>
                </a:lnTo>
              </a:path>
              <a:path w="7405369" h="6350634">
                <a:moveTo>
                  <a:pt x="1381125" y="3937000"/>
                </a:moveTo>
                <a:lnTo>
                  <a:pt x="1409573" y="3972560"/>
                </a:lnTo>
                <a:lnTo>
                  <a:pt x="1440434" y="4010660"/>
                </a:lnTo>
                <a:lnTo>
                  <a:pt x="1471676" y="4048379"/>
                </a:lnTo>
                <a:lnTo>
                  <a:pt x="1484756" y="4064000"/>
                </a:lnTo>
              </a:path>
              <a:path w="7405369" h="6350634">
                <a:moveTo>
                  <a:pt x="1282827" y="3810000"/>
                </a:moveTo>
                <a:lnTo>
                  <a:pt x="1288796" y="3818001"/>
                </a:lnTo>
                <a:lnTo>
                  <a:pt x="1318514" y="3856990"/>
                </a:lnTo>
                <a:lnTo>
                  <a:pt x="1348613" y="3895725"/>
                </a:lnTo>
                <a:lnTo>
                  <a:pt x="1378966" y="3934333"/>
                </a:lnTo>
                <a:lnTo>
                  <a:pt x="1381125" y="3937000"/>
                </a:lnTo>
              </a:path>
              <a:path w="7405369" h="6350634">
                <a:moveTo>
                  <a:pt x="1189481" y="3683000"/>
                </a:moveTo>
                <a:lnTo>
                  <a:pt x="1201420" y="3699637"/>
                </a:lnTo>
                <a:lnTo>
                  <a:pt x="1230249" y="3739388"/>
                </a:lnTo>
                <a:lnTo>
                  <a:pt x="1259331" y="3778758"/>
                </a:lnTo>
                <a:lnTo>
                  <a:pt x="1282827" y="3810000"/>
                </a:lnTo>
              </a:path>
              <a:path w="7405369" h="6350634">
                <a:moveTo>
                  <a:pt x="1100836" y="3556000"/>
                </a:moveTo>
                <a:lnTo>
                  <a:pt x="1116584" y="3579241"/>
                </a:lnTo>
                <a:lnTo>
                  <a:pt x="1144524" y="3619627"/>
                </a:lnTo>
                <a:lnTo>
                  <a:pt x="1172845" y="3659759"/>
                </a:lnTo>
                <a:lnTo>
                  <a:pt x="1189481" y="3683000"/>
                </a:lnTo>
              </a:path>
              <a:path w="7405369" h="6350634">
                <a:moveTo>
                  <a:pt x="1016635" y="3429000"/>
                </a:moveTo>
                <a:lnTo>
                  <a:pt x="1034542" y="3456813"/>
                </a:lnTo>
                <a:lnTo>
                  <a:pt x="1061593" y="3497834"/>
                </a:lnTo>
                <a:lnTo>
                  <a:pt x="1088898" y="3538601"/>
                </a:lnTo>
                <a:lnTo>
                  <a:pt x="1100836" y="3556000"/>
                </a:lnTo>
              </a:path>
              <a:path w="7405369" h="6350634">
                <a:moveTo>
                  <a:pt x="936625" y="3302000"/>
                </a:moveTo>
                <a:lnTo>
                  <a:pt x="955294" y="3332353"/>
                </a:lnTo>
                <a:lnTo>
                  <a:pt x="981328" y="3374009"/>
                </a:lnTo>
                <a:lnTo>
                  <a:pt x="1007745" y="3415538"/>
                </a:lnTo>
                <a:lnTo>
                  <a:pt x="1016635" y="3429000"/>
                </a:lnTo>
              </a:path>
              <a:path w="7405369" h="6350634">
                <a:moveTo>
                  <a:pt x="860805" y="3175000"/>
                </a:moveTo>
                <a:lnTo>
                  <a:pt x="878840" y="3205988"/>
                </a:lnTo>
                <a:lnTo>
                  <a:pt x="903986" y="3248279"/>
                </a:lnTo>
                <a:lnTo>
                  <a:pt x="929513" y="3290442"/>
                </a:lnTo>
                <a:lnTo>
                  <a:pt x="936625" y="3302000"/>
                </a:lnTo>
              </a:path>
              <a:path w="7405369" h="6350634">
                <a:moveTo>
                  <a:pt x="788797" y="3048000"/>
                </a:moveTo>
                <a:lnTo>
                  <a:pt x="805179" y="3077717"/>
                </a:lnTo>
                <a:lnTo>
                  <a:pt x="829437" y="3120644"/>
                </a:lnTo>
                <a:lnTo>
                  <a:pt x="853948" y="3163442"/>
                </a:lnTo>
                <a:lnTo>
                  <a:pt x="860805" y="3175000"/>
                </a:lnTo>
              </a:path>
              <a:path w="7405369" h="6350634">
                <a:moveTo>
                  <a:pt x="720725" y="2921000"/>
                </a:moveTo>
                <a:lnTo>
                  <a:pt x="734568" y="2947542"/>
                </a:lnTo>
                <a:lnTo>
                  <a:pt x="757809" y="2991104"/>
                </a:lnTo>
                <a:lnTo>
                  <a:pt x="781303" y="3034538"/>
                </a:lnTo>
                <a:lnTo>
                  <a:pt x="788797" y="3048000"/>
                </a:lnTo>
              </a:path>
              <a:path w="7405369" h="6350634">
                <a:moveTo>
                  <a:pt x="656081" y="2794000"/>
                </a:moveTo>
                <a:lnTo>
                  <a:pt x="666876" y="2815716"/>
                </a:lnTo>
                <a:lnTo>
                  <a:pt x="689101" y="2859786"/>
                </a:lnTo>
                <a:lnTo>
                  <a:pt x="711708" y="2903854"/>
                </a:lnTo>
                <a:lnTo>
                  <a:pt x="720725" y="2921000"/>
                </a:lnTo>
              </a:path>
              <a:path w="7405369" h="6350634">
                <a:moveTo>
                  <a:pt x="595122" y="2667000"/>
                </a:moveTo>
                <a:lnTo>
                  <a:pt x="602106" y="2681986"/>
                </a:lnTo>
                <a:lnTo>
                  <a:pt x="623316" y="2726816"/>
                </a:lnTo>
                <a:lnTo>
                  <a:pt x="644905" y="2771266"/>
                </a:lnTo>
                <a:lnTo>
                  <a:pt x="656081" y="2794000"/>
                </a:lnTo>
              </a:path>
              <a:path w="7405369" h="6350634">
                <a:moveTo>
                  <a:pt x="537591" y="2540000"/>
                </a:moveTo>
                <a:lnTo>
                  <a:pt x="540385" y="2546604"/>
                </a:lnTo>
                <a:lnTo>
                  <a:pt x="560577" y="2591942"/>
                </a:lnTo>
                <a:lnTo>
                  <a:pt x="581151" y="2637028"/>
                </a:lnTo>
                <a:lnTo>
                  <a:pt x="595122" y="2667000"/>
                </a:lnTo>
              </a:path>
              <a:path w="7405369" h="6350634">
                <a:moveTo>
                  <a:pt x="483235" y="2413000"/>
                </a:moveTo>
                <a:lnTo>
                  <a:pt x="501015" y="2455417"/>
                </a:lnTo>
                <a:lnTo>
                  <a:pt x="520573" y="2501138"/>
                </a:lnTo>
                <a:lnTo>
                  <a:pt x="537591" y="2540000"/>
                </a:lnTo>
              </a:path>
              <a:path w="7405369" h="6350634">
                <a:moveTo>
                  <a:pt x="432308" y="2286000"/>
                </a:moveTo>
                <a:lnTo>
                  <a:pt x="444500" y="2317369"/>
                </a:lnTo>
                <a:lnTo>
                  <a:pt x="462915" y="2363597"/>
                </a:lnTo>
                <a:lnTo>
                  <a:pt x="481838" y="2409571"/>
                </a:lnTo>
                <a:lnTo>
                  <a:pt x="483235" y="2413000"/>
                </a:lnTo>
              </a:path>
              <a:path w="7405369" h="6350634">
                <a:moveTo>
                  <a:pt x="384428" y="2159000"/>
                </a:moveTo>
                <a:lnTo>
                  <a:pt x="391160" y="2177541"/>
                </a:lnTo>
                <a:lnTo>
                  <a:pt x="408559" y="2224278"/>
                </a:lnTo>
                <a:lnTo>
                  <a:pt x="426339" y="2270887"/>
                </a:lnTo>
                <a:lnTo>
                  <a:pt x="432308" y="2286000"/>
                </a:lnTo>
              </a:path>
              <a:path w="7405369" h="6350634">
                <a:moveTo>
                  <a:pt x="339598" y="2032000"/>
                </a:moveTo>
                <a:lnTo>
                  <a:pt x="340995" y="2036317"/>
                </a:lnTo>
                <a:lnTo>
                  <a:pt x="357377" y="2083562"/>
                </a:lnTo>
                <a:lnTo>
                  <a:pt x="374015" y="2130679"/>
                </a:lnTo>
                <a:lnTo>
                  <a:pt x="384428" y="2159000"/>
                </a:lnTo>
              </a:path>
              <a:path w="7405369" h="6350634">
                <a:moveTo>
                  <a:pt x="297815" y="1905000"/>
                </a:moveTo>
                <a:lnTo>
                  <a:pt x="309372" y="1941322"/>
                </a:lnTo>
                <a:lnTo>
                  <a:pt x="324993" y="1988947"/>
                </a:lnTo>
                <a:lnTo>
                  <a:pt x="339598" y="2032000"/>
                </a:lnTo>
              </a:path>
              <a:path w="7405369" h="6350634">
                <a:moveTo>
                  <a:pt x="258952" y="1778000"/>
                </a:moveTo>
                <a:lnTo>
                  <a:pt x="264668" y="1797558"/>
                </a:lnTo>
                <a:lnTo>
                  <a:pt x="279146" y="1845564"/>
                </a:lnTo>
                <a:lnTo>
                  <a:pt x="294131" y="1893570"/>
                </a:lnTo>
                <a:lnTo>
                  <a:pt x="297815" y="1905000"/>
                </a:lnTo>
              </a:path>
              <a:path w="7405369" h="6350634">
                <a:moveTo>
                  <a:pt x="222885" y="1651000"/>
                </a:moveTo>
                <a:lnTo>
                  <a:pt x="223266" y="1652270"/>
                </a:lnTo>
                <a:lnTo>
                  <a:pt x="236600" y="1700911"/>
                </a:lnTo>
                <a:lnTo>
                  <a:pt x="250444" y="1749298"/>
                </a:lnTo>
                <a:lnTo>
                  <a:pt x="258952" y="1778000"/>
                </a:lnTo>
              </a:path>
              <a:path w="7405369" h="6350634">
                <a:moveTo>
                  <a:pt x="189865" y="1524000"/>
                </a:moveTo>
                <a:lnTo>
                  <a:pt x="197485" y="1554734"/>
                </a:lnTo>
                <a:lnTo>
                  <a:pt x="210185" y="1603628"/>
                </a:lnTo>
                <a:lnTo>
                  <a:pt x="222885" y="1651000"/>
                </a:lnTo>
              </a:path>
              <a:path w="7405369" h="6350634">
                <a:moveTo>
                  <a:pt x="159512" y="1397000"/>
                </a:moveTo>
                <a:lnTo>
                  <a:pt x="161798" y="1407287"/>
                </a:lnTo>
                <a:lnTo>
                  <a:pt x="173354" y="1456563"/>
                </a:lnTo>
                <a:lnTo>
                  <a:pt x="185166" y="1505712"/>
                </a:lnTo>
                <a:lnTo>
                  <a:pt x="189865" y="1524000"/>
                </a:lnTo>
              </a:path>
              <a:path w="7405369" h="6350634">
                <a:moveTo>
                  <a:pt x="106934" y="1143000"/>
                </a:moveTo>
                <a:lnTo>
                  <a:pt x="109854" y="1158621"/>
                </a:lnTo>
                <a:lnTo>
                  <a:pt x="119379" y="1208659"/>
                </a:lnTo>
                <a:lnTo>
                  <a:pt x="129413" y="1258442"/>
                </a:lnTo>
                <a:lnTo>
                  <a:pt x="131825" y="1270000"/>
                </a:lnTo>
              </a:path>
              <a:path w="7405369" h="6350634">
                <a:moveTo>
                  <a:pt x="84709" y="1016000"/>
                </a:moveTo>
                <a:lnTo>
                  <a:pt x="91821" y="1058164"/>
                </a:lnTo>
                <a:lnTo>
                  <a:pt x="100584" y="1108455"/>
                </a:lnTo>
                <a:lnTo>
                  <a:pt x="106934" y="1143000"/>
                </a:lnTo>
              </a:path>
              <a:path w="7405369" h="6350634">
                <a:moveTo>
                  <a:pt x="65150" y="889000"/>
                </a:moveTo>
                <a:lnTo>
                  <a:pt x="67691" y="906399"/>
                </a:lnTo>
                <a:lnTo>
                  <a:pt x="75311" y="957072"/>
                </a:lnTo>
                <a:lnTo>
                  <a:pt x="83312" y="1007745"/>
                </a:lnTo>
                <a:lnTo>
                  <a:pt x="84709" y="1016000"/>
                </a:lnTo>
              </a:path>
              <a:path w="7405369" h="6350634">
                <a:moveTo>
                  <a:pt x="48260" y="762000"/>
                </a:moveTo>
                <a:lnTo>
                  <a:pt x="53594" y="804672"/>
                </a:lnTo>
                <a:lnTo>
                  <a:pt x="60451" y="855599"/>
                </a:lnTo>
                <a:lnTo>
                  <a:pt x="65150" y="889000"/>
                </a:lnTo>
              </a:path>
              <a:path w="7405369" h="6350634">
                <a:moveTo>
                  <a:pt x="33909" y="635000"/>
                </a:moveTo>
                <a:lnTo>
                  <a:pt x="35433" y="651001"/>
                </a:lnTo>
                <a:lnTo>
                  <a:pt x="41148" y="702309"/>
                </a:lnTo>
                <a:lnTo>
                  <a:pt x="47117" y="753618"/>
                </a:lnTo>
                <a:lnTo>
                  <a:pt x="48260" y="762000"/>
                </a:lnTo>
              </a:path>
              <a:path w="7405369" h="6350634">
                <a:moveTo>
                  <a:pt x="21971" y="508000"/>
                </a:moveTo>
                <a:lnTo>
                  <a:pt x="25400" y="548004"/>
                </a:lnTo>
                <a:lnTo>
                  <a:pt x="30225" y="599567"/>
                </a:lnTo>
                <a:lnTo>
                  <a:pt x="33909" y="635000"/>
                </a:lnTo>
              </a:path>
              <a:path w="7405369" h="6350634">
                <a:moveTo>
                  <a:pt x="12700" y="381000"/>
                </a:moveTo>
                <a:lnTo>
                  <a:pt x="13462" y="392683"/>
                </a:lnTo>
                <a:lnTo>
                  <a:pt x="17018" y="444500"/>
                </a:lnTo>
                <a:lnTo>
                  <a:pt x="21081" y="496316"/>
                </a:lnTo>
                <a:lnTo>
                  <a:pt x="21971" y="508000"/>
                </a:lnTo>
              </a:path>
              <a:path w="7405369" h="6350634">
                <a:moveTo>
                  <a:pt x="5969" y="254000"/>
                </a:moveTo>
                <a:lnTo>
                  <a:pt x="7493" y="288417"/>
                </a:lnTo>
                <a:lnTo>
                  <a:pt x="10287" y="340614"/>
                </a:lnTo>
                <a:lnTo>
                  <a:pt x="12700" y="381000"/>
                </a:lnTo>
              </a:path>
              <a:path w="7405369" h="6350634">
                <a:moveTo>
                  <a:pt x="1777" y="127000"/>
                </a:moveTo>
                <a:lnTo>
                  <a:pt x="1777" y="131318"/>
                </a:lnTo>
                <a:lnTo>
                  <a:pt x="3301" y="183896"/>
                </a:lnTo>
                <a:lnTo>
                  <a:pt x="5206" y="236220"/>
                </a:lnTo>
                <a:lnTo>
                  <a:pt x="5969" y="254000"/>
                </a:lnTo>
              </a:path>
              <a:path w="7405369" h="6350634">
                <a:moveTo>
                  <a:pt x="0" y="0"/>
                </a:moveTo>
                <a:lnTo>
                  <a:pt x="0" y="26161"/>
                </a:lnTo>
                <a:lnTo>
                  <a:pt x="762" y="78867"/>
                </a:lnTo>
                <a:lnTo>
                  <a:pt x="1777" y="127000"/>
                </a:lnTo>
              </a:path>
            </a:pathLst>
          </a:custGeom>
          <a:ln w="723900">
            <a:solidFill>
              <a:srgbClr val="FC601F"/>
            </a:solidFill>
          </a:ln>
        </p:spPr>
        <p:txBody>
          <a:bodyPr wrap="square" lIns="0" tIns="0" rIns="0" bIns="0" rtlCol="0"/>
          <a:lstStyle/>
          <a:p>
            <a:endParaRPr dirty="0"/>
          </a:p>
        </p:txBody>
      </p:sp>
      <p:pic>
        <p:nvPicPr>
          <p:cNvPr id="5" name="object 5">
            <a:extLst>
              <a:ext uri="{FF2B5EF4-FFF2-40B4-BE49-F238E27FC236}">
                <a16:creationId xmlns:a16="http://schemas.microsoft.com/office/drawing/2014/main" id="{A6CF448B-B6AA-947A-C30F-C7E264474AE0}"/>
              </a:ext>
            </a:extLst>
          </p:cNvPr>
          <p:cNvPicPr/>
          <p:nvPr/>
        </p:nvPicPr>
        <p:blipFill>
          <a:blip r:embed="rId2" cstate="print"/>
          <a:stretch>
            <a:fillRect/>
          </a:stretch>
        </p:blipFill>
        <p:spPr>
          <a:xfrm>
            <a:off x="16115832" y="539766"/>
            <a:ext cx="236346" cy="235711"/>
          </a:xfrm>
          <a:prstGeom prst="rect">
            <a:avLst/>
          </a:prstGeom>
        </p:spPr>
      </p:pic>
      <p:pic>
        <p:nvPicPr>
          <p:cNvPr id="6" name="object 6">
            <a:extLst>
              <a:ext uri="{FF2B5EF4-FFF2-40B4-BE49-F238E27FC236}">
                <a16:creationId xmlns:a16="http://schemas.microsoft.com/office/drawing/2014/main" id="{1D9FCF29-4A3C-92C3-14AB-32B71682E49E}"/>
              </a:ext>
            </a:extLst>
          </p:cNvPr>
          <p:cNvPicPr/>
          <p:nvPr/>
        </p:nvPicPr>
        <p:blipFill>
          <a:blip r:embed="rId3" cstate="print"/>
          <a:stretch>
            <a:fillRect/>
          </a:stretch>
        </p:blipFill>
        <p:spPr>
          <a:xfrm>
            <a:off x="17022190" y="539767"/>
            <a:ext cx="233680" cy="235711"/>
          </a:xfrm>
          <a:prstGeom prst="rect">
            <a:avLst/>
          </a:prstGeom>
        </p:spPr>
      </p:pic>
      <p:pic>
        <p:nvPicPr>
          <p:cNvPr id="7" name="object 7">
            <a:extLst>
              <a:ext uri="{FF2B5EF4-FFF2-40B4-BE49-F238E27FC236}">
                <a16:creationId xmlns:a16="http://schemas.microsoft.com/office/drawing/2014/main" id="{F99D47E7-1D36-9F67-B385-87857DB89520}"/>
              </a:ext>
            </a:extLst>
          </p:cNvPr>
          <p:cNvPicPr/>
          <p:nvPr/>
        </p:nvPicPr>
        <p:blipFill>
          <a:blip r:embed="rId4" cstate="print"/>
          <a:stretch>
            <a:fillRect/>
          </a:stretch>
        </p:blipFill>
        <p:spPr>
          <a:xfrm>
            <a:off x="16569011" y="539767"/>
            <a:ext cx="236346" cy="235711"/>
          </a:xfrm>
          <a:prstGeom prst="rect">
            <a:avLst/>
          </a:prstGeom>
        </p:spPr>
      </p:pic>
      <p:sp>
        <p:nvSpPr>
          <p:cNvPr id="11" name="object 11">
            <a:extLst>
              <a:ext uri="{FF2B5EF4-FFF2-40B4-BE49-F238E27FC236}">
                <a16:creationId xmlns:a16="http://schemas.microsoft.com/office/drawing/2014/main" id="{AFFF91AF-0D5D-7405-1F89-672BA50F9F32}"/>
              </a:ext>
            </a:extLst>
          </p:cNvPr>
          <p:cNvSpPr/>
          <p:nvPr/>
        </p:nvSpPr>
        <p:spPr>
          <a:xfrm>
            <a:off x="723698" y="6238875"/>
            <a:ext cx="448309" cy="4048125"/>
          </a:xfrm>
          <a:custGeom>
            <a:avLst/>
            <a:gdLst/>
            <a:ahLst/>
            <a:cxnLst/>
            <a:rect l="l" t="t" r="r" b="b"/>
            <a:pathLst>
              <a:path w="448310" h="4048125">
                <a:moveTo>
                  <a:pt x="0" y="4048125"/>
                </a:moveTo>
                <a:lnTo>
                  <a:pt x="6076" y="4022457"/>
                </a:lnTo>
                <a:lnTo>
                  <a:pt x="17760" y="3972114"/>
                </a:lnTo>
                <a:lnTo>
                  <a:pt x="18649" y="3968259"/>
                </a:lnTo>
              </a:path>
              <a:path w="448310" h="4048125">
                <a:moveTo>
                  <a:pt x="18649" y="3968259"/>
                </a:moveTo>
                <a:lnTo>
                  <a:pt x="29190" y="3921323"/>
                </a:lnTo>
                <a:lnTo>
                  <a:pt x="40620" y="3870083"/>
                </a:lnTo>
                <a:lnTo>
                  <a:pt x="46970" y="3841254"/>
                </a:lnTo>
              </a:path>
              <a:path w="448310" h="4048125">
                <a:moveTo>
                  <a:pt x="46970" y="3841254"/>
                </a:moveTo>
                <a:lnTo>
                  <a:pt x="51923" y="3818407"/>
                </a:lnTo>
                <a:lnTo>
                  <a:pt x="62972" y="3766286"/>
                </a:lnTo>
                <a:lnTo>
                  <a:pt x="73894" y="3714241"/>
                </a:lnTo>
              </a:path>
              <a:path w="448310" h="4048125">
                <a:moveTo>
                  <a:pt x="73894" y="3714254"/>
                </a:moveTo>
                <a:lnTo>
                  <a:pt x="74021" y="3713734"/>
                </a:lnTo>
                <a:lnTo>
                  <a:pt x="84943" y="3660762"/>
                </a:lnTo>
                <a:lnTo>
                  <a:pt x="95611" y="3607346"/>
                </a:lnTo>
                <a:lnTo>
                  <a:pt x="99548" y="3587254"/>
                </a:lnTo>
              </a:path>
              <a:path w="448310" h="4048125">
                <a:moveTo>
                  <a:pt x="99548" y="3587254"/>
                </a:moveTo>
                <a:lnTo>
                  <a:pt x="106152" y="3553523"/>
                </a:lnTo>
                <a:lnTo>
                  <a:pt x="116693" y="3499269"/>
                </a:lnTo>
                <a:lnTo>
                  <a:pt x="123932" y="3460254"/>
                </a:lnTo>
              </a:path>
              <a:path w="448310" h="4048125">
                <a:moveTo>
                  <a:pt x="123932" y="3460254"/>
                </a:moveTo>
                <a:lnTo>
                  <a:pt x="126980" y="3444608"/>
                </a:lnTo>
                <a:lnTo>
                  <a:pt x="137140" y="3389541"/>
                </a:lnTo>
                <a:lnTo>
                  <a:pt x="147173" y="3334054"/>
                </a:lnTo>
                <a:lnTo>
                  <a:pt x="147300" y="3333254"/>
                </a:lnTo>
              </a:path>
              <a:path w="448310" h="4048125">
                <a:moveTo>
                  <a:pt x="147300" y="3333254"/>
                </a:moveTo>
                <a:lnTo>
                  <a:pt x="157079" y="3278174"/>
                </a:lnTo>
                <a:lnTo>
                  <a:pt x="166731" y="3221888"/>
                </a:lnTo>
                <a:lnTo>
                  <a:pt x="169398" y="3206254"/>
                </a:lnTo>
              </a:path>
              <a:path w="448310" h="4048125">
                <a:moveTo>
                  <a:pt x="169398" y="3206254"/>
                </a:moveTo>
                <a:lnTo>
                  <a:pt x="176383" y="3165208"/>
                </a:lnTo>
                <a:lnTo>
                  <a:pt x="185781" y="3108147"/>
                </a:lnTo>
                <a:lnTo>
                  <a:pt x="190480" y="3079254"/>
                </a:lnTo>
              </a:path>
              <a:path w="448310" h="4048125">
                <a:moveTo>
                  <a:pt x="190480" y="3079254"/>
                </a:moveTo>
                <a:lnTo>
                  <a:pt x="195052" y="3050692"/>
                </a:lnTo>
                <a:lnTo>
                  <a:pt x="204323" y="2992843"/>
                </a:lnTo>
                <a:lnTo>
                  <a:pt x="210546" y="2952254"/>
                </a:lnTo>
              </a:path>
              <a:path w="448310" h="4048125">
                <a:moveTo>
                  <a:pt x="210546" y="2952254"/>
                </a:moveTo>
                <a:lnTo>
                  <a:pt x="213213" y="2934627"/>
                </a:lnTo>
                <a:lnTo>
                  <a:pt x="222103" y="2876029"/>
                </a:lnTo>
                <a:lnTo>
                  <a:pt x="229596" y="2825254"/>
                </a:lnTo>
              </a:path>
              <a:path w="448310" h="4048125">
                <a:moveTo>
                  <a:pt x="229596" y="2825254"/>
                </a:moveTo>
                <a:lnTo>
                  <a:pt x="230866" y="2817063"/>
                </a:lnTo>
                <a:lnTo>
                  <a:pt x="239375" y="2757678"/>
                </a:lnTo>
                <a:lnTo>
                  <a:pt x="247757" y="2698241"/>
                </a:lnTo>
              </a:path>
              <a:path w="448310" h="4048125">
                <a:moveTo>
                  <a:pt x="247757" y="2698241"/>
                </a:moveTo>
                <a:lnTo>
                  <a:pt x="247757" y="2697988"/>
                </a:lnTo>
                <a:lnTo>
                  <a:pt x="256012" y="2637916"/>
                </a:lnTo>
                <a:lnTo>
                  <a:pt x="264140" y="2577591"/>
                </a:lnTo>
                <a:lnTo>
                  <a:pt x="264902" y="2571241"/>
                </a:lnTo>
              </a:path>
              <a:path w="448310" h="4048125">
                <a:moveTo>
                  <a:pt x="264902" y="2571241"/>
                </a:moveTo>
                <a:lnTo>
                  <a:pt x="272014" y="2516759"/>
                </a:lnTo>
                <a:lnTo>
                  <a:pt x="279888" y="2455672"/>
                </a:lnTo>
                <a:lnTo>
                  <a:pt x="281285" y="2444241"/>
                </a:lnTo>
              </a:path>
              <a:path w="448310" h="4048125">
                <a:moveTo>
                  <a:pt x="281285" y="2444241"/>
                </a:moveTo>
                <a:lnTo>
                  <a:pt x="287508" y="2394204"/>
                </a:lnTo>
                <a:lnTo>
                  <a:pt x="295001" y="2332355"/>
                </a:lnTo>
                <a:lnTo>
                  <a:pt x="296779" y="2317242"/>
                </a:lnTo>
              </a:path>
              <a:path w="448310" h="4048125">
                <a:moveTo>
                  <a:pt x="296779" y="2317242"/>
                </a:moveTo>
                <a:lnTo>
                  <a:pt x="302240" y="2270252"/>
                </a:lnTo>
                <a:lnTo>
                  <a:pt x="309352" y="2207768"/>
                </a:lnTo>
                <a:lnTo>
                  <a:pt x="311384" y="2190242"/>
                </a:lnTo>
              </a:path>
              <a:path w="448310" h="4048125">
                <a:moveTo>
                  <a:pt x="311384" y="2190242"/>
                </a:moveTo>
                <a:lnTo>
                  <a:pt x="316337" y="2144903"/>
                </a:lnTo>
                <a:lnTo>
                  <a:pt x="323195" y="2081783"/>
                </a:lnTo>
                <a:lnTo>
                  <a:pt x="325100" y="2063242"/>
                </a:lnTo>
              </a:path>
              <a:path w="448310" h="4048125">
                <a:moveTo>
                  <a:pt x="325100" y="2063242"/>
                </a:moveTo>
                <a:lnTo>
                  <a:pt x="329926" y="2018283"/>
                </a:lnTo>
                <a:lnTo>
                  <a:pt x="336403" y="1954530"/>
                </a:lnTo>
                <a:lnTo>
                  <a:pt x="338181" y="1936242"/>
                </a:lnTo>
              </a:path>
              <a:path w="448310" h="4048125">
                <a:moveTo>
                  <a:pt x="338181" y="1936242"/>
                </a:moveTo>
                <a:lnTo>
                  <a:pt x="342753" y="1890395"/>
                </a:lnTo>
                <a:lnTo>
                  <a:pt x="348849" y="1826006"/>
                </a:lnTo>
                <a:lnTo>
                  <a:pt x="350373" y="1809242"/>
                </a:lnTo>
              </a:path>
              <a:path w="448310" h="4048125">
                <a:moveTo>
                  <a:pt x="350373" y="1809242"/>
                </a:moveTo>
                <a:lnTo>
                  <a:pt x="354818" y="1761363"/>
                </a:lnTo>
                <a:lnTo>
                  <a:pt x="360660" y="1696339"/>
                </a:lnTo>
                <a:lnTo>
                  <a:pt x="361930" y="1682242"/>
                </a:lnTo>
              </a:path>
              <a:path w="448310" h="4048125">
                <a:moveTo>
                  <a:pt x="361930" y="1682242"/>
                </a:moveTo>
                <a:lnTo>
                  <a:pt x="366375" y="1631061"/>
                </a:lnTo>
                <a:lnTo>
                  <a:pt x="371836" y="1565402"/>
                </a:lnTo>
                <a:lnTo>
                  <a:pt x="372598" y="1555242"/>
                </a:lnTo>
              </a:path>
              <a:path w="448310" h="4048125">
                <a:moveTo>
                  <a:pt x="372598" y="1555242"/>
                </a:moveTo>
                <a:lnTo>
                  <a:pt x="377170" y="1499489"/>
                </a:lnTo>
                <a:lnTo>
                  <a:pt x="382250" y="1433322"/>
                </a:lnTo>
                <a:lnTo>
                  <a:pt x="387203" y="1366901"/>
                </a:lnTo>
                <a:lnTo>
                  <a:pt x="391902" y="1301242"/>
                </a:lnTo>
              </a:path>
              <a:path w="448310" h="4048125">
                <a:moveTo>
                  <a:pt x="391902" y="1301242"/>
                </a:moveTo>
                <a:lnTo>
                  <a:pt x="392029" y="1300099"/>
                </a:lnTo>
                <a:lnTo>
                  <a:pt x="396601" y="1233043"/>
                </a:lnTo>
                <a:lnTo>
                  <a:pt x="400538" y="1174242"/>
                </a:lnTo>
              </a:path>
              <a:path w="448310" h="4048125">
                <a:moveTo>
                  <a:pt x="400538" y="1174242"/>
                </a:moveTo>
                <a:lnTo>
                  <a:pt x="401046" y="1165860"/>
                </a:lnTo>
                <a:lnTo>
                  <a:pt x="405364" y="1098169"/>
                </a:lnTo>
                <a:lnTo>
                  <a:pt x="408412" y="1047242"/>
                </a:lnTo>
              </a:path>
              <a:path w="448310" h="4048125">
                <a:moveTo>
                  <a:pt x="408412" y="1047242"/>
                </a:moveTo>
                <a:lnTo>
                  <a:pt x="409428" y="1030351"/>
                </a:lnTo>
                <a:lnTo>
                  <a:pt x="413365" y="962279"/>
                </a:lnTo>
                <a:lnTo>
                  <a:pt x="415651" y="920242"/>
                </a:lnTo>
              </a:path>
              <a:path w="448310" h="4048125">
                <a:moveTo>
                  <a:pt x="415651" y="920242"/>
                </a:moveTo>
                <a:lnTo>
                  <a:pt x="417048" y="893952"/>
                </a:lnTo>
                <a:lnTo>
                  <a:pt x="420604" y="825373"/>
                </a:lnTo>
                <a:lnTo>
                  <a:pt x="422128" y="793241"/>
                </a:lnTo>
              </a:path>
              <a:path w="448310" h="4048125">
                <a:moveTo>
                  <a:pt x="422128" y="793241"/>
                </a:moveTo>
                <a:lnTo>
                  <a:pt x="424033" y="756538"/>
                </a:lnTo>
                <a:lnTo>
                  <a:pt x="427208" y="687451"/>
                </a:lnTo>
                <a:lnTo>
                  <a:pt x="428097" y="666241"/>
                </a:lnTo>
              </a:path>
              <a:path w="448310" h="4048125">
                <a:moveTo>
                  <a:pt x="428097" y="666241"/>
                </a:moveTo>
                <a:lnTo>
                  <a:pt x="430129" y="618109"/>
                </a:lnTo>
                <a:lnTo>
                  <a:pt x="432923" y="548513"/>
                </a:lnTo>
                <a:lnTo>
                  <a:pt x="435590" y="478663"/>
                </a:lnTo>
                <a:lnTo>
                  <a:pt x="437876" y="412241"/>
                </a:lnTo>
              </a:path>
              <a:path w="448310" h="4048125">
                <a:moveTo>
                  <a:pt x="437876" y="412241"/>
                </a:moveTo>
                <a:lnTo>
                  <a:pt x="438003" y="408686"/>
                </a:lnTo>
                <a:lnTo>
                  <a:pt x="440289" y="338454"/>
                </a:lnTo>
                <a:lnTo>
                  <a:pt x="441813" y="285241"/>
                </a:lnTo>
              </a:path>
              <a:path w="448310" h="4048125">
                <a:moveTo>
                  <a:pt x="441813" y="285241"/>
                </a:moveTo>
                <a:lnTo>
                  <a:pt x="442321" y="267970"/>
                </a:lnTo>
                <a:lnTo>
                  <a:pt x="444099" y="197230"/>
                </a:lnTo>
                <a:lnTo>
                  <a:pt x="445115" y="158241"/>
                </a:lnTo>
              </a:path>
              <a:path w="448310" h="4048125">
                <a:moveTo>
                  <a:pt x="445115" y="158241"/>
                </a:moveTo>
                <a:lnTo>
                  <a:pt x="445877" y="126364"/>
                </a:lnTo>
                <a:lnTo>
                  <a:pt x="447274" y="55245"/>
                </a:lnTo>
                <a:lnTo>
                  <a:pt x="447782" y="31241"/>
                </a:lnTo>
              </a:path>
              <a:path w="448310" h="4048125">
                <a:moveTo>
                  <a:pt x="447782" y="31241"/>
                </a:moveTo>
                <a:lnTo>
                  <a:pt x="448290" y="0"/>
                </a:lnTo>
              </a:path>
            </a:pathLst>
          </a:custGeom>
          <a:ln w="38100">
            <a:solidFill>
              <a:srgbClr val="F8222B"/>
            </a:solidFill>
          </a:ln>
        </p:spPr>
        <p:txBody>
          <a:bodyPr wrap="square" lIns="0" tIns="0" rIns="0" bIns="0" rtlCol="0"/>
          <a:lstStyle/>
          <a:p>
            <a:endParaRPr/>
          </a:p>
        </p:txBody>
      </p:sp>
      <p:pic>
        <p:nvPicPr>
          <p:cNvPr id="13" name="Picture 12">
            <a:extLst>
              <a:ext uri="{FF2B5EF4-FFF2-40B4-BE49-F238E27FC236}">
                <a16:creationId xmlns:a16="http://schemas.microsoft.com/office/drawing/2014/main" id="{267CDB17-E6D3-A939-BAE8-0A08F051791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52430" y="1409700"/>
            <a:ext cx="14899748" cy="8083923"/>
          </a:xfrm>
          <a:prstGeom prst="rect">
            <a:avLst/>
          </a:prstGeom>
        </p:spPr>
      </p:pic>
    </p:spTree>
    <p:extLst>
      <p:ext uri="{BB962C8B-B14F-4D97-AF65-F5344CB8AC3E}">
        <p14:creationId xmlns:p14="http://schemas.microsoft.com/office/powerpoint/2010/main" val="10947971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DA116-4035-55C7-914D-6867150245C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0F88C23-F7E2-B213-04DD-CDAF984BF1C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76BB2367-E0E2-F06C-F2CC-C43CA4431768}"/>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E492791-1E85-D860-1AF2-F2D10339AEF4}"/>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6849AD5-C3A9-4399-2BA4-048A41F0F060}"/>
              </a:ext>
            </a:extLst>
          </p:cNvPr>
          <p:cNvPicPr/>
          <p:nvPr/>
        </p:nvPicPr>
        <p:blipFill>
          <a:blip r:embed="rId2">
            <a:extLst>
              <a:ext uri="{28A0092B-C50C-407E-A947-70E740481C1C}">
                <a14:useLocalDpi xmlns:a14="http://schemas.microsoft.com/office/drawing/2010/main" val="0"/>
              </a:ext>
            </a:extLst>
          </a:blip>
          <a:srcRect/>
          <a:stretch/>
        </p:blipFill>
        <p:spPr>
          <a:xfrm>
            <a:off x="2670022" y="2231838"/>
            <a:ext cx="12339625" cy="6510792"/>
          </a:xfrm>
          <a:prstGeom prst="rect">
            <a:avLst/>
          </a:prstGeom>
        </p:spPr>
      </p:pic>
      <p:sp>
        <p:nvSpPr>
          <p:cNvPr id="6" name="object 6">
            <a:extLst>
              <a:ext uri="{FF2B5EF4-FFF2-40B4-BE49-F238E27FC236}">
                <a16:creationId xmlns:a16="http://schemas.microsoft.com/office/drawing/2014/main" id="{1735A48B-D181-732C-ABA5-6F993D9A496B}"/>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5101689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F5047-8225-6FA3-3980-F4AE5D8BC8E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921413A-EBD7-941D-1D3D-3C186501BCD5}"/>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E9A4893-7349-111C-AAF8-3F2ACA0A24D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2960FD9-B3A3-AAAE-94F9-4062364CC2F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F002178-AD35-C22B-4525-7142F4BEBAAC}"/>
              </a:ext>
            </a:extLst>
          </p:cNvPr>
          <p:cNvPicPr/>
          <p:nvPr/>
        </p:nvPicPr>
        <p:blipFill>
          <a:blip r:embed="rId2">
            <a:extLst>
              <a:ext uri="{28A0092B-C50C-407E-A947-70E740481C1C}">
                <a14:useLocalDpi xmlns:a14="http://schemas.microsoft.com/office/drawing/2010/main" val="0"/>
              </a:ext>
            </a:extLst>
          </a:blip>
          <a:srcRect/>
          <a:stretch/>
        </p:blipFill>
        <p:spPr>
          <a:xfrm>
            <a:off x="2670022" y="2228621"/>
            <a:ext cx="12339625" cy="6517226"/>
          </a:xfrm>
          <a:prstGeom prst="rect">
            <a:avLst/>
          </a:prstGeom>
        </p:spPr>
      </p:pic>
      <p:sp>
        <p:nvSpPr>
          <p:cNvPr id="6" name="object 6">
            <a:extLst>
              <a:ext uri="{FF2B5EF4-FFF2-40B4-BE49-F238E27FC236}">
                <a16:creationId xmlns:a16="http://schemas.microsoft.com/office/drawing/2014/main" id="{77D7A680-205F-37C8-F5E4-12559E54EFDD}"/>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0513218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FBF47-AC36-ECCB-82F4-91C4B49C864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52C0A5C-2908-520A-E81B-25A9DCF9A5A6}"/>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2020BB0-82E6-ED42-3631-D4AA039B084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AE90A461-3136-62D0-AA9A-A9661338987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667DF40D-95D6-F82D-A7E6-12BFF6ACD938}"/>
              </a:ext>
            </a:extLst>
          </p:cNvPr>
          <p:cNvPicPr/>
          <p:nvPr/>
        </p:nvPicPr>
        <p:blipFill>
          <a:blip r:embed="rId2">
            <a:extLst>
              <a:ext uri="{28A0092B-C50C-407E-A947-70E740481C1C}">
                <a14:useLocalDpi xmlns:a14="http://schemas.microsoft.com/office/drawing/2010/main" val="0"/>
              </a:ext>
            </a:extLst>
          </a:blip>
          <a:srcRect/>
          <a:stretch/>
        </p:blipFill>
        <p:spPr>
          <a:xfrm>
            <a:off x="2670022" y="2215754"/>
            <a:ext cx="12339625" cy="6542960"/>
          </a:xfrm>
          <a:prstGeom prst="rect">
            <a:avLst/>
          </a:prstGeom>
        </p:spPr>
      </p:pic>
      <p:sp>
        <p:nvSpPr>
          <p:cNvPr id="6" name="object 6">
            <a:extLst>
              <a:ext uri="{FF2B5EF4-FFF2-40B4-BE49-F238E27FC236}">
                <a16:creationId xmlns:a16="http://schemas.microsoft.com/office/drawing/2014/main" id="{28A2435F-60BF-81DE-51CE-7B623A13D1A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2518185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DEB75-8A37-40E3-4ABF-B181039EF1B8}"/>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2AD30E3-24C1-B168-255F-5BEB0EDF159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600E438-2B52-A472-26BA-4D548F86500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C3AFA0C6-AD2D-7AF6-C83E-CAA79989CD2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13F9BC28-36EF-F24E-4A07-C8C901ECD18A}"/>
              </a:ext>
            </a:extLst>
          </p:cNvPr>
          <p:cNvPicPr/>
          <p:nvPr/>
        </p:nvPicPr>
        <p:blipFill>
          <a:blip r:embed="rId2">
            <a:extLst>
              <a:ext uri="{28A0092B-C50C-407E-A947-70E740481C1C}">
                <a14:useLocalDpi xmlns:a14="http://schemas.microsoft.com/office/drawing/2010/main" val="0"/>
              </a:ext>
            </a:extLst>
          </a:blip>
          <a:srcRect/>
          <a:stretch/>
        </p:blipFill>
        <p:spPr>
          <a:xfrm>
            <a:off x="2670022" y="2215559"/>
            <a:ext cx="12339625" cy="6543350"/>
          </a:xfrm>
          <a:prstGeom prst="rect">
            <a:avLst/>
          </a:prstGeom>
        </p:spPr>
      </p:pic>
      <p:sp>
        <p:nvSpPr>
          <p:cNvPr id="6" name="object 6">
            <a:extLst>
              <a:ext uri="{FF2B5EF4-FFF2-40B4-BE49-F238E27FC236}">
                <a16:creationId xmlns:a16="http://schemas.microsoft.com/office/drawing/2014/main" id="{9048A148-0A19-2C74-5834-8A632C928AA3}"/>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5031395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BD250-B53C-F555-6D6C-A1A5F63A7E5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DABB05C-5C1B-F4AC-6668-B288063068CA}"/>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7D89E02-CA1F-F522-FA05-BA00CC401E4B}"/>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79ED7BF-D5F2-F36D-E935-0DDD08DCD2A1}"/>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15F2308B-0E85-C363-6895-1BED860F4401}"/>
              </a:ext>
            </a:extLst>
          </p:cNvPr>
          <p:cNvPicPr/>
          <p:nvPr/>
        </p:nvPicPr>
        <p:blipFill>
          <a:blip r:embed="rId2">
            <a:extLst>
              <a:ext uri="{28A0092B-C50C-407E-A947-70E740481C1C}">
                <a14:useLocalDpi xmlns:a14="http://schemas.microsoft.com/office/drawing/2010/main" val="0"/>
              </a:ext>
            </a:extLst>
          </a:blip>
          <a:srcRect/>
          <a:stretch/>
        </p:blipFill>
        <p:spPr>
          <a:xfrm>
            <a:off x="2670022" y="2238272"/>
            <a:ext cx="12339625" cy="6497925"/>
          </a:xfrm>
          <a:prstGeom prst="rect">
            <a:avLst/>
          </a:prstGeom>
        </p:spPr>
      </p:pic>
      <p:sp>
        <p:nvSpPr>
          <p:cNvPr id="6" name="object 6">
            <a:extLst>
              <a:ext uri="{FF2B5EF4-FFF2-40B4-BE49-F238E27FC236}">
                <a16:creationId xmlns:a16="http://schemas.microsoft.com/office/drawing/2014/main" id="{99F624FF-80EC-0317-4FEB-2B3EAA02DB0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39626591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25CFB-1599-6665-9B78-67AF06DEC2E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53F4DC0-F1DC-069B-D1EC-1950842AB71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3A9850D4-2CAF-3691-ADA5-DD7D8D20CEC4}"/>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16C6D12D-0C21-16F0-DE64-C0C5ED9420B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CE7F638-B783-BD30-5E57-FD4D57DB9BF9}"/>
              </a:ext>
            </a:extLst>
          </p:cNvPr>
          <p:cNvPicPr/>
          <p:nvPr/>
        </p:nvPicPr>
        <p:blipFill>
          <a:blip r:embed="rId2">
            <a:extLst>
              <a:ext uri="{28A0092B-C50C-407E-A947-70E740481C1C}">
                <a14:useLocalDpi xmlns:a14="http://schemas.microsoft.com/office/drawing/2010/main" val="0"/>
              </a:ext>
            </a:extLst>
          </a:blip>
          <a:srcRect/>
          <a:stretch/>
        </p:blipFill>
        <p:spPr>
          <a:xfrm>
            <a:off x="2670022" y="2247900"/>
            <a:ext cx="12339625" cy="6510792"/>
          </a:xfrm>
          <a:prstGeom prst="rect">
            <a:avLst/>
          </a:prstGeom>
        </p:spPr>
      </p:pic>
      <p:sp>
        <p:nvSpPr>
          <p:cNvPr id="6" name="object 6">
            <a:extLst>
              <a:ext uri="{FF2B5EF4-FFF2-40B4-BE49-F238E27FC236}">
                <a16:creationId xmlns:a16="http://schemas.microsoft.com/office/drawing/2014/main" id="{87FFF47A-1FE5-93B5-74D3-E0DF90D6081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0627209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F9553-5EE4-FCE0-BF28-F1F7571C6ED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0884E58-6E4E-1DBC-5598-A53F6082BAED}"/>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F4A2BF1-6D4F-BF76-21B4-818DB4CBE2A0}"/>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31B6ED5-4FEE-A63C-7D26-0AA9FBEB2F4B}"/>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3117C591-6247-EC05-5465-9B02601EDE19}"/>
              </a:ext>
            </a:extLst>
          </p:cNvPr>
          <p:cNvPicPr/>
          <p:nvPr/>
        </p:nvPicPr>
        <p:blipFill>
          <a:blip r:embed="rId2">
            <a:extLst>
              <a:ext uri="{28A0092B-C50C-407E-A947-70E740481C1C}">
                <a14:useLocalDpi xmlns:a14="http://schemas.microsoft.com/office/drawing/2010/main" val="0"/>
              </a:ext>
            </a:extLst>
          </a:blip>
          <a:srcRect/>
          <a:stretch/>
        </p:blipFill>
        <p:spPr>
          <a:xfrm>
            <a:off x="2670022" y="2228621"/>
            <a:ext cx="12339625" cy="6517226"/>
          </a:xfrm>
          <a:prstGeom prst="rect">
            <a:avLst/>
          </a:prstGeom>
        </p:spPr>
      </p:pic>
      <p:sp>
        <p:nvSpPr>
          <p:cNvPr id="6" name="object 6">
            <a:extLst>
              <a:ext uri="{FF2B5EF4-FFF2-40B4-BE49-F238E27FC236}">
                <a16:creationId xmlns:a16="http://schemas.microsoft.com/office/drawing/2014/main" id="{C1FE9D79-E93E-6B9C-EC04-5FE773D6B553}"/>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1537894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2BB65-4AE1-8E1A-F0F5-B6958E2FF47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57E459AE-6BC1-4975-390D-82A160B0A1F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EAEBFB9-2CDE-771D-AB3D-576F35D48E5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966716A-1A4B-E26F-5CE5-15BBFDA0C87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5C37807-24CD-3C59-13B9-0BCB2CB14853}"/>
              </a:ext>
            </a:extLst>
          </p:cNvPr>
          <p:cNvPicPr/>
          <p:nvPr/>
        </p:nvPicPr>
        <p:blipFill>
          <a:blip r:embed="rId2">
            <a:extLst>
              <a:ext uri="{28A0092B-C50C-407E-A947-70E740481C1C}">
                <a14:useLocalDpi xmlns:a14="http://schemas.microsoft.com/office/drawing/2010/main" val="0"/>
              </a:ext>
            </a:extLst>
          </a:blip>
          <a:srcRect/>
          <a:stretch/>
        </p:blipFill>
        <p:spPr>
          <a:xfrm>
            <a:off x="2670022" y="2206104"/>
            <a:ext cx="12339625" cy="6562261"/>
          </a:xfrm>
          <a:prstGeom prst="rect">
            <a:avLst/>
          </a:prstGeom>
        </p:spPr>
      </p:pic>
      <p:sp>
        <p:nvSpPr>
          <p:cNvPr id="6" name="object 6">
            <a:extLst>
              <a:ext uri="{FF2B5EF4-FFF2-40B4-BE49-F238E27FC236}">
                <a16:creationId xmlns:a16="http://schemas.microsoft.com/office/drawing/2014/main" id="{2373B78A-62FD-77A4-CA69-17ACC715B34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14885942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B4EE0-EA7C-D4A5-F32C-CCC4651B33F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368A62D-1A86-52F9-DD37-C45BEA286D5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032541A3-D6C5-6267-75BD-656E52B50FD0}"/>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5E5140B1-EA20-B92C-CAA4-B0C99A5451B3}"/>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430176D-5B80-5783-61FD-F4885B3E5A92}"/>
              </a:ext>
            </a:extLst>
          </p:cNvPr>
          <p:cNvPicPr/>
          <p:nvPr/>
        </p:nvPicPr>
        <p:blipFill>
          <a:blip r:embed="rId2">
            <a:extLst>
              <a:ext uri="{28A0092B-C50C-407E-A947-70E740481C1C}">
                <a14:useLocalDpi xmlns:a14="http://schemas.microsoft.com/office/drawing/2010/main" val="0"/>
              </a:ext>
            </a:extLst>
          </a:blip>
          <a:srcRect/>
          <a:stretch/>
        </p:blipFill>
        <p:spPr>
          <a:xfrm>
            <a:off x="2670022" y="2228621"/>
            <a:ext cx="12339625" cy="6517226"/>
          </a:xfrm>
          <a:prstGeom prst="rect">
            <a:avLst/>
          </a:prstGeom>
        </p:spPr>
      </p:pic>
      <p:sp>
        <p:nvSpPr>
          <p:cNvPr id="6" name="object 6">
            <a:extLst>
              <a:ext uri="{FF2B5EF4-FFF2-40B4-BE49-F238E27FC236}">
                <a16:creationId xmlns:a16="http://schemas.microsoft.com/office/drawing/2014/main" id="{74ED81AE-6BE6-91B9-6AA5-46D35628EA25}"/>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5540111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6D5FE-67E5-7FFF-2901-6451274B39F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908D827-9788-B58E-7BD1-B958C6E3F437}"/>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C8489399-1B37-8106-B81E-80D11B7D14F7}"/>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8FFBFFCD-BDAD-406C-3EDA-AB430DBF7B8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3344AF8-AA6D-A398-7423-31C75841A3BC}"/>
              </a:ext>
            </a:extLst>
          </p:cNvPr>
          <p:cNvPicPr/>
          <p:nvPr/>
        </p:nvPicPr>
        <p:blipFill>
          <a:blip r:embed="rId2">
            <a:extLst>
              <a:ext uri="{28A0092B-C50C-407E-A947-70E740481C1C}">
                <a14:useLocalDpi xmlns:a14="http://schemas.microsoft.com/office/drawing/2010/main" val="0"/>
              </a:ext>
            </a:extLst>
          </a:blip>
          <a:srcRect/>
          <a:stretch/>
        </p:blipFill>
        <p:spPr>
          <a:xfrm>
            <a:off x="2670022" y="2218971"/>
            <a:ext cx="12339625" cy="6536526"/>
          </a:xfrm>
          <a:prstGeom prst="rect">
            <a:avLst/>
          </a:prstGeom>
        </p:spPr>
      </p:pic>
      <p:sp>
        <p:nvSpPr>
          <p:cNvPr id="6" name="object 6">
            <a:extLst>
              <a:ext uri="{FF2B5EF4-FFF2-40B4-BE49-F238E27FC236}">
                <a16:creationId xmlns:a16="http://schemas.microsoft.com/office/drawing/2014/main" id="{328B6F6E-C96B-B658-E027-34BA9FED685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317751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33475" y="1103630"/>
            <a:ext cx="992505" cy="992505"/>
          </a:xfrm>
          <a:custGeom>
            <a:avLst/>
            <a:gdLst/>
            <a:ahLst/>
            <a:cxnLst/>
            <a:rect l="l" t="t" r="r" b="b"/>
            <a:pathLst>
              <a:path w="992505" h="992505">
                <a:moveTo>
                  <a:pt x="496188" y="0"/>
                </a:moveTo>
                <a:lnTo>
                  <a:pt x="448437" y="2286"/>
                </a:lnTo>
                <a:lnTo>
                  <a:pt x="401955" y="8890"/>
                </a:lnTo>
                <a:lnTo>
                  <a:pt x="356869" y="19812"/>
                </a:lnTo>
                <a:lnTo>
                  <a:pt x="313563" y="34671"/>
                </a:lnTo>
                <a:lnTo>
                  <a:pt x="272161" y="53340"/>
                </a:lnTo>
                <a:lnTo>
                  <a:pt x="232918" y="75565"/>
                </a:lnTo>
                <a:lnTo>
                  <a:pt x="195961"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1" y="891286"/>
                </a:lnTo>
                <a:lnTo>
                  <a:pt x="232918" y="916940"/>
                </a:lnTo>
                <a:lnTo>
                  <a:pt x="272161" y="939165"/>
                </a:lnTo>
                <a:lnTo>
                  <a:pt x="313563" y="957834"/>
                </a:lnTo>
                <a:lnTo>
                  <a:pt x="356869" y="972693"/>
                </a:lnTo>
                <a:lnTo>
                  <a:pt x="401955" y="983488"/>
                </a:lnTo>
                <a:lnTo>
                  <a:pt x="448437" y="990219"/>
                </a:lnTo>
                <a:lnTo>
                  <a:pt x="496188" y="992504"/>
                </a:lnTo>
                <a:lnTo>
                  <a:pt x="544068" y="990219"/>
                </a:lnTo>
                <a:lnTo>
                  <a:pt x="590550" y="983488"/>
                </a:lnTo>
                <a:lnTo>
                  <a:pt x="635507" y="972693"/>
                </a:lnTo>
                <a:lnTo>
                  <a:pt x="678814" y="957834"/>
                </a:lnTo>
                <a:lnTo>
                  <a:pt x="720217" y="939165"/>
                </a:lnTo>
                <a:lnTo>
                  <a:pt x="759587" y="916940"/>
                </a:lnTo>
                <a:lnTo>
                  <a:pt x="796544" y="891286"/>
                </a:lnTo>
                <a:lnTo>
                  <a:pt x="830961" y="862584"/>
                </a:lnTo>
                <a:lnTo>
                  <a:pt x="862583" y="830961"/>
                </a:lnTo>
                <a:lnTo>
                  <a:pt x="891286" y="796544"/>
                </a:lnTo>
                <a:lnTo>
                  <a:pt x="916939" y="759587"/>
                </a:lnTo>
                <a:lnTo>
                  <a:pt x="939164" y="720217"/>
                </a:lnTo>
                <a:lnTo>
                  <a:pt x="957833" y="678815"/>
                </a:lnTo>
                <a:lnTo>
                  <a:pt x="972693" y="635508"/>
                </a:lnTo>
                <a:lnTo>
                  <a:pt x="983488" y="590550"/>
                </a:lnTo>
                <a:lnTo>
                  <a:pt x="990219" y="544068"/>
                </a:lnTo>
                <a:lnTo>
                  <a:pt x="992505" y="496189"/>
                </a:lnTo>
                <a:lnTo>
                  <a:pt x="990219" y="448437"/>
                </a:lnTo>
                <a:lnTo>
                  <a:pt x="983488" y="401954"/>
                </a:lnTo>
                <a:lnTo>
                  <a:pt x="972693" y="356870"/>
                </a:lnTo>
                <a:lnTo>
                  <a:pt x="957833" y="313563"/>
                </a:lnTo>
                <a:lnTo>
                  <a:pt x="939164" y="272161"/>
                </a:lnTo>
                <a:lnTo>
                  <a:pt x="916939" y="232918"/>
                </a:lnTo>
                <a:lnTo>
                  <a:pt x="891286" y="195961"/>
                </a:lnTo>
                <a:lnTo>
                  <a:pt x="862583" y="161544"/>
                </a:lnTo>
                <a:lnTo>
                  <a:pt x="830961" y="129794"/>
                </a:lnTo>
                <a:lnTo>
                  <a:pt x="796544" y="101092"/>
                </a:lnTo>
                <a:lnTo>
                  <a:pt x="759587" y="75565"/>
                </a:lnTo>
                <a:lnTo>
                  <a:pt x="720217" y="53340"/>
                </a:lnTo>
                <a:lnTo>
                  <a:pt x="678814"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659180" rIns="0" bIns="0" rtlCol="0">
            <a:spAutoFit/>
          </a:bodyPr>
          <a:lstStyle/>
          <a:p>
            <a:pPr marL="645160">
              <a:lnSpc>
                <a:spcPct val="100000"/>
              </a:lnSpc>
              <a:spcBef>
                <a:spcPts val="100"/>
              </a:spcBef>
            </a:pPr>
            <a:r>
              <a:rPr sz="7500" spc="185" dirty="0"/>
              <a:t>TOOLS</a:t>
            </a:r>
            <a:endParaRPr sz="7500" dirty="0"/>
          </a:p>
        </p:txBody>
      </p:sp>
      <p:sp>
        <p:nvSpPr>
          <p:cNvPr id="4" name="object 4"/>
          <p:cNvSpPr txBox="1"/>
          <p:nvPr/>
        </p:nvSpPr>
        <p:spPr>
          <a:xfrm>
            <a:off x="1511300" y="1366773"/>
            <a:ext cx="231775" cy="436880"/>
          </a:xfrm>
          <a:prstGeom prst="rect">
            <a:avLst/>
          </a:prstGeom>
        </p:spPr>
        <p:txBody>
          <a:bodyPr vert="horz" wrap="square" lIns="0" tIns="12700" rIns="0" bIns="0" rtlCol="0">
            <a:spAutoFit/>
          </a:bodyPr>
          <a:lstStyle/>
          <a:p>
            <a:pPr marL="12700">
              <a:lnSpc>
                <a:spcPct val="100000"/>
              </a:lnSpc>
              <a:spcBef>
                <a:spcPts val="100"/>
              </a:spcBef>
            </a:pPr>
            <a:r>
              <a:rPr sz="2700" spc="145" dirty="0">
                <a:solidFill>
                  <a:srgbClr val="FFFDFD"/>
                </a:solidFill>
                <a:latin typeface="Trebuchet MS"/>
                <a:cs typeface="Trebuchet MS"/>
              </a:rPr>
              <a:t>3</a:t>
            </a:r>
            <a:endParaRPr sz="2700">
              <a:latin typeface="Trebuchet MS"/>
              <a:cs typeface="Trebuchet MS"/>
            </a:endParaRPr>
          </a:p>
        </p:txBody>
      </p:sp>
      <p:sp>
        <p:nvSpPr>
          <p:cNvPr id="5" name="object 5"/>
          <p:cNvSpPr/>
          <p:nvPr/>
        </p:nvSpPr>
        <p:spPr>
          <a:xfrm>
            <a:off x="1570355" y="5835015"/>
            <a:ext cx="552450" cy="4451985"/>
          </a:xfrm>
          <a:custGeom>
            <a:avLst/>
            <a:gdLst/>
            <a:ahLst/>
            <a:cxnLst/>
            <a:rect l="l" t="t" r="r" b="b"/>
            <a:pathLst>
              <a:path w="552450" h="4451984">
                <a:moveTo>
                  <a:pt x="0" y="4451876"/>
                </a:moveTo>
                <a:lnTo>
                  <a:pt x="12064" y="4408505"/>
                </a:lnTo>
                <a:lnTo>
                  <a:pt x="24637" y="4361896"/>
                </a:lnTo>
                <a:lnTo>
                  <a:pt x="28066" y="4349210"/>
                </a:lnTo>
              </a:path>
              <a:path w="552450" h="4451984">
                <a:moveTo>
                  <a:pt x="28066" y="4349210"/>
                </a:moveTo>
                <a:lnTo>
                  <a:pt x="37210" y="4314812"/>
                </a:lnTo>
                <a:lnTo>
                  <a:pt x="49656" y="4267238"/>
                </a:lnTo>
                <a:lnTo>
                  <a:pt x="61213" y="4222203"/>
                </a:lnTo>
              </a:path>
              <a:path w="552450" h="4451984">
                <a:moveTo>
                  <a:pt x="61213" y="4222203"/>
                </a:moveTo>
                <a:lnTo>
                  <a:pt x="61975" y="4219206"/>
                </a:lnTo>
                <a:lnTo>
                  <a:pt x="74040" y="4170692"/>
                </a:lnTo>
                <a:lnTo>
                  <a:pt x="86106" y="4121721"/>
                </a:lnTo>
                <a:lnTo>
                  <a:pt x="92582" y="4095203"/>
                </a:lnTo>
              </a:path>
              <a:path w="552450" h="4451984">
                <a:moveTo>
                  <a:pt x="92582" y="4095203"/>
                </a:moveTo>
                <a:lnTo>
                  <a:pt x="98043" y="4072293"/>
                </a:lnTo>
                <a:lnTo>
                  <a:pt x="109855" y="4022407"/>
                </a:lnTo>
                <a:lnTo>
                  <a:pt x="121538" y="3972064"/>
                </a:lnTo>
                <a:lnTo>
                  <a:pt x="122427" y="3968203"/>
                </a:lnTo>
              </a:path>
              <a:path w="552450" h="4451984">
                <a:moveTo>
                  <a:pt x="122427" y="3968203"/>
                </a:moveTo>
                <a:lnTo>
                  <a:pt x="132969" y="3921277"/>
                </a:lnTo>
                <a:lnTo>
                  <a:pt x="144399" y="3870032"/>
                </a:lnTo>
                <a:lnTo>
                  <a:pt x="150749" y="3841203"/>
                </a:lnTo>
              </a:path>
              <a:path w="552450" h="4451984">
                <a:moveTo>
                  <a:pt x="150749" y="3841203"/>
                </a:moveTo>
                <a:lnTo>
                  <a:pt x="155701" y="3818356"/>
                </a:lnTo>
                <a:lnTo>
                  <a:pt x="166750" y="3766235"/>
                </a:lnTo>
                <a:lnTo>
                  <a:pt x="177672" y="3714191"/>
                </a:lnTo>
              </a:path>
              <a:path w="552450" h="4451984">
                <a:moveTo>
                  <a:pt x="177672" y="3714203"/>
                </a:moveTo>
                <a:lnTo>
                  <a:pt x="177800" y="3713683"/>
                </a:lnTo>
                <a:lnTo>
                  <a:pt x="188721" y="3660711"/>
                </a:lnTo>
                <a:lnTo>
                  <a:pt x="199389" y="3607295"/>
                </a:lnTo>
                <a:lnTo>
                  <a:pt x="203326" y="3587203"/>
                </a:lnTo>
              </a:path>
              <a:path w="552450" h="4451984">
                <a:moveTo>
                  <a:pt x="203326" y="3587203"/>
                </a:moveTo>
                <a:lnTo>
                  <a:pt x="209931" y="3553472"/>
                </a:lnTo>
                <a:lnTo>
                  <a:pt x="220471" y="3499218"/>
                </a:lnTo>
                <a:lnTo>
                  <a:pt x="227711" y="3460203"/>
                </a:lnTo>
              </a:path>
              <a:path w="552450" h="4451984">
                <a:moveTo>
                  <a:pt x="227711" y="3460203"/>
                </a:moveTo>
                <a:lnTo>
                  <a:pt x="230758" y="3444557"/>
                </a:lnTo>
                <a:lnTo>
                  <a:pt x="240919" y="3389490"/>
                </a:lnTo>
                <a:lnTo>
                  <a:pt x="250951" y="3334004"/>
                </a:lnTo>
                <a:lnTo>
                  <a:pt x="251078" y="3333203"/>
                </a:lnTo>
              </a:path>
              <a:path w="552450" h="4451984">
                <a:moveTo>
                  <a:pt x="251078" y="3333203"/>
                </a:moveTo>
                <a:lnTo>
                  <a:pt x="260857" y="3278124"/>
                </a:lnTo>
                <a:lnTo>
                  <a:pt x="270509" y="3221837"/>
                </a:lnTo>
                <a:lnTo>
                  <a:pt x="273176" y="3206203"/>
                </a:lnTo>
              </a:path>
              <a:path w="552450" h="4451984">
                <a:moveTo>
                  <a:pt x="273176" y="3206203"/>
                </a:moveTo>
                <a:lnTo>
                  <a:pt x="280162" y="3165221"/>
                </a:lnTo>
                <a:lnTo>
                  <a:pt x="289559" y="3108071"/>
                </a:lnTo>
                <a:lnTo>
                  <a:pt x="294258" y="3079242"/>
                </a:lnTo>
              </a:path>
              <a:path w="552450" h="4451984">
                <a:moveTo>
                  <a:pt x="294258" y="3079242"/>
                </a:moveTo>
                <a:lnTo>
                  <a:pt x="298831" y="3050667"/>
                </a:lnTo>
                <a:lnTo>
                  <a:pt x="308101" y="2992755"/>
                </a:lnTo>
                <a:lnTo>
                  <a:pt x="314325" y="2952242"/>
                </a:lnTo>
              </a:path>
              <a:path w="552450" h="4451984">
                <a:moveTo>
                  <a:pt x="314325" y="2952242"/>
                </a:moveTo>
                <a:lnTo>
                  <a:pt x="316992" y="2934589"/>
                </a:lnTo>
                <a:lnTo>
                  <a:pt x="325881" y="2875915"/>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545"/>
                </a:lnTo>
                <a:lnTo>
                  <a:pt x="385063" y="2444242"/>
                </a:lnTo>
              </a:path>
              <a:path w="552450" h="4451984">
                <a:moveTo>
                  <a:pt x="385063" y="2444242"/>
                </a:moveTo>
                <a:lnTo>
                  <a:pt x="391287" y="2394077"/>
                </a:lnTo>
                <a:lnTo>
                  <a:pt x="398780" y="2332355"/>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236"/>
                </a:lnTo>
                <a:lnTo>
                  <a:pt x="464438" y="1696339"/>
                </a:lnTo>
                <a:lnTo>
                  <a:pt x="465708" y="1682242"/>
                </a:lnTo>
              </a:path>
              <a:path w="552450" h="4451984">
                <a:moveTo>
                  <a:pt x="465708" y="1682242"/>
                </a:moveTo>
                <a:lnTo>
                  <a:pt x="470153" y="1630934"/>
                </a:lnTo>
                <a:lnTo>
                  <a:pt x="475614" y="1565402"/>
                </a:lnTo>
                <a:lnTo>
                  <a:pt x="476376" y="1555242"/>
                </a:lnTo>
              </a:path>
              <a:path w="552450" h="4451984">
                <a:moveTo>
                  <a:pt x="476376" y="1555242"/>
                </a:moveTo>
                <a:lnTo>
                  <a:pt x="480949" y="1499489"/>
                </a:lnTo>
                <a:lnTo>
                  <a:pt x="486028" y="1433322"/>
                </a:lnTo>
                <a:lnTo>
                  <a:pt x="490981" y="1366774"/>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412"/>
                </a:lnTo>
                <a:lnTo>
                  <a:pt x="530987" y="687324"/>
                </a:lnTo>
                <a:lnTo>
                  <a:pt x="531876" y="666242"/>
                </a:lnTo>
              </a:path>
              <a:path w="552450" h="4451984">
                <a:moveTo>
                  <a:pt x="531876" y="666242"/>
                </a:moveTo>
                <a:lnTo>
                  <a:pt x="533907" y="617982"/>
                </a:lnTo>
                <a:lnTo>
                  <a:pt x="536701" y="548513"/>
                </a:lnTo>
                <a:lnTo>
                  <a:pt x="539369" y="478663"/>
                </a:lnTo>
                <a:lnTo>
                  <a:pt x="541655" y="412242"/>
                </a:lnTo>
              </a:path>
              <a:path w="552450" h="4451984">
                <a:moveTo>
                  <a:pt x="541655" y="412242"/>
                </a:moveTo>
                <a:lnTo>
                  <a:pt x="541782" y="408559"/>
                </a:lnTo>
                <a:lnTo>
                  <a:pt x="544068" y="338327"/>
                </a:lnTo>
                <a:lnTo>
                  <a:pt x="545592" y="285242"/>
                </a:lnTo>
              </a:path>
              <a:path w="552450" h="4451984">
                <a:moveTo>
                  <a:pt x="545592" y="285242"/>
                </a:moveTo>
                <a:lnTo>
                  <a:pt x="546100" y="267843"/>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pic>
        <p:nvPicPr>
          <p:cNvPr id="7" name="Google Shape;2115;p151">
            <a:extLst>
              <a:ext uri="{FF2B5EF4-FFF2-40B4-BE49-F238E27FC236}">
                <a16:creationId xmlns:a16="http://schemas.microsoft.com/office/drawing/2014/main" id="{812CD557-FF33-31C5-D51D-038DB1CDB099}"/>
              </a:ext>
            </a:extLst>
          </p:cNvPr>
          <p:cNvPicPr preferRelativeResize="0"/>
          <p:nvPr/>
        </p:nvPicPr>
        <p:blipFill>
          <a:blip r:embed="rId2">
            <a:alphaModFix/>
          </a:blip>
          <a:stretch>
            <a:fillRect/>
          </a:stretch>
        </p:blipFill>
        <p:spPr>
          <a:xfrm>
            <a:off x="9994432" y="5596386"/>
            <a:ext cx="1878025" cy="1660138"/>
          </a:xfrm>
          <a:prstGeom prst="rect">
            <a:avLst/>
          </a:prstGeom>
          <a:noFill/>
          <a:ln>
            <a:noFill/>
          </a:ln>
        </p:spPr>
      </p:pic>
      <p:sp>
        <p:nvSpPr>
          <p:cNvPr id="8" name="Content Placeholder 2">
            <a:extLst>
              <a:ext uri="{FF2B5EF4-FFF2-40B4-BE49-F238E27FC236}">
                <a16:creationId xmlns:a16="http://schemas.microsoft.com/office/drawing/2014/main" id="{D662D0A2-7EB0-74D9-AD88-2E41079CE872}"/>
              </a:ext>
            </a:extLst>
          </p:cNvPr>
          <p:cNvSpPr>
            <a:spLocks noGrp="1"/>
          </p:cNvSpPr>
          <p:nvPr/>
        </p:nvSpPr>
        <p:spPr>
          <a:xfrm>
            <a:off x="2895600" y="3750365"/>
            <a:ext cx="13127683" cy="525780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800" b="1" dirty="0">
                <a:latin typeface="Andalus" panose="02020603050405020304" pitchFamily="18" charset="-78"/>
                <a:cs typeface="Andalus" panose="02020603050405020304" pitchFamily="18" charset="-78"/>
              </a:rPr>
              <a:t>Front-End : </a:t>
            </a:r>
            <a:r>
              <a:rPr lang="en-US" sz="5800" dirty="0">
                <a:latin typeface="Andalus" panose="02020603050405020304" pitchFamily="18" charset="-78"/>
                <a:cs typeface="Andalus" panose="02020603050405020304" pitchFamily="18" charset="-78"/>
              </a:rPr>
              <a:t>Flutter (.dart)</a:t>
            </a:r>
            <a:br>
              <a:rPr lang="en-US" sz="5800" dirty="0">
                <a:latin typeface="Andalus" panose="02020603050405020304" pitchFamily="18" charset="-78"/>
                <a:cs typeface="Andalus" panose="02020603050405020304" pitchFamily="18" charset="-78"/>
              </a:rPr>
            </a:br>
            <a:br>
              <a:rPr lang="en-US" sz="5800" dirty="0">
                <a:latin typeface="Andalus" panose="02020603050405020304" pitchFamily="18" charset="-78"/>
                <a:cs typeface="Andalus" panose="02020603050405020304" pitchFamily="18" charset="-78"/>
              </a:rPr>
            </a:br>
            <a:br>
              <a:rPr lang="en-US" sz="5800" dirty="0">
                <a:latin typeface="Andalus" panose="02020603050405020304" pitchFamily="18" charset="-78"/>
                <a:cs typeface="Andalus" panose="02020603050405020304" pitchFamily="18" charset="-78"/>
              </a:rPr>
            </a:br>
            <a:endParaRPr lang="en-US" sz="5800" dirty="0">
              <a:latin typeface="Andalus" panose="02020603050405020304" pitchFamily="18" charset="-78"/>
              <a:cs typeface="Andalus" panose="02020603050405020304" pitchFamily="18" charset="-78"/>
            </a:endParaRPr>
          </a:p>
          <a:p>
            <a:r>
              <a:rPr lang="en-US" sz="6400" b="1" dirty="0">
                <a:latin typeface="Andalus" panose="02020603050405020304" pitchFamily="18" charset="-78"/>
                <a:cs typeface="Andalus" panose="02020603050405020304" pitchFamily="18" charset="-78"/>
              </a:rPr>
              <a:t>Back-End : </a:t>
            </a:r>
            <a:r>
              <a:rPr lang="en-US" sz="6400" dirty="0" err="1">
                <a:latin typeface="Andalus" panose="02020603050405020304" pitchFamily="18" charset="-78"/>
                <a:cs typeface="Andalus" panose="02020603050405020304" pitchFamily="18" charset="-78"/>
              </a:rPr>
              <a:t>NodeJS</a:t>
            </a:r>
            <a:r>
              <a:rPr lang="en-US" sz="6400" dirty="0">
                <a:latin typeface="Andalus" panose="02020603050405020304" pitchFamily="18" charset="-78"/>
                <a:cs typeface="Andalus" panose="02020603050405020304" pitchFamily="18" charset="-78"/>
              </a:rPr>
              <a:t> (</a:t>
            </a:r>
            <a:r>
              <a:rPr lang="en-US" sz="6400" dirty="0" err="1">
                <a:latin typeface="Andalus" panose="02020603050405020304" pitchFamily="18" charset="-78"/>
                <a:cs typeface="Andalus" panose="02020603050405020304" pitchFamily="18" charset="-78"/>
              </a:rPr>
              <a:t>js</a:t>
            </a:r>
            <a:r>
              <a:rPr lang="en-US" sz="6400" dirty="0">
                <a:latin typeface="Andalus" panose="02020603050405020304" pitchFamily="18" charset="-78"/>
                <a:cs typeface="Andalus" panose="02020603050405020304" pitchFamily="18" charset="-78"/>
              </a:rPr>
              <a:t>)</a:t>
            </a:r>
            <a:br>
              <a:rPr lang="en-US" sz="6400" dirty="0">
                <a:latin typeface="Andalus" panose="02020603050405020304" pitchFamily="18" charset="-78"/>
                <a:cs typeface="Andalus" panose="02020603050405020304" pitchFamily="18" charset="-78"/>
              </a:rPr>
            </a:br>
            <a:br>
              <a:rPr lang="en-US" sz="6400" dirty="0">
                <a:latin typeface="Andalus" panose="02020603050405020304" pitchFamily="18" charset="-78"/>
                <a:cs typeface="Andalus" panose="02020603050405020304" pitchFamily="18" charset="-78"/>
              </a:rPr>
            </a:br>
            <a:br>
              <a:rPr lang="en-US" sz="6400" dirty="0">
                <a:latin typeface="Andalus" panose="02020603050405020304" pitchFamily="18" charset="-78"/>
                <a:cs typeface="Andalus" panose="02020603050405020304" pitchFamily="18" charset="-78"/>
              </a:rPr>
            </a:br>
            <a:endParaRPr lang="en-US" sz="6400" dirty="0">
              <a:latin typeface="Andalus" panose="02020603050405020304" pitchFamily="18" charset="-78"/>
              <a:cs typeface="Andalus" panose="02020603050405020304" pitchFamily="18" charset="-78"/>
            </a:endParaRPr>
          </a:p>
          <a:p>
            <a:r>
              <a:rPr lang="en-US" sz="6400" b="1" dirty="0">
                <a:latin typeface="Andalus" panose="02020603050405020304" pitchFamily="18" charset="-78"/>
                <a:cs typeface="Andalus" panose="02020603050405020304" pitchFamily="18" charset="-78"/>
              </a:rPr>
              <a:t>Database : </a:t>
            </a:r>
            <a:r>
              <a:rPr lang="en-US" sz="6400" dirty="0">
                <a:latin typeface="Andalus" panose="02020603050405020304" pitchFamily="18" charset="-78"/>
                <a:cs typeface="Andalus" panose="02020603050405020304" pitchFamily="18" charset="-78"/>
              </a:rPr>
              <a:t>MongoDB</a:t>
            </a:r>
          </a:p>
          <a:p>
            <a:endParaRPr lang="en-US" dirty="0"/>
          </a:p>
        </p:txBody>
      </p:sp>
      <p:pic>
        <p:nvPicPr>
          <p:cNvPr id="9" name="Picture 8" descr="A logo with blue and grey letters&#10;&#10;Description automatically generated with medium confidence">
            <a:extLst>
              <a:ext uri="{FF2B5EF4-FFF2-40B4-BE49-F238E27FC236}">
                <a16:creationId xmlns:a16="http://schemas.microsoft.com/office/drawing/2014/main" id="{B23C7C2C-3759-CC50-781E-FF4DC98DB409}"/>
              </a:ext>
            </a:extLst>
          </p:cNvPr>
          <p:cNvPicPr>
            <a:picLocks noChangeAspect="1"/>
          </p:cNvPicPr>
          <p:nvPr/>
        </p:nvPicPr>
        <p:blipFill>
          <a:blip r:embed="rId3"/>
          <a:stretch>
            <a:fillRect/>
          </a:stretch>
        </p:blipFill>
        <p:spPr>
          <a:xfrm>
            <a:off x="9677400" y="3371827"/>
            <a:ext cx="1785322" cy="1771674"/>
          </a:xfrm>
          <a:prstGeom prst="rect">
            <a:avLst/>
          </a:prstGeom>
        </p:spPr>
      </p:pic>
      <p:pic>
        <p:nvPicPr>
          <p:cNvPr id="10" name="Picture 9" descr="A green hexagon with black and white letters&#10;&#10;Description automatically generated">
            <a:extLst>
              <a:ext uri="{FF2B5EF4-FFF2-40B4-BE49-F238E27FC236}">
                <a16:creationId xmlns:a16="http://schemas.microsoft.com/office/drawing/2014/main" id="{0809C11A-B83F-FF63-18B6-3AA30C7E6610}"/>
              </a:ext>
            </a:extLst>
          </p:cNvPr>
          <p:cNvPicPr>
            <a:picLocks noChangeAspect="1"/>
          </p:cNvPicPr>
          <p:nvPr/>
        </p:nvPicPr>
        <p:blipFill>
          <a:blip r:embed="rId4"/>
          <a:stretch>
            <a:fillRect/>
          </a:stretch>
        </p:blipFill>
        <p:spPr>
          <a:xfrm>
            <a:off x="12287251" y="5442112"/>
            <a:ext cx="1979943" cy="1979943"/>
          </a:xfrm>
          <a:prstGeom prst="rect">
            <a:avLst/>
          </a:prstGeom>
        </p:spPr>
      </p:pic>
      <p:pic>
        <p:nvPicPr>
          <p:cNvPr id="11" name="Picture 10" descr="A logo of a plant&#10;&#10;Description automatically generated">
            <a:extLst>
              <a:ext uri="{FF2B5EF4-FFF2-40B4-BE49-F238E27FC236}">
                <a16:creationId xmlns:a16="http://schemas.microsoft.com/office/drawing/2014/main" id="{BAEEEE2F-6389-4F2D-CF1B-5DBB0C7FB244}"/>
              </a:ext>
            </a:extLst>
          </p:cNvPr>
          <p:cNvPicPr>
            <a:picLocks noChangeAspect="1"/>
          </p:cNvPicPr>
          <p:nvPr/>
        </p:nvPicPr>
        <p:blipFill>
          <a:blip r:embed="rId5"/>
          <a:stretch>
            <a:fillRect/>
          </a:stretch>
        </p:blipFill>
        <p:spPr>
          <a:xfrm>
            <a:off x="10026392" y="7426245"/>
            <a:ext cx="1632921" cy="2034805"/>
          </a:xfrm>
          <a:prstGeom prst="rect">
            <a:avLst/>
          </a:prstGeom>
        </p:spPr>
      </p:pic>
      <p:pic>
        <p:nvPicPr>
          <p:cNvPr id="13" name="Picture 12" descr="A black background with a black square&#10;&#10;Description automatically generated with medium confidence">
            <a:extLst>
              <a:ext uri="{FF2B5EF4-FFF2-40B4-BE49-F238E27FC236}">
                <a16:creationId xmlns:a16="http://schemas.microsoft.com/office/drawing/2014/main" id="{42407B04-FBB6-0985-1C8E-BE55E92D320D}"/>
              </a:ext>
            </a:extLst>
          </p:cNvPr>
          <p:cNvPicPr>
            <a:picLocks noChangeAspect="1"/>
          </p:cNvPicPr>
          <p:nvPr/>
        </p:nvPicPr>
        <p:blipFill>
          <a:blip r:embed="rId6"/>
          <a:stretch>
            <a:fillRect/>
          </a:stretch>
        </p:blipFill>
        <p:spPr>
          <a:xfrm>
            <a:off x="11832823" y="3750366"/>
            <a:ext cx="3309878" cy="1031752"/>
          </a:xfrm>
          <a:prstGeom prst="rect">
            <a:avLst/>
          </a:prstGeom>
        </p:spPr>
      </p:pic>
      <p:pic>
        <p:nvPicPr>
          <p:cNvPr id="16" name="Google Shape;2139;p154">
            <a:extLst>
              <a:ext uri="{FF2B5EF4-FFF2-40B4-BE49-F238E27FC236}">
                <a16:creationId xmlns:a16="http://schemas.microsoft.com/office/drawing/2014/main" id="{D1B7E640-DD37-F8C8-20DE-F1FBBDC4D912}"/>
              </a:ext>
            </a:extLst>
          </p:cNvPr>
          <p:cNvPicPr preferRelativeResize="0"/>
          <p:nvPr/>
        </p:nvPicPr>
        <p:blipFill>
          <a:blip r:embed="rId7">
            <a:alphaModFix/>
          </a:blip>
          <a:stretch>
            <a:fillRect/>
          </a:stretch>
        </p:blipFill>
        <p:spPr>
          <a:xfrm>
            <a:off x="11872457" y="7485582"/>
            <a:ext cx="2888797" cy="1522584"/>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01663-98F0-1496-0032-EF9DC0CF288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D5FCBDDF-69A7-9C23-72F0-50D1FCDDCED2}"/>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73471D2-7B29-F86F-1C5E-AC13B1B53AD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0C30041E-5355-8EAA-E3BF-12EE607580A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B4E72699-8DFD-7EC9-EB89-B8CF51A5C2C9}"/>
              </a:ext>
            </a:extLst>
          </p:cNvPr>
          <p:cNvPicPr/>
          <p:nvPr/>
        </p:nvPicPr>
        <p:blipFill>
          <a:blip r:embed="rId2">
            <a:extLst>
              <a:ext uri="{28A0092B-C50C-407E-A947-70E740481C1C}">
                <a14:useLocalDpi xmlns:a14="http://schemas.microsoft.com/office/drawing/2010/main" val="0"/>
              </a:ext>
            </a:extLst>
          </a:blip>
          <a:srcRect/>
          <a:stretch/>
        </p:blipFill>
        <p:spPr>
          <a:xfrm>
            <a:off x="2670022" y="2231838"/>
            <a:ext cx="12339625" cy="6510792"/>
          </a:xfrm>
          <a:prstGeom prst="rect">
            <a:avLst/>
          </a:prstGeom>
        </p:spPr>
      </p:pic>
      <p:sp>
        <p:nvSpPr>
          <p:cNvPr id="6" name="object 6">
            <a:extLst>
              <a:ext uri="{FF2B5EF4-FFF2-40B4-BE49-F238E27FC236}">
                <a16:creationId xmlns:a16="http://schemas.microsoft.com/office/drawing/2014/main" id="{00F28379-959F-6681-C563-679CA4F32B2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62757882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82954C-EAAA-D2B6-8DDB-13B5BC39276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D9A9096-C391-C346-D770-BDA1863293D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EC56423A-8F94-BAF2-9C6D-E0176C5EF6F2}"/>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9FF2FAC8-499C-85DA-00B7-30B08FD807C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ECB32B7-0260-5AFC-130E-9E3F42DEBA1E}"/>
              </a:ext>
            </a:extLst>
          </p:cNvPr>
          <p:cNvPicPr/>
          <p:nvPr/>
        </p:nvPicPr>
        <p:blipFill>
          <a:blip r:embed="rId2">
            <a:extLst>
              <a:ext uri="{28A0092B-C50C-407E-A947-70E740481C1C}">
                <a14:useLocalDpi xmlns:a14="http://schemas.microsoft.com/office/drawing/2010/main" val="0"/>
              </a:ext>
            </a:extLst>
          </a:blip>
          <a:srcRect/>
          <a:stretch/>
        </p:blipFill>
        <p:spPr>
          <a:xfrm>
            <a:off x="2670022" y="2260790"/>
            <a:ext cx="12339625" cy="6452889"/>
          </a:xfrm>
          <a:prstGeom prst="rect">
            <a:avLst/>
          </a:prstGeom>
        </p:spPr>
      </p:pic>
      <p:sp>
        <p:nvSpPr>
          <p:cNvPr id="6" name="object 6">
            <a:extLst>
              <a:ext uri="{FF2B5EF4-FFF2-40B4-BE49-F238E27FC236}">
                <a16:creationId xmlns:a16="http://schemas.microsoft.com/office/drawing/2014/main" id="{80A0E0EE-9CE0-48A2-A46C-5EE9E6A966E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1389983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AB3A1-4635-DCAC-492F-BF50D62F474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2FC65163-3B7F-9B24-7A9C-5A5C721D13F8}"/>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D283EF88-BDA4-EE2D-2679-CE0BD98D92E2}"/>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E2497519-0484-E929-2B24-65C01CD2E910}"/>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589ABD49-7D5B-CA12-EB7B-64393D2A3F3F}"/>
              </a:ext>
            </a:extLst>
          </p:cNvPr>
          <p:cNvPicPr/>
          <p:nvPr/>
        </p:nvPicPr>
        <p:blipFill>
          <a:blip r:embed="rId2">
            <a:extLst>
              <a:ext uri="{28A0092B-C50C-407E-A947-70E740481C1C}">
                <a14:useLocalDpi xmlns:a14="http://schemas.microsoft.com/office/drawing/2010/main" val="0"/>
              </a:ext>
            </a:extLst>
          </a:blip>
          <a:srcRect/>
          <a:stretch/>
        </p:blipFill>
        <p:spPr>
          <a:xfrm>
            <a:off x="2670022" y="2264006"/>
            <a:ext cx="12339625" cy="6446456"/>
          </a:xfrm>
          <a:prstGeom prst="rect">
            <a:avLst/>
          </a:prstGeom>
        </p:spPr>
      </p:pic>
      <p:sp>
        <p:nvSpPr>
          <p:cNvPr id="6" name="object 6">
            <a:extLst>
              <a:ext uri="{FF2B5EF4-FFF2-40B4-BE49-F238E27FC236}">
                <a16:creationId xmlns:a16="http://schemas.microsoft.com/office/drawing/2014/main" id="{D95ABBCF-9302-C8D3-E0A9-7C611989A827}"/>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16728656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DD8E84-8253-A966-CFD0-9AC9C0828CA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BDE765B-1907-E214-1F79-56E546E470D2}"/>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EF96091B-73E8-9546-25FC-1619E6FEDC5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87B468B-EE0E-220F-B8C4-C2D8C093D133}"/>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70822BD-AB76-038E-DBA8-B2B9FDA34A4A}"/>
              </a:ext>
            </a:extLst>
          </p:cNvPr>
          <p:cNvPicPr/>
          <p:nvPr/>
        </p:nvPicPr>
        <p:blipFill>
          <a:blip r:embed="rId2">
            <a:extLst>
              <a:ext uri="{28A0092B-C50C-407E-A947-70E740481C1C}">
                <a14:useLocalDpi xmlns:a14="http://schemas.microsoft.com/office/drawing/2010/main" val="0"/>
              </a:ext>
            </a:extLst>
          </a:blip>
          <a:srcRect/>
          <a:stretch/>
        </p:blipFill>
        <p:spPr>
          <a:xfrm>
            <a:off x="2737020" y="2264006"/>
            <a:ext cx="12205629" cy="6446456"/>
          </a:xfrm>
          <a:prstGeom prst="rect">
            <a:avLst/>
          </a:prstGeom>
        </p:spPr>
      </p:pic>
      <p:sp>
        <p:nvSpPr>
          <p:cNvPr id="6" name="object 6">
            <a:extLst>
              <a:ext uri="{FF2B5EF4-FFF2-40B4-BE49-F238E27FC236}">
                <a16:creationId xmlns:a16="http://schemas.microsoft.com/office/drawing/2014/main" id="{144BE6DB-BF3D-197C-EF8B-9459F71F5ABA}"/>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71793816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A7EFE-8AC6-9107-34D5-41780DC3D1F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080BCE4-5115-8B97-F345-07A03EB8797E}"/>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4E78C2B-3E4F-862D-2886-48BCC1E0FEB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99EE19BE-BDE6-43ED-B7AC-644D17ED8565}"/>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E7979BC0-80F2-91EE-A5DB-CF1E0BD0D277}"/>
              </a:ext>
            </a:extLst>
          </p:cNvPr>
          <p:cNvPicPr/>
          <p:nvPr/>
        </p:nvPicPr>
        <p:blipFill>
          <a:blip r:embed="rId2">
            <a:extLst>
              <a:ext uri="{28A0092B-C50C-407E-A947-70E740481C1C}">
                <a14:useLocalDpi xmlns:a14="http://schemas.microsoft.com/office/drawing/2010/main" val="0"/>
              </a:ext>
            </a:extLst>
          </a:blip>
          <a:srcRect/>
          <a:stretch/>
        </p:blipFill>
        <p:spPr>
          <a:xfrm>
            <a:off x="2737020" y="2264006"/>
            <a:ext cx="12205629" cy="6446456"/>
          </a:xfrm>
          <a:prstGeom prst="rect">
            <a:avLst/>
          </a:prstGeom>
        </p:spPr>
      </p:pic>
      <p:sp>
        <p:nvSpPr>
          <p:cNvPr id="6" name="object 6">
            <a:extLst>
              <a:ext uri="{FF2B5EF4-FFF2-40B4-BE49-F238E27FC236}">
                <a16:creationId xmlns:a16="http://schemas.microsoft.com/office/drawing/2014/main" id="{86ED81A2-A579-D4DF-12A5-FB622BC21A5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41287853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A88C1-EB9F-203E-BA33-A4ADA081AA5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9704867-0DB0-1007-1824-A9510FF4B5C3}"/>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53A8A808-747B-1B51-25AA-24BE04C4858F}"/>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BAEF0AE4-5448-C8D8-B7F7-A7EE242E4F9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E0356DB-E676-277D-CCA7-FC4B289C2AD4}"/>
              </a:ext>
            </a:extLst>
          </p:cNvPr>
          <p:cNvPicPr/>
          <p:nvPr/>
        </p:nvPicPr>
        <p:blipFill>
          <a:blip r:embed="rId2">
            <a:extLst>
              <a:ext uri="{28A0092B-C50C-407E-A947-70E740481C1C}">
                <a14:useLocalDpi xmlns:a14="http://schemas.microsoft.com/office/drawing/2010/main" val="0"/>
              </a:ext>
            </a:extLst>
          </a:blip>
          <a:srcRect/>
          <a:stretch/>
        </p:blipFill>
        <p:spPr>
          <a:xfrm>
            <a:off x="2749045" y="2264006"/>
            <a:ext cx="12181579" cy="6446456"/>
          </a:xfrm>
          <a:prstGeom prst="rect">
            <a:avLst/>
          </a:prstGeom>
        </p:spPr>
      </p:pic>
      <p:sp>
        <p:nvSpPr>
          <p:cNvPr id="6" name="object 6">
            <a:extLst>
              <a:ext uri="{FF2B5EF4-FFF2-40B4-BE49-F238E27FC236}">
                <a16:creationId xmlns:a16="http://schemas.microsoft.com/office/drawing/2014/main" id="{86E808CC-D959-8794-B03F-16BC9E4A59DF}"/>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9227484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1F61D-38CD-7D58-1D51-4B89043DBFFA}"/>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32CC8E14-5121-310A-D302-76435B04CC7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4787801-D9D4-C66B-7DBA-BB773A5EF44A}"/>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23F2C1C-BEEB-54C0-13BC-C252D2E2F84E}"/>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BCAFFD21-BDEE-0877-BCDF-126141F70AE6}"/>
              </a:ext>
            </a:extLst>
          </p:cNvPr>
          <p:cNvPicPr/>
          <p:nvPr/>
        </p:nvPicPr>
        <p:blipFill>
          <a:blip r:embed="rId2">
            <a:extLst>
              <a:ext uri="{28A0092B-C50C-407E-A947-70E740481C1C}">
                <a14:useLocalDpi xmlns:a14="http://schemas.microsoft.com/office/drawing/2010/main" val="0"/>
              </a:ext>
            </a:extLst>
          </a:blip>
          <a:srcRect/>
          <a:stretch/>
        </p:blipFill>
        <p:spPr>
          <a:xfrm>
            <a:off x="2766994" y="2264006"/>
            <a:ext cx="12145681" cy="6446456"/>
          </a:xfrm>
          <a:prstGeom prst="rect">
            <a:avLst/>
          </a:prstGeom>
        </p:spPr>
      </p:pic>
      <p:sp>
        <p:nvSpPr>
          <p:cNvPr id="6" name="object 6">
            <a:extLst>
              <a:ext uri="{FF2B5EF4-FFF2-40B4-BE49-F238E27FC236}">
                <a16:creationId xmlns:a16="http://schemas.microsoft.com/office/drawing/2014/main" id="{8A20F3CD-63B7-5F53-AAFE-A85F57CF20BC}"/>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48305169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ACE14-D08D-BB37-9821-029BD06E398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4105717-9DF0-A2DF-3BB7-ED8A83019546}"/>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9331CF49-DDCF-00BE-4A4B-A447652970CB}"/>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B96A89DC-96D8-84E7-E123-CA9CCF58B117}"/>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692351D6-66FB-994B-3EDE-568863E41230}"/>
              </a:ext>
            </a:extLst>
          </p:cNvPr>
          <p:cNvPicPr/>
          <p:nvPr/>
        </p:nvPicPr>
        <p:blipFill>
          <a:blip r:embed="rId2">
            <a:extLst>
              <a:ext uri="{28A0092B-C50C-407E-A947-70E740481C1C}">
                <a14:useLocalDpi xmlns:a14="http://schemas.microsoft.com/office/drawing/2010/main" val="0"/>
              </a:ext>
            </a:extLst>
          </a:blip>
          <a:srcRect/>
          <a:stretch/>
        </p:blipFill>
        <p:spPr>
          <a:xfrm>
            <a:off x="2706748" y="2264006"/>
            <a:ext cx="12266173" cy="6446456"/>
          </a:xfrm>
          <a:prstGeom prst="rect">
            <a:avLst/>
          </a:prstGeom>
        </p:spPr>
      </p:pic>
      <p:sp>
        <p:nvSpPr>
          <p:cNvPr id="6" name="object 6">
            <a:extLst>
              <a:ext uri="{FF2B5EF4-FFF2-40B4-BE49-F238E27FC236}">
                <a16:creationId xmlns:a16="http://schemas.microsoft.com/office/drawing/2014/main" id="{572E06A0-6C17-5021-49FE-6398E630870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047263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54628-13AF-5983-8A39-9A35FEEAD599}"/>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C096CD2-9A36-9DDC-E949-3C0C3EFDDDC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ECD6DA7-32A3-1217-74D4-6A8DD3DE983F}"/>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EBDDF4A-86FD-0780-F52C-19D267F3CED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04EDF70-6892-7414-E24D-9D89A1623ED8}"/>
              </a:ext>
            </a:extLst>
          </p:cNvPr>
          <p:cNvPicPr/>
          <p:nvPr/>
        </p:nvPicPr>
        <p:blipFill>
          <a:blip r:embed="rId2">
            <a:extLst>
              <a:ext uri="{28A0092B-C50C-407E-A947-70E740481C1C}">
                <a14:useLocalDpi xmlns:a14="http://schemas.microsoft.com/office/drawing/2010/main" val="0"/>
              </a:ext>
            </a:extLst>
          </a:blip>
          <a:srcRect/>
          <a:stretch/>
        </p:blipFill>
        <p:spPr>
          <a:xfrm>
            <a:off x="2755040" y="2264006"/>
            <a:ext cx="12169589" cy="6446456"/>
          </a:xfrm>
          <a:prstGeom prst="rect">
            <a:avLst/>
          </a:prstGeom>
        </p:spPr>
      </p:pic>
      <p:sp>
        <p:nvSpPr>
          <p:cNvPr id="6" name="object 6">
            <a:extLst>
              <a:ext uri="{FF2B5EF4-FFF2-40B4-BE49-F238E27FC236}">
                <a16:creationId xmlns:a16="http://schemas.microsoft.com/office/drawing/2014/main" id="{18A8E24D-F5E3-1C85-E41F-C797D56B8E88}"/>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22985686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E48FE-3446-32B4-6C79-6B90599C563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F477B71-A791-38C6-DE5B-A3C798E49B13}"/>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F2D88CCD-02FF-8098-E1B2-8CB1D440E844}"/>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1633844-9500-0CB1-8726-C5DE8F2F45F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4485F202-2901-554D-1943-7E6EDC90F79C}"/>
              </a:ext>
            </a:extLst>
          </p:cNvPr>
          <p:cNvPicPr/>
          <p:nvPr/>
        </p:nvPicPr>
        <p:blipFill>
          <a:blip r:embed="rId2">
            <a:extLst>
              <a:ext uri="{28A0092B-C50C-407E-A947-70E740481C1C}">
                <a14:useLocalDpi xmlns:a14="http://schemas.microsoft.com/office/drawing/2010/main" val="0"/>
              </a:ext>
            </a:extLst>
          </a:blip>
          <a:srcRect/>
          <a:stretch/>
        </p:blipFill>
        <p:spPr>
          <a:xfrm>
            <a:off x="2755040" y="2264006"/>
            <a:ext cx="12169589" cy="6446455"/>
          </a:xfrm>
          <a:prstGeom prst="rect">
            <a:avLst/>
          </a:prstGeom>
        </p:spPr>
      </p:pic>
      <p:sp>
        <p:nvSpPr>
          <p:cNvPr id="6" name="object 6">
            <a:extLst>
              <a:ext uri="{FF2B5EF4-FFF2-40B4-BE49-F238E27FC236}">
                <a16:creationId xmlns:a16="http://schemas.microsoft.com/office/drawing/2014/main" id="{7BE786CE-FCCA-67A5-C522-3F8DC28F2F5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871452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70355" y="5835015"/>
            <a:ext cx="552450" cy="4451985"/>
          </a:xfrm>
          <a:custGeom>
            <a:avLst/>
            <a:gdLst/>
            <a:ahLst/>
            <a:cxnLst/>
            <a:rect l="l" t="t" r="r" b="b"/>
            <a:pathLst>
              <a:path w="552450" h="4451984">
                <a:moveTo>
                  <a:pt x="0" y="4451876"/>
                </a:moveTo>
                <a:lnTo>
                  <a:pt x="12064" y="4408505"/>
                </a:lnTo>
                <a:lnTo>
                  <a:pt x="24637" y="4361896"/>
                </a:lnTo>
                <a:lnTo>
                  <a:pt x="28066" y="4349210"/>
                </a:lnTo>
              </a:path>
              <a:path w="552450" h="4451984">
                <a:moveTo>
                  <a:pt x="28066" y="4349210"/>
                </a:moveTo>
                <a:lnTo>
                  <a:pt x="37210" y="4314812"/>
                </a:lnTo>
                <a:lnTo>
                  <a:pt x="49656" y="4267238"/>
                </a:lnTo>
                <a:lnTo>
                  <a:pt x="61213" y="4222203"/>
                </a:lnTo>
              </a:path>
              <a:path w="552450" h="4451984">
                <a:moveTo>
                  <a:pt x="61213" y="4222203"/>
                </a:moveTo>
                <a:lnTo>
                  <a:pt x="61975" y="4219206"/>
                </a:lnTo>
                <a:lnTo>
                  <a:pt x="74040" y="4170692"/>
                </a:lnTo>
                <a:lnTo>
                  <a:pt x="86106" y="4121721"/>
                </a:lnTo>
                <a:lnTo>
                  <a:pt x="92582" y="4095203"/>
                </a:lnTo>
              </a:path>
              <a:path w="552450" h="4451984">
                <a:moveTo>
                  <a:pt x="92582" y="4095203"/>
                </a:moveTo>
                <a:lnTo>
                  <a:pt x="98043" y="4072293"/>
                </a:lnTo>
                <a:lnTo>
                  <a:pt x="109855" y="4022407"/>
                </a:lnTo>
                <a:lnTo>
                  <a:pt x="121538" y="3972064"/>
                </a:lnTo>
                <a:lnTo>
                  <a:pt x="122427" y="3968203"/>
                </a:lnTo>
              </a:path>
              <a:path w="552450" h="4451984">
                <a:moveTo>
                  <a:pt x="122427" y="3968203"/>
                </a:moveTo>
                <a:lnTo>
                  <a:pt x="132969" y="3921277"/>
                </a:lnTo>
                <a:lnTo>
                  <a:pt x="144399" y="3870032"/>
                </a:lnTo>
                <a:lnTo>
                  <a:pt x="150749" y="3841203"/>
                </a:lnTo>
              </a:path>
              <a:path w="552450" h="4451984">
                <a:moveTo>
                  <a:pt x="150749" y="3841203"/>
                </a:moveTo>
                <a:lnTo>
                  <a:pt x="155701" y="3818356"/>
                </a:lnTo>
                <a:lnTo>
                  <a:pt x="166750" y="3766235"/>
                </a:lnTo>
                <a:lnTo>
                  <a:pt x="177672" y="3714191"/>
                </a:lnTo>
              </a:path>
              <a:path w="552450" h="4451984">
                <a:moveTo>
                  <a:pt x="177672" y="3714203"/>
                </a:moveTo>
                <a:lnTo>
                  <a:pt x="177800" y="3713683"/>
                </a:lnTo>
                <a:lnTo>
                  <a:pt x="188721" y="3660711"/>
                </a:lnTo>
                <a:lnTo>
                  <a:pt x="199389" y="3607295"/>
                </a:lnTo>
                <a:lnTo>
                  <a:pt x="203326" y="3587203"/>
                </a:lnTo>
              </a:path>
              <a:path w="552450" h="4451984">
                <a:moveTo>
                  <a:pt x="203326" y="3587203"/>
                </a:moveTo>
                <a:lnTo>
                  <a:pt x="209931" y="3553472"/>
                </a:lnTo>
                <a:lnTo>
                  <a:pt x="220471" y="3499218"/>
                </a:lnTo>
                <a:lnTo>
                  <a:pt x="227711" y="3460203"/>
                </a:lnTo>
              </a:path>
              <a:path w="552450" h="4451984">
                <a:moveTo>
                  <a:pt x="227711" y="3460203"/>
                </a:moveTo>
                <a:lnTo>
                  <a:pt x="230758" y="3444557"/>
                </a:lnTo>
                <a:lnTo>
                  <a:pt x="240919" y="3389490"/>
                </a:lnTo>
                <a:lnTo>
                  <a:pt x="250951" y="3334004"/>
                </a:lnTo>
                <a:lnTo>
                  <a:pt x="251078" y="3333203"/>
                </a:lnTo>
              </a:path>
              <a:path w="552450" h="4451984">
                <a:moveTo>
                  <a:pt x="251078" y="3333203"/>
                </a:moveTo>
                <a:lnTo>
                  <a:pt x="260857" y="3278124"/>
                </a:lnTo>
                <a:lnTo>
                  <a:pt x="270509" y="3221837"/>
                </a:lnTo>
                <a:lnTo>
                  <a:pt x="273176" y="3206203"/>
                </a:lnTo>
              </a:path>
              <a:path w="552450" h="4451984">
                <a:moveTo>
                  <a:pt x="273176" y="3206203"/>
                </a:moveTo>
                <a:lnTo>
                  <a:pt x="280162" y="3165221"/>
                </a:lnTo>
                <a:lnTo>
                  <a:pt x="289559" y="3108071"/>
                </a:lnTo>
                <a:lnTo>
                  <a:pt x="294258" y="3079242"/>
                </a:lnTo>
              </a:path>
              <a:path w="552450" h="4451984">
                <a:moveTo>
                  <a:pt x="294258" y="3079242"/>
                </a:moveTo>
                <a:lnTo>
                  <a:pt x="298831" y="3050667"/>
                </a:lnTo>
                <a:lnTo>
                  <a:pt x="308101" y="2992755"/>
                </a:lnTo>
                <a:lnTo>
                  <a:pt x="314325" y="2952242"/>
                </a:lnTo>
              </a:path>
              <a:path w="552450" h="4451984">
                <a:moveTo>
                  <a:pt x="314325" y="2952242"/>
                </a:moveTo>
                <a:lnTo>
                  <a:pt x="316992" y="2934589"/>
                </a:lnTo>
                <a:lnTo>
                  <a:pt x="325881" y="2875915"/>
                </a:lnTo>
                <a:lnTo>
                  <a:pt x="333375" y="2825242"/>
                </a:lnTo>
              </a:path>
              <a:path w="552450" h="4451984">
                <a:moveTo>
                  <a:pt x="333375" y="2825242"/>
                </a:moveTo>
                <a:lnTo>
                  <a:pt x="334644" y="2816987"/>
                </a:lnTo>
                <a:lnTo>
                  <a:pt x="343153" y="2757678"/>
                </a:lnTo>
                <a:lnTo>
                  <a:pt x="351536" y="2698242"/>
                </a:lnTo>
              </a:path>
              <a:path w="552450" h="4451984">
                <a:moveTo>
                  <a:pt x="351536" y="2698242"/>
                </a:moveTo>
                <a:lnTo>
                  <a:pt x="351536" y="2697988"/>
                </a:lnTo>
                <a:lnTo>
                  <a:pt x="359790" y="2637917"/>
                </a:lnTo>
                <a:lnTo>
                  <a:pt x="367919" y="2577465"/>
                </a:lnTo>
                <a:lnTo>
                  <a:pt x="368681" y="2571242"/>
                </a:lnTo>
              </a:path>
              <a:path w="552450" h="4451984">
                <a:moveTo>
                  <a:pt x="368681" y="2571242"/>
                </a:moveTo>
                <a:lnTo>
                  <a:pt x="375793" y="2516759"/>
                </a:lnTo>
                <a:lnTo>
                  <a:pt x="383667" y="2455545"/>
                </a:lnTo>
                <a:lnTo>
                  <a:pt x="385063" y="2444242"/>
                </a:lnTo>
              </a:path>
              <a:path w="552450" h="4451984">
                <a:moveTo>
                  <a:pt x="385063" y="2444242"/>
                </a:moveTo>
                <a:lnTo>
                  <a:pt x="391287" y="2394077"/>
                </a:lnTo>
                <a:lnTo>
                  <a:pt x="398780" y="2332355"/>
                </a:lnTo>
                <a:lnTo>
                  <a:pt x="400557" y="2317242"/>
                </a:lnTo>
              </a:path>
              <a:path w="552450" h="4451984">
                <a:moveTo>
                  <a:pt x="400557" y="2317242"/>
                </a:moveTo>
                <a:lnTo>
                  <a:pt x="406019" y="2270125"/>
                </a:lnTo>
                <a:lnTo>
                  <a:pt x="413131" y="2207641"/>
                </a:lnTo>
                <a:lnTo>
                  <a:pt x="415163" y="2190242"/>
                </a:lnTo>
              </a:path>
              <a:path w="552450" h="4451984">
                <a:moveTo>
                  <a:pt x="415163" y="2190242"/>
                </a:moveTo>
                <a:lnTo>
                  <a:pt x="420115" y="2144903"/>
                </a:lnTo>
                <a:lnTo>
                  <a:pt x="426974" y="2081784"/>
                </a:lnTo>
                <a:lnTo>
                  <a:pt x="428878" y="2063242"/>
                </a:lnTo>
              </a:path>
              <a:path w="552450" h="4451984">
                <a:moveTo>
                  <a:pt x="428878" y="2063242"/>
                </a:moveTo>
                <a:lnTo>
                  <a:pt x="433705" y="2018284"/>
                </a:lnTo>
                <a:lnTo>
                  <a:pt x="440181" y="1954530"/>
                </a:lnTo>
                <a:lnTo>
                  <a:pt x="441959" y="1936242"/>
                </a:lnTo>
              </a:path>
              <a:path w="552450" h="4451984">
                <a:moveTo>
                  <a:pt x="441959" y="1936242"/>
                </a:moveTo>
                <a:lnTo>
                  <a:pt x="446531" y="1890395"/>
                </a:lnTo>
                <a:lnTo>
                  <a:pt x="452627" y="1826006"/>
                </a:lnTo>
                <a:lnTo>
                  <a:pt x="454151" y="1809242"/>
                </a:lnTo>
              </a:path>
              <a:path w="552450" h="4451984">
                <a:moveTo>
                  <a:pt x="454151" y="1809242"/>
                </a:moveTo>
                <a:lnTo>
                  <a:pt x="458596" y="1761236"/>
                </a:lnTo>
                <a:lnTo>
                  <a:pt x="464438" y="1696339"/>
                </a:lnTo>
                <a:lnTo>
                  <a:pt x="465708" y="1682242"/>
                </a:lnTo>
              </a:path>
              <a:path w="552450" h="4451984">
                <a:moveTo>
                  <a:pt x="465708" y="1682242"/>
                </a:moveTo>
                <a:lnTo>
                  <a:pt x="470153" y="1630934"/>
                </a:lnTo>
                <a:lnTo>
                  <a:pt x="475614" y="1565402"/>
                </a:lnTo>
                <a:lnTo>
                  <a:pt x="476376" y="1555242"/>
                </a:lnTo>
              </a:path>
              <a:path w="552450" h="4451984">
                <a:moveTo>
                  <a:pt x="476376" y="1555242"/>
                </a:moveTo>
                <a:lnTo>
                  <a:pt x="480949" y="1499489"/>
                </a:lnTo>
                <a:lnTo>
                  <a:pt x="486028" y="1433322"/>
                </a:lnTo>
                <a:lnTo>
                  <a:pt x="490981" y="1366774"/>
                </a:lnTo>
                <a:lnTo>
                  <a:pt x="495681" y="1301242"/>
                </a:lnTo>
              </a:path>
              <a:path w="552450" h="4451984">
                <a:moveTo>
                  <a:pt x="495681" y="1301242"/>
                </a:moveTo>
                <a:lnTo>
                  <a:pt x="495807" y="1300099"/>
                </a:lnTo>
                <a:lnTo>
                  <a:pt x="500380" y="1233043"/>
                </a:lnTo>
                <a:lnTo>
                  <a:pt x="504317" y="1174242"/>
                </a:lnTo>
              </a:path>
              <a:path w="552450" h="4451984">
                <a:moveTo>
                  <a:pt x="504317" y="1174242"/>
                </a:moveTo>
                <a:lnTo>
                  <a:pt x="504825" y="1165733"/>
                </a:lnTo>
                <a:lnTo>
                  <a:pt x="509143" y="1098169"/>
                </a:lnTo>
                <a:lnTo>
                  <a:pt x="512190" y="1047242"/>
                </a:lnTo>
              </a:path>
              <a:path w="552450" h="4451984">
                <a:moveTo>
                  <a:pt x="512190" y="1047242"/>
                </a:moveTo>
                <a:lnTo>
                  <a:pt x="513206" y="1030351"/>
                </a:lnTo>
                <a:lnTo>
                  <a:pt x="517144" y="962279"/>
                </a:lnTo>
                <a:lnTo>
                  <a:pt x="519430" y="920242"/>
                </a:lnTo>
              </a:path>
              <a:path w="552450" h="4451984">
                <a:moveTo>
                  <a:pt x="519430" y="920242"/>
                </a:moveTo>
                <a:lnTo>
                  <a:pt x="520826" y="893952"/>
                </a:lnTo>
                <a:lnTo>
                  <a:pt x="524382" y="825373"/>
                </a:lnTo>
                <a:lnTo>
                  <a:pt x="525907" y="793242"/>
                </a:lnTo>
              </a:path>
              <a:path w="552450" h="4451984">
                <a:moveTo>
                  <a:pt x="525907" y="793242"/>
                </a:moveTo>
                <a:lnTo>
                  <a:pt x="527812" y="756412"/>
                </a:lnTo>
                <a:lnTo>
                  <a:pt x="530987" y="687324"/>
                </a:lnTo>
                <a:lnTo>
                  <a:pt x="531876" y="666242"/>
                </a:lnTo>
              </a:path>
              <a:path w="552450" h="4451984">
                <a:moveTo>
                  <a:pt x="531876" y="666242"/>
                </a:moveTo>
                <a:lnTo>
                  <a:pt x="533907" y="617982"/>
                </a:lnTo>
                <a:lnTo>
                  <a:pt x="536701" y="548513"/>
                </a:lnTo>
                <a:lnTo>
                  <a:pt x="539369" y="478663"/>
                </a:lnTo>
                <a:lnTo>
                  <a:pt x="541655" y="412242"/>
                </a:lnTo>
              </a:path>
              <a:path w="552450" h="4451984">
                <a:moveTo>
                  <a:pt x="541655" y="412242"/>
                </a:moveTo>
                <a:lnTo>
                  <a:pt x="541782" y="408559"/>
                </a:lnTo>
                <a:lnTo>
                  <a:pt x="544068" y="338327"/>
                </a:lnTo>
                <a:lnTo>
                  <a:pt x="545592" y="285242"/>
                </a:lnTo>
              </a:path>
              <a:path w="552450" h="4451984">
                <a:moveTo>
                  <a:pt x="545592" y="285242"/>
                </a:moveTo>
                <a:lnTo>
                  <a:pt x="546100" y="267843"/>
                </a:lnTo>
                <a:lnTo>
                  <a:pt x="547877" y="197231"/>
                </a:lnTo>
                <a:lnTo>
                  <a:pt x="548894" y="158242"/>
                </a:lnTo>
              </a:path>
              <a:path w="552450" h="4451984">
                <a:moveTo>
                  <a:pt x="548894" y="158242"/>
                </a:moveTo>
                <a:lnTo>
                  <a:pt x="549656" y="126237"/>
                </a:lnTo>
                <a:lnTo>
                  <a:pt x="551052" y="55118"/>
                </a:lnTo>
                <a:lnTo>
                  <a:pt x="551561" y="31242"/>
                </a:lnTo>
              </a:path>
              <a:path w="552450" h="4451984">
                <a:moveTo>
                  <a:pt x="551561" y="31242"/>
                </a:moveTo>
                <a:lnTo>
                  <a:pt x="552069" y="0"/>
                </a:lnTo>
              </a:path>
            </a:pathLst>
          </a:custGeom>
          <a:ln w="38100">
            <a:solidFill>
              <a:srgbClr val="FC601F"/>
            </a:solidFill>
          </a:ln>
        </p:spPr>
        <p:txBody>
          <a:bodyPr wrap="square" lIns="0" tIns="0" rIns="0" bIns="0" rtlCol="0"/>
          <a:lstStyle/>
          <a:p>
            <a:endParaRPr/>
          </a:p>
        </p:txBody>
      </p:sp>
      <p:grpSp>
        <p:nvGrpSpPr>
          <p:cNvPr id="3" name="object 3"/>
          <p:cNvGrpSpPr/>
          <p:nvPr/>
        </p:nvGrpSpPr>
        <p:grpSpPr>
          <a:xfrm>
            <a:off x="6828790" y="-514350"/>
            <a:ext cx="11973560" cy="5436870"/>
            <a:chOff x="6828790" y="-514350"/>
            <a:chExt cx="11973560" cy="5436870"/>
          </a:xfrm>
        </p:grpSpPr>
        <p:sp>
          <p:nvSpPr>
            <p:cNvPr id="4" name="object 4"/>
            <p:cNvSpPr/>
            <p:nvPr/>
          </p:nvSpPr>
          <p:spPr>
            <a:xfrm>
              <a:off x="13649534" y="0"/>
              <a:ext cx="4638675" cy="1348740"/>
            </a:xfrm>
            <a:custGeom>
              <a:avLst/>
              <a:gdLst/>
              <a:ahLst/>
              <a:cxnLst/>
              <a:rect l="l" t="t" r="r" b="b"/>
              <a:pathLst>
                <a:path w="4638675" h="1348740">
                  <a:moveTo>
                    <a:pt x="3233464" y="1338452"/>
                  </a:moveTo>
                  <a:lnTo>
                    <a:pt x="3272961" y="1340993"/>
                  </a:lnTo>
                  <a:lnTo>
                    <a:pt x="3320840" y="1343659"/>
                  </a:lnTo>
                  <a:lnTo>
                    <a:pt x="3368719" y="1345946"/>
                  </a:lnTo>
                  <a:lnTo>
                    <a:pt x="3416725" y="1347851"/>
                  </a:lnTo>
                  <a:lnTo>
                    <a:pt x="3443014" y="1348613"/>
                  </a:lnTo>
                </a:path>
                <a:path w="4638675" h="1348740">
                  <a:moveTo>
                    <a:pt x="3776389" y="1348613"/>
                  </a:moveTo>
                  <a:lnTo>
                    <a:pt x="3802678" y="1347851"/>
                  </a:lnTo>
                  <a:lnTo>
                    <a:pt x="3850684" y="1345946"/>
                  </a:lnTo>
                  <a:lnTo>
                    <a:pt x="3898563" y="1343659"/>
                  </a:lnTo>
                  <a:lnTo>
                    <a:pt x="3946315" y="1340993"/>
                  </a:lnTo>
                  <a:lnTo>
                    <a:pt x="3985812" y="1338452"/>
                  </a:lnTo>
                </a:path>
                <a:path w="4638675" h="1348740">
                  <a:moveTo>
                    <a:pt x="3078016" y="1325752"/>
                  </a:moveTo>
                  <a:lnTo>
                    <a:pt x="3082969" y="1326260"/>
                  </a:lnTo>
                  <a:lnTo>
                    <a:pt x="3130340" y="1330578"/>
                  </a:lnTo>
                  <a:lnTo>
                    <a:pt x="3177838" y="1334516"/>
                  </a:lnTo>
                  <a:lnTo>
                    <a:pt x="3225336" y="1337945"/>
                  </a:lnTo>
                  <a:lnTo>
                    <a:pt x="3233464" y="1338452"/>
                  </a:lnTo>
                </a:path>
                <a:path w="4638675" h="1348740">
                  <a:moveTo>
                    <a:pt x="3985812" y="1338452"/>
                  </a:moveTo>
                  <a:lnTo>
                    <a:pt x="3993940" y="1337945"/>
                  </a:lnTo>
                  <a:lnTo>
                    <a:pt x="4041565" y="1334516"/>
                  </a:lnTo>
                  <a:lnTo>
                    <a:pt x="4088936" y="1330578"/>
                  </a:lnTo>
                  <a:lnTo>
                    <a:pt x="4136307" y="1326260"/>
                  </a:lnTo>
                  <a:lnTo>
                    <a:pt x="4141387" y="1325752"/>
                  </a:lnTo>
                </a:path>
                <a:path w="4638675" h="1348740">
                  <a:moveTo>
                    <a:pt x="2959398" y="1313052"/>
                  </a:moveTo>
                  <a:lnTo>
                    <a:pt x="2988735" y="1316481"/>
                  </a:lnTo>
                  <a:lnTo>
                    <a:pt x="3035852" y="1321561"/>
                  </a:lnTo>
                  <a:lnTo>
                    <a:pt x="3078016" y="1325752"/>
                  </a:lnTo>
                </a:path>
                <a:path w="4638675" h="1348740">
                  <a:moveTo>
                    <a:pt x="4141387" y="1325752"/>
                  </a:moveTo>
                  <a:lnTo>
                    <a:pt x="4183551" y="1321561"/>
                  </a:lnTo>
                  <a:lnTo>
                    <a:pt x="4230668" y="1316481"/>
                  </a:lnTo>
                  <a:lnTo>
                    <a:pt x="4259878" y="1313052"/>
                  </a:lnTo>
                </a:path>
                <a:path w="4638675" h="1348740">
                  <a:moveTo>
                    <a:pt x="2859449" y="1300352"/>
                  </a:moveTo>
                  <a:lnTo>
                    <a:pt x="2894882" y="1305178"/>
                  </a:lnTo>
                  <a:lnTo>
                    <a:pt x="2941745" y="1311021"/>
                  </a:lnTo>
                  <a:lnTo>
                    <a:pt x="2959398" y="1313052"/>
                  </a:lnTo>
                </a:path>
                <a:path w="4638675" h="1348740">
                  <a:moveTo>
                    <a:pt x="4259878" y="1313052"/>
                  </a:moveTo>
                  <a:lnTo>
                    <a:pt x="4277531" y="1311021"/>
                  </a:lnTo>
                  <a:lnTo>
                    <a:pt x="4324394" y="1305178"/>
                  </a:lnTo>
                  <a:lnTo>
                    <a:pt x="4359827" y="1300352"/>
                  </a:lnTo>
                </a:path>
                <a:path w="4638675" h="1348740">
                  <a:moveTo>
                    <a:pt x="2771819" y="1287652"/>
                  </a:moveTo>
                  <a:lnTo>
                    <a:pt x="2801537" y="1292225"/>
                  </a:lnTo>
                  <a:lnTo>
                    <a:pt x="2848146" y="1298828"/>
                  </a:lnTo>
                  <a:lnTo>
                    <a:pt x="2859449" y="1300352"/>
                  </a:lnTo>
                </a:path>
                <a:path w="4638675" h="1348740">
                  <a:moveTo>
                    <a:pt x="4359827" y="1300352"/>
                  </a:moveTo>
                  <a:lnTo>
                    <a:pt x="4371130" y="1298828"/>
                  </a:lnTo>
                  <a:lnTo>
                    <a:pt x="4417739" y="1292225"/>
                  </a:lnTo>
                  <a:lnTo>
                    <a:pt x="4447584" y="1287652"/>
                  </a:lnTo>
                </a:path>
                <a:path w="4638675" h="1348740">
                  <a:moveTo>
                    <a:pt x="2619800" y="1262252"/>
                  </a:moveTo>
                  <a:lnTo>
                    <a:pt x="2662472" y="1269873"/>
                  </a:lnTo>
                  <a:lnTo>
                    <a:pt x="2708700" y="1277747"/>
                  </a:lnTo>
                  <a:lnTo>
                    <a:pt x="2755055" y="1285113"/>
                  </a:lnTo>
                  <a:lnTo>
                    <a:pt x="2771819" y="1287652"/>
                  </a:lnTo>
                </a:path>
                <a:path w="4638675" h="1348740">
                  <a:moveTo>
                    <a:pt x="4447584" y="1287652"/>
                  </a:moveTo>
                  <a:lnTo>
                    <a:pt x="4464221" y="1285113"/>
                  </a:lnTo>
                  <a:lnTo>
                    <a:pt x="4510576" y="1277747"/>
                  </a:lnTo>
                  <a:lnTo>
                    <a:pt x="4556804" y="1269873"/>
                  </a:lnTo>
                  <a:lnTo>
                    <a:pt x="4599603" y="1262252"/>
                  </a:lnTo>
                </a:path>
                <a:path w="4638675" h="1348740">
                  <a:moveTo>
                    <a:pt x="2489244" y="1236852"/>
                  </a:moveTo>
                  <a:lnTo>
                    <a:pt x="2524677" y="1244092"/>
                  </a:lnTo>
                  <a:lnTo>
                    <a:pt x="2570524" y="1253108"/>
                  </a:lnTo>
                  <a:lnTo>
                    <a:pt x="2616371" y="1261618"/>
                  </a:lnTo>
                  <a:lnTo>
                    <a:pt x="2619800" y="1262252"/>
                  </a:lnTo>
                </a:path>
                <a:path w="4638675" h="1348740">
                  <a:moveTo>
                    <a:pt x="4599603" y="1262252"/>
                  </a:moveTo>
                  <a:lnTo>
                    <a:pt x="4602905" y="1261618"/>
                  </a:lnTo>
                  <a:lnTo>
                    <a:pt x="4638338" y="1255014"/>
                  </a:lnTo>
                </a:path>
                <a:path w="4638675" h="1348740">
                  <a:moveTo>
                    <a:pt x="0" y="0"/>
                  </a:moveTo>
                  <a:lnTo>
                    <a:pt x="52622" y="45466"/>
                  </a:lnTo>
                  <a:lnTo>
                    <a:pt x="87039" y="74295"/>
                  </a:lnTo>
                  <a:lnTo>
                    <a:pt x="121583" y="102997"/>
                  </a:lnTo>
                  <a:lnTo>
                    <a:pt x="156508" y="131445"/>
                  </a:lnTo>
                  <a:lnTo>
                    <a:pt x="191560" y="159511"/>
                  </a:lnTo>
                  <a:lnTo>
                    <a:pt x="226866" y="187325"/>
                  </a:lnTo>
                  <a:lnTo>
                    <a:pt x="262426" y="214883"/>
                  </a:lnTo>
                  <a:lnTo>
                    <a:pt x="298113" y="242189"/>
                  </a:lnTo>
                  <a:lnTo>
                    <a:pt x="334181" y="269113"/>
                  </a:lnTo>
                  <a:lnTo>
                    <a:pt x="370376" y="295909"/>
                  </a:lnTo>
                  <a:lnTo>
                    <a:pt x="406698" y="322325"/>
                  </a:lnTo>
                  <a:lnTo>
                    <a:pt x="443528" y="348360"/>
                  </a:lnTo>
                  <a:lnTo>
                    <a:pt x="480358" y="374142"/>
                  </a:lnTo>
                  <a:lnTo>
                    <a:pt x="517442" y="399669"/>
                  </a:lnTo>
                  <a:lnTo>
                    <a:pt x="554780" y="424942"/>
                  </a:lnTo>
                  <a:lnTo>
                    <a:pt x="592372" y="449833"/>
                  </a:lnTo>
                  <a:lnTo>
                    <a:pt x="630091" y="474472"/>
                  </a:lnTo>
                  <a:lnTo>
                    <a:pt x="668064" y="498728"/>
                  </a:lnTo>
                  <a:lnTo>
                    <a:pt x="706291" y="522858"/>
                  </a:lnTo>
                  <a:lnTo>
                    <a:pt x="744772" y="546480"/>
                  </a:lnTo>
                  <a:lnTo>
                    <a:pt x="783380" y="569976"/>
                  </a:lnTo>
                  <a:lnTo>
                    <a:pt x="822115" y="592963"/>
                  </a:lnTo>
                  <a:lnTo>
                    <a:pt x="861104" y="615823"/>
                  </a:lnTo>
                  <a:lnTo>
                    <a:pt x="900347" y="638301"/>
                  </a:lnTo>
                  <a:lnTo>
                    <a:pt x="939844" y="660400"/>
                  </a:lnTo>
                  <a:lnTo>
                    <a:pt x="979468" y="682244"/>
                  </a:lnTo>
                  <a:lnTo>
                    <a:pt x="1019219" y="703833"/>
                  </a:lnTo>
                  <a:lnTo>
                    <a:pt x="1059224" y="725043"/>
                  </a:lnTo>
                  <a:lnTo>
                    <a:pt x="1099483" y="745871"/>
                  </a:lnTo>
                  <a:lnTo>
                    <a:pt x="1139869" y="766445"/>
                  </a:lnTo>
                  <a:lnTo>
                    <a:pt x="1180509" y="786765"/>
                  </a:lnTo>
                  <a:lnTo>
                    <a:pt x="1221276" y="806576"/>
                  </a:lnTo>
                  <a:lnTo>
                    <a:pt x="1262297" y="826261"/>
                  </a:lnTo>
                  <a:lnTo>
                    <a:pt x="1303445" y="845439"/>
                  </a:lnTo>
                  <a:lnTo>
                    <a:pt x="1344720" y="864361"/>
                  </a:lnTo>
                  <a:lnTo>
                    <a:pt x="1386249" y="883030"/>
                  </a:lnTo>
                  <a:lnTo>
                    <a:pt x="1428032" y="901192"/>
                  </a:lnTo>
                  <a:lnTo>
                    <a:pt x="1469942" y="919226"/>
                  </a:lnTo>
                  <a:lnTo>
                    <a:pt x="1511979" y="936751"/>
                  </a:lnTo>
                  <a:lnTo>
                    <a:pt x="1554270" y="954024"/>
                  </a:lnTo>
                  <a:lnTo>
                    <a:pt x="1596688" y="970915"/>
                  </a:lnTo>
                  <a:lnTo>
                    <a:pt x="1639233" y="987425"/>
                  </a:lnTo>
                  <a:lnTo>
                    <a:pt x="1682032" y="1003680"/>
                  </a:lnTo>
                  <a:lnTo>
                    <a:pt x="1724958" y="1019555"/>
                  </a:lnTo>
                  <a:lnTo>
                    <a:pt x="1768011" y="1035050"/>
                  </a:lnTo>
                  <a:lnTo>
                    <a:pt x="1811318" y="1050290"/>
                  </a:lnTo>
                  <a:lnTo>
                    <a:pt x="1854752" y="1065149"/>
                  </a:lnTo>
                  <a:lnTo>
                    <a:pt x="1898313" y="1079627"/>
                  </a:lnTo>
                  <a:lnTo>
                    <a:pt x="1942001" y="1093724"/>
                  </a:lnTo>
                  <a:lnTo>
                    <a:pt x="1985943" y="1107440"/>
                  </a:lnTo>
                  <a:lnTo>
                    <a:pt x="2030012" y="1120902"/>
                  </a:lnTo>
                  <a:lnTo>
                    <a:pt x="2074208" y="1133855"/>
                  </a:lnTo>
                  <a:lnTo>
                    <a:pt x="2118658" y="1146555"/>
                  </a:lnTo>
                  <a:lnTo>
                    <a:pt x="2163108" y="1158875"/>
                  </a:lnTo>
                  <a:lnTo>
                    <a:pt x="2207812" y="1170813"/>
                  </a:lnTo>
                  <a:lnTo>
                    <a:pt x="2252643" y="1182370"/>
                  </a:lnTo>
                  <a:lnTo>
                    <a:pt x="2297601" y="1193673"/>
                  </a:lnTo>
                  <a:lnTo>
                    <a:pt x="2342813" y="1204468"/>
                  </a:lnTo>
                  <a:lnTo>
                    <a:pt x="2388025" y="1214881"/>
                  </a:lnTo>
                  <a:lnTo>
                    <a:pt x="2433364" y="1225042"/>
                  </a:lnTo>
                  <a:lnTo>
                    <a:pt x="2478957" y="1234821"/>
                  </a:lnTo>
                  <a:lnTo>
                    <a:pt x="2489244" y="1236852"/>
                  </a:lnTo>
                </a:path>
              </a:pathLst>
            </a:custGeom>
            <a:ln w="1028700">
              <a:solidFill>
                <a:srgbClr val="FC601F"/>
              </a:solidFill>
            </a:ln>
          </p:spPr>
          <p:txBody>
            <a:bodyPr wrap="square" lIns="0" tIns="0" rIns="0" bIns="0" rtlCol="0"/>
            <a:lstStyle/>
            <a:p>
              <a:endParaRPr/>
            </a:p>
          </p:txBody>
        </p:sp>
        <p:sp>
          <p:nvSpPr>
            <p:cNvPr id="5" name="object 5"/>
            <p:cNvSpPr/>
            <p:nvPr/>
          </p:nvSpPr>
          <p:spPr>
            <a:xfrm>
              <a:off x="6828790" y="1836166"/>
              <a:ext cx="6326505" cy="3086100"/>
            </a:xfrm>
            <a:custGeom>
              <a:avLst/>
              <a:gdLst/>
              <a:ahLst/>
              <a:cxnLst/>
              <a:rect l="l" t="t" r="r" b="b"/>
              <a:pathLst>
                <a:path w="6326505" h="3086100">
                  <a:moveTo>
                    <a:pt x="5840221" y="0"/>
                  </a:moveTo>
                  <a:lnTo>
                    <a:pt x="485775" y="0"/>
                  </a:lnTo>
                  <a:lnTo>
                    <a:pt x="437768" y="2285"/>
                  </a:lnTo>
                  <a:lnTo>
                    <a:pt x="390525" y="9398"/>
                  </a:lnTo>
                  <a:lnTo>
                    <a:pt x="344550" y="20954"/>
                  </a:lnTo>
                  <a:lnTo>
                    <a:pt x="299846" y="36956"/>
                  </a:lnTo>
                  <a:lnTo>
                    <a:pt x="257048" y="57150"/>
                  </a:lnTo>
                  <a:lnTo>
                    <a:pt x="216280" y="81533"/>
                  </a:lnTo>
                  <a:lnTo>
                    <a:pt x="177926" y="109981"/>
                  </a:lnTo>
                  <a:lnTo>
                    <a:pt x="142239" y="142239"/>
                  </a:lnTo>
                  <a:lnTo>
                    <a:pt x="109981" y="177800"/>
                  </a:lnTo>
                  <a:lnTo>
                    <a:pt x="81660" y="216153"/>
                  </a:lnTo>
                  <a:lnTo>
                    <a:pt x="57276" y="256920"/>
                  </a:lnTo>
                  <a:lnTo>
                    <a:pt x="36956" y="299847"/>
                  </a:lnTo>
                  <a:lnTo>
                    <a:pt x="20954" y="344424"/>
                  </a:lnTo>
                  <a:lnTo>
                    <a:pt x="9398" y="390525"/>
                  </a:lnTo>
                  <a:lnTo>
                    <a:pt x="2412" y="437768"/>
                  </a:lnTo>
                  <a:lnTo>
                    <a:pt x="0" y="485775"/>
                  </a:lnTo>
                  <a:lnTo>
                    <a:pt x="0" y="2600324"/>
                  </a:lnTo>
                  <a:lnTo>
                    <a:pt x="2412" y="2648330"/>
                  </a:lnTo>
                  <a:lnTo>
                    <a:pt x="9398" y="2695447"/>
                  </a:lnTo>
                  <a:lnTo>
                    <a:pt x="20954" y="2741548"/>
                  </a:lnTo>
                  <a:lnTo>
                    <a:pt x="36956" y="2786125"/>
                  </a:lnTo>
                  <a:lnTo>
                    <a:pt x="57276" y="2829051"/>
                  </a:lnTo>
                  <a:lnTo>
                    <a:pt x="81660" y="2869818"/>
                  </a:lnTo>
                  <a:lnTo>
                    <a:pt x="109981" y="2908172"/>
                  </a:lnTo>
                  <a:lnTo>
                    <a:pt x="142239" y="2943732"/>
                  </a:lnTo>
                  <a:lnTo>
                    <a:pt x="177926" y="2975991"/>
                  </a:lnTo>
                  <a:lnTo>
                    <a:pt x="216280" y="3004438"/>
                  </a:lnTo>
                  <a:lnTo>
                    <a:pt x="257048" y="3028822"/>
                  </a:lnTo>
                  <a:lnTo>
                    <a:pt x="299846" y="3049016"/>
                  </a:lnTo>
                  <a:lnTo>
                    <a:pt x="344550" y="3065017"/>
                  </a:lnTo>
                  <a:lnTo>
                    <a:pt x="390525" y="3076574"/>
                  </a:lnTo>
                  <a:lnTo>
                    <a:pt x="437768" y="3083686"/>
                  </a:lnTo>
                  <a:lnTo>
                    <a:pt x="485775" y="3086099"/>
                  </a:lnTo>
                  <a:lnTo>
                    <a:pt x="5840221" y="3086099"/>
                  </a:lnTo>
                  <a:lnTo>
                    <a:pt x="5888228" y="3083686"/>
                  </a:lnTo>
                  <a:lnTo>
                    <a:pt x="5935344" y="3076574"/>
                  </a:lnTo>
                  <a:lnTo>
                    <a:pt x="5981445" y="3065017"/>
                  </a:lnTo>
                  <a:lnTo>
                    <a:pt x="6026023" y="3049016"/>
                  </a:lnTo>
                  <a:lnTo>
                    <a:pt x="6068949" y="3028822"/>
                  </a:lnTo>
                  <a:lnTo>
                    <a:pt x="6109715" y="3004438"/>
                  </a:lnTo>
                  <a:lnTo>
                    <a:pt x="6148069" y="2975991"/>
                  </a:lnTo>
                  <a:lnTo>
                    <a:pt x="6183629" y="2943732"/>
                  </a:lnTo>
                  <a:lnTo>
                    <a:pt x="6215888" y="2908172"/>
                  </a:lnTo>
                  <a:lnTo>
                    <a:pt x="6244336" y="2869818"/>
                  </a:lnTo>
                  <a:lnTo>
                    <a:pt x="6268719" y="2829051"/>
                  </a:lnTo>
                  <a:lnTo>
                    <a:pt x="6288913" y="2786125"/>
                  </a:lnTo>
                  <a:lnTo>
                    <a:pt x="6304915" y="2741548"/>
                  </a:lnTo>
                  <a:lnTo>
                    <a:pt x="6316471" y="2695447"/>
                  </a:lnTo>
                  <a:lnTo>
                    <a:pt x="6323583" y="2648330"/>
                  </a:lnTo>
                  <a:lnTo>
                    <a:pt x="6325996" y="2600324"/>
                  </a:lnTo>
                  <a:lnTo>
                    <a:pt x="6325996" y="485775"/>
                  </a:lnTo>
                  <a:lnTo>
                    <a:pt x="6323583" y="437768"/>
                  </a:lnTo>
                  <a:lnTo>
                    <a:pt x="6316471" y="390525"/>
                  </a:lnTo>
                  <a:lnTo>
                    <a:pt x="6304915" y="344424"/>
                  </a:lnTo>
                  <a:lnTo>
                    <a:pt x="6288913" y="299847"/>
                  </a:lnTo>
                  <a:lnTo>
                    <a:pt x="6268719" y="256920"/>
                  </a:lnTo>
                  <a:lnTo>
                    <a:pt x="6244336" y="216153"/>
                  </a:lnTo>
                  <a:lnTo>
                    <a:pt x="6215888" y="177800"/>
                  </a:lnTo>
                  <a:lnTo>
                    <a:pt x="6183629" y="142239"/>
                  </a:lnTo>
                  <a:lnTo>
                    <a:pt x="6148069" y="109981"/>
                  </a:lnTo>
                  <a:lnTo>
                    <a:pt x="6109715" y="81533"/>
                  </a:lnTo>
                  <a:lnTo>
                    <a:pt x="6068949" y="57150"/>
                  </a:lnTo>
                  <a:lnTo>
                    <a:pt x="6026023" y="36956"/>
                  </a:lnTo>
                  <a:lnTo>
                    <a:pt x="5981445" y="20954"/>
                  </a:lnTo>
                  <a:lnTo>
                    <a:pt x="5935344" y="9398"/>
                  </a:lnTo>
                  <a:lnTo>
                    <a:pt x="5888228" y="2285"/>
                  </a:lnTo>
                  <a:lnTo>
                    <a:pt x="5840221" y="0"/>
                  </a:lnTo>
                  <a:close/>
                </a:path>
              </a:pathLst>
            </a:custGeom>
            <a:solidFill>
              <a:srgbClr val="FC601F"/>
            </a:solidFill>
          </p:spPr>
          <p:txBody>
            <a:bodyPr wrap="square" lIns="0" tIns="0" rIns="0" bIns="0" rtlCol="0"/>
            <a:lstStyle/>
            <a:p>
              <a:endParaRPr/>
            </a:p>
          </p:txBody>
        </p:sp>
      </p:grpSp>
      <p:sp>
        <p:nvSpPr>
          <p:cNvPr id="6" name="object 6"/>
          <p:cNvSpPr/>
          <p:nvPr/>
        </p:nvSpPr>
        <p:spPr>
          <a:xfrm>
            <a:off x="4409440" y="1671954"/>
            <a:ext cx="2140585" cy="2007235"/>
          </a:xfrm>
          <a:custGeom>
            <a:avLst/>
            <a:gdLst/>
            <a:ahLst/>
            <a:cxnLst/>
            <a:rect l="l" t="t" r="r" b="b"/>
            <a:pathLst>
              <a:path w="2140584" h="2007235">
                <a:moveTo>
                  <a:pt x="2140331" y="1961769"/>
                </a:moveTo>
                <a:lnTo>
                  <a:pt x="2126856" y="1934464"/>
                </a:lnTo>
                <a:lnTo>
                  <a:pt x="2093976" y="1899666"/>
                </a:lnTo>
                <a:lnTo>
                  <a:pt x="2061464" y="1863979"/>
                </a:lnTo>
                <a:lnTo>
                  <a:pt x="2029714" y="1827403"/>
                </a:lnTo>
                <a:lnTo>
                  <a:pt x="1998853" y="1790065"/>
                </a:lnTo>
                <a:lnTo>
                  <a:pt x="1967103" y="1749171"/>
                </a:lnTo>
                <a:lnTo>
                  <a:pt x="1940179" y="1712341"/>
                </a:lnTo>
                <a:lnTo>
                  <a:pt x="1912874" y="1672209"/>
                </a:lnTo>
                <a:lnTo>
                  <a:pt x="1887093" y="1630934"/>
                </a:lnTo>
                <a:lnTo>
                  <a:pt x="1866265" y="1594358"/>
                </a:lnTo>
                <a:lnTo>
                  <a:pt x="1840992" y="1545717"/>
                </a:lnTo>
                <a:lnTo>
                  <a:pt x="1820926" y="1501521"/>
                </a:lnTo>
                <a:lnTo>
                  <a:pt x="1810258" y="1473962"/>
                </a:lnTo>
                <a:lnTo>
                  <a:pt x="1795018" y="1443101"/>
                </a:lnTo>
                <a:lnTo>
                  <a:pt x="1773682" y="1421130"/>
                </a:lnTo>
                <a:lnTo>
                  <a:pt x="1744218" y="1420241"/>
                </a:lnTo>
                <a:lnTo>
                  <a:pt x="1719834" y="1442212"/>
                </a:lnTo>
                <a:lnTo>
                  <a:pt x="1702054" y="1477772"/>
                </a:lnTo>
                <a:lnTo>
                  <a:pt x="1690624" y="1516253"/>
                </a:lnTo>
                <a:lnTo>
                  <a:pt x="1684655" y="1546606"/>
                </a:lnTo>
                <a:lnTo>
                  <a:pt x="1681099" y="1588008"/>
                </a:lnTo>
                <a:lnTo>
                  <a:pt x="1682242" y="1629537"/>
                </a:lnTo>
                <a:lnTo>
                  <a:pt x="1687195" y="1671066"/>
                </a:lnTo>
                <a:lnTo>
                  <a:pt x="1695196" y="1711833"/>
                </a:lnTo>
                <a:lnTo>
                  <a:pt x="1684782" y="1706499"/>
                </a:lnTo>
                <a:lnTo>
                  <a:pt x="1652016" y="1689608"/>
                </a:lnTo>
                <a:lnTo>
                  <a:pt x="1608074" y="1667510"/>
                </a:lnTo>
                <a:lnTo>
                  <a:pt x="1474216" y="1602486"/>
                </a:lnTo>
                <a:lnTo>
                  <a:pt x="1429639" y="1580388"/>
                </a:lnTo>
                <a:lnTo>
                  <a:pt x="1385443" y="1557528"/>
                </a:lnTo>
                <a:lnTo>
                  <a:pt x="1341882" y="1533906"/>
                </a:lnTo>
                <a:lnTo>
                  <a:pt x="1297178" y="1507744"/>
                </a:lnTo>
                <a:lnTo>
                  <a:pt x="1253363" y="1480185"/>
                </a:lnTo>
                <a:lnTo>
                  <a:pt x="1210437" y="1451102"/>
                </a:lnTo>
                <a:lnTo>
                  <a:pt x="1168527" y="1420749"/>
                </a:lnTo>
                <a:lnTo>
                  <a:pt x="1127506" y="1389126"/>
                </a:lnTo>
                <a:lnTo>
                  <a:pt x="1087501" y="1356233"/>
                </a:lnTo>
                <a:lnTo>
                  <a:pt x="1048512" y="1322070"/>
                </a:lnTo>
                <a:lnTo>
                  <a:pt x="1010539" y="1286764"/>
                </a:lnTo>
                <a:lnTo>
                  <a:pt x="973582" y="1250442"/>
                </a:lnTo>
                <a:lnTo>
                  <a:pt x="937641" y="1212977"/>
                </a:lnTo>
                <a:lnTo>
                  <a:pt x="902843" y="1174623"/>
                </a:lnTo>
                <a:lnTo>
                  <a:pt x="869061" y="1135380"/>
                </a:lnTo>
                <a:lnTo>
                  <a:pt x="836295" y="1095121"/>
                </a:lnTo>
                <a:lnTo>
                  <a:pt x="804799" y="1054100"/>
                </a:lnTo>
                <a:lnTo>
                  <a:pt x="775970" y="1014476"/>
                </a:lnTo>
                <a:lnTo>
                  <a:pt x="744093" y="968375"/>
                </a:lnTo>
                <a:lnTo>
                  <a:pt x="717296" y="926846"/>
                </a:lnTo>
                <a:lnTo>
                  <a:pt x="691642" y="884682"/>
                </a:lnTo>
                <a:lnTo>
                  <a:pt x="667131" y="841756"/>
                </a:lnTo>
                <a:lnTo>
                  <a:pt x="643636" y="797814"/>
                </a:lnTo>
                <a:lnTo>
                  <a:pt x="615569" y="741045"/>
                </a:lnTo>
                <a:lnTo>
                  <a:pt x="637286" y="743204"/>
                </a:lnTo>
                <a:lnTo>
                  <a:pt x="679450" y="734060"/>
                </a:lnTo>
                <a:lnTo>
                  <a:pt x="748538" y="712851"/>
                </a:lnTo>
                <a:lnTo>
                  <a:pt x="790956" y="693674"/>
                </a:lnTo>
                <a:lnTo>
                  <a:pt x="830580" y="669417"/>
                </a:lnTo>
                <a:lnTo>
                  <a:pt x="867283" y="640461"/>
                </a:lnTo>
                <a:lnTo>
                  <a:pt x="900684" y="607568"/>
                </a:lnTo>
                <a:lnTo>
                  <a:pt x="930529" y="570992"/>
                </a:lnTo>
                <a:lnTo>
                  <a:pt x="956564" y="531495"/>
                </a:lnTo>
                <a:lnTo>
                  <a:pt x="976630" y="493268"/>
                </a:lnTo>
                <a:lnTo>
                  <a:pt x="996315" y="445643"/>
                </a:lnTo>
                <a:lnTo>
                  <a:pt x="1009523" y="400431"/>
                </a:lnTo>
                <a:lnTo>
                  <a:pt x="1017778" y="354330"/>
                </a:lnTo>
                <a:lnTo>
                  <a:pt x="1021080" y="307975"/>
                </a:lnTo>
                <a:lnTo>
                  <a:pt x="1019175" y="261747"/>
                </a:lnTo>
                <a:lnTo>
                  <a:pt x="1010920" y="215519"/>
                </a:lnTo>
                <a:lnTo>
                  <a:pt x="996188" y="171704"/>
                </a:lnTo>
                <a:lnTo>
                  <a:pt x="975233" y="131064"/>
                </a:lnTo>
                <a:lnTo>
                  <a:pt x="960120" y="110515"/>
                </a:lnTo>
                <a:lnTo>
                  <a:pt x="960120" y="276479"/>
                </a:lnTo>
                <a:lnTo>
                  <a:pt x="958977" y="324358"/>
                </a:lnTo>
                <a:lnTo>
                  <a:pt x="951738" y="372364"/>
                </a:lnTo>
                <a:lnTo>
                  <a:pt x="938403" y="419608"/>
                </a:lnTo>
                <a:lnTo>
                  <a:pt x="919480" y="464947"/>
                </a:lnTo>
                <a:lnTo>
                  <a:pt x="895096" y="507492"/>
                </a:lnTo>
                <a:lnTo>
                  <a:pt x="865619" y="545719"/>
                </a:lnTo>
                <a:lnTo>
                  <a:pt x="830707" y="579501"/>
                </a:lnTo>
                <a:lnTo>
                  <a:pt x="791337" y="606933"/>
                </a:lnTo>
                <a:lnTo>
                  <a:pt x="738886" y="632714"/>
                </a:lnTo>
                <a:lnTo>
                  <a:pt x="685927" y="649732"/>
                </a:lnTo>
                <a:lnTo>
                  <a:pt x="632587" y="659003"/>
                </a:lnTo>
                <a:lnTo>
                  <a:pt x="579501" y="661289"/>
                </a:lnTo>
                <a:lnTo>
                  <a:pt x="562229" y="619252"/>
                </a:lnTo>
                <a:lnTo>
                  <a:pt x="559816" y="613410"/>
                </a:lnTo>
                <a:lnTo>
                  <a:pt x="542036" y="564642"/>
                </a:lnTo>
                <a:lnTo>
                  <a:pt x="526923" y="515112"/>
                </a:lnTo>
                <a:lnTo>
                  <a:pt x="515112" y="464947"/>
                </a:lnTo>
                <a:lnTo>
                  <a:pt x="507619" y="414401"/>
                </a:lnTo>
                <a:lnTo>
                  <a:pt x="504952" y="363474"/>
                </a:lnTo>
                <a:lnTo>
                  <a:pt x="508381" y="315214"/>
                </a:lnTo>
                <a:lnTo>
                  <a:pt x="518541" y="267716"/>
                </a:lnTo>
                <a:lnTo>
                  <a:pt x="535305" y="222250"/>
                </a:lnTo>
                <a:lnTo>
                  <a:pt x="558800" y="180467"/>
                </a:lnTo>
                <a:lnTo>
                  <a:pt x="588645" y="143891"/>
                </a:lnTo>
                <a:lnTo>
                  <a:pt x="624840" y="113919"/>
                </a:lnTo>
                <a:lnTo>
                  <a:pt x="667258" y="91948"/>
                </a:lnTo>
                <a:lnTo>
                  <a:pt x="716026" y="79756"/>
                </a:lnTo>
                <a:lnTo>
                  <a:pt x="761111" y="78359"/>
                </a:lnTo>
                <a:lnTo>
                  <a:pt x="804545" y="86106"/>
                </a:lnTo>
                <a:lnTo>
                  <a:pt x="845185" y="101981"/>
                </a:lnTo>
                <a:lnTo>
                  <a:pt x="881507" y="125349"/>
                </a:lnTo>
                <a:lnTo>
                  <a:pt x="912495" y="155321"/>
                </a:lnTo>
                <a:lnTo>
                  <a:pt x="936752" y="191008"/>
                </a:lnTo>
                <a:lnTo>
                  <a:pt x="953008" y="231648"/>
                </a:lnTo>
                <a:lnTo>
                  <a:pt x="960120" y="276479"/>
                </a:lnTo>
                <a:lnTo>
                  <a:pt x="960120" y="110515"/>
                </a:lnTo>
                <a:lnTo>
                  <a:pt x="948436" y="94615"/>
                </a:lnTo>
                <a:lnTo>
                  <a:pt x="931849" y="78359"/>
                </a:lnTo>
                <a:lnTo>
                  <a:pt x="916051" y="62865"/>
                </a:lnTo>
                <a:lnTo>
                  <a:pt x="878332" y="36576"/>
                </a:lnTo>
                <a:lnTo>
                  <a:pt x="835533" y="16637"/>
                </a:lnTo>
                <a:lnTo>
                  <a:pt x="785114" y="3810"/>
                </a:lnTo>
                <a:lnTo>
                  <a:pt x="741553" y="0"/>
                </a:lnTo>
                <a:lnTo>
                  <a:pt x="694563" y="4064"/>
                </a:lnTo>
                <a:lnTo>
                  <a:pt x="648970" y="16383"/>
                </a:lnTo>
                <a:lnTo>
                  <a:pt x="606044" y="36830"/>
                </a:lnTo>
                <a:lnTo>
                  <a:pt x="567055" y="65278"/>
                </a:lnTo>
                <a:lnTo>
                  <a:pt x="532511" y="101219"/>
                </a:lnTo>
                <a:lnTo>
                  <a:pt x="504190" y="141605"/>
                </a:lnTo>
                <a:lnTo>
                  <a:pt x="482092" y="185293"/>
                </a:lnTo>
                <a:lnTo>
                  <a:pt x="465709" y="231775"/>
                </a:lnTo>
                <a:lnTo>
                  <a:pt x="454914" y="280162"/>
                </a:lnTo>
                <a:lnTo>
                  <a:pt x="449072" y="329438"/>
                </a:lnTo>
                <a:lnTo>
                  <a:pt x="448183" y="378968"/>
                </a:lnTo>
                <a:lnTo>
                  <a:pt x="451739" y="427990"/>
                </a:lnTo>
                <a:lnTo>
                  <a:pt x="458724" y="473964"/>
                </a:lnTo>
                <a:lnTo>
                  <a:pt x="468249" y="519811"/>
                </a:lnTo>
                <a:lnTo>
                  <a:pt x="480314" y="565150"/>
                </a:lnTo>
                <a:lnTo>
                  <a:pt x="494538" y="610108"/>
                </a:lnTo>
                <a:lnTo>
                  <a:pt x="510667" y="654685"/>
                </a:lnTo>
                <a:lnTo>
                  <a:pt x="464185" y="644652"/>
                </a:lnTo>
                <a:lnTo>
                  <a:pt x="418084" y="630936"/>
                </a:lnTo>
                <a:lnTo>
                  <a:pt x="372491" y="613791"/>
                </a:lnTo>
                <a:lnTo>
                  <a:pt x="327406" y="593852"/>
                </a:lnTo>
                <a:lnTo>
                  <a:pt x="283210" y="571373"/>
                </a:lnTo>
                <a:lnTo>
                  <a:pt x="239776" y="546989"/>
                </a:lnTo>
                <a:lnTo>
                  <a:pt x="197485" y="521208"/>
                </a:lnTo>
                <a:lnTo>
                  <a:pt x="156210" y="494411"/>
                </a:lnTo>
                <a:lnTo>
                  <a:pt x="116205" y="466979"/>
                </a:lnTo>
                <a:lnTo>
                  <a:pt x="77470" y="439547"/>
                </a:lnTo>
                <a:lnTo>
                  <a:pt x="40259" y="412369"/>
                </a:lnTo>
                <a:lnTo>
                  <a:pt x="16510" y="409067"/>
                </a:lnTo>
                <a:lnTo>
                  <a:pt x="2032" y="429641"/>
                </a:lnTo>
                <a:lnTo>
                  <a:pt x="0" y="459232"/>
                </a:lnTo>
                <a:lnTo>
                  <a:pt x="13208" y="483108"/>
                </a:lnTo>
                <a:lnTo>
                  <a:pt x="51943" y="511302"/>
                </a:lnTo>
                <a:lnTo>
                  <a:pt x="92075" y="539623"/>
                </a:lnTo>
                <a:lnTo>
                  <a:pt x="133477" y="567944"/>
                </a:lnTo>
                <a:lnTo>
                  <a:pt x="176022" y="595376"/>
                </a:lnTo>
                <a:lnTo>
                  <a:pt x="219583" y="621919"/>
                </a:lnTo>
                <a:lnTo>
                  <a:pt x="264160" y="646811"/>
                </a:lnTo>
                <a:lnTo>
                  <a:pt x="309626" y="669671"/>
                </a:lnTo>
                <a:lnTo>
                  <a:pt x="355854" y="690245"/>
                </a:lnTo>
                <a:lnTo>
                  <a:pt x="402717" y="707898"/>
                </a:lnTo>
                <a:lnTo>
                  <a:pt x="450088" y="722376"/>
                </a:lnTo>
                <a:lnTo>
                  <a:pt x="497967" y="733044"/>
                </a:lnTo>
                <a:lnTo>
                  <a:pt x="546227" y="739648"/>
                </a:lnTo>
                <a:lnTo>
                  <a:pt x="569976" y="790194"/>
                </a:lnTo>
                <a:lnTo>
                  <a:pt x="594741" y="839597"/>
                </a:lnTo>
                <a:lnTo>
                  <a:pt x="617982" y="883285"/>
                </a:lnTo>
                <a:lnTo>
                  <a:pt x="642239" y="926465"/>
                </a:lnTo>
                <a:lnTo>
                  <a:pt x="667639" y="968883"/>
                </a:lnTo>
                <a:lnTo>
                  <a:pt x="694182" y="1010666"/>
                </a:lnTo>
                <a:lnTo>
                  <a:pt x="721868" y="1051687"/>
                </a:lnTo>
                <a:lnTo>
                  <a:pt x="750570" y="1091946"/>
                </a:lnTo>
                <a:lnTo>
                  <a:pt x="780288" y="1131570"/>
                </a:lnTo>
                <a:lnTo>
                  <a:pt x="811022" y="1170305"/>
                </a:lnTo>
                <a:lnTo>
                  <a:pt x="842772" y="1208278"/>
                </a:lnTo>
                <a:lnTo>
                  <a:pt x="875411" y="1245489"/>
                </a:lnTo>
                <a:lnTo>
                  <a:pt x="909066" y="1281811"/>
                </a:lnTo>
                <a:lnTo>
                  <a:pt x="943610" y="1317244"/>
                </a:lnTo>
                <a:lnTo>
                  <a:pt x="979043" y="1351788"/>
                </a:lnTo>
                <a:lnTo>
                  <a:pt x="1015365" y="1385316"/>
                </a:lnTo>
                <a:lnTo>
                  <a:pt x="1052449" y="1418082"/>
                </a:lnTo>
                <a:lnTo>
                  <a:pt x="1090422" y="1449832"/>
                </a:lnTo>
                <a:lnTo>
                  <a:pt x="1131443" y="1482344"/>
                </a:lnTo>
                <a:lnTo>
                  <a:pt x="1173353" y="1513713"/>
                </a:lnTo>
                <a:lnTo>
                  <a:pt x="1216152" y="1543939"/>
                </a:lnTo>
                <a:lnTo>
                  <a:pt x="1259713" y="1573022"/>
                </a:lnTo>
                <a:lnTo>
                  <a:pt x="1304036" y="1600835"/>
                </a:lnTo>
                <a:lnTo>
                  <a:pt x="1349121" y="1627505"/>
                </a:lnTo>
                <a:lnTo>
                  <a:pt x="1394841" y="1652905"/>
                </a:lnTo>
                <a:lnTo>
                  <a:pt x="1447673" y="1679321"/>
                </a:lnTo>
                <a:lnTo>
                  <a:pt x="1501521" y="1703578"/>
                </a:lnTo>
                <a:lnTo>
                  <a:pt x="1559433" y="1726311"/>
                </a:lnTo>
                <a:lnTo>
                  <a:pt x="1588262" y="1739519"/>
                </a:lnTo>
                <a:lnTo>
                  <a:pt x="1612900" y="1755902"/>
                </a:lnTo>
                <a:lnTo>
                  <a:pt x="1597279" y="1760093"/>
                </a:lnTo>
                <a:lnTo>
                  <a:pt x="1580642" y="1762506"/>
                </a:lnTo>
                <a:lnTo>
                  <a:pt x="1563624" y="1764411"/>
                </a:lnTo>
                <a:lnTo>
                  <a:pt x="1522857" y="1770761"/>
                </a:lnTo>
                <a:lnTo>
                  <a:pt x="1474216" y="1781048"/>
                </a:lnTo>
                <a:lnTo>
                  <a:pt x="1415288" y="1798447"/>
                </a:lnTo>
                <a:lnTo>
                  <a:pt x="1376172" y="1816481"/>
                </a:lnTo>
                <a:lnTo>
                  <a:pt x="1347216" y="1842897"/>
                </a:lnTo>
                <a:lnTo>
                  <a:pt x="1343025" y="1878965"/>
                </a:lnTo>
                <a:lnTo>
                  <a:pt x="1370203" y="1918716"/>
                </a:lnTo>
                <a:lnTo>
                  <a:pt x="1414145" y="1943989"/>
                </a:lnTo>
                <a:lnTo>
                  <a:pt x="1464818" y="1959495"/>
                </a:lnTo>
                <a:lnTo>
                  <a:pt x="1512189" y="1969643"/>
                </a:lnTo>
                <a:lnTo>
                  <a:pt x="1565529" y="1979803"/>
                </a:lnTo>
                <a:lnTo>
                  <a:pt x="1619123" y="1988070"/>
                </a:lnTo>
                <a:lnTo>
                  <a:pt x="1672971" y="1994547"/>
                </a:lnTo>
                <a:lnTo>
                  <a:pt x="1727073" y="1999500"/>
                </a:lnTo>
                <a:lnTo>
                  <a:pt x="1781175" y="2002917"/>
                </a:lnTo>
                <a:lnTo>
                  <a:pt x="1835404" y="2005076"/>
                </a:lnTo>
                <a:lnTo>
                  <a:pt x="1889633" y="2006092"/>
                </a:lnTo>
                <a:lnTo>
                  <a:pt x="1936242" y="2006600"/>
                </a:lnTo>
                <a:lnTo>
                  <a:pt x="1982978" y="2006727"/>
                </a:lnTo>
                <a:lnTo>
                  <a:pt x="2029841" y="2005723"/>
                </a:lnTo>
                <a:lnTo>
                  <a:pt x="2076196" y="2002917"/>
                </a:lnTo>
                <a:lnTo>
                  <a:pt x="2104504" y="1996567"/>
                </a:lnTo>
                <a:lnTo>
                  <a:pt x="2129409" y="1982724"/>
                </a:lnTo>
                <a:lnTo>
                  <a:pt x="2140331" y="1961769"/>
                </a:lnTo>
                <a:close/>
              </a:path>
            </a:pathLst>
          </a:custGeom>
          <a:solidFill>
            <a:srgbClr val="FC601F"/>
          </a:solidFill>
        </p:spPr>
        <p:txBody>
          <a:bodyPr wrap="square" lIns="0" tIns="0" rIns="0" bIns="0" rtlCol="0"/>
          <a:lstStyle/>
          <a:p>
            <a:endParaRPr/>
          </a:p>
        </p:txBody>
      </p:sp>
      <p:sp>
        <p:nvSpPr>
          <p:cNvPr id="7" name="object 7"/>
          <p:cNvSpPr/>
          <p:nvPr/>
        </p:nvSpPr>
        <p:spPr>
          <a:xfrm>
            <a:off x="2312035" y="5132070"/>
            <a:ext cx="14947265" cy="19050"/>
          </a:xfrm>
          <a:custGeom>
            <a:avLst/>
            <a:gdLst/>
            <a:ahLst/>
            <a:cxnLst/>
            <a:rect l="l" t="t" r="r" b="b"/>
            <a:pathLst>
              <a:path w="14947265" h="19050">
                <a:moveTo>
                  <a:pt x="0" y="19050"/>
                </a:moveTo>
                <a:lnTo>
                  <a:pt x="14947138" y="0"/>
                </a:lnTo>
              </a:path>
            </a:pathLst>
          </a:custGeom>
          <a:ln w="38098">
            <a:solidFill>
              <a:srgbClr val="000000"/>
            </a:solidFill>
          </a:ln>
        </p:spPr>
        <p:txBody>
          <a:bodyPr wrap="square" lIns="0" tIns="0" rIns="0" bIns="0" rtlCol="0"/>
          <a:lstStyle/>
          <a:p>
            <a:endParaRPr/>
          </a:p>
        </p:txBody>
      </p:sp>
      <p:sp>
        <p:nvSpPr>
          <p:cNvPr id="8" name="object 8"/>
          <p:cNvSpPr/>
          <p:nvPr/>
        </p:nvSpPr>
        <p:spPr>
          <a:xfrm>
            <a:off x="2817495" y="5910579"/>
            <a:ext cx="6326505" cy="3086100"/>
          </a:xfrm>
          <a:custGeom>
            <a:avLst/>
            <a:gdLst/>
            <a:ahLst/>
            <a:cxnLst/>
            <a:rect l="l" t="t" r="r" b="b"/>
            <a:pathLst>
              <a:path w="6326505" h="3086100">
                <a:moveTo>
                  <a:pt x="5840222" y="0"/>
                </a:moveTo>
                <a:lnTo>
                  <a:pt x="485775" y="0"/>
                </a:lnTo>
                <a:lnTo>
                  <a:pt x="437769" y="2412"/>
                </a:lnTo>
                <a:lnTo>
                  <a:pt x="390525" y="9398"/>
                </a:lnTo>
                <a:lnTo>
                  <a:pt x="344550" y="20955"/>
                </a:lnTo>
                <a:lnTo>
                  <a:pt x="299847" y="36957"/>
                </a:lnTo>
                <a:lnTo>
                  <a:pt x="257048" y="57277"/>
                </a:lnTo>
                <a:lnTo>
                  <a:pt x="216281" y="81661"/>
                </a:lnTo>
                <a:lnTo>
                  <a:pt x="177927" y="109982"/>
                </a:lnTo>
                <a:lnTo>
                  <a:pt x="142240" y="142240"/>
                </a:lnTo>
                <a:lnTo>
                  <a:pt x="109981" y="177927"/>
                </a:lnTo>
                <a:lnTo>
                  <a:pt x="81661" y="216281"/>
                </a:lnTo>
                <a:lnTo>
                  <a:pt x="57277" y="257048"/>
                </a:lnTo>
                <a:lnTo>
                  <a:pt x="36956" y="299847"/>
                </a:lnTo>
                <a:lnTo>
                  <a:pt x="20955" y="344550"/>
                </a:lnTo>
                <a:lnTo>
                  <a:pt x="9398" y="390525"/>
                </a:lnTo>
                <a:lnTo>
                  <a:pt x="2412" y="437769"/>
                </a:lnTo>
                <a:lnTo>
                  <a:pt x="0" y="485775"/>
                </a:lnTo>
                <a:lnTo>
                  <a:pt x="0" y="2600325"/>
                </a:lnTo>
                <a:lnTo>
                  <a:pt x="2412" y="2648331"/>
                </a:lnTo>
                <a:lnTo>
                  <a:pt x="9398" y="2695575"/>
                </a:lnTo>
                <a:lnTo>
                  <a:pt x="20955" y="2741549"/>
                </a:lnTo>
                <a:lnTo>
                  <a:pt x="36956" y="2786253"/>
                </a:lnTo>
                <a:lnTo>
                  <a:pt x="57277" y="2829052"/>
                </a:lnTo>
                <a:lnTo>
                  <a:pt x="81661" y="2869819"/>
                </a:lnTo>
                <a:lnTo>
                  <a:pt x="109981" y="2908173"/>
                </a:lnTo>
                <a:lnTo>
                  <a:pt x="142240" y="2943860"/>
                </a:lnTo>
                <a:lnTo>
                  <a:pt x="177927" y="2976118"/>
                </a:lnTo>
                <a:lnTo>
                  <a:pt x="216281" y="3004439"/>
                </a:lnTo>
                <a:lnTo>
                  <a:pt x="257048" y="3028823"/>
                </a:lnTo>
                <a:lnTo>
                  <a:pt x="299847" y="3049143"/>
                </a:lnTo>
                <a:lnTo>
                  <a:pt x="344550" y="3065145"/>
                </a:lnTo>
                <a:lnTo>
                  <a:pt x="390525" y="3076702"/>
                </a:lnTo>
                <a:lnTo>
                  <a:pt x="437769" y="3083687"/>
                </a:lnTo>
                <a:lnTo>
                  <a:pt x="485775" y="3086100"/>
                </a:lnTo>
                <a:lnTo>
                  <a:pt x="5840222" y="3086100"/>
                </a:lnTo>
                <a:lnTo>
                  <a:pt x="5888228" y="3083687"/>
                </a:lnTo>
                <a:lnTo>
                  <a:pt x="5935345" y="3076702"/>
                </a:lnTo>
                <a:lnTo>
                  <a:pt x="5981446" y="3065145"/>
                </a:lnTo>
                <a:lnTo>
                  <a:pt x="6026023" y="3049143"/>
                </a:lnTo>
                <a:lnTo>
                  <a:pt x="6068949" y="3028823"/>
                </a:lnTo>
                <a:lnTo>
                  <a:pt x="6109715" y="3004439"/>
                </a:lnTo>
                <a:lnTo>
                  <a:pt x="6148070" y="2976118"/>
                </a:lnTo>
                <a:lnTo>
                  <a:pt x="6183630" y="2943860"/>
                </a:lnTo>
                <a:lnTo>
                  <a:pt x="6215887" y="2908173"/>
                </a:lnTo>
                <a:lnTo>
                  <a:pt x="6244335" y="2869819"/>
                </a:lnTo>
                <a:lnTo>
                  <a:pt x="6268720" y="2829052"/>
                </a:lnTo>
                <a:lnTo>
                  <a:pt x="6288912" y="2786253"/>
                </a:lnTo>
                <a:lnTo>
                  <a:pt x="6304914" y="2741549"/>
                </a:lnTo>
                <a:lnTo>
                  <a:pt x="6316472" y="2695575"/>
                </a:lnTo>
                <a:lnTo>
                  <a:pt x="6323583" y="2648331"/>
                </a:lnTo>
                <a:lnTo>
                  <a:pt x="6325997" y="2600325"/>
                </a:lnTo>
                <a:lnTo>
                  <a:pt x="6325997" y="485775"/>
                </a:lnTo>
                <a:lnTo>
                  <a:pt x="6323583" y="437769"/>
                </a:lnTo>
                <a:lnTo>
                  <a:pt x="6316472" y="390525"/>
                </a:lnTo>
                <a:lnTo>
                  <a:pt x="6304914" y="344550"/>
                </a:lnTo>
                <a:lnTo>
                  <a:pt x="6288912" y="299847"/>
                </a:lnTo>
                <a:lnTo>
                  <a:pt x="6268720" y="257048"/>
                </a:lnTo>
                <a:lnTo>
                  <a:pt x="6244335" y="216281"/>
                </a:lnTo>
                <a:lnTo>
                  <a:pt x="6215887" y="177927"/>
                </a:lnTo>
                <a:lnTo>
                  <a:pt x="6183630" y="142240"/>
                </a:lnTo>
                <a:lnTo>
                  <a:pt x="6148070" y="109982"/>
                </a:lnTo>
                <a:lnTo>
                  <a:pt x="6109715" y="81661"/>
                </a:lnTo>
                <a:lnTo>
                  <a:pt x="6068949" y="57277"/>
                </a:lnTo>
                <a:lnTo>
                  <a:pt x="6026023" y="36957"/>
                </a:lnTo>
                <a:lnTo>
                  <a:pt x="5981446" y="20955"/>
                </a:lnTo>
                <a:lnTo>
                  <a:pt x="5935345" y="9398"/>
                </a:lnTo>
                <a:lnTo>
                  <a:pt x="5888228" y="2412"/>
                </a:lnTo>
                <a:lnTo>
                  <a:pt x="5840222" y="0"/>
                </a:lnTo>
                <a:close/>
              </a:path>
            </a:pathLst>
          </a:custGeom>
          <a:solidFill>
            <a:srgbClr val="FC601F"/>
          </a:solidFill>
        </p:spPr>
        <p:txBody>
          <a:bodyPr wrap="square" lIns="0" tIns="0" rIns="0" bIns="0" rtlCol="0"/>
          <a:lstStyle/>
          <a:p>
            <a:endParaRPr/>
          </a:p>
        </p:txBody>
      </p:sp>
      <p:sp>
        <p:nvSpPr>
          <p:cNvPr id="9" name="object 9"/>
          <p:cNvSpPr/>
          <p:nvPr/>
        </p:nvSpPr>
        <p:spPr>
          <a:xfrm>
            <a:off x="10932794" y="5702934"/>
            <a:ext cx="6326505" cy="3086100"/>
          </a:xfrm>
          <a:custGeom>
            <a:avLst/>
            <a:gdLst/>
            <a:ahLst/>
            <a:cxnLst/>
            <a:rect l="l" t="t" r="r" b="b"/>
            <a:pathLst>
              <a:path w="6326505" h="3086100">
                <a:moveTo>
                  <a:pt x="5840222" y="0"/>
                </a:moveTo>
                <a:lnTo>
                  <a:pt x="485775" y="0"/>
                </a:lnTo>
                <a:lnTo>
                  <a:pt x="437769" y="2412"/>
                </a:lnTo>
                <a:lnTo>
                  <a:pt x="390525" y="9398"/>
                </a:lnTo>
                <a:lnTo>
                  <a:pt x="344550" y="20954"/>
                </a:lnTo>
                <a:lnTo>
                  <a:pt x="299847" y="36956"/>
                </a:lnTo>
                <a:lnTo>
                  <a:pt x="257048" y="57276"/>
                </a:lnTo>
                <a:lnTo>
                  <a:pt x="216280" y="81661"/>
                </a:lnTo>
                <a:lnTo>
                  <a:pt x="177926" y="109981"/>
                </a:lnTo>
                <a:lnTo>
                  <a:pt x="142239" y="142239"/>
                </a:lnTo>
                <a:lnTo>
                  <a:pt x="109981" y="177926"/>
                </a:lnTo>
                <a:lnTo>
                  <a:pt x="81660" y="216280"/>
                </a:lnTo>
                <a:lnTo>
                  <a:pt x="57276" y="257048"/>
                </a:lnTo>
                <a:lnTo>
                  <a:pt x="36956" y="299847"/>
                </a:lnTo>
                <a:lnTo>
                  <a:pt x="20954" y="344550"/>
                </a:lnTo>
                <a:lnTo>
                  <a:pt x="9398" y="390525"/>
                </a:lnTo>
                <a:lnTo>
                  <a:pt x="2412" y="437768"/>
                </a:lnTo>
                <a:lnTo>
                  <a:pt x="0" y="485775"/>
                </a:lnTo>
                <a:lnTo>
                  <a:pt x="0" y="2600325"/>
                </a:lnTo>
                <a:lnTo>
                  <a:pt x="2412" y="2648331"/>
                </a:lnTo>
                <a:lnTo>
                  <a:pt x="9398" y="2695575"/>
                </a:lnTo>
                <a:lnTo>
                  <a:pt x="20954" y="2741548"/>
                </a:lnTo>
                <a:lnTo>
                  <a:pt x="36956" y="2786253"/>
                </a:lnTo>
                <a:lnTo>
                  <a:pt x="57276" y="2829052"/>
                </a:lnTo>
                <a:lnTo>
                  <a:pt x="81660" y="2869819"/>
                </a:lnTo>
                <a:lnTo>
                  <a:pt x="109981" y="2908172"/>
                </a:lnTo>
                <a:lnTo>
                  <a:pt x="142239" y="2943860"/>
                </a:lnTo>
                <a:lnTo>
                  <a:pt x="177926" y="2976117"/>
                </a:lnTo>
                <a:lnTo>
                  <a:pt x="216280" y="3004439"/>
                </a:lnTo>
                <a:lnTo>
                  <a:pt x="257048" y="3028823"/>
                </a:lnTo>
                <a:lnTo>
                  <a:pt x="299847" y="3049142"/>
                </a:lnTo>
                <a:lnTo>
                  <a:pt x="344550" y="3065145"/>
                </a:lnTo>
                <a:lnTo>
                  <a:pt x="390525" y="3076702"/>
                </a:lnTo>
                <a:lnTo>
                  <a:pt x="437769" y="3083687"/>
                </a:lnTo>
                <a:lnTo>
                  <a:pt x="485775" y="3086100"/>
                </a:lnTo>
                <a:lnTo>
                  <a:pt x="5840222" y="3086100"/>
                </a:lnTo>
                <a:lnTo>
                  <a:pt x="5888228" y="3083687"/>
                </a:lnTo>
                <a:lnTo>
                  <a:pt x="5935345" y="3076702"/>
                </a:lnTo>
                <a:lnTo>
                  <a:pt x="5981445" y="3065145"/>
                </a:lnTo>
                <a:lnTo>
                  <a:pt x="6026022" y="3049142"/>
                </a:lnTo>
                <a:lnTo>
                  <a:pt x="6068949" y="3028823"/>
                </a:lnTo>
                <a:lnTo>
                  <a:pt x="6109716" y="3004439"/>
                </a:lnTo>
                <a:lnTo>
                  <a:pt x="6148070" y="2976117"/>
                </a:lnTo>
                <a:lnTo>
                  <a:pt x="6183630" y="2943860"/>
                </a:lnTo>
                <a:lnTo>
                  <a:pt x="6215887" y="2908172"/>
                </a:lnTo>
                <a:lnTo>
                  <a:pt x="6244335" y="2869819"/>
                </a:lnTo>
                <a:lnTo>
                  <a:pt x="6268720" y="2829052"/>
                </a:lnTo>
                <a:lnTo>
                  <a:pt x="6288912" y="2786253"/>
                </a:lnTo>
                <a:lnTo>
                  <a:pt x="6304914" y="2741548"/>
                </a:lnTo>
                <a:lnTo>
                  <a:pt x="6316472" y="2695575"/>
                </a:lnTo>
                <a:lnTo>
                  <a:pt x="6323583" y="2648331"/>
                </a:lnTo>
                <a:lnTo>
                  <a:pt x="6325997" y="2600325"/>
                </a:lnTo>
                <a:lnTo>
                  <a:pt x="6325997" y="485775"/>
                </a:lnTo>
                <a:lnTo>
                  <a:pt x="6323583" y="437768"/>
                </a:lnTo>
                <a:lnTo>
                  <a:pt x="6316472" y="390525"/>
                </a:lnTo>
                <a:lnTo>
                  <a:pt x="6304914" y="344550"/>
                </a:lnTo>
                <a:lnTo>
                  <a:pt x="6288912" y="299847"/>
                </a:lnTo>
                <a:lnTo>
                  <a:pt x="6268720" y="257048"/>
                </a:lnTo>
                <a:lnTo>
                  <a:pt x="6244335" y="216280"/>
                </a:lnTo>
                <a:lnTo>
                  <a:pt x="6215887" y="177926"/>
                </a:lnTo>
                <a:lnTo>
                  <a:pt x="6183630" y="142239"/>
                </a:lnTo>
                <a:lnTo>
                  <a:pt x="6148070" y="109981"/>
                </a:lnTo>
                <a:lnTo>
                  <a:pt x="6109716" y="81661"/>
                </a:lnTo>
                <a:lnTo>
                  <a:pt x="6068949" y="57276"/>
                </a:lnTo>
                <a:lnTo>
                  <a:pt x="6026022" y="36956"/>
                </a:lnTo>
                <a:lnTo>
                  <a:pt x="5981445" y="20954"/>
                </a:lnTo>
                <a:lnTo>
                  <a:pt x="5935345" y="9398"/>
                </a:lnTo>
                <a:lnTo>
                  <a:pt x="5888228" y="2412"/>
                </a:lnTo>
                <a:lnTo>
                  <a:pt x="5840222" y="0"/>
                </a:lnTo>
                <a:close/>
              </a:path>
            </a:pathLst>
          </a:custGeom>
          <a:solidFill>
            <a:srgbClr val="FC601F"/>
          </a:solidFill>
        </p:spPr>
        <p:txBody>
          <a:bodyPr wrap="square" lIns="0" tIns="0" rIns="0" bIns="0" rtlCol="0"/>
          <a:lstStyle/>
          <a:p>
            <a:endParaRPr/>
          </a:p>
        </p:txBody>
      </p:sp>
      <p:sp>
        <p:nvSpPr>
          <p:cNvPr id="10" name="object 10"/>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215" dirty="0"/>
              <a:t>FEATURES</a:t>
            </a:r>
          </a:p>
        </p:txBody>
      </p:sp>
      <p:grpSp>
        <p:nvGrpSpPr>
          <p:cNvPr id="11" name="object 11"/>
          <p:cNvGrpSpPr/>
          <p:nvPr/>
        </p:nvGrpSpPr>
        <p:grpSpPr>
          <a:xfrm>
            <a:off x="862964" y="521588"/>
            <a:ext cx="992505" cy="992505"/>
            <a:chOff x="862964" y="521588"/>
            <a:chExt cx="992505" cy="992505"/>
          </a:xfrm>
        </p:grpSpPr>
        <p:sp>
          <p:nvSpPr>
            <p:cNvPr id="12" name="object 12"/>
            <p:cNvSpPr/>
            <p:nvPr/>
          </p:nvSpPr>
          <p:spPr>
            <a:xfrm>
              <a:off x="862964" y="521588"/>
              <a:ext cx="992505" cy="992505"/>
            </a:xfrm>
            <a:custGeom>
              <a:avLst/>
              <a:gdLst/>
              <a:ahLst/>
              <a:cxnLst/>
              <a:rect l="l" t="t" r="r" b="b"/>
              <a:pathLst>
                <a:path w="992505" h="992505">
                  <a:moveTo>
                    <a:pt x="496188" y="0"/>
                  </a:moveTo>
                  <a:lnTo>
                    <a:pt x="448437" y="2285"/>
                  </a:lnTo>
                  <a:lnTo>
                    <a:pt x="401929" y="8889"/>
                  </a:lnTo>
                  <a:lnTo>
                    <a:pt x="356920" y="19811"/>
                  </a:lnTo>
                  <a:lnTo>
                    <a:pt x="313613" y="34670"/>
                  </a:lnTo>
                  <a:lnTo>
                    <a:pt x="272211" y="53339"/>
                  </a:lnTo>
                  <a:lnTo>
                    <a:pt x="232930" y="75564"/>
                  </a:lnTo>
                  <a:lnTo>
                    <a:pt x="195960" y="101091"/>
                  </a:lnTo>
                  <a:lnTo>
                    <a:pt x="161544" y="129793"/>
                  </a:lnTo>
                  <a:lnTo>
                    <a:pt x="129857" y="161543"/>
                  </a:lnTo>
                  <a:lnTo>
                    <a:pt x="101117" y="195960"/>
                  </a:lnTo>
                  <a:lnTo>
                    <a:pt x="75539" y="232917"/>
                  </a:lnTo>
                  <a:lnTo>
                    <a:pt x="53327" y="272160"/>
                  </a:lnTo>
                  <a:lnTo>
                    <a:pt x="34683" y="313562"/>
                  </a:lnTo>
                  <a:lnTo>
                    <a:pt x="19824" y="356869"/>
                  </a:lnTo>
                  <a:lnTo>
                    <a:pt x="8940" y="401954"/>
                  </a:lnTo>
                  <a:lnTo>
                    <a:pt x="2273" y="448436"/>
                  </a:lnTo>
                  <a:lnTo>
                    <a:pt x="0" y="496188"/>
                  </a:lnTo>
                  <a:lnTo>
                    <a:pt x="2273" y="543940"/>
                  </a:lnTo>
                  <a:lnTo>
                    <a:pt x="8940" y="590550"/>
                  </a:lnTo>
                  <a:lnTo>
                    <a:pt x="19824" y="635507"/>
                  </a:lnTo>
                  <a:lnTo>
                    <a:pt x="34683" y="678814"/>
                  </a:lnTo>
                  <a:lnTo>
                    <a:pt x="53327" y="720216"/>
                  </a:lnTo>
                  <a:lnTo>
                    <a:pt x="75539" y="759459"/>
                  </a:lnTo>
                  <a:lnTo>
                    <a:pt x="101117" y="796416"/>
                  </a:lnTo>
                  <a:lnTo>
                    <a:pt x="129857" y="830833"/>
                  </a:lnTo>
                  <a:lnTo>
                    <a:pt x="161544" y="862583"/>
                  </a:lnTo>
                  <a:lnTo>
                    <a:pt x="195960" y="891285"/>
                  </a:lnTo>
                  <a:lnTo>
                    <a:pt x="232930" y="916939"/>
                  </a:lnTo>
                  <a:lnTo>
                    <a:pt x="272211" y="939164"/>
                  </a:lnTo>
                  <a:lnTo>
                    <a:pt x="313613" y="957706"/>
                  </a:lnTo>
                  <a:lnTo>
                    <a:pt x="356920" y="972565"/>
                  </a:lnTo>
                  <a:lnTo>
                    <a:pt x="401929" y="983487"/>
                  </a:lnTo>
                  <a:lnTo>
                    <a:pt x="448437" y="990218"/>
                  </a:lnTo>
                  <a:lnTo>
                    <a:pt x="496188" y="992377"/>
                  </a:lnTo>
                  <a:lnTo>
                    <a:pt x="544068" y="990218"/>
                  </a:lnTo>
                  <a:lnTo>
                    <a:pt x="590550" y="983487"/>
                  </a:lnTo>
                  <a:lnTo>
                    <a:pt x="635507" y="972565"/>
                  </a:lnTo>
                  <a:lnTo>
                    <a:pt x="678815" y="957706"/>
                  </a:lnTo>
                  <a:lnTo>
                    <a:pt x="720216" y="939164"/>
                  </a:lnTo>
                  <a:lnTo>
                    <a:pt x="759587" y="916939"/>
                  </a:lnTo>
                  <a:lnTo>
                    <a:pt x="796543" y="891285"/>
                  </a:lnTo>
                  <a:lnTo>
                    <a:pt x="830960" y="862583"/>
                  </a:lnTo>
                  <a:lnTo>
                    <a:pt x="862584" y="830833"/>
                  </a:lnTo>
                  <a:lnTo>
                    <a:pt x="891285" y="796416"/>
                  </a:lnTo>
                  <a:lnTo>
                    <a:pt x="916940" y="759459"/>
                  </a:lnTo>
                  <a:lnTo>
                    <a:pt x="939165" y="720216"/>
                  </a:lnTo>
                  <a:lnTo>
                    <a:pt x="957834" y="678814"/>
                  </a:lnTo>
                  <a:lnTo>
                    <a:pt x="972692" y="635507"/>
                  </a:lnTo>
                  <a:lnTo>
                    <a:pt x="983487" y="590550"/>
                  </a:lnTo>
                  <a:lnTo>
                    <a:pt x="990218" y="543940"/>
                  </a:lnTo>
                  <a:lnTo>
                    <a:pt x="992504" y="496188"/>
                  </a:lnTo>
                  <a:lnTo>
                    <a:pt x="990218" y="448436"/>
                  </a:lnTo>
                  <a:lnTo>
                    <a:pt x="983487" y="401954"/>
                  </a:lnTo>
                  <a:lnTo>
                    <a:pt x="972692" y="356869"/>
                  </a:lnTo>
                  <a:lnTo>
                    <a:pt x="957834" y="313562"/>
                  </a:lnTo>
                  <a:lnTo>
                    <a:pt x="939165" y="272160"/>
                  </a:lnTo>
                  <a:lnTo>
                    <a:pt x="916940" y="232917"/>
                  </a:lnTo>
                  <a:lnTo>
                    <a:pt x="891285" y="195960"/>
                  </a:lnTo>
                  <a:lnTo>
                    <a:pt x="862584" y="161543"/>
                  </a:lnTo>
                  <a:lnTo>
                    <a:pt x="830960" y="129793"/>
                  </a:lnTo>
                  <a:lnTo>
                    <a:pt x="796543" y="101091"/>
                  </a:lnTo>
                  <a:lnTo>
                    <a:pt x="759587" y="75564"/>
                  </a:lnTo>
                  <a:lnTo>
                    <a:pt x="720216" y="53339"/>
                  </a:lnTo>
                  <a:lnTo>
                    <a:pt x="678815" y="34670"/>
                  </a:lnTo>
                  <a:lnTo>
                    <a:pt x="635507" y="19811"/>
                  </a:lnTo>
                  <a:lnTo>
                    <a:pt x="590550" y="8889"/>
                  </a:lnTo>
                  <a:lnTo>
                    <a:pt x="544068" y="2285"/>
                  </a:lnTo>
                  <a:lnTo>
                    <a:pt x="496188" y="0"/>
                  </a:lnTo>
                  <a:close/>
                </a:path>
              </a:pathLst>
            </a:custGeom>
            <a:solidFill>
              <a:srgbClr val="FC601F"/>
            </a:solidFill>
          </p:spPr>
          <p:txBody>
            <a:bodyPr wrap="square" lIns="0" tIns="0" rIns="0" bIns="0" rtlCol="0"/>
            <a:lstStyle/>
            <a:p>
              <a:endParaRPr/>
            </a:p>
          </p:txBody>
        </p:sp>
        <p:pic>
          <p:nvPicPr>
            <p:cNvPr id="13" name="object 13"/>
            <p:cNvPicPr/>
            <p:nvPr/>
          </p:nvPicPr>
          <p:blipFill>
            <a:blip r:embed="rId2" cstate="print"/>
            <a:stretch>
              <a:fillRect/>
            </a:stretch>
          </p:blipFill>
          <p:spPr>
            <a:xfrm>
              <a:off x="1254912" y="893698"/>
              <a:ext cx="210286" cy="246252"/>
            </a:xfrm>
            <a:prstGeom prst="rect">
              <a:avLst/>
            </a:prstGeom>
          </p:spPr>
        </p:pic>
      </p:gr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9CB01-107A-2018-9FEC-DFD90A56E41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89FC89C-E32C-7A69-6D0E-9066E4475416}"/>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063A7FE5-4FF9-4FDC-EDB1-FFE08860AE59}"/>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3D2B530B-FC40-94CA-A6A2-BC999A6E268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D09FEAA-008D-7AB8-4D4E-ABCE151BC495}"/>
              </a:ext>
            </a:extLst>
          </p:cNvPr>
          <p:cNvPicPr/>
          <p:nvPr/>
        </p:nvPicPr>
        <p:blipFill>
          <a:blip r:embed="rId2">
            <a:extLst>
              <a:ext uri="{28A0092B-C50C-407E-A947-70E740481C1C}">
                <a14:useLocalDpi xmlns:a14="http://schemas.microsoft.com/office/drawing/2010/main" val="0"/>
              </a:ext>
            </a:extLst>
          </a:blip>
          <a:srcRect/>
          <a:stretch/>
        </p:blipFill>
        <p:spPr>
          <a:xfrm>
            <a:off x="2790763" y="2264006"/>
            <a:ext cx="12098143" cy="6446456"/>
          </a:xfrm>
          <a:prstGeom prst="rect">
            <a:avLst/>
          </a:prstGeom>
        </p:spPr>
      </p:pic>
      <p:sp>
        <p:nvSpPr>
          <p:cNvPr id="6" name="object 6">
            <a:extLst>
              <a:ext uri="{FF2B5EF4-FFF2-40B4-BE49-F238E27FC236}">
                <a16:creationId xmlns:a16="http://schemas.microsoft.com/office/drawing/2014/main" id="{A62670FB-0273-7350-AFE1-75D5C6BB4084}"/>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23491362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C2F5E-B92A-A690-EFD6-21B792F0916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CA15413-323D-5996-42EE-E2E41361FB39}"/>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D9D938D3-4E91-C059-9FC5-C3374F03148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C2F4A335-FA98-1BA2-1D64-95FAB821AF7C}"/>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AE5EFDB3-A75A-7A53-A363-D84750686F4C}"/>
              </a:ext>
            </a:extLst>
          </p:cNvPr>
          <p:cNvPicPr/>
          <p:nvPr/>
        </p:nvPicPr>
        <p:blipFill>
          <a:blip r:embed="rId2">
            <a:extLst>
              <a:ext uri="{28A0092B-C50C-407E-A947-70E740481C1C}">
                <a14:useLocalDpi xmlns:a14="http://schemas.microsoft.com/office/drawing/2010/main" val="0"/>
              </a:ext>
            </a:extLst>
          </a:blip>
          <a:srcRect/>
          <a:stretch/>
        </p:blipFill>
        <p:spPr>
          <a:xfrm>
            <a:off x="2790763" y="2288787"/>
            <a:ext cx="12098143" cy="6396893"/>
          </a:xfrm>
          <a:prstGeom prst="rect">
            <a:avLst/>
          </a:prstGeom>
        </p:spPr>
      </p:pic>
      <p:sp>
        <p:nvSpPr>
          <p:cNvPr id="6" name="object 6">
            <a:extLst>
              <a:ext uri="{FF2B5EF4-FFF2-40B4-BE49-F238E27FC236}">
                <a16:creationId xmlns:a16="http://schemas.microsoft.com/office/drawing/2014/main" id="{1DABD451-6A94-35EB-D1A2-4DA2A3800B8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9771655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608B5-AC43-07BA-01A2-8999C757EAC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5468017-8929-ADCE-E151-7DB56DE9E6E2}"/>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01E1ACC3-2CB2-AF07-DE0F-B66578882FB5}"/>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F4865C02-0CFB-7220-DF82-E87AF8A9BF88}"/>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8806A65-6A2C-F52D-4160-033BCE6953A2}"/>
              </a:ext>
            </a:extLst>
          </p:cNvPr>
          <p:cNvPicPr/>
          <p:nvPr/>
        </p:nvPicPr>
        <p:blipFill>
          <a:blip r:embed="rId2">
            <a:extLst>
              <a:ext uri="{28A0092B-C50C-407E-A947-70E740481C1C}">
                <a14:useLocalDpi xmlns:a14="http://schemas.microsoft.com/office/drawing/2010/main" val="0"/>
              </a:ext>
            </a:extLst>
          </a:blip>
          <a:srcRect/>
          <a:stretch/>
        </p:blipFill>
        <p:spPr>
          <a:xfrm>
            <a:off x="2790763" y="2300129"/>
            <a:ext cx="12098143" cy="6374209"/>
          </a:xfrm>
          <a:prstGeom prst="rect">
            <a:avLst/>
          </a:prstGeom>
        </p:spPr>
      </p:pic>
      <p:sp>
        <p:nvSpPr>
          <p:cNvPr id="6" name="object 6">
            <a:extLst>
              <a:ext uri="{FF2B5EF4-FFF2-40B4-BE49-F238E27FC236}">
                <a16:creationId xmlns:a16="http://schemas.microsoft.com/office/drawing/2014/main" id="{1364F66F-50D6-2612-ADFB-831163A238E1}"/>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8229849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DD3B8-7A11-65FA-AEDF-DBED3F6C427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65698ED-782B-8E2E-4283-CF2B8337AA9D}"/>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7D8A6EBA-42A4-5FC6-0ECD-0543E76CBC40}"/>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41C94623-1784-95F4-4E40-D882FCB73372}"/>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179AA3E-735E-80C8-3EB8-CA7A9E3C4A25}"/>
              </a:ext>
            </a:extLst>
          </p:cNvPr>
          <p:cNvPicPr/>
          <p:nvPr/>
        </p:nvPicPr>
        <p:blipFill>
          <a:blip r:embed="rId2">
            <a:extLst>
              <a:ext uri="{28A0092B-C50C-407E-A947-70E740481C1C}">
                <a14:useLocalDpi xmlns:a14="http://schemas.microsoft.com/office/drawing/2010/main" val="0"/>
              </a:ext>
            </a:extLst>
          </a:blip>
          <a:srcRect/>
          <a:stretch/>
        </p:blipFill>
        <p:spPr>
          <a:xfrm>
            <a:off x="2755040" y="2267179"/>
            <a:ext cx="12169589" cy="6440110"/>
          </a:xfrm>
          <a:prstGeom prst="rect">
            <a:avLst/>
          </a:prstGeom>
        </p:spPr>
      </p:pic>
      <p:sp>
        <p:nvSpPr>
          <p:cNvPr id="6" name="object 6">
            <a:extLst>
              <a:ext uri="{FF2B5EF4-FFF2-40B4-BE49-F238E27FC236}">
                <a16:creationId xmlns:a16="http://schemas.microsoft.com/office/drawing/2014/main" id="{9AF04312-7EA3-78BC-945D-65A31477A41E}"/>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06482685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3C40BE-4319-BB55-1AB5-9586B4BA3F2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BC9FF74-A400-6F89-6C7D-F4764210C1A4}"/>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15CCEE6B-559A-C064-0415-B33ED499E328}"/>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83A912F-BD56-1683-ABC8-2312B2C0C8F9}"/>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08A224AB-EF66-C2FA-C670-7D1B36D35C10}"/>
              </a:ext>
            </a:extLst>
          </p:cNvPr>
          <p:cNvPicPr/>
          <p:nvPr/>
        </p:nvPicPr>
        <p:blipFill>
          <a:blip r:embed="rId2">
            <a:extLst>
              <a:ext uri="{28A0092B-C50C-407E-A947-70E740481C1C}">
                <a14:useLocalDpi xmlns:a14="http://schemas.microsoft.com/office/drawing/2010/main" val="0"/>
              </a:ext>
            </a:extLst>
          </a:blip>
          <a:srcRect/>
          <a:stretch/>
        </p:blipFill>
        <p:spPr>
          <a:xfrm>
            <a:off x="2755040" y="2314766"/>
            <a:ext cx="12169589" cy="6344936"/>
          </a:xfrm>
          <a:prstGeom prst="rect">
            <a:avLst/>
          </a:prstGeom>
        </p:spPr>
      </p:pic>
      <p:sp>
        <p:nvSpPr>
          <p:cNvPr id="6" name="object 6">
            <a:extLst>
              <a:ext uri="{FF2B5EF4-FFF2-40B4-BE49-F238E27FC236}">
                <a16:creationId xmlns:a16="http://schemas.microsoft.com/office/drawing/2014/main" id="{3B873E50-1F32-71CE-A984-A9C7A4FA6993}"/>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136215075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B0AD5-FDB6-5835-44CB-2AEEF7006E8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84B2634-81CE-D8D9-7A4B-ECE45638A29A}"/>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73ED7798-72F9-98A3-3BFB-589A03B3733D}"/>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C7BEE698-B2E6-42A5-D0CA-E730E936BC39}"/>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61A4240B-820F-DC82-EBBF-C96049631F9F}"/>
              </a:ext>
            </a:extLst>
          </p:cNvPr>
          <p:cNvPicPr/>
          <p:nvPr/>
        </p:nvPicPr>
        <p:blipFill>
          <a:blip r:embed="rId2">
            <a:extLst>
              <a:ext uri="{28A0092B-C50C-407E-A947-70E740481C1C}">
                <a14:useLocalDpi xmlns:a14="http://schemas.microsoft.com/office/drawing/2010/main" val="0"/>
              </a:ext>
            </a:extLst>
          </a:blip>
          <a:srcRect/>
          <a:stretch/>
        </p:blipFill>
        <p:spPr>
          <a:xfrm>
            <a:off x="2755040" y="2308421"/>
            <a:ext cx="12169589" cy="6357626"/>
          </a:xfrm>
          <a:prstGeom prst="rect">
            <a:avLst/>
          </a:prstGeom>
        </p:spPr>
      </p:pic>
      <p:sp>
        <p:nvSpPr>
          <p:cNvPr id="6" name="object 6">
            <a:extLst>
              <a:ext uri="{FF2B5EF4-FFF2-40B4-BE49-F238E27FC236}">
                <a16:creationId xmlns:a16="http://schemas.microsoft.com/office/drawing/2014/main" id="{33731DC3-3F40-3A07-98E3-A5C27D143B90}"/>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84121105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FDC97-DF30-7933-8BBA-78321CF9A43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3C237AC-FF4A-4EFA-F666-3477CCD485F0}"/>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69AD0A70-AA8A-A28D-AE09-213B20F0C860}"/>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97B731A-A7E6-5C4D-9A54-0711704752DF}"/>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E1BCC48C-5A7C-0251-EBAB-FB36C5A81F54}"/>
              </a:ext>
            </a:extLst>
          </p:cNvPr>
          <p:cNvPicPr/>
          <p:nvPr/>
        </p:nvPicPr>
        <p:blipFill>
          <a:blip r:embed="rId2">
            <a:extLst>
              <a:ext uri="{28A0092B-C50C-407E-A947-70E740481C1C}">
                <a14:useLocalDpi xmlns:a14="http://schemas.microsoft.com/office/drawing/2010/main" val="0"/>
              </a:ext>
            </a:extLst>
          </a:blip>
          <a:srcRect/>
          <a:stretch/>
        </p:blipFill>
        <p:spPr>
          <a:xfrm>
            <a:off x="2761023" y="2264006"/>
            <a:ext cx="12157622" cy="6446456"/>
          </a:xfrm>
          <a:prstGeom prst="rect">
            <a:avLst/>
          </a:prstGeom>
        </p:spPr>
      </p:pic>
      <p:sp>
        <p:nvSpPr>
          <p:cNvPr id="6" name="object 6">
            <a:extLst>
              <a:ext uri="{FF2B5EF4-FFF2-40B4-BE49-F238E27FC236}">
                <a16:creationId xmlns:a16="http://schemas.microsoft.com/office/drawing/2014/main" id="{14685216-4978-ABF4-EF8A-C618BD135E2A}"/>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6633681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2A0A1-5644-299C-DF48-0A0B0311B35C}"/>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77717E5-EA9D-882B-E7BD-42F06E3F6FEC}"/>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474C4E40-0BED-2363-4150-ECD16F04E04E}"/>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D03E1D27-D5AF-130C-BC0C-8ED9CF2D87C6}"/>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7731B830-9F48-ADAD-1EDF-D0254C740A02}"/>
              </a:ext>
            </a:extLst>
          </p:cNvPr>
          <p:cNvPicPr/>
          <p:nvPr/>
        </p:nvPicPr>
        <p:blipFill>
          <a:blip r:embed="rId2">
            <a:extLst>
              <a:ext uri="{28A0092B-C50C-407E-A947-70E740481C1C}">
                <a14:useLocalDpi xmlns:a14="http://schemas.microsoft.com/office/drawing/2010/main" val="0"/>
              </a:ext>
            </a:extLst>
          </a:blip>
          <a:srcRect/>
          <a:stretch/>
        </p:blipFill>
        <p:spPr>
          <a:xfrm>
            <a:off x="2755040" y="2275021"/>
            <a:ext cx="12169589" cy="6424425"/>
          </a:xfrm>
          <a:prstGeom prst="rect">
            <a:avLst/>
          </a:prstGeom>
        </p:spPr>
      </p:pic>
      <p:sp>
        <p:nvSpPr>
          <p:cNvPr id="6" name="object 6">
            <a:extLst>
              <a:ext uri="{FF2B5EF4-FFF2-40B4-BE49-F238E27FC236}">
                <a16:creationId xmlns:a16="http://schemas.microsoft.com/office/drawing/2014/main" id="{B70BCBFE-5D71-1BC7-FFCB-1DFF4379FD89}"/>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301750915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4EA03-6D54-8F35-C325-997E8DB885A7}"/>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055DAC9F-FAE4-43E4-01E8-14C727F450F5}"/>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2EC0B29A-9D00-CE34-4A85-364D63093F36}"/>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815016D5-D73F-FB82-566A-06D6F3C8705D}"/>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D1657D4D-B2E2-983E-D107-0FA7BD2186EC}"/>
              </a:ext>
            </a:extLst>
          </p:cNvPr>
          <p:cNvPicPr/>
          <p:nvPr/>
        </p:nvPicPr>
        <p:blipFill>
          <a:blip r:embed="rId2">
            <a:extLst>
              <a:ext uri="{28A0092B-C50C-407E-A947-70E740481C1C}">
                <a14:useLocalDpi xmlns:a14="http://schemas.microsoft.com/office/drawing/2010/main" val="0"/>
              </a:ext>
            </a:extLst>
          </a:blip>
          <a:srcRect/>
          <a:stretch/>
        </p:blipFill>
        <p:spPr>
          <a:xfrm>
            <a:off x="2755040" y="2275021"/>
            <a:ext cx="12169589" cy="6424425"/>
          </a:xfrm>
          <a:prstGeom prst="rect">
            <a:avLst/>
          </a:prstGeom>
        </p:spPr>
      </p:pic>
      <p:sp>
        <p:nvSpPr>
          <p:cNvPr id="6" name="object 6">
            <a:extLst>
              <a:ext uri="{FF2B5EF4-FFF2-40B4-BE49-F238E27FC236}">
                <a16:creationId xmlns:a16="http://schemas.microsoft.com/office/drawing/2014/main" id="{418CF52A-EB9D-9A30-01C2-AA2EE280E152}"/>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41826656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1581A-B69D-5C94-39C1-E9D8BEB778BB}"/>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D711176-AAED-C2A3-1418-5461EE36FF97}"/>
              </a:ext>
            </a:extLst>
          </p:cNvPr>
          <p:cNvSpPr/>
          <p:nvPr/>
        </p:nvSpPr>
        <p:spPr>
          <a:xfrm>
            <a:off x="862964" y="532130"/>
            <a:ext cx="992505" cy="992505"/>
          </a:xfrm>
          <a:custGeom>
            <a:avLst/>
            <a:gdLst/>
            <a:ahLst/>
            <a:cxnLst/>
            <a:rect l="l" t="t" r="r" b="b"/>
            <a:pathLst>
              <a:path w="992505" h="992505">
                <a:moveTo>
                  <a:pt x="496188" y="0"/>
                </a:moveTo>
                <a:lnTo>
                  <a:pt x="448437" y="2286"/>
                </a:lnTo>
                <a:lnTo>
                  <a:pt x="401929" y="8890"/>
                </a:lnTo>
                <a:lnTo>
                  <a:pt x="356920" y="19812"/>
                </a:lnTo>
                <a:lnTo>
                  <a:pt x="313613" y="34671"/>
                </a:lnTo>
                <a:lnTo>
                  <a:pt x="272211" y="53340"/>
                </a:lnTo>
                <a:lnTo>
                  <a:pt x="232930" y="75565"/>
                </a:lnTo>
                <a:lnTo>
                  <a:pt x="195960" y="101092"/>
                </a:lnTo>
                <a:lnTo>
                  <a:pt x="161544" y="129794"/>
                </a:lnTo>
                <a:lnTo>
                  <a:pt x="129857" y="161544"/>
                </a:lnTo>
                <a:lnTo>
                  <a:pt x="101117" y="195961"/>
                </a:lnTo>
                <a:lnTo>
                  <a:pt x="75539" y="232918"/>
                </a:lnTo>
                <a:lnTo>
                  <a:pt x="53327" y="272161"/>
                </a:lnTo>
                <a:lnTo>
                  <a:pt x="34683" y="313563"/>
                </a:lnTo>
                <a:lnTo>
                  <a:pt x="19824" y="356870"/>
                </a:lnTo>
                <a:lnTo>
                  <a:pt x="8940" y="401954"/>
                </a:lnTo>
                <a:lnTo>
                  <a:pt x="2273" y="448437"/>
                </a:lnTo>
                <a:lnTo>
                  <a:pt x="0" y="496189"/>
                </a:lnTo>
                <a:lnTo>
                  <a:pt x="2273" y="544068"/>
                </a:lnTo>
                <a:lnTo>
                  <a:pt x="8940" y="590550"/>
                </a:lnTo>
                <a:lnTo>
                  <a:pt x="19824" y="635508"/>
                </a:lnTo>
                <a:lnTo>
                  <a:pt x="34683" y="678815"/>
                </a:lnTo>
                <a:lnTo>
                  <a:pt x="53327" y="720217"/>
                </a:lnTo>
                <a:lnTo>
                  <a:pt x="75539" y="759587"/>
                </a:lnTo>
                <a:lnTo>
                  <a:pt x="101117" y="796544"/>
                </a:lnTo>
                <a:lnTo>
                  <a:pt x="129857" y="830961"/>
                </a:lnTo>
                <a:lnTo>
                  <a:pt x="161544" y="862584"/>
                </a:lnTo>
                <a:lnTo>
                  <a:pt x="195960" y="891286"/>
                </a:lnTo>
                <a:lnTo>
                  <a:pt x="232930" y="916940"/>
                </a:lnTo>
                <a:lnTo>
                  <a:pt x="272211" y="939165"/>
                </a:lnTo>
                <a:lnTo>
                  <a:pt x="313613" y="957834"/>
                </a:lnTo>
                <a:lnTo>
                  <a:pt x="356920" y="972693"/>
                </a:lnTo>
                <a:lnTo>
                  <a:pt x="401929" y="983488"/>
                </a:lnTo>
                <a:lnTo>
                  <a:pt x="448437" y="990219"/>
                </a:lnTo>
                <a:lnTo>
                  <a:pt x="496188" y="992504"/>
                </a:lnTo>
                <a:lnTo>
                  <a:pt x="544068" y="990219"/>
                </a:lnTo>
                <a:lnTo>
                  <a:pt x="590550" y="983488"/>
                </a:lnTo>
                <a:lnTo>
                  <a:pt x="635507" y="972693"/>
                </a:lnTo>
                <a:lnTo>
                  <a:pt x="678815" y="957834"/>
                </a:lnTo>
                <a:lnTo>
                  <a:pt x="720216" y="939165"/>
                </a:lnTo>
                <a:lnTo>
                  <a:pt x="759587" y="916940"/>
                </a:lnTo>
                <a:lnTo>
                  <a:pt x="796543" y="891286"/>
                </a:lnTo>
                <a:lnTo>
                  <a:pt x="830960" y="862584"/>
                </a:lnTo>
                <a:lnTo>
                  <a:pt x="862584" y="830961"/>
                </a:lnTo>
                <a:lnTo>
                  <a:pt x="891285" y="796544"/>
                </a:lnTo>
                <a:lnTo>
                  <a:pt x="916940" y="759587"/>
                </a:lnTo>
                <a:lnTo>
                  <a:pt x="939165" y="720217"/>
                </a:lnTo>
                <a:lnTo>
                  <a:pt x="957834" y="678815"/>
                </a:lnTo>
                <a:lnTo>
                  <a:pt x="972692" y="635508"/>
                </a:lnTo>
                <a:lnTo>
                  <a:pt x="983487" y="590550"/>
                </a:lnTo>
                <a:lnTo>
                  <a:pt x="990218" y="544068"/>
                </a:lnTo>
                <a:lnTo>
                  <a:pt x="992504" y="496189"/>
                </a:lnTo>
                <a:lnTo>
                  <a:pt x="990218" y="448437"/>
                </a:lnTo>
                <a:lnTo>
                  <a:pt x="983487" y="401954"/>
                </a:lnTo>
                <a:lnTo>
                  <a:pt x="972692" y="356870"/>
                </a:lnTo>
                <a:lnTo>
                  <a:pt x="957834" y="313563"/>
                </a:lnTo>
                <a:lnTo>
                  <a:pt x="939165" y="272161"/>
                </a:lnTo>
                <a:lnTo>
                  <a:pt x="916940" y="232918"/>
                </a:lnTo>
                <a:lnTo>
                  <a:pt x="891285" y="195961"/>
                </a:lnTo>
                <a:lnTo>
                  <a:pt x="862584" y="161544"/>
                </a:lnTo>
                <a:lnTo>
                  <a:pt x="830960" y="129794"/>
                </a:lnTo>
                <a:lnTo>
                  <a:pt x="796543" y="101092"/>
                </a:lnTo>
                <a:lnTo>
                  <a:pt x="759587" y="75565"/>
                </a:lnTo>
                <a:lnTo>
                  <a:pt x="720216" y="53340"/>
                </a:lnTo>
                <a:lnTo>
                  <a:pt x="678815" y="34671"/>
                </a:lnTo>
                <a:lnTo>
                  <a:pt x="635507" y="19812"/>
                </a:lnTo>
                <a:lnTo>
                  <a:pt x="590550" y="8890"/>
                </a:lnTo>
                <a:lnTo>
                  <a:pt x="544068" y="2286"/>
                </a:lnTo>
                <a:lnTo>
                  <a:pt x="496188" y="0"/>
                </a:lnTo>
                <a:close/>
              </a:path>
            </a:pathLst>
          </a:custGeom>
          <a:solidFill>
            <a:srgbClr val="FC601F"/>
          </a:solidFill>
        </p:spPr>
        <p:txBody>
          <a:bodyPr wrap="square" lIns="0" tIns="0" rIns="0" bIns="0" rtlCol="0"/>
          <a:lstStyle/>
          <a:p>
            <a:endParaRPr/>
          </a:p>
        </p:txBody>
      </p:sp>
      <p:sp>
        <p:nvSpPr>
          <p:cNvPr id="3" name="object 3">
            <a:extLst>
              <a:ext uri="{FF2B5EF4-FFF2-40B4-BE49-F238E27FC236}">
                <a16:creationId xmlns:a16="http://schemas.microsoft.com/office/drawing/2014/main" id="{8CC61F98-7D0F-644E-667E-4C08CC656603}"/>
              </a:ext>
            </a:extLst>
          </p:cNvPr>
          <p:cNvSpPr txBox="1">
            <a:spLocks noGrp="1"/>
          </p:cNvSpPr>
          <p:nvPr>
            <p:ph type="title"/>
          </p:nvPr>
        </p:nvSpPr>
        <p:spPr>
          <a:prstGeom prst="rect">
            <a:avLst/>
          </a:prstGeom>
        </p:spPr>
        <p:txBody>
          <a:bodyPr vert="horz" wrap="square" lIns="0" tIns="13335" rIns="0" bIns="0" rtlCol="0">
            <a:spAutoFit/>
          </a:bodyPr>
          <a:lstStyle/>
          <a:p>
            <a:pPr marL="353695">
              <a:lnSpc>
                <a:spcPct val="100000"/>
              </a:lnSpc>
              <a:spcBef>
                <a:spcPts val="105"/>
              </a:spcBef>
            </a:pPr>
            <a:r>
              <a:rPr spc="215" dirty="0"/>
              <a:t>FEATURES</a:t>
            </a:r>
          </a:p>
        </p:txBody>
      </p:sp>
      <p:sp>
        <p:nvSpPr>
          <p:cNvPr id="4" name="object 4">
            <a:extLst>
              <a:ext uri="{FF2B5EF4-FFF2-40B4-BE49-F238E27FC236}">
                <a16:creationId xmlns:a16="http://schemas.microsoft.com/office/drawing/2014/main" id="{629A003B-2505-28C4-406D-CA9DBF12796A}"/>
              </a:ext>
            </a:extLst>
          </p:cNvPr>
          <p:cNvSpPr txBox="1"/>
          <p:nvPr/>
        </p:nvSpPr>
        <p:spPr>
          <a:xfrm>
            <a:off x="1230883" y="795273"/>
            <a:ext cx="249554" cy="436880"/>
          </a:xfrm>
          <a:prstGeom prst="rect">
            <a:avLst/>
          </a:prstGeom>
        </p:spPr>
        <p:txBody>
          <a:bodyPr vert="horz" wrap="square" lIns="0" tIns="12700" rIns="0" bIns="0" rtlCol="0">
            <a:spAutoFit/>
          </a:bodyPr>
          <a:lstStyle/>
          <a:p>
            <a:pPr marL="12700">
              <a:lnSpc>
                <a:spcPct val="100000"/>
              </a:lnSpc>
              <a:spcBef>
                <a:spcPts val="100"/>
              </a:spcBef>
            </a:pPr>
            <a:r>
              <a:rPr sz="2700" spc="285" dirty="0">
                <a:solidFill>
                  <a:srgbClr val="FFFDFD"/>
                </a:solidFill>
                <a:latin typeface="Trebuchet MS"/>
                <a:cs typeface="Trebuchet MS"/>
              </a:rPr>
              <a:t>4</a:t>
            </a:r>
            <a:endParaRPr sz="2700">
              <a:latin typeface="Trebuchet MS"/>
              <a:cs typeface="Trebuchet MS"/>
            </a:endParaRPr>
          </a:p>
        </p:txBody>
      </p:sp>
      <p:pic>
        <p:nvPicPr>
          <p:cNvPr id="5" name="object 5">
            <a:extLst>
              <a:ext uri="{FF2B5EF4-FFF2-40B4-BE49-F238E27FC236}">
                <a16:creationId xmlns:a16="http://schemas.microsoft.com/office/drawing/2014/main" id="{CD2DDB5C-98B2-F044-FEA0-4D94EC9C8981}"/>
              </a:ext>
            </a:extLst>
          </p:cNvPr>
          <p:cNvPicPr/>
          <p:nvPr/>
        </p:nvPicPr>
        <p:blipFill>
          <a:blip r:embed="rId2">
            <a:extLst>
              <a:ext uri="{28A0092B-C50C-407E-A947-70E740481C1C}">
                <a14:useLocalDpi xmlns:a14="http://schemas.microsoft.com/office/drawing/2010/main" val="0"/>
              </a:ext>
            </a:extLst>
          </a:blip>
          <a:srcRect/>
          <a:stretch/>
        </p:blipFill>
        <p:spPr>
          <a:xfrm>
            <a:off x="2755040" y="2333684"/>
            <a:ext cx="12169589" cy="6307099"/>
          </a:xfrm>
          <a:prstGeom prst="rect">
            <a:avLst/>
          </a:prstGeom>
        </p:spPr>
      </p:pic>
      <p:sp>
        <p:nvSpPr>
          <p:cNvPr id="6" name="object 6">
            <a:extLst>
              <a:ext uri="{FF2B5EF4-FFF2-40B4-BE49-F238E27FC236}">
                <a16:creationId xmlns:a16="http://schemas.microsoft.com/office/drawing/2014/main" id="{05C9E146-E09F-49F7-3680-BD0993B1A596}"/>
              </a:ext>
            </a:extLst>
          </p:cNvPr>
          <p:cNvSpPr/>
          <p:nvPr/>
        </p:nvSpPr>
        <p:spPr>
          <a:xfrm>
            <a:off x="333375" y="5929629"/>
            <a:ext cx="526415" cy="4357370"/>
          </a:xfrm>
          <a:custGeom>
            <a:avLst/>
            <a:gdLst/>
            <a:ahLst/>
            <a:cxnLst/>
            <a:rect l="l" t="t" r="r" b="b"/>
            <a:pathLst>
              <a:path w="526415" h="4357370">
                <a:moveTo>
                  <a:pt x="0" y="4357281"/>
                </a:moveTo>
                <a:lnTo>
                  <a:pt x="2146" y="4349209"/>
                </a:lnTo>
              </a:path>
              <a:path w="526415" h="4357370">
                <a:moveTo>
                  <a:pt x="2146" y="4349209"/>
                </a:moveTo>
                <a:lnTo>
                  <a:pt x="11315" y="4314807"/>
                </a:lnTo>
                <a:lnTo>
                  <a:pt x="23723" y="4267241"/>
                </a:lnTo>
                <a:lnTo>
                  <a:pt x="35255" y="4222203"/>
                </a:lnTo>
              </a:path>
              <a:path w="526415" h="4357370">
                <a:moveTo>
                  <a:pt x="35255" y="4222203"/>
                </a:moveTo>
                <a:lnTo>
                  <a:pt x="36017" y="4219206"/>
                </a:lnTo>
                <a:lnTo>
                  <a:pt x="48183" y="4170692"/>
                </a:lnTo>
                <a:lnTo>
                  <a:pt x="60236" y="4121721"/>
                </a:lnTo>
                <a:lnTo>
                  <a:pt x="66624" y="4095203"/>
                </a:lnTo>
              </a:path>
              <a:path w="526415" h="4357370">
                <a:moveTo>
                  <a:pt x="66624" y="4095203"/>
                </a:moveTo>
                <a:lnTo>
                  <a:pt x="72148" y="4072293"/>
                </a:lnTo>
                <a:lnTo>
                  <a:pt x="83934" y="4022407"/>
                </a:lnTo>
                <a:lnTo>
                  <a:pt x="95592" y="3972064"/>
                </a:lnTo>
                <a:lnTo>
                  <a:pt x="96456" y="3968203"/>
                </a:lnTo>
              </a:path>
              <a:path w="526415" h="4357370">
                <a:moveTo>
                  <a:pt x="96456" y="3968203"/>
                </a:moveTo>
                <a:lnTo>
                  <a:pt x="107111" y="3921264"/>
                </a:lnTo>
                <a:lnTo>
                  <a:pt x="118503" y="3870032"/>
                </a:lnTo>
                <a:lnTo>
                  <a:pt x="124790" y="3841203"/>
                </a:lnTo>
              </a:path>
              <a:path w="526415" h="4357370">
                <a:moveTo>
                  <a:pt x="124790" y="3841203"/>
                </a:moveTo>
                <a:lnTo>
                  <a:pt x="129768" y="3818356"/>
                </a:lnTo>
                <a:lnTo>
                  <a:pt x="140893" y="3766235"/>
                </a:lnTo>
                <a:lnTo>
                  <a:pt x="151790" y="3714191"/>
                </a:lnTo>
              </a:path>
              <a:path w="526415" h="4357370">
                <a:moveTo>
                  <a:pt x="151777" y="3714203"/>
                </a:moveTo>
                <a:lnTo>
                  <a:pt x="151892" y="3713683"/>
                </a:lnTo>
                <a:lnTo>
                  <a:pt x="162750" y="3660711"/>
                </a:lnTo>
                <a:lnTo>
                  <a:pt x="173469" y="3607295"/>
                </a:lnTo>
                <a:lnTo>
                  <a:pt x="177419" y="3587203"/>
                </a:lnTo>
              </a:path>
              <a:path w="526415" h="4357370">
                <a:moveTo>
                  <a:pt x="177419" y="3587203"/>
                </a:moveTo>
                <a:lnTo>
                  <a:pt x="184061" y="3553472"/>
                </a:lnTo>
                <a:lnTo>
                  <a:pt x="194500" y="3499218"/>
                </a:lnTo>
                <a:lnTo>
                  <a:pt x="201866" y="3460203"/>
                </a:lnTo>
              </a:path>
              <a:path w="526415" h="4357370">
                <a:moveTo>
                  <a:pt x="201866" y="3460203"/>
                </a:moveTo>
                <a:lnTo>
                  <a:pt x="204812" y="3444557"/>
                </a:lnTo>
                <a:lnTo>
                  <a:pt x="214985" y="3389490"/>
                </a:lnTo>
                <a:lnTo>
                  <a:pt x="225005" y="3334004"/>
                </a:lnTo>
                <a:lnTo>
                  <a:pt x="225145" y="3333203"/>
                </a:lnTo>
              </a:path>
              <a:path w="526415" h="4357370">
                <a:moveTo>
                  <a:pt x="225145" y="3333203"/>
                </a:moveTo>
                <a:lnTo>
                  <a:pt x="234886" y="3278124"/>
                </a:lnTo>
                <a:lnTo>
                  <a:pt x="244627" y="3221837"/>
                </a:lnTo>
                <a:lnTo>
                  <a:pt x="247269" y="3206203"/>
                </a:lnTo>
              </a:path>
              <a:path w="526415" h="4357370">
                <a:moveTo>
                  <a:pt x="247269" y="3206203"/>
                </a:moveTo>
                <a:lnTo>
                  <a:pt x="254215" y="3165157"/>
                </a:lnTo>
                <a:lnTo>
                  <a:pt x="263677" y="3108096"/>
                </a:lnTo>
                <a:lnTo>
                  <a:pt x="268351" y="3079242"/>
                </a:lnTo>
              </a:path>
              <a:path w="526415" h="4357370">
                <a:moveTo>
                  <a:pt x="268351" y="3079242"/>
                </a:moveTo>
                <a:lnTo>
                  <a:pt x="272973" y="3050667"/>
                </a:lnTo>
                <a:lnTo>
                  <a:pt x="282130" y="2992755"/>
                </a:lnTo>
                <a:lnTo>
                  <a:pt x="288404" y="2952242"/>
                </a:lnTo>
              </a:path>
              <a:path w="526415" h="4357370">
                <a:moveTo>
                  <a:pt x="288404" y="2952242"/>
                </a:moveTo>
                <a:lnTo>
                  <a:pt x="291134" y="2934589"/>
                </a:lnTo>
                <a:lnTo>
                  <a:pt x="299999" y="2875915"/>
                </a:lnTo>
                <a:lnTo>
                  <a:pt x="307492" y="2825242"/>
                </a:lnTo>
              </a:path>
              <a:path w="526415" h="4357370">
                <a:moveTo>
                  <a:pt x="307492" y="2825242"/>
                </a:moveTo>
                <a:lnTo>
                  <a:pt x="308698" y="2816987"/>
                </a:lnTo>
                <a:lnTo>
                  <a:pt x="317258" y="2757678"/>
                </a:lnTo>
                <a:lnTo>
                  <a:pt x="325628" y="2698242"/>
                </a:lnTo>
              </a:path>
              <a:path w="526415" h="4357370">
                <a:moveTo>
                  <a:pt x="325628" y="2698242"/>
                </a:moveTo>
                <a:lnTo>
                  <a:pt x="325666" y="2697988"/>
                </a:lnTo>
                <a:lnTo>
                  <a:pt x="333908" y="2637917"/>
                </a:lnTo>
                <a:lnTo>
                  <a:pt x="341998" y="2577465"/>
                </a:lnTo>
                <a:lnTo>
                  <a:pt x="342823" y="2571242"/>
                </a:lnTo>
              </a:path>
              <a:path w="526415" h="4357370">
                <a:moveTo>
                  <a:pt x="342823" y="2571242"/>
                </a:moveTo>
                <a:lnTo>
                  <a:pt x="349948" y="2516759"/>
                </a:lnTo>
                <a:lnTo>
                  <a:pt x="357720" y="2455545"/>
                </a:lnTo>
                <a:lnTo>
                  <a:pt x="359143" y="2444242"/>
                </a:lnTo>
              </a:path>
              <a:path w="526415" h="4357370">
                <a:moveTo>
                  <a:pt x="359143" y="2444242"/>
                </a:moveTo>
                <a:lnTo>
                  <a:pt x="365353" y="2394077"/>
                </a:lnTo>
                <a:lnTo>
                  <a:pt x="372821" y="2332355"/>
                </a:lnTo>
                <a:lnTo>
                  <a:pt x="374599" y="2317242"/>
                </a:lnTo>
              </a:path>
              <a:path w="526415" h="4357370">
                <a:moveTo>
                  <a:pt x="374599" y="2317242"/>
                </a:moveTo>
                <a:lnTo>
                  <a:pt x="380123" y="2270125"/>
                </a:lnTo>
                <a:lnTo>
                  <a:pt x="387273" y="2207641"/>
                </a:lnTo>
                <a:lnTo>
                  <a:pt x="389216" y="2190242"/>
                </a:lnTo>
              </a:path>
              <a:path w="526415" h="4357370">
                <a:moveTo>
                  <a:pt x="389216" y="2190242"/>
                </a:moveTo>
                <a:lnTo>
                  <a:pt x="394258" y="2144903"/>
                </a:lnTo>
                <a:lnTo>
                  <a:pt x="401078" y="2081784"/>
                </a:lnTo>
                <a:lnTo>
                  <a:pt x="403021" y="2063242"/>
                </a:lnTo>
              </a:path>
              <a:path w="526415" h="4357370">
                <a:moveTo>
                  <a:pt x="403021" y="2063242"/>
                </a:moveTo>
                <a:lnTo>
                  <a:pt x="407733" y="2018284"/>
                </a:lnTo>
                <a:lnTo>
                  <a:pt x="414235" y="1954530"/>
                </a:lnTo>
                <a:lnTo>
                  <a:pt x="416039" y="1936242"/>
                </a:lnTo>
              </a:path>
              <a:path w="526415" h="4357370">
                <a:moveTo>
                  <a:pt x="416039" y="1936242"/>
                </a:moveTo>
                <a:lnTo>
                  <a:pt x="420560" y="1890395"/>
                </a:lnTo>
                <a:lnTo>
                  <a:pt x="426720" y="1826006"/>
                </a:lnTo>
                <a:lnTo>
                  <a:pt x="428282" y="1809242"/>
                </a:lnTo>
              </a:path>
              <a:path w="526415" h="4357370">
                <a:moveTo>
                  <a:pt x="428282" y="1809242"/>
                </a:moveTo>
                <a:lnTo>
                  <a:pt x="432714" y="1761236"/>
                </a:lnTo>
                <a:lnTo>
                  <a:pt x="438543" y="1696339"/>
                </a:lnTo>
                <a:lnTo>
                  <a:pt x="439762" y="1682242"/>
                </a:lnTo>
              </a:path>
              <a:path w="526415" h="4357370">
                <a:moveTo>
                  <a:pt x="439762" y="1682242"/>
                </a:moveTo>
                <a:lnTo>
                  <a:pt x="444195" y="1630934"/>
                </a:lnTo>
                <a:lnTo>
                  <a:pt x="449681" y="1565402"/>
                </a:lnTo>
                <a:lnTo>
                  <a:pt x="450507" y="1555242"/>
                </a:lnTo>
              </a:path>
              <a:path w="526415" h="4357370">
                <a:moveTo>
                  <a:pt x="450507" y="1555242"/>
                </a:moveTo>
                <a:lnTo>
                  <a:pt x="455002" y="1499489"/>
                </a:lnTo>
                <a:lnTo>
                  <a:pt x="460146" y="1433322"/>
                </a:lnTo>
                <a:lnTo>
                  <a:pt x="465112" y="1366774"/>
                </a:lnTo>
                <a:lnTo>
                  <a:pt x="469823" y="1301242"/>
                </a:lnTo>
              </a:path>
              <a:path w="526415" h="4357370">
                <a:moveTo>
                  <a:pt x="469823" y="1301242"/>
                </a:moveTo>
                <a:lnTo>
                  <a:pt x="469900" y="1300099"/>
                </a:lnTo>
                <a:lnTo>
                  <a:pt x="474522" y="1233043"/>
                </a:lnTo>
                <a:lnTo>
                  <a:pt x="478409" y="1174242"/>
                </a:lnTo>
              </a:path>
              <a:path w="526415" h="4357370">
                <a:moveTo>
                  <a:pt x="478409" y="1174242"/>
                </a:moveTo>
                <a:lnTo>
                  <a:pt x="478967" y="1165733"/>
                </a:lnTo>
                <a:lnTo>
                  <a:pt x="483222" y="1098169"/>
                </a:lnTo>
                <a:lnTo>
                  <a:pt x="486295" y="1047242"/>
                </a:lnTo>
              </a:path>
              <a:path w="526415" h="4357370">
                <a:moveTo>
                  <a:pt x="486295" y="1047242"/>
                </a:moveTo>
                <a:lnTo>
                  <a:pt x="487311" y="1030351"/>
                </a:lnTo>
                <a:lnTo>
                  <a:pt x="491210" y="962279"/>
                </a:lnTo>
                <a:lnTo>
                  <a:pt x="493509" y="920242"/>
                </a:lnTo>
              </a:path>
              <a:path w="526415" h="4357370">
                <a:moveTo>
                  <a:pt x="493509" y="920242"/>
                </a:moveTo>
                <a:lnTo>
                  <a:pt x="494944" y="893953"/>
                </a:lnTo>
                <a:lnTo>
                  <a:pt x="498475" y="825373"/>
                </a:lnTo>
                <a:lnTo>
                  <a:pt x="500049" y="793242"/>
                </a:lnTo>
              </a:path>
              <a:path w="526415" h="4357370">
                <a:moveTo>
                  <a:pt x="500049" y="793242"/>
                </a:moveTo>
                <a:lnTo>
                  <a:pt x="501840" y="756412"/>
                </a:lnTo>
                <a:lnTo>
                  <a:pt x="505015" y="687324"/>
                </a:lnTo>
                <a:lnTo>
                  <a:pt x="505929" y="666242"/>
                </a:lnTo>
              </a:path>
              <a:path w="526415" h="4357370">
                <a:moveTo>
                  <a:pt x="505929" y="666242"/>
                </a:moveTo>
                <a:lnTo>
                  <a:pt x="508012" y="617982"/>
                </a:lnTo>
                <a:lnTo>
                  <a:pt x="510819" y="548513"/>
                </a:lnTo>
                <a:lnTo>
                  <a:pt x="513435" y="478663"/>
                </a:lnTo>
                <a:lnTo>
                  <a:pt x="515734" y="412242"/>
                </a:lnTo>
              </a:path>
              <a:path w="526415" h="4357370">
                <a:moveTo>
                  <a:pt x="515734" y="412242"/>
                </a:moveTo>
                <a:lnTo>
                  <a:pt x="515861" y="408559"/>
                </a:lnTo>
                <a:lnTo>
                  <a:pt x="518109" y="338328"/>
                </a:lnTo>
                <a:lnTo>
                  <a:pt x="519658" y="285242"/>
                </a:lnTo>
              </a:path>
              <a:path w="526415" h="4357370">
                <a:moveTo>
                  <a:pt x="519658" y="285242"/>
                </a:moveTo>
                <a:lnTo>
                  <a:pt x="520153" y="267843"/>
                </a:lnTo>
                <a:lnTo>
                  <a:pt x="522020" y="197231"/>
                </a:lnTo>
                <a:lnTo>
                  <a:pt x="522935" y="158242"/>
                </a:lnTo>
              </a:path>
              <a:path w="526415" h="4357370">
                <a:moveTo>
                  <a:pt x="522935" y="158242"/>
                </a:moveTo>
                <a:lnTo>
                  <a:pt x="523697" y="126237"/>
                </a:lnTo>
                <a:lnTo>
                  <a:pt x="525170" y="55118"/>
                </a:lnTo>
                <a:lnTo>
                  <a:pt x="525602" y="31242"/>
                </a:lnTo>
              </a:path>
              <a:path w="526415" h="4357370">
                <a:moveTo>
                  <a:pt x="525602" y="31242"/>
                </a:moveTo>
                <a:lnTo>
                  <a:pt x="526161" y="0"/>
                </a:lnTo>
              </a:path>
            </a:pathLst>
          </a:custGeom>
          <a:ln w="38100">
            <a:solidFill>
              <a:srgbClr val="FC601F"/>
            </a:solidFill>
          </a:ln>
        </p:spPr>
        <p:txBody>
          <a:bodyPr wrap="square" lIns="0" tIns="0" rIns="0" bIns="0" rtlCol="0"/>
          <a:lstStyle/>
          <a:p>
            <a:endParaRPr/>
          </a:p>
        </p:txBody>
      </p:sp>
    </p:spTree>
    <p:extLst>
      <p:ext uri="{BB962C8B-B14F-4D97-AF65-F5344CB8AC3E}">
        <p14:creationId xmlns:p14="http://schemas.microsoft.com/office/powerpoint/2010/main" val="22341030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2911</TotalTime>
  <Words>614</Words>
  <Application>Microsoft Office PowerPoint</Application>
  <PresentationFormat>Custom</PresentationFormat>
  <Paragraphs>279</Paragraphs>
  <Slides>127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127</vt:i4>
      </vt:variant>
    </vt:vector>
  </HeadingPairs>
  <TitlesOfParts>
    <vt:vector size="133" baseType="lpstr">
      <vt:lpstr>Andalus</vt:lpstr>
      <vt:lpstr>Arial MT</vt:lpstr>
      <vt:lpstr>Tahoma</vt:lpstr>
      <vt:lpstr>Times New Roman</vt:lpstr>
      <vt:lpstr>Trebuchet MS</vt:lpstr>
      <vt:lpstr>Office Theme</vt:lpstr>
      <vt:lpstr>Sakni</vt:lpstr>
      <vt:lpstr>CONTENT</vt:lpstr>
      <vt:lpstr>INTRODUCTION</vt:lpstr>
      <vt:lpstr>OBJECTIVES</vt:lpstr>
      <vt:lpstr>OBJECTIVES</vt:lpstr>
      <vt:lpstr>PowerPoint Presentation</vt:lpstr>
      <vt:lpstr>PowerPoint Presentation</vt:lpstr>
      <vt:lpstr>TOOLS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FEATURES</vt:lpstr>
      <vt:lpstr>Future Work</vt:lpstr>
      <vt:lpstr>Future Work</vt:lpstr>
      <vt:lpstr>CONCLUSION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 Track</dc:title>
  <dc:creator>بيسان وليد ابراهيم ضميدي</dc:creator>
  <cp:keywords>DAGJK5f3BoQ,BAF4YCyui-A</cp:keywords>
  <cp:lastModifiedBy>eba qadomi</cp:lastModifiedBy>
  <cp:revision>144</cp:revision>
  <dcterms:created xsi:type="dcterms:W3CDTF">2025-01-18T20:05:30Z</dcterms:created>
  <dcterms:modified xsi:type="dcterms:W3CDTF">2025-02-03T18:29:03Z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2025-01-18T00:00:00Z</vt:filetime>
  </property>
  <property fmtid="{D5CDD505-2E9C-101B-9397-08002B2CF9AE}" pid="3" name="Creator">
    <vt:lpwstr>Microsoft® Word 2019</vt:lpwstr>
  </property>
  <property fmtid="{D5CDD505-2E9C-101B-9397-08002B2CF9AE}" pid="4" name="LastSaved">
    <vt:filetime>2025-01-18T00:00:00Z</vt:filetime>
  </property>
  <property fmtid="{D5CDD505-2E9C-101B-9397-08002B2CF9AE}" pid="5" name="Producer">
    <vt:lpwstr>Microsoft® Word 2019</vt:lpwstr>
  </property>
</Properties>
</file>