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75" r:id="rId5"/>
    <p:sldId id="283" r:id="rId6"/>
    <p:sldId id="259" r:id="rId7"/>
    <p:sldId id="266" r:id="rId8"/>
    <p:sldId id="271" r:id="rId9"/>
    <p:sldId id="277" r:id="rId10"/>
    <p:sldId id="280" r:id="rId11"/>
    <p:sldId id="278" r:id="rId12"/>
    <p:sldId id="279" r:id="rId13"/>
    <p:sldId id="282" r:id="rId14"/>
    <p:sldId id="281" r:id="rId15"/>
    <p:sldId id="274" r:id="rId16"/>
    <p:sldId id="272" r:id="rId17"/>
    <p:sldId id="273" r:id="rId18"/>
    <p:sldId id="268" r:id="rId19"/>
    <p:sldId id="267" r:id="rId20"/>
    <p:sldId id="265" r:id="rId21"/>
    <p:sldId id="276" r:id="rId22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3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ورقة1!$G$4</c:f>
              <c:strCache>
                <c:ptCount val="1"/>
                <c:pt idx="0">
                  <c:v>Number of voters with "Yes" of a total of 50 voters is</c:v>
                </c:pt>
              </c:strCache>
            </c:strRef>
          </c:tx>
          <c:invertIfNegative val="0"/>
          <c:cat>
            <c:strRef>
              <c:f>ورقة1!$F$5:$F$11</c:f>
              <c:strCache>
                <c:ptCount val="7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</c:strCache>
            </c:strRef>
          </c:cat>
          <c:val>
            <c:numRef>
              <c:f>ورقة1!$G$5:$G$11</c:f>
              <c:numCache>
                <c:formatCode>General</c:formatCode>
                <c:ptCount val="7"/>
                <c:pt idx="0">
                  <c:v>48</c:v>
                </c:pt>
                <c:pt idx="1">
                  <c:v>30</c:v>
                </c:pt>
                <c:pt idx="2">
                  <c:v>37</c:v>
                </c:pt>
                <c:pt idx="3">
                  <c:v>42</c:v>
                </c:pt>
                <c:pt idx="4">
                  <c:v>45</c:v>
                </c:pt>
                <c:pt idx="5">
                  <c:v>48</c:v>
                </c:pt>
                <c:pt idx="6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109056"/>
        <c:axId val="110110592"/>
      </c:barChart>
      <c:catAx>
        <c:axId val="110109056"/>
        <c:scaling>
          <c:orientation val="minMax"/>
        </c:scaling>
        <c:delete val="0"/>
        <c:axPos val="b"/>
        <c:majorTickMark val="out"/>
        <c:minorTickMark val="none"/>
        <c:tickLblPos val="nextTo"/>
        <c:crossAx val="110110592"/>
        <c:crosses val="autoZero"/>
        <c:auto val="1"/>
        <c:lblAlgn val="ctr"/>
        <c:lblOffset val="100"/>
        <c:noMultiLvlLbl val="0"/>
      </c:catAx>
      <c:valAx>
        <c:axId val="11011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109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A8180C-412D-46BA-88F4-C90E1A112C40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4D6190-0AE2-408A-895C-CA25742FFC81}">
      <dgm:prSet phldrT="[Text]"/>
      <dgm:spPr/>
      <dgm:t>
        <a:bodyPr/>
        <a:lstStyle/>
        <a:p>
          <a:r>
            <a:rPr lang="en-US" b="1" dirty="0" smtClean="0"/>
            <a:t>Data processing unit</a:t>
          </a:r>
          <a:endParaRPr lang="en-US" dirty="0"/>
        </a:p>
      </dgm:t>
    </dgm:pt>
    <dgm:pt modelId="{5737C6CE-9CEB-4796-9780-4857073F0C57}" type="parTrans" cxnId="{E39DE600-63F6-4B7A-A513-A10C84C5B89B}">
      <dgm:prSet/>
      <dgm:spPr/>
      <dgm:t>
        <a:bodyPr/>
        <a:lstStyle/>
        <a:p>
          <a:endParaRPr lang="en-US"/>
        </a:p>
      </dgm:t>
    </dgm:pt>
    <dgm:pt modelId="{24707D63-06E8-4543-BBF5-8CAE7144AB14}" type="sibTrans" cxnId="{E39DE600-63F6-4B7A-A513-A10C84C5B89B}">
      <dgm:prSet/>
      <dgm:spPr/>
      <dgm:t>
        <a:bodyPr/>
        <a:lstStyle/>
        <a:p>
          <a:endParaRPr lang="en-US"/>
        </a:p>
      </dgm:t>
    </dgm:pt>
    <dgm:pt modelId="{22002055-DFFE-424F-928E-C8E6279882E4}">
      <dgm:prSet phldrT="[Text]"/>
      <dgm:spPr/>
      <dgm:t>
        <a:bodyPr/>
        <a:lstStyle/>
        <a:p>
          <a:r>
            <a:rPr lang="en-US" dirty="0" smtClean="0"/>
            <a:t>Power supply</a:t>
          </a:r>
          <a:endParaRPr lang="en-US" dirty="0"/>
        </a:p>
      </dgm:t>
    </dgm:pt>
    <dgm:pt modelId="{A1E7A531-DDC2-47D3-9873-C5EAE90E80AC}" type="parTrans" cxnId="{53D9CEA5-4F58-45A5-BBBC-EB27E7EC68CC}">
      <dgm:prSet/>
      <dgm:spPr/>
      <dgm:t>
        <a:bodyPr/>
        <a:lstStyle/>
        <a:p>
          <a:endParaRPr lang="en-US"/>
        </a:p>
      </dgm:t>
    </dgm:pt>
    <dgm:pt modelId="{89D61057-F09B-4246-A1CE-7575B3CF1C5E}" type="sibTrans" cxnId="{53D9CEA5-4F58-45A5-BBBC-EB27E7EC68CC}">
      <dgm:prSet/>
      <dgm:spPr/>
      <dgm:t>
        <a:bodyPr/>
        <a:lstStyle/>
        <a:p>
          <a:endParaRPr lang="en-US"/>
        </a:p>
      </dgm:t>
    </dgm:pt>
    <dgm:pt modelId="{118E826A-A277-42C2-BE3A-698DCF28FD6A}">
      <dgm:prSet phldrT="[Text]"/>
      <dgm:spPr/>
      <dgm:t>
        <a:bodyPr/>
        <a:lstStyle/>
        <a:p>
          <a:r>
            <a:rPr lang="en-US" dirty="0" smtClean="0"/>
            <a:t>Control unit </a:t>
          </a:r>
          <a:endParaRPr lang="en-US" dirty="0"/>
        </a:p>
      </dgm:t>
    </dgm:pt>
    <dgm:pt modelId="{EFF7CC62-A728-42DF-BC38-B1AF3742890F}" type="parTrans" cxnId="{15775D3F-47BB-4426-8A88-64DB4E0E2AD1}">
      <dgm:prSet/>
      <dgm:spPr/>
      <dgm:t>
        <a:bodyPr/>
        <a:lstStyle/>
        <a:p>
          <a:endParaRPr lang="en-US"/>
        </a:p>
      </dgm:t>
    </dgm:pt>
    <dgm:pt modelId="{BC5DE0E3-52F5-401E-8481-D4A1CB34714F}" type="sibTrans" cxnId="{15775D3F-47BB-4426-8A88-64DB4E0E2AD1}">
      <dgm:prSet/>
      <dgm:spPr/>
      <dgm:t>
        <a:bodyPr/>
        <a:lstStyle/>
        <a:p>
          <a:endParaRPr lang="en-US"/>
        </a:p>
      </dgm:t>
    </dgm:pt>
    <dgm:pt modelId="{C4D1806A-AB54-4563-AEAF-0391DC752A7C}">
      <dgm:prSet phldrT="[Text]"/>
      <dgm:spPr/>
      <dgm:t>
        <a:bodyPr/>
        <a:lstStyle/>
        <a:p>
          <a:r>
            <a:rPr lang="en-US" dirty="0" smtClean="0"/>
            <a:t>Alarm unit</a:t>
          </a:r>
          <a:endParaRPr lang="en-US" dirty="0"/>
        </a:p>
      </dgm:t>
    </dgm:pt>
    <dgm:pt modelId="{D17B3FD7-9546-4879-AEE9-BB453CEFBD34}" type="parTrans" cxnId="{D4E2B90A-BDBD-4256-A958-FC7B80DFE730}">
      <dgm:prSet/>
      <dgm:spPr/>
      <dgm:t>
        <a:bodyPr/>
        <a:lstStyle/>
        <a:p>
          <a:endParaRPr lang="en-US"/>
        </a:p>
      </dgm:t>
    </dgm:pt>
    <dgm:pt modelId="{31DD4B40-3044-4C91-A2B1-77F90F1FE41E}" type="sibTrans" cxnId="{D4E2B90A-BDBD-4256-A958-FC7B80DFE730}">
      <dgm:prSet/>
      <dgm:spPr/>
      <dgm:t>
        <a:bodyPr/>
        <a:lstStyle/>
        <a:p>
          <a:endParaRPr lang="en-US"/>
        </a:p>
      </dgm:t>
    </dgm:pt>
    <dgm:pt modelId="{DEEAB07E-9605-49F1-8669-45C111802EAF}">
      <dgm:prSet phldrT="[Text]"/>
      <dgm:spPr/>
      <dgm:t>
        <a:bodyPr/>
        <a:lstStyle/>
        <a:p>
          <a:r>
            <a:rPr lang="en-US" dirty="0" smtClean="0"/>
            <a:t>Bluetooth HC-05</a:t>
          </a:r>
          <a:endParaRPr lang="en-US" dirty="0"/>
        </a:p>
      </dgm:t>
    </dgm:pt>
    <dgm:pt modelId="{20508F6E-E748-4409-B697-0BF00005E75D}" type="parTrans" cxnId="{7EFD8CDB-C570-4C3D-85F0-812FBE058C16}">
      <dgm:prSet/>
      <dgm:spPr/>
      <dgm:t>
        <a:bodyPr/>
        <a:lstStyle/>
        <a:p>
          <a:endParaRPr lang="en-US"/>
        </a:p>
      </dgm:t>
    </dgm:pt>
    <dgm:pt modelId="{6343F76C-195A-4657-A8B3-197C732FC9FA}" type="sibTrans" cxnId="{7EFD8CDB-C570-4C3D-85F0-812FBE058C16}">
      <dgm:prSet/>
      <dgm:spPr/>
      <dgm:t>
        <a:bodyPr/>
        <a:lstStyle/>
        <a:p>
          <a:endParaRPr lang="en-US"/>
        </a:p>
      </dgm:t>
    </dgm:pt>
    <dgm:pt modelId="{334AD084-8282-4724-BA2D-202F1F760A72}" type="pres">
      <dgm:prSet presAssocID="{C5A8180C-412D-46BA-88F4-C90E1A112C40}" presName="Name0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841ADD-2928-425C-8190-9D29A4CA8E21}" type="pres">
      <dgm:prSet presAssocID="{754D6190-0AE2-408A-895C-CA25742FFC81}" presName="centerShape" presStyleLbl="node0" presStyleIdx="0" presStyleCnt="1"/>
      <dgm:spPr/>
      <dgm:t>
        <a:bodyPr/>
        <a:lstStyle/>
        <a:p>
          <a:endParaRPr lang="en-US"/>
        </a:p>
      </dgm:t>
    </dgm:pt>
    <dgm:pt modelId="{105B988C-1E2F-4200-9293-8A0FF86AF1C7}" type="pres">
      <dgm:prSet presAssocID="{A1E7A531-DDC2-47D3-9873-C5EAE90E80AC}" presName="parTrans" presStyleLbl="sibTrans2D1" presStyleIdx="0" presStyleCnt="4" custLinFactNeighborX="-6466" custLinFactNeighborY="-4399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04FA17F8-09C1-47B3-AABC-441A60730195}" type="pres">
      <dgm:prSet presAssocID="{A1E7A531-DDC2-47D3-9873-C5EAE90E80A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FFB8BFB-D2A4-4B1F-A4FD-6933DC5F2DF0}" type="pres">
      <dgm:prSet presAssocID="{22002055-DFFE-424F-928E-C8E6279882E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AD2AF-01E8-4E08-9E45-584AD82EB446}" type="pres">
      <dgm:prSet presAssocID="{EFF7CC62-A728-42DF-BC38-B1AF3742890F}" presName="parTrans" presStyleLbl="sibTrans2D1" presStyleIdx="1" presStyleCnt="4"/>
      <dgm:spPr/>
      <dgm:t>
        <a:bodyPr/>
        <a:lstStyle/>
        <a:p>
          <a:endParaRPr lang="en-US"/>
        </a:p>
      </dgm:t>
    </dgm:pt>
    <dgm:pt modelId="{0C915E3F-35D7-420B-A967-190267F66647}" type="pres">
      <dgm:prSet presAssocID="{EFF7CC62-A728-42DF-BC38-B1AF3742890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A6C03DB-1900-45CF-B0EA-BBB4A3BE7263}" type="pres">
      <dgm:prSet presAssocID="{118E826A-A277-42C2-BE3A-698DCF28FD6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2B9D4-5784-4580-9265-49BCE774D60C}" type="pres">
      <dgm:prSet presAssocID="{D17B3FD7-9546-4879-AEE9-BB453CEFBD34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F4DACDB-581E-41BE-B304-86F027216B1F}" type="pres">
      <dgm:prSet presAssocID="{D17B3FD7-9546-4879-AEE9-BB453CEFBD3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D4E17F29-7FFE-42D0-9E86-88258786E075}" type="pres">
      <dgm:prSet presAssocID="{C4D1806A-AB54-4563-AEAF-0391DC752A7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CC7ED0-DF2A-4FD3-8963-1131A2FB8275}" type="pres">
      <dgm:prSet presAssocID="{20508F6E-E748-4409-B697-0BF00005E75D}" presName="parTrans" presStyleLbl="sibTrans2D1" presStyleIdx="3" presStyleCnt="4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E8C91850-E903-4071-9BC8-03E084CC4928}" type="pres">
      <dgm:prSet presAssocID="{20508F6E-E748-4409-B697-0BF00005E7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CEE782DF-FAD9-4F93-98D3-71EB66AE56AD}" type="pres">
      <dgm:prSet presAssocID="{DEEAB07E-9605-49F1-8669-45C111802EA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408DFD-CDE7-4A25-9A0D-E4CB675BFFF1}" type="presOf" srcId="{754D6190-0AE2-408A-895C-CA25742FFC81}" destId="{38841ADD-2928-425C-8190-9D29A4CA8E21}" srcOrd="0" destOrd="0" presId="urn:microsoft.com/office/officeart/2005/8/layout/radial5"/>
    <dgm:cxn modelId="{69CFEAC2-D614-4956-AC0A-FC1D55616198}" type="presOf" srcId="{A1E7A531-DDC2-47D3-9873-C5EAE90E80AC}" destId="{105B988C-1E2F-4200-9293-8A0FF86AF1C7}" srcOrd="0" destOrd="0" presId="urn:microsoft.com/office/officeart/2005/8/layout/radial5"/>
    <dgm:cxn modelId="{DE997D01-0592-4933-8A4F-28F4FF9C088B}" type="presOf" srcId="{D17B3FD7-9546-4879-AEE9-BB453CEFBD34}" destId="{2672B9D4-5784-4580-9265-49BCE774D60C}" srcOrd="0" destOrd="0" presId="urn:microsoft.com/office/officeart/2005/8/layout/radial5"/>
    <dgm:cxn modelId="{53D9CEA5-4F58-45A5-BBBC-EB27E7EC68CC}" srcId="{754D6190-0AE2-408A-895C-CA25742FFC81}" destId="{22002055-DFFE-424F-928E-C8E6279882E4}" srcOrd="0" destOrd="0" parTransId="{A1E7A531-DDC2-47D3-9873-C5EAE90E80AC}" sibTransId="{89D61057-F09B-4246-A1CE-7575B3CF1C5E}"/>
    <dgm:cxn modelId="{23188307-F3DE-4DD8-BBD0-CFF0F6727ADB}" type="presOf" srcId="{118E826A-A277-42C2-BE3A-698DCF28FD6A}" destId="{8A6C03DB-1900-45CF-B0EA-BBB4A3BE7263}" srcOrd="0" destOrd="0" presId="urn:microsoft.com/office/officeart/2005/8/layout/radial5"/>
    <dgm:cxn modelId="{D4E2B90A-BDBD-4256-A958-FC7B80DFE730}" srcId="{754D6190-0AE2-408A-895C-CA25742FFC81}" destId="{C4D1806A-AB54-4563-AEAF-0391DC752A7C}" srcOrd="2" destOrd="0" parTransId="{D17B3FD7-9546-4879-AEE9-BB453CEFBD34}" sibTransId="{31DD4B40-3044-4C91-A2B1-77F90F1FE41E}"/>
    <dgm:cxn modelId="{500F2CA8-D2E4-4DD6-9308-1C159E5AA5F4}" type="presOf" srcId="{C4D1806A-AB54-4563-AEAF-0391DC752A7C}" destId="{D4E17F29-7FFE-42D0-9E86-88258786E075}" srcOrd="0" destOrd="0" presId="urn:microsoft.com/office/officeart/2005/8/layout/radial5"/>
    <dgm:cxn modelId="{13492727-8AEE-426C-9CD7-7035B175F9B7}" type="presOf" srcId="{DEEAB07E-9605-49F1-8669-45C111802EAF}" destId="{CEE782DF-FAD9-4F93-98D3-71EB66AE56AD}" srcOrd="0" destOrd="0" presId="urn:microsoft.com/office/officeart/2005/8/layout/radial5"/>
    <dgm:cxn modelId="{B02E9A37-1D4C-4CB6-ABFD-2A01B22835CF}" type="presOf" srcId="{20508F6E-E748-4409-B697-0BF00005E75D}" destId="{80CC7ED0-DF2A-4FD3-8963-1131A2FB8275}" srcOrd="0" destOrd="0" presId="urn:microsoft.com/office/officeart/2005/8/layout/radial5"/>
    <dgm:cxn modelId="{15775D3F-47BB-4426-8A88-64DB4E0E2AD1}" srcId="{754D6190-0AE2-408A-895C-CA25742FFC81}" destId="{118E826A-A277-42C2-BE3A-698DCF28FD6A}" srcOrd="1" destOrd="0" parTransId="{EFF7CC62-A728-42DF-BC38-B1AF3742890F}" sibTransId="{BC5DE0E3-52F5-401E-8481-D4A1CB34714F}"/>
    <dgm:cxn modelId="{284ED5F5-01CF-4F26-9732-269FD3AC8735}" type="presOf" srcId="{C5A8180C-412D-46BA-88F4-C90E1A112C40}" destId="{334AD084-8282-4724-BA2D-202F1F760A72}" srcOrd="0" destOrd="0" presId="urn:microsoft.com/office/officeart/2005/8/layout/radial5"/>
    <dgm:cxn modelId="{91752653-D6FC-4BE6-A74D-92DF75004427}" type="presOf" srcId="{EFF7CC62-A728-42DF-BC38-B1AF3742890F}" destId="{0C915E3F-35D7-420B-A967-190267F66647}" srcOrd="1" destOrd="0" presId="urn:microsoft.com/office/officeart/2005/8/layout/radial5"/>
    <dgm:cxn modelId="{E39DE600-63F6-4B7A-A513-A10C84C5B89B}" srcId="{C5A8180C-412D-46BA-88F4-C90E1A112C40}" destId="{754D6190-0AE2-408A-895C-CA25742FFC81}" srcOrd="0" destOrd="0" parTransId="{5737C6CE-9CEB-4796-9780-4857073F0C57}" sibTransId="{24707D63-06E8-4543-BBF5-8CAE7144AB14}"/>
    <dgm:cxn modelId="{66E81E06-1327-4DAA-9557-090D94596FBB}" type="presOf" srcId="{A1E7A531-DDC2-47D3-9873-C5EAE90E80AC}" destId="{04FA17F8-09C1-47B3-AABC-441A60730195}" srcOrd="1" destOrd="0" presId="urn:microsoft.com/office/officeart/2005/8/layout/radial5"/>
    <dgm:cxn modelId="{274996A2-E3CA-4A82-B9DA-B36F8347DD85}" type="presOf" srcId="{D17B3FD7-9546-4879-AEE9-BB453CEFBD34}" destId="{5F4DACDB-581E-41BE-B304-86F027216B1F}" srcOrd="1" destOrd="0" presId="urn:microsoft.com/office/officeart/2005/8/layout/radial5"/>
    <dgm:cxn modelId="{870C90C6-E251-47E0-A422-7AD0FE7BC799}" type="presOf" srcId="{EFF7CC62-A728-42DF-BC38-B1AF3742890F}" destId="{E07AD2AF-01E8-4E08-9E45-584AD82EB446}" srcOrd="0" destOrd="0" presId="urn:microsoft.com/office/officeart/2005/8/layout/radial5"/>
    <dgm:cxn modelId="{80048C39-A8D7-4D05-80D4-92AF9342BCF4}" type="presOf" srcId="{20508F6E-E748-4409-B697-0BF00005E75D}" destId="{E8C91850-E903-4071-9BC8-03E084CC4928}" srcOrd="1" destOrd="0" presId="urn:microsoft.com/office/officeart/2005/8/layout/radial5"/>
    <dgm:cxn modelId="{7EFD8CDB-C570-4C3D-85F0-812FBE058C16}" srcId="{754D6190-0AE2-408A-895C-CA25742FFC81}" destId="{DEEAB07E-9605-49F1-8669-45C111802EAF}" srcOrd="3" destOrd="0" parTransId="{20508F6E-E748-4409-B697-0BF00005E75D}" sibTransId="{6343F76C-195A-4657-A8B3-197C732FC9FA}"/>
    <dgm:cxn modelId="{B653EFD5-BDDE-41A5-89BB-186539A76979}" type="presOf" srcId="{22002055-DFFE-424F-928E-C8E6279882E4}" destId="{AFFB8BFB-D2A4-4B1F-A4FD-6933DC5F2DF0}" srcOrd="0" destOrd="0" presId="urn:microsoft.com/office/officeart/2005/8/layout/radial5"/>
    <dgm:cxn modelId="{DCA70544-2AFD-4923-A65D-6C5F4261A59F}" type="presParOf" srcId="{334AD084-8282-4724-BA2D-202F1F760A72}" destId="{38841ADD-2928-425C-8190-9D29A4CA8E21}" srcOrd="0" destOrd="0" presId="urn:microsoft.com/office/officeart/2005/8/layout/radial5"/>
    <dgm:cxn modelId="{DE6623C0-5EEE-4F41-A52E-DAB1C5A39928}" type="presParOf" srcId="{334AD084-8282-4724-BA2D-202F1F760A72}" destId="{105B988C-1E2F-4200-9293-8A0FF86AF1C7}" srcOrd="1" destOrd="0" presId="urn:microsoft.com/office/officeart/2005/8/layout/radial5"/>
    <dgm:cxn modelId="{645623CF-83C8-42EE-8C9D-A3BD239C3630}" type="presParOf" srcId="{105B988C-1E2F-4200-9293-8A0FF86AF1C7}" destId="{04FA17F8-09C1-47B3-AABC-441A60730195}" srcOrd="0" destOrd="0" presId="urn:microsoft.com/office/officeart/2005/8/layout/radial5"/>
    <dgm:cxn modelId="{AD82C367-4983-4AE8-BC5F-49652B81DC13}" type="presParOf" srcId="{334AD084-8282-4724-BA2D-202F1F760A72}" destId="{AFFB8BFB-D2A4-4B1F-A4FD-6933DC5F2DF0}" srcOrd="2" destOrd="0" presId="urn:microsoft.com/office/officeart/2005/8/layout/radial5"/>
    <dgm:cxn modelId="{A34CED27-CBEB-4190-AC2E-FFAD08BA80F6}" type="presParOf" srcId="{334AD084-8282-4724-BA2D-202F1F760A72}" destId="{E07AD2AF-01E8-4E08-9E45-584AD82EB446}" srcOrd="3" destOrd="0" presId="urn:microsoft.com/office/officeart/2005/8/layout/radial5"/>
    <dgm:cxn modelId="{6600877D-965D-4964-8B3D-D59635442E19}" type="presParOf" srcId="{E07AD2AF-01E8-4E08-9E45-584AD82EB446}" destId="{0C915E3F-35D7-420B-A967-190267F66647}" srcOrd="0" destOrd="0" presId="urn:microsoft.com/office/officeart/2005/8/layout/radial5"/>
    <dgm:cxn modelId="{0A4E7C41-6ECA-4790-973A-20F7ABE04311}" type="presParOf" srcId="{334AD084-8282-4724-BA2D-202F1F760A72}" destId="{8A6C03DB-1900-45CF-B0EA-BBB4A3BE7263}" srcOrd="4" destOrd="0" presId="urn:microsoft.com/office/officeart/2005/8/layout/radial5"/>
    <dgm:cxn modelId="{30BEB8A1-E37F-456A-A269-286BE778737D}" type="presParOf" srcId="{334AD084-8282-4724-BA2D-202F1F760A72}" destId="{2672B9D4-5784-4580-9265-49BCE774D60C}" srcOrd="5" destOrd="0" presId="urn:microsoft.com/office/officeart/2005/8/layout/radial5"/>
    <dgm:cxn modelId="{7A67DB16-9707-40D4-96AF-CE23038A7327}" type="presParOf" srcId="{2672B9D4-5784-4580-9265-49BCE774D60C}" destId="{5F4DACDB-581E-41BE-B304-86F027216B1F}" srcOrd="0" destOrd="0" presId="urn:microsoft.com/office/officeart/2005/8/layout/radial5"/>
    <dgm:cxn modelId="{0CA1EF71-13D3-4D16-9739-232492102B4E}" type="presParOf" srcId="{334AD084-8282-4724-BA2D-202F1F760A72}" destId="{D4E17F29-7FFE-42D0-9E86-88258786E075}" srcOrd="6" destOrd="0" presId="urn:microsoft.com/office/officeart/2005/8/layout/radial5"/>
    <dgm:cxn modelId="{8816DEA9-6DFC-4E45-B413-BA969C7E9808}" type="presParOf" srcId="{334AD084-8282-4724-BA2D-202F1F760A72}" destId="{80CC7ED0-DF2A-4FD3-8963-1131A2FB8275}" srcOrd="7" destOrd="0" presId="urn:microsoft.com/office/officeart/2005/8/layout/radial5"/>
    <dgm:cxn modelId="{09547A9A-534A-4FF1-BD04-A558E2BEAB37}" type="presParOf" srcId="{80CC7ED0-DF2A-4FD3-8963-1131A2FB8275}" destId="{E8C91850-E903-4071-9BC8-03E084CC4928}" srcOrd="0" destOrd="0" presId="urn:microsoft.com/office/officeart/2005/8/layout/radial5"/>
    <dgm:cxn modelId="{88C5755D-A92B-411C-B858-3B2FD4D39A21}" type="presParOf" srcId="{334AD084-8282-4724-BA2D-202F1F760A72}" destId="{CEE782DF-FAD9-4F93-98D3-71EB66AE56A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41ADD-2928-425C-8190-9D29A4CA8E21}">
      <dsp:nvSpPr>
        <dsp:cNvPr id="0" name=""/>
        <dsp:cNvSpPr/>
      </dsp:nvSpPr>
      <dsp:spPr>
        <a:xfrm>
          <a:off x="3118931" y="1769556"/>
          <a:ext cx="1261487" cy="1261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Data processing unit</a:t>
          </a:r>
          <a:endParaRPr lang="en-US" sz="1300" kern="1200" dirty="0"/>
        </a:p>
      </dsp:txBody>
      <dsp:txXfrm>
        <a:off x="3303671" y="1954296"/>
        <a:ext cx="892007" cy="892007"/>
      </dsp:txXfrm>
    </dsp:sp>
    <dsp:sp modelId="{105B988C-1E2F-4200-9293-8A0FF86AF1C7}">
      <dsp:nvSpPr>
        <dsp:cNvPr id="0" name=""/>
        <dsp:cNvSpPr/>
      </dsp:nvSpPr>
      <dsp:spPr>
        <a:xfrm rot="16200000">
          <a:off x="3598408" y="1291091"/>
          <a:ext cx="267890" cy="42890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38592" y="1417056"/>
        <a:ext cx="187523" cy="257343"/>
      </dsp:txXfrm>
    </dsp:sp>
    <dsp:sp modelId="{AFFB8BFB-D2A4-4B1F-A4FD-6933DC5F2DF0}">
      <dsp:nvSpPr>
        <dsp:cNvPr id="0" name=""/>
        <dsp:cNvSpPr/>
      </dsp:nvSpPr>
      <dsp:spPr>
        <a:xfrm>
          <a:off x="3118931" y="2615"/>
          <a:ext cx="1261487" cy="1261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Power supply</a:t>
          </a:r>
          <a:endParaRPr lang="en-US" sz="1300" kern="1200" dirty="0"/>
        </a:p>
      </dsp:txBody>
      <dsp:txXfrm>
        <a:off x="3303671" y="187355"/>
        <a:ext cx="892007" cy="892007"/>
      </dsp:txXfrm>
    </dsp:sp>
    <dsp:sp modelId="{E07AD2AF-01E8-4E08-9E45-584AD82EB446}">
      <dsp:nvSpPr>
        <dsp:cNvPr id="0" name=""/>
        <dsp:cNvSpPr/>
      </dsp:nvSpPr>
      <dsp:spPr>
        <a:xfrm rot="10800000">
          <a:off x="2739841" y="2185847"/>
          <a:ext cx="267890" cy="4289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2820208" y="2271628"/>
        <a:ext cx="187523" cy="257343"/>
      </dsp:txXfrm>
    </dsp:sp>
    <dsp:sp modelId="{8A6C03DB-1900-45CF-B0EA-BBB4A3BE7263}">
      <dsp:nvSpPr>
        <dsp:cNvPr id="0" name=""/>
        <dsp:cNvSpPr/>
      </dsp:nvSpPr>
      <dsp:spPr>
        <a:xfrm>
          <a:off x="1351990" y="1769556"/>
          <a:ext cx="1261487" cy="1261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Control unit </a:t>
          </a:r>
          <a:endParaRPr lang="en-US" sz="1300" kern="1200" dirty="0"/>
        </a:p>
      </dsp:txBody>
      <dsp:txXfrm>
        <a:off x="1536730" y="1954296"/>
        <a:ext cx="892007" cy="892007"/>
      </dsp:txXfrm>
    </dsp:sp>
    <dsp:sp modelId="{2672B9D4-5784-4580-9265-49BCE774D60C}">
      <dsp:nvSpPr>
        <dsp:cNvPr id="0" name=""/>
        <dsp:cNvSpPr/>
      </dsp:nvSpPr>
      <dsp:spPr>
        <a:xfrm rot="5400000">
          <a:off x="3615729" y="3061735"/>
          <a:ext cx="267890" cy="4289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55913" y="3107333"/>
        <a:ext cx="187523" cy="257343"/>
      </dsp:txXfrm>
    </dsp:sp>
    <dsp:sp modelId="{D4E17F29-7FFE-42D0-9E86-88258786E075}">
      <dsp:nvSpPr>
        <dsp:cNvPr id="0" name=""/>
        <dsp:cNvSpPr/>
      </dsp:nvSpPr>
      <dsp:spPr>
        <a:xfrm>
          <a:off x="3118931" y="3536496"/>
          <a:ext cx="1261487" cy="1261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Alarm unit</a:t>
          </a:r>
          <a:endParaRPr lang="en-US" sz="1300" kern="1200" dirty="0"/>
        </a:p>
      </dsp:txBody>
      <dsp:txXfrm>
        <a:off x="3303671" y="3721236"/>
        <a:ext cx="892007" cy="892007"/>
      </dsp:txXfrm>
    </dsp:sp>
    <dsp:sp modelId="{80CC7ED0-DF2A-4FD3-8963-1131A2FB8275}">
      <dsp:nvSpPr>
        <dsp:cNvPr id="0" name=""/>
        <dsp:cNvSpPr/>
      </dsp:nvSpPr>
      <dsp:spPr>
        <a:xfrm>
          <a:off x="4491618" y="2185847"/>
          <a:ext cx="267890" cy="42890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491618" y="2271628"/>
        <a:ext cx="187523" cy="257343"/>
      </dsp:txXfrm>
    </dsp:sp>
    <dsp:sp modelId="{CEE782DF-FAD9-4F93-98D3-71EB66AE56AD}">
      <dsp:nvSpPr>
        <dsp:cNvPr id="0" name=""/>
        <dsp:cNvSpPr/>
      </dsp:nvSpPr>
      <dsp:spPr>
        <a:xfrm>
          <a:off x="4885871" y="1769556"/>
          <a:ext cx="1261487" cy="1261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Bluetooth HC-05</a:t>
          </a:r>
          <a:endParaRPr lang="en-US" sz="1300" kern="1200" dirty="0"/>
        </a:p>
      </dsp:txBody>
      <dsp:txXfrm>
        <a:off x="5070611" y="1954296"/>
        <a:ext cx="892007" cy="892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1417EB-5BFF-43D3-B860-EB55149CB809}" type="datetimeFigureOut">
              <a:rPr lang="ar-EG" smtClean="0"/>
              <a:pPr/>
              <a:t>02/09/1437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0CB079-6EE3-4DDA-BE40-79097D2BD8D1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836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CB079-6EE3-4DDA-BE40-79097D2BD8D1}" type="slidenum">
              <a:rPr lang="ar-EG" smtClean="0"/>
              <a:pPr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591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6BEFEF-08F2-4D81-9ECA-F51E33491934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32C51C-233D-4EFE-AB80-37177E644B7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C18B1-A6BD-426E-99FA-8D9100557192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AF152C-C15E-4B9B-B49F-A887C9F44E9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2FA367-99CF-497A-9459-C29CDA5BD2B5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7725-31FD-4B85-A9B7-8DF819158AF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DAABB-1D2D-43E6-909F-66593A4F655E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13708D-33E2-4CE6-9850-CDAF438711AD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B53696-48FE-4B7C-8C5B-9B15B71259E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3F791-3CCB-4E5D-B3AE-97A57B5F510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67E5F-B59C-44F3-A8AE-FC0EB0E07B5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FA1A15-0B47-4E32-9919-65351AAF955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EG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772400" cy="1470025"/>
          </a:xfrm>
        </p:spPr>
        <p:txBody>
          <a:bodyPr>
            <a:normAutofit/>
          </a:bodyPr>
          <a:lstStyle/>
          <a:p>
            <a:pPr algn="ctr" rtl="0"/>
            <a:r>
              <a:rPr lang="en-US" sz="3200" b="1" dirty="0" smtClean="0"/>
              <a:t>Bluetooth Technology </a:t>
            </a:r>
            <a:br>
              <a:rPr lang="en-US" sz="3200" b="1" dirty="0" smtClean="0"/>
            </a:br>
            <a:r>
              <a:rPr lang="en-US" sz="3200" b="1" dirty="0" smtClean="0"/>
              <a:t>applications</a:t>
            </a:r>
            <a:endParaRPr lang="ar-EG" sz="32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15616" y="3140968"/>
            <a:ext cx="6872808" cy="2736304"/>
          </a:xfrm>
        </p:spPr>
        <p:txBody>
          <a:bodyPr>
            <a:normAutofit fontScale="55000" lnSpcReduction="20000"/>
          </a:bodyPr>
          <a:lstStyle/>
          <a:p>
            <a:pPr algn="just" rtl="0"/>
            <a:r>
              <a:rPr lang="en-US" sz="5500" b="1" dirty="0" smtClean="0">
                <a:solidFill>
                  <a:schemeClr val="tx1"/>
                </a:solidFill>
                <a:cs typeface="+mj-cs"/>
              </a:rPr>
              <a:t>Submitted By: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Bahaa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Ghithan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Mais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Abu Rajab.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Ghadeer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barham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just" rtl="0"/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r>
              <a:rPr lang="en-US" sz="4500" b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5500" b="1" dirty="0" smtClean="0">
                <a:solidFill>
                  <a:schemeClr val="tx1"/>
                </a:solidFill>
                <a:cs typeface="+mj-cs"/>
              </a:rPr>
              <a:t>Supervisor:</a:t>
            </a:r>
          </a:p>
          <a:p>
            <a:pPr algn="just" rtl="0"/>
            <a:r>
              <a:rPr lang="en-US" sz="3600" dirty="0" smtClean="0">
                <a:solidFill>
                  <a:schemeClr val="tx1"/>
                </a:solidFill>
                <a:cs typeface="+mj-cs"/>
              </a:rPr>
              <a:t>Dr.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Falah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mohammed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l" rtl="0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76089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chart  #1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294035"/>
              </p:ext>
            </p:extLst>
          </p:nvPr>
        </p:nvGraphicFramePr>
        <p:xfrm>
          <a:off x="2819400" y="1524000"/>
          <a:ext cx="3619500" cy="414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Document" r:id="rId3" imgW="6312492" imgH="6961570" progId="Word.Document.12">
                  <p:embed/>
                </p:oleObj>
              </mc:Choice>
              <mc:Fallback>
                <p:oleObj name="Document" r:id="rId3" imgW="6312492" imgH="69615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9400" y="1524000"/>
                        <a:ext cx="3619500" cy="41402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69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monitor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606" y="1447800"/>
            <a:ext cx="2718594" cy="4800600"/>
          </a:xfrm>
          <a:ln>
            <a:solidFill>
              <a:schemeClr val="tx1"/>
            </a:solidFill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624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318227"/>
              </p:ext>
            </p:extLst>
          </p:nvPr>
        </p:nvGraphicFramePr>
        <p:xfrm>
          <a:off x="2590800" y="1447800"/>
          <a:ext cx="4800600" cy="505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Document" r:id="rId3" imgW="6312492" imgH="7472788" progId="Word.Document.12">
                  <p:embed/>
                </p:oleObj>
              </mc:Choice>
              <mc:Fallback>
                <p:oleObj name="Document" r:id="rId3" imgW="6312492" imgH="74727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0800" y="1447800"/>
                        <a:ext cx="4800600" cy="505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en-US" dirty="0" smtClean="0"/>
              <a:t>Flow chart 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A DC motors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447800"/>
            <a:ext cx="3505200" cy="5334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61680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chart 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200"/>
            <a:ext cx="5781675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62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udget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98290"/>
              </p:ext>
            </p:extLst>
          </p:nvPr>
        </p:nvGraphicFramePr>
        <p:xfrm>
          <a:off x="1905000" y="2590799"/>
          <a:ext cx="5562600" cy="1823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0849"/>
                <a:gridCol w="2781751"/>
              </a:tblGrid>
              <a:tr h="2879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Component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Component	Price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1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HC05 Bluetooth module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 NIS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1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Arduino</a:t>
                      </a:r>
                      <a:r>
                        <a:rPr lang="en-US" sz="1100" dirty="0">
                          <a:effectLst/>
                        </a:rPr>
                        <a:t> Uno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 NIS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1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Wires and N…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 NIS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1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L293D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1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cost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150 NIS</a:t>
                      </a:r>
                      <a:endParaRPr lang="en-US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59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uestionnaire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178098"/>
              </p:ext>
            </p:extLst>
          </p:nvPr>
        </p:nvGraphicFramePr>
        <p:xfrm>
          <a:off x="2144395" y="2727960"/>
          <a:ext cx="6080760" cy="2491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"/>
                <a:gridCol w="566928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  #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Do you have a smartphone that supports Bluetooth technology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Do you look at Bluetooth as a useful technology in your everyday life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Do you suffer from missing or forgetting your stuff when you get out of your house ?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Do your kids get out usually to play in the front street without your notice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Do you wish to control stuff in your house via your smartphone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If there were some available applications with special devices to solve all above problems, would you wish purchasing them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Would you consider purchasing such a system for a cost of 7$ 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3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uestionnaire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6" name="مخطط 1"/>
          <p:cNvGraphicFramePr/>
          <p:nvPr>
            <p:extLst>
              <p:ext uri="{D42A27DB-BD31-4B8C-83A1-F6EECF244321}">
                <p14:modId xmlns:p14="http://schemas.microsoft.com/office/powerpoint/2010/main" val="2267746002"/>
              </p:ext>
            </p:extLst>
          </p:nvPr>
        </p:nvGraphicFramePr>
        <p:xfrm>
          <a:off x="2286000" y="2057400"/>
          <a:ext cx="5410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199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Future work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GPS out door.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Leak </a:t>
            </a:r>
            <a:r>
              <a:rPr lang="en-US" dirty="0" smtClean="0"/>
              <a:t>water detection </a:t>
            </a:r>
          </a:p>
          <a:p>
            <a:pPr marL="82296" indent="0" algn="l" rtl="0">
              <a:buNone/>
            </a:pPr>
            <a:endParaRPr lang="ar-EG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71399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 rtl="0">
              <a:lnSpc>
                <a:spcPct val="150000"/>
              </a:lnSpc>
              <a:buNone/>
            </a:pPr>
            <a:r>
              <a:rPr lang="en-US" sz="2800" dirty="0"/>
              <a:t>In the </a:t>
            </a:r>
            <a:r>
              <a:rPr lang="en-US" sz="2800" dirty="0" smtClean="0"/>
              <a:t>second </a:t>
            </a:r>
            <a:r>
              <a:rPr lang="en-US" sz="2800" dirty="0"/>
              <a:t>semester, we succeed in implementing </a:t>
            </a:r>
            <a:r>
              <a:rPr lang="en-US" sz="2800" dirty="0" smtClean="0"/>
              <a:t>3 different  Bluetooth systems </a:t>
            </a:r>
            <a:r>
              <a:rPr lang="en-US" sz="2800" dirty="0"/>
              <a:t>by using Bluetooth module, </a:t>
            </a:r>
            <a:r>
              <a:rPr lang="en-US" sz="2800" dirty="0" err="1"/>
              <a:t>Arduino</a:t>
            </a:r>
            <a:r>
              <a:rPr lang="en-US" sz="2800" dirty="0"/>
              <a:t> </a:t>
            </a:r>
            <a:r>
              <a:rPr lang="en-US" sz="2800" dirty="0" smtClean="0"/>
              <a:t>, Alarm or control  </a:t>
            </a:r>
            <a:r>
              <a:rPr lang="en-US" sz="2800" dirty="0"/>
              <a:t>units </a:t>
            </a:r>
            <a:r>
              <a:rPr lang="en-US" sz="2800" dirty="0" smtClean="0"/>
              <a:t>and </a:t>
            </a:r>
            <a:r>
              <a:rPr lang="en-US" dirty="0" smtClean="0"/>
              <a:t>android  application .</a:t>
            </a:r>
            <a:endParaRPr lang="ar-EG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5608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Outlines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Introduction .</a:t>
            </a:r>
          </a:p>
          <a:p>
            <a:pPr algn="l" rtl="0"/>
            <a:r>
              <a:rPr lang="en-US" dirty="0"/>
              <a:t>Advantages Of </a:t>
            </a:r>
            <a:r>
              <a:rPr lang="en-US" dirty="0" smtClean="0"/>
              <a:t>Bluetooth</a:t>
            </a:r>
          </a:p>
          <a:p>
            <a:pPr algn="l" rtl="0"/>
            <a:r>
              <a:rPr lang="ar-JO" dirty="0" smtClean="0"/>
              <a:t> </a:t>
            </a:r>
            <a:r>
              <a:rPr lang="en-US" dirty="0"/>
              <a:t>Why Bluetooth not </a:t>
            </a:r>
            <a:r>
              <a:rPr lang="en-US" dirty="0" smtClean="0"/>
              <a:t>RFID</a:t>
            </a:r>
          </a:p>
          <a:p>
            <a:pPr algn="l" rtl="0"/>
            <a:r>
              <a:rPr lang="en-US" dirty="0" smtClean="0"/>
              <a:t>Components </a:t>
            </a:r>
            <a:endParaRPr lang="en-US" dirty="0"/>
          </a:p>
          <a:p>
            <a:pPr algn="l" rtl="0"/>
            <a:r>
              <a:rPr lang="en-US" dirty="0" smtClean="0"/>
              <a:t>Applications Flow chart .</a:t>
            </a:r>
          </a:p>
          <a:p>
            <a:pPr algn="l" rtl="0"/>
            <a:r>
              <a:rPr lang="en-US" dirty="0"/>
              <a:t>Budget</a:t>
            </a:r>
          </a:p>
          <a:p>
            <a:pPr algn="l" rtl="0"/>
            <a:r>
              <a:rPr lang="en-US" dirty="0" smtClean="0"/>
              <a:t>Questionnaire &amp;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Results .</a:t>
            </a:r>
            <a:endParaRPr lang="en-US" dirty="0"/>
          </a:p>
          <a:p>
            <a:pPr algn="l" rtl="0"/>
            <a:r>
              <a:rPr lang="en-US" dirty="0" smtClean="0"/>
              <a:t>Conclusion .</a:t>
            </a:r>
            <a:endParaRPr lang="en-US" dirty="0"/>
          </a:p>
          <a:p>
            <a:pPr algn="l" rtl="0"/>
            <a:r>
              <a:rPr lang="en-US" dirty="0"/>
              <a:t>the future </a:t>
            </a:r>
            <a:r>
              <a:rPr lang="en-US" dirty="0" smtClean="0"/>
              <a:t>work .</a:t>
            </a:r>
            <a:endParaRPr lang="en-US" dirty="0"/>
          </a:p>
          <a:p>
            <a:pPr algn="l" rtl="0"/>
            <a:endParaRPr lang="ar-EG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7555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0" y="3581417"/>
            <a:ext cx="5092035" cy="923330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Question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9" name="Picture 5" descr="C:\Users\Ghader\Downloads\1450480852_help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15002"/>
            <a:ext cx="24574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7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09800"/>
            <a:ext cx="46482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5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1143000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I</a:t>
            </a:r>
            <a:r>
              <a:rPr lang="en-US" dirty="0" smtClean="0"/>
              <a:t>ntroduction  </a:t>
            </a:r>
            <a:endParaRPr lang="ar-E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962400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3"/>
          <p:cNvSpPr/>
          <p:nvPr/>
        </p:nvSpPr>
        <p:spPr>
          <a:xfrm>
            <a:off x="4406900" y="1810680"/>
            <a:ext cx="1800200" cy="10801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Where’s my key?</a:t>
            </a:r>
            <a:endParaRPr lang="en-US" dirty="0"/>
          </a:p>
        </p:txBody>
      </p:sp>
      <p:sp>
        <p:nvSpPr>
          <p:cNvPr id="6" name="سحابة 5"/>
          <p:cNvSpPr/>
          <p:nvPr/>
        </p:nvSpPr>
        <p:spPr>
          <a:xfrm>
            <a:off x="4686300" y="3635524"/>
            <a:ext cx="1905000" cy="960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Oh..i</a:t>
            </a:r>
            <a:r>
              <a:rPr lang="en-US" dirty="0" smtClean="0"/>
              <a:t> forget my wallet</a:t>
            </a: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2897200" y="4596036"/>
            <a:ext cx="1800200" cy="10801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Where’s my kids?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2209800" y="2882280"/>
            <a:ext cx="1800200" cy="14611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My kids can’t deal with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07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Bluetooth</a:t>
            </a:r>
            <a:r>
              <a:rPr lang="ar-J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Simple </a:t>
            </a:r>
            <a:r>
              <a:rPr lang="en-US" dirty="0" smtClean="0"/>
              <a:t>Setup</a:t>
            </a:r>
            <a:endParaRPr lang="ar-JO" dirty="0" smtClean="0"/>
          </a:p>
          <a:p>
            <a:pPr algn="l" rtl="0"/>
            <a:r>
              <a:rPr lang="en-US" dirty="0" smtClean="0"/>
              <a:t>Compatibility</a:t>
            </a:r>
            <a:endParaRPr lang="ar-JO" dirty="0" smtClean="0"/>
          </a:p>
          <a:p>
            <a:pPr algn="l" rtl="0"/>
            <a:r>
              <a:rPr lang="en-US" dirty="0"/>
              <a:t>An economic wireless solution for short distance</a:t>
            </a:r>
          </a:p>
          <a:p>
            <a:pPr algn="l" rtl="0"/>
            <a:r>
              <a:rPr lang="en-US" dirty="0"/>
              <a:t>Low power consumption.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0542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Bluetooth not RFID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701165" y="2522220"/>
          <a:ext cx="6967220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8500"/>
                <a:gridCol w="2499360"/>
                <a:gridCol w="2499360"/>
              </a:tblGrid>
              <a:tr h="265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parameter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RFID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BLuetooth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59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Application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limited amount ofapplication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wide range of application(voice&amp;data)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59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Frequency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varies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2.4GHz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5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coverage range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59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 rate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22Mbps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965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Problems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RFID Reader Collision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9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RFID Tag Collision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………….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43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Security, privacy with RFID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………..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0922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 Components</a:t>
            </a:r>
            <a:endParaRPr lang="ar-E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Ghader\Downloads\256-256-1c99182403db6fa330f0b15024c587a9-android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04864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hader\Downloads\bluetooth-256x25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Ghader\Downloads\تنزيل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165783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390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Android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35468" y="502382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Arduino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89448" y="5029200"/>
            <a:ext cx="126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Bluetooth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Secondary components</a:t>
            </a:r>
            <a:endParaRPr lang="ar-EG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952" y="2057400"/>
            <a:ext cx="1604037" cy="135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1215988" y="6021288"/>
            <a:ext cx="2895600" cy="476250"/>
          </a:xfrm>
        </p:spPr>
        <p:txBody>
          <a:bodyPr/>
          <a:lstStyle/>
          <a:p>
            <a:pPr algn="l" rtl="0"/>
            <a:endParaRPr lang="ar-EG" sz="20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75934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3161680" y="2538968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buzzer</a:t>
            </a:r>
            <a:endParaRPr lang="ar-EG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705600" y="2700372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led</a:t>
            </a:r>
            <a:endParaRPr lang="ar-EG" dirty="0"/>
          </a:p>
        </p:txBody>
      </p:sp>
      <p:sp>
        <p:nvSpPr>
          <p:cNvPr id="3" name="TextBox 2"/>
          <p:cNvSpPr txBox="1"/>
          <p:nvPr/>
        </p:nvSpPr>
        <p:spPr>
          <a:xfrm>
            <a:off x="1473200" y="1447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Alarm units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357504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control units</a:t>
            </a:r>
            <a:endParaRPr lang="en-US" dirty="0"/>
          </a:p>
        </p:txBody>
      </p:sp>
      <p:sp>
        <p:nvSpPr>
          <p:cNvPr id="12" name="مربع نص 4"/>
          <p:cNvSpPr txBox="1"/>
          <p:nvPr/>
        </p:nvSpPr>
        <p:spPr>
          <a:xfrm>
            <a:off x="4178920" y="4913868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u="sng" dirty="0"/>
              <a:t>L239D</a:t>
            </a:r>
            <a:r>
              <a:rPr lang="en-US" dirty="0"/>
              <a:t> </a:t>
            </a:r>
            <a:endParaRPr lang="ar-EG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149" y="4065676"/>
            <a:ext cx="2679702" cy="243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7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08709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65588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498080" cy="838200"/>
          </a:xfrm>
        </p:spPr>
        <p:txBody>
          <a:bodyPr>
            <a:normAutofit fontScale="90000"/>
          </a:bodyPr>
          <a:lstStyle/>
          <a:p>
            <a:pPr fontAlgn="ctr"/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606" y="1447800"/>
            <a:ext cx="2700337" cy="48006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TextBox 5"/>
          <p:cNvSpPr txBox="1"/>
          <p:nvPr/>
        </p:nvSpPr>
        <p:spPr>
          <a:xfrm>
            <a:off x="1371600" y="358289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Revealer</a:t>
            </a:r>
            <a:r>
              <a:rPr lang="ar-JO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forgotten stuff</a:t>
            </a:r>
          </a:p>
        </p:txBody>
      </p:sp>
    </p:spTree>
    <p:extLst>
      <p:ext uri="{BB962C8B-B14F-4D97-AF65-F5344CB8AC3E}">
        <p14:creationId xmlns:p14="http://schemas.microsoft.com/office/powerpoint/2010/main" val="20994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375</Words>
  <Application>Microsoft Office PowerPoint</Application>
  <PresentationFormat>عرض على الشاشة (3:4)‏</PresentationFormat>
  <Paragraphs>116</Paragraphs>
  <Slides>21</Slides>
  <Notes>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3" baseType="lpstr">
      <vt:lpstr>انقلاب</vt:lpstr>
      <vt:lpstr>Document</vt:lpstr>
      <vt:lpstr>Bluetooth Technology  applications</vt:lpstr>
      <vt:lpstr>Outlines</vt:lpstr>
      <vt:lpstr>Introduction  </vt:lpstr>
      <vt:lpstr>Advantages Of Bluetooth  </vt:lpstr>
      <vt:lpstr>Why Bluetooth not RFID</vt:lpstr>
      <vt:lpstr>Basic  Components</vt:lpstr>
      <vt:lpstr>Secondary components</vt:lpstr>
      <vt:lpstr>Block Diagram</vt:lpstr>
      <vt:lpstr> </vt:lpstr>
      <vt:lpstr>Flow chart  #1</vt:lpstr>
      <vt:lpstr>Children monitor </vt:lpstr>
      <vt:lpstr>Flow chart  #2</vt:lpstr>
      <vt:lpstr>control A DC motors</vt:lpstr>
      <vt:lpstr>Flow chart  #3</vt:lpstr>
      <vt:lpstr>Budget</vt:lpstr>
      <vt:lpstr>Questionnaire</vt:lpstr>
      <vt:lpstr>Result of questionnaire</vt:lpstr>
      <vt:lpstr>Future work</vt:lpstr>
      <vt:lpstr>Conclusion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Missing Personal Things Using Bluetooth Technology</dc:title>
  <dc:creator>Mais Abu Rajab</dc:creator>
  <cp:lastModifiedBy>2016</cp:lastModifiedBy>
  <cp:revision>81</cp:revision>
  <dcterms:created xsi:type="dcterms:W3CDTF">2015-12-17T20:22:53Z</dcterms:created>
  <dcterms:modified xsi:type="dcterms:W3CDTF">2016-06-06T22:40:09Z</dcterms:modified>
</cp:coreProperties>
</file>