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90" r:id="rId7"/>
    <p:sldId id="288" r:id="rId8"/>
    <p:sldId id="262" r:id="rId9"/>
    <p:sldId id="263" r:id="rId10"/>
    <p:sldId id="287" r:id="rId11"/>
    <p:sldId id="283" r:id="rId12"/>
    <p:sldId id="284" r:id="rId13"/>
    <p:sldId id="285" r:id="rId14"/>
    <p:sldId id="286" r:id="rId15"/>
    <p:sldId id="273" r:id="rId16"/>
    <p:sldId id="274" r:id="rId17"/>
    <p:sldId id="289" r:id="rId18"/>
    <p:sldId id="28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DB8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3" autoAdjust="0"/>
    <p:restoredTop sz="93978" autoAdjust="0"/>
  </p:normalViewPr>
  <p:slideViewPr>
    <p:cSldViewPr snapToGrid="0">
      <p:cViewPr varScale="1">
        <p:scale>
          <a:sx n="69" d="100"/>
          <a:sy n="69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3.jp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slide" Target="../slides/slide5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slide" Target="../slides/slide9.xml"/><Relationship Id="rId1" Type="http://schemas.openxmlformats.org/officeDocument/2006/relationships/slide" Target="../slides/slide15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microsoft.com/office/2007/relationships/hdphoto" Target="../media/hdphoto1.wdp"/><Relationship Id="rId1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3.jp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microsoft.com/office/2007/relationships/hdphoto" Target="../media/hdphoto1.wdp"/><Relationship Id="rId1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807108-9194-4FB9-9FC4-9398EE10C132}" type="doc">
      <dgm:prSet loTypeId="urn:microsoft.com/office/officeart/2005/8/layout/arrow2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9D54878-FA89-4B09-B6BA-DD5BCDA88C07}">
      <dgm:prSet phldrT="[Text]"/>
      <dgm:spPr/>
      <dgm:t>
        <a:bodyPr>
          <a:sp3d extrusionH="57150">
            <a:bevelT w="38100" h="38100" prst="slope"/>
          </a:sp3d>
        </a:bodyPr>
        <a:lstStyle/>
        <a:p>
          <a:r>
            <a:rPr lang="en-US" b="0" cap="none" spc="0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50000" endA="300" endPos="50000" dist="29997" dir="5400000" sy="-100000" algn="bl" rotWithShape="0"/>
              </a:effectLst>
            </a:rPr>
            <a:t>Review Project 1</a:t>
          </a:r>
          <a:endParaRPr lang="en-US" b="0" cap="none" spc="0" dirty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  <a:reflection blurRad="6350" stA="50000" endA="300" endPos="50000" dist="29997" dir="5400000" sy="-100000" algn="bl" rotWithShape="0"/>
            </a:effectLst>
          </a:endParaRPr>
        </a:p>
      </dgm:t>
    </dgm:pt>
    <dgm:pt modelId="{A5321DE3-4BA5-4C94-A5B8-0844A5D152B2}" type="parTrans" cxnId="{9E1E0725-81DB-42EA-930F-DE1DA9A1FFFD}">
      <dgm:prSet/>
      <dgm:spPr/>
      <dgm:t>
        <a:bodyPr/>
        <a:lstStyle/>
        <a:p>
          <a:endParaRPr lang="en-US"/>
        </a:p>
      </dgm:t>
    </dgm:pt>
    <dgm:pt modelId="{592EE776-0C4B-4092-9BA7-419BF7DFF2E3}" type="sibTrans" cxnId="{9E1E0725-81DB-42EA-930F-DE1DA9A1FFFD}">
      <dgm:prSet/>
      <dgm:spPr/>
      <dgm:t>
        <a:bodyPr/>
        <a:lstStyle/>
        <a:p>
          <a:endParaRPr lang="en-US"/>
        </a:p>
      </dgm:t>
    </dgm:pt>
    <dgm:pt modelId="{289B89B1-1131-4C4C-9019-E66E58F784DF}">
      <dgm:prSet phldrT="[Text]"/>
      <dgm:spPr/>
      <dgm:t>
        <a:bodyPr>
          <a:sp3d extrusionH="57150">
            <a:bevelT w="38100" h="38100" prst="slope"/>
          </a:sp3d>
        </a:bodyPr>
        <a:lstStyle/>
        <a:p>
          <a:r>
            <a:rPr lang="en-US" dirty="0" smtClean="0">
              <a:solidFill>
                <a:srgbClr val="66FF33"/>
              </a:solidFill>
              <a:effectLst>
                <a:reflection blurRad="6350" stA="55000" endA="300" endPos="45500" dir="5400000" sy="-100000" algn="bl" rotWithShape="0"/>
              </a:effectLst>
            </a:rPr>
            <a:t>Design Of work </a:t>
          </a:r>
          <a:endParaRPr lang="en-US" dirty="0">
            <a:solidFill>
              <a:srgbClr val="66FF33"/>
            </a:solidFill>
            <a:effectLst>
              <a:reflection blurRad="6350" stA="55000" endA="300" endPos="45500" dir="5400000" sy="-100000" algn="bl" rotWithShape="0"/>
            </a:effectLst>
          </a:endParaRPr>
        </a:p>
      </dgm:t>
    </dgm:pt>
    <dgm:pt modelId="{74A60239-E68C-4C5C-B48C-A91664327AB8}" type="parTrans" cxnId="{F0AEE3D1-1ACC-4900-AD79-3F12D2986932}">
      <dgm:prSet/>
      <dgm:spPr/>
      <dgm:t>
        <a:bodyPr/>
        <a:lstStyle/>
        <a:p>
          <a:endParaRPr lang="en-US"/>
        </a:p>
      </dgm:t>
    </dgm:pt>
    <dgm:pt modelId="{92B20E1C-3B2F-4488-A471-894422F3C465}" type="sibTrans" cxnId="{F0AEE3D1-1ACC-4900-AD79-3F12D2986932}">
      <dgm:prSet/>
      <dgm:spPr/>
      <dgm:t>
        <a:bodyPr/>
        <a:lstStyle/>
        <a:p>
          <a:endParaRPr lang="en-US"/>
        </a:p>
      </dgm:t>
    </dgm:pt>
    <dgm:pt modelId="{91A75F5E-614B-4D51-ACA8-23CA5FF63008}">
      <dgm:prSet phldrT="[Text]"/>
      <dgm:spPr/>
      <dgm:t>
        <a:bodyPr>
          <a:sp3d extrusionH="57150">
            <a:bevelT w="38100" h="38100" prst="slope"/>
          </a:sp3d>
        </a:bodyPr>
        <a:lstStyle/>
        <a:p>
          <a:r>
            <a:rPr lang="en-US" b="1" cap="none" spc="0" dirty="0" smtClean="0">
              <a:ln w="22225">
                <a:prstDash val="solid"/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</a:rPr>
            <a:t>Building </a:t>
          </a:r>
          <a:r>
            <a:rPr lang="en-US" dirty="0" smtClean="0"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</a:rPr>
            <a:t>Robot </a:t>
          </a:r>
          <a:endParaRPr lang="en-US" dirty="0">
            <a:solidFill>
              <a:srgbClr val="92D050"/>
            </a:solidFill>
            <a:effectLst>
              <a:reflection blurRad="6350" stA="55000" endA="300" endPos="45500" dir="5400000" sy="-100000" algn="bl" rotWithShape="0"/>
            </a:effectLst>
          </a:endParaRPr>
        </a:p>
      </dgm:t>
    </dgm:pt>
    <dgm:pt modelId="{C18C2874-8AF5-47FD-905F-DA1B32A64391}" type="parTrans" cxnId="{7B784981-8C46-4082-878C-F091DC4F7287}">
      <dgm:prSet/>
      <dgm:spPr/>
      <dgm:t>
        <a:bodyPr/>
        <a:lstStyle/>
        <a:p>
          <a:endParaRPr lang="en-US"/>
        </a:p>
      </dgm:t>
    </dgm:pt>
    <dgm:pt modelId="{2BAD69CC-BD3A-4AF9-82E1-4F55CEEAD107}" type="sibTrans" cxnId="{7B784981-8C46-4082-878C-F091DC4F7287}">
      <dgm:prSet/>
      <dgm:spPr/>
      <dgm:t>
        <a:bodyPr/>
        <a:lstStyle/>
        <a:p>
          <a:endParaRPr lang="en-US"/>
        </a:p>
      </dgm:t>
    </dgm:pt>
    <dgm:pt modelId="{07A8B218-6C7F-4A86-AB61-0163B3F35C78}">
      <dgm:prSet/>
      <dgm:spPr/>
      <dgm:t>
        <a:bodyPr>
          <a:sp3d extrusionH="57150">
            <a:bevelT w="38100" h="38100" prst="slope"/>
          </a:sp3d>
        </a:bodyPr>
        <a:lstStyle/>
        <a:p>
          <a:r>
            <a:rPr lang="en-US" dirty="0" smtClean="0">
              <a:solidFill>
                <a:srgbClr val="2C9DB8"/>
              </a:solidFill>
              <a:effectLst>
                <a:reflection blurRad="6350" stA="55000" endA="300" endPos="45500" dir="5400000" sy="-100000" algn="bl" rotWithShape="0"/>
              </a:effectLst>
            </a:rPr>
            <a:t>Physical Work </a:t>
          </a:r>
          <a:endParaRPr lang="en-US" dirty="0">
            <a:solidFill>
              <a:srgbClr val="2C9DB8"/>
            </a:solidFill>
            <a:effectLst>
              <a:reflection blurRad="6350" stA="55000" endA="300" endPos="45500" dir="5400000" sy="-100000" algn="bl" rotWithShape="0"/>
            </a:effectLst>
          </a:endParaRPr>
        </a:p>
      </dgm:t>
    </dgm:pt>
    <dgm:pt modelId="{26787D84-F5D0-4318-9F16-159053F77235}" type="parTrans" cxnId="{15E1FFE2-D179-43E9-A10D-62186D26A8A5}">
      <dgm:prSet/>
      <dgm:spPr/>
      <dgm:t>
        <a:bodyPr/>
        <a:lstStyle/>
        <a:p>
          <a:endParaRPr lang="en-US"/>
        </a:p>
      </dgm:t>
    </dgm:pt>
    <dgm:pt modelId="{6BA35E5A-2336-461A-A0BC-AE1EE025536B}" type="sibTrans" cxnId="{15E1FFE2-D179-43E9-A10D-62186D26A8A5}">
      <dgm:prSet/>
      <dgm:spPr/>
      <dgm:t>
        <a:bodyPr/>
        <a:lstStyle/>
        <a:p>
          <a:endParaRPr lang="en-US"/>
        </a:p>
      </dgm:t>
    </dgm:pt>
    <dgm:pt modelId="{6936E8A1-672D-47A8-BDC0-DB34BB780B20}">
      <dgm:prSet/>
      <dgm:spPr/>
      <dgm:t>
        <a:bodyPr>
          <a:sp3d extrusionH="57150">
            <a:bevelT w="57150" h="38100" prst="hardEdge"/>
          </a:sp3d>
        </a:bodyPr>
        <a:lstStyle/>
        <a:p>
          <a:r>
            <a:rPr lang="en-US" dirty="0" smtClean="0">
              <a:solidFill>
                <a:srgbClr val="0070C0"/>
              </a:solidFill>
              <a:effectLst>
                <a:reflection blurRad="6350" stA="50000" endA="300" endPos="50000" dist="29997" dir="5400000" sy="-100000" algn="bl" rotWithShape="0"/>
              </a:effectLst>
            </a:rPr>
            <a:t>Future Work </a:t>
          </a:r>
          <a:endParaRPr lang="en-US" dirty="0">
            <a:solidFill>
              <a:srgbClr val="0070C0"/>
            </a:solidFill>
            <a:effectLst>
              <a:reflection blurRad="6350" stA="50000" endA="300" endPos="50000" dist="29997" dir="5400000" sy="-100000" algn="bl" rotWithShape="0"/>
            </a:effectLst>
          </a:endParaRPr>
        </a:p>
      </dgm:t>
    </dgm:pt>
    <dgm:pt modelId="{753467C7-01F6-441A-BB02-22C764604E5F}" type="parTrans" cxnId="{EDC5A774-67E1-42A7-A378-6A71FEC9704E}">
      <dgm:prSet/>
      <dgm:spPr/>
      <dgm:t>
        <a:bodyPr/>
        <a:lstStyle/>
        <a:p>
          <a:endParaRPr lang="en-US"/>
        </a:p>
      </dgm:t>
    </dgm:pt>
    <dgm:pt modelId="{DF4C5CC0-8144-4E72-8548-4290DF729DE1}" type="sibTrans" cxnId="{EDC5A774-67E1-42A7-A378-6A71FEC9704E}">
      <dgm:prSet/>
      <dgm:spPr/>
      <dgm:t>
        <a:bodyPr/>
        <a:lstStyle/>
        <a:p>
          <a:endParaRPr lang="en-US"/>
        </a:p>
      </dgm:t>
    </dgm:pt>
    <dgm:pt modelId="{49ED607D-2AB0-4D67-BFCB-6B80603BF61A}" type="pres">
      <dgm:prSet presAssocID="{2E807108-9194-4FB9-9FC4-9398EE10C13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13DD98-2F98-48CE-99E6-4B56A0ADDBED}" type="pres">
      <dgm:prSet presAssocID="{2E807108-9194-4FB9-9FC4-9398EE10C132}" presName="arrow" presStyleLbl="bgShp" presStyleIdx="0" presStyleCnt="1" custLinFactNeighborX="988" custLinFactNeighborY="-3066"/>
      <dgm:spPr/>
    </dgm:pt>
    <dgm:pt modelId="{BA833A87-F6B3-4A0A-AF23-7B96B030E763}" type="pres">
      <dgm:prSet presAssocID="{2E807108-9194-4FB9-9FC4-9398EE10C132}" presName="arrowDiagram5" presStyleCnt="0"/>
      <dgm:spPr/>
    </dgm:pt>
    <dgm:pt modelId="{1F53D75E-3128-4846-AA33-AB20D2BDA1A6}" type="pres">
      <dgm:prSet presAssocID="{C9D54878-FA89-4B09-B6BA-DD5BCDA88C07}" presName="bullet5a" presStyleLbl="node1" presStyleIdx="0" presStyleCnt="5"/>
      <dgm:spPr/>
    </dgm:pt>
    <dgm:pt modelId="{3B4A6A75-5884-419B-96E4-872F84835079}" type="pres">
      <dgm:prSet presAssocID="{C9D54878-FA89-4B09-B6BA-DD5BCDA88C07}" presName="textBox5a" presStyleLbl="revTx" presStyleIdx="0" presStyleCnt="5" custScaleX="208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0E027-E943-4D31-B494-4B37AA8CBBF2}" type="pres">
      <dgm:prSet presAssocID="{289B89B1-1131-4C4C-9019-E66E58F784DF}" presName="bullet5b" presStyleLbl="node1" presStyleIdx="1" presStyleCnt="5"/>
      <dgm:spPr/>
    </dgm:pt>
    <dgm:pt modelId="{56CB9037-8FD5-402B-B4EC-2C52FA436EBF}" type="pres">
      <dgm:prSet presAssocID="{289B89B1-1131-4C4C-9019-E66E58F784DF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03A4A-86B4-444C-8671-93A8D7B8A0E7}" type="pres">
      <dgm:prSet presAssocID="{91A75F5E-614B-4D51-ACA8-23CA5FF63008}" presName="bullet5c" presStyleLbl="node1" presStyleIdx="2" presStyleCnt="5"/>
      <dgm:spPr/>
    </dgm:pt>
    <dgm:pt modelId="{54F37F74-E5C8-4F4D-B692-5BA1B77685BC}" type="pres">
      <dgm:prSet presAssocID="{91A75F5E-614B-4D51-ACA8-23CA5FF63008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FBADD-77A4-4265-B873-D5298883A98C}" type="pres">
      <dgm:prSet presAssocID="{07A8B218-6C7F-4A86-AB61-0163B3F35C78}" presName="bullet5d" presStyleLbl="node1" presStyleIdx="3" presStyleCnt="5"/>
      <dgm:spPr/>
    </dgm:pt>
    <dgm:pt modelId="{C938C1BF-47B7-43B7-933F-02CF28DD9D04}" type="pres">
      <dgm:prSet presAssocID="{07A8B218-6C7F-4A86-AB61-0163B3F35C78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219D0-1FE2-4C49-99EB-186E6C8498DE}" type="pres">
      <dgm:prSet presAssocID="{6936E8A1-672D-47A8-BDC0-DB34BB780B20}" presName="bullet5e" presStyleLbl="node1" presStyleIdx="4" presStyleCnt="5"/>
      <dgm:spPr/>
    </dgm:pt>
    <dgm:pt modelId="{B1094E52-7ABE-408A-A1D4-CF0159F8B1FC}" type="pres">
      <dgm:prSet presAssocID="{6936E8A1-672D-47A8-BDC0-DB34BB780B20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C5A774-67E1-42A7-A378-6A71FEC9704E}" srcId="{2E807108-9194-4FB9-9FC4-9398EE10C132}" destId="{6936E8A1-672D-47A8-BDC0-DB34BB780B20}" srcOrd="4" destOrd="0" parTransId="{753467C7-01F6-441A-BB02-22C764604E5F}" sibTransId="{DF4C5CC0-8144-4E72-8548-4290DF729DE1}"/>
    <dgm:cxn modelId="{9E1E0725-81DB-42EA-930F-DE1DA9A1FFFD}" srcId="{2E807108-9194-4FB9-9FC4-9398EE10C132}" destId="{C9D54878-FA89-4B09-B6BA-DD5BCDA88C07}" srcOrd="0" destOrd="0" parTransId="{A5321DE3-4BA5-4C94-A5B8-0844A5D152B2}" sibTransId="{592EE776-0C4B-4092-9BA7-419BF7DFF2E3}"/>
    <dgm:cxn modelId="{F0AEE3D1-1ACC-4900-AD79-3F12D2986932}" srcId="{2E807108-9194-4FB9-9FC4-9398EE10C132}" destId="{289B89B1-1131-4C4C-9019-E66E58F784DF}" srcOrd="1" destOrd="0" parTransId="{74A60239-E68C-4C5C-B48C-A91664327AB8}" sibTransId="{92B20E1C-3B2F-4488-A471-894422F3C465}"/>
    <dgm:cxn modelId="{FD862B27-10D3-4E73-AA07-78E67DC18723}" type="presOf" srcId="{91A75F5E-614B-4D51-ACA8-23CA5FF63008}" destId="{54F37F74-E5C8-4F4D-B692-5BA1B77685BC}" srcOrd="0" destOrd="0" presId="urn:microsoft.com/office/officeart/2005/8/layout/arrow2"/>
    <dgm:cxn modelId="{2B97B0D9-43CD-48CB-9053-9F643412D60C}" type="presOf" srcId="{C9D54878-FA89-4B09-B6BA-DD5BCDA88C07}" destId="{3B4A6A75-5884-419B-96E4-872F84835079}" srcOrd="0" destOrd="0" presId="urn:microsoft.com/office/officeart/2005/8/layout/arrow2"/>
    <dgm:cxn modelId="{7B784981-8C46-4082-878C-F091DC4F7287}" srcId="{2E807108-9194-4FB9-9FC4-9398EE10C132}" destId="{91A75F5E-614B-4D51-ACA8-23CA5FF63008}" srcOrd="2" destOrd="0" parTransId="{C18C2874-8AF5-47FD-905F-DA1B32A64391}" sibTransId="{2BAD69CC-BD3A-4AF9-82E1-4F55CEEAD107}"/>
    <dgm:cxn modelId="{27239FBC-0EEC-4F85-B087-D1A7B2B51D78}" type="presOf" srcId="{2E807108-9194-4FB9-9FC4-9398EE10C132}" destId="{49ED607D-2AB0-4D67-BFCB-6B80603BF61A}" srcOrd="0" destOrd="0" presId="urn:microsoft.com/office/officeart/2005/8/layout/arrow2"/>
    <dgm:cxn modelId="{C890EC53-217D-42C6-95A0-088498CD905C}" type="presOf" srcId="{6936E8A1-672D-47A8-BDC0-DB34BB780B20}" destId="{B1094E52-7ABE-408A-A1D4-CF0159F8B1FC}" srcOrd="0" destOrd="0" presId="urn:microsoft.com/office/officeart/2005/8/layout/arrow2"/>
    <dgm:cxn modelId="{8F095723-1605-4DF0-A7C2-A3268BD26161}" type="presOf" srcId="{07A8B218-6C7F-4A86-AB61-0163B3F35C78}" destId="{C938C1BF-47B7-43B7-933F-02CF28DD9D04}" srcOrd="0" destOrd="0" presId="urn:microsoft.com/office/officeart/2005/8/layout/arrow2"/>
    <dgm:cxn modelId="{65E9F4B2-2542-48FF-937B-35F38C496729}" type="presOf" srcId="{289B89B1-1131-4C4C-9019-E66E58F784DF}" destId="{56CB9037-8FD5-402B-B4EC-2C52FA436EBF}" srcOrd="0" destOrd="0" presId="urn:microsoft.com/office/officeart/2005/8/layout/arrow2"/>
    <dgm:cxn modelId="{15E1FFE2-D179-43E9-A10D-62186D26A8A5}" srcId="{2E807108-9194-4FB9-9FC4-9398EE10C132}" destId="{07A8B218-6C7F-4A86-AB61-0163B3F35C78}" srcOrd="3" destOrd="0" parTransId="{26787D84-F5D0-4318-9F16-159053F77235}" sibTransId="{6BA35E5A-2336-461A-A0BC-AE1EE025536B}"/>
    <dgm:cxn modelId="{16A0E843-776E-4506-BCF4-847137E4D59E}" type="presParOf" srcId="{49ED607D-2AB0-4D67-BFCB-6B80603BF61A}" destId="{0313DD98-2F98-48CE-99E6-4B56A0ADDBED}" srcOrd="0" destOrd="0" presId="urn:microsoft.com/office/officeart/2005/8/layout/arrow2"/>
    <dgm:cxn modelId="{930AA4CB-5116-47B2-A967-324B2BF71622}" type="presParOf" srcId="{49ED607D-2AB0-4D67-BFCB-6B80603BF61A}" destId="{BA833A87-F6B3-4A0A-AF23-7B96B030E763}" srcOrd="1" destOrd="0" presId="urn:microsoft.com/office/officeart/2005/8/layout/arrow2"/>
    <dgm:cxn modelId="{25E9FE26-FF37-443C-85C9-1E1EAD7A67B8}" type="presParOf" srcId="{BA833A87-F6B3-4A0A-AF23-7B96B030E763}" destId="{1F53D75E-3128-4846-AA33-AB20D2BDA1A6}" srcOrd="0" destOrd="0" presId="urn:microsoft.com/office/officeart/2005/8/layout/arrow2"/>
    <dgm:cxn modelId="{A5524437-D11D-4024-9532-542CA0FC09A5}" type="presParOf" srcId="{BA833A87-F6B3-4A0A-AF23-7B96B030E763}" destId="{3B4A6A75-5884-419B-96E4-872F84835079}" srcOrd="1" destOrd="0" presId="urn:microsoft.com/office/officeart/2005/8/layout/arrow2"/>
    <dgm:cxn modelId="{8FF2AA4D-C261-4D68-81AB-2DDCB0654B83}" type="presParOf" srcId="{BA833A87-F6B3-4A0A-AF23-7B96B030E763}" destId="{5830E027-E943-4D31-B494-4B37AA8CBBF2}" srcOrd="2" destOrd="0" presId="urn:microsoft.com/office/officeart/2005/8/layout/arrow2"/>
    <dgm:cxn modelId="{D6E6FE37-4A4A-4CF2-A1D5-4E34EECD9148}" type="presParOf" srcId="{BA833A87-F6B3-4A0A-AF23-7B96B030E763}" destId="{56CB9037-8FD5-402B-B4EC-2C52FA436EBF}" srcOrd="3" destOrd="0" presId="urn:microsoft.com/office/officeart/2005/8/layout/arrow2"/>
    <dgm:cxn modelId="{E8499C87-238E-4EB8-86C3-C3AD4C4C3970}" type="presParOf" srcId="{BA833A87-F6B3-4A0A-AF23-7B96B030E763}" destId="{75803A4A-86B4-444C-8671-93A8D7B8A0E7}" srcOrd="4" destOrd="0" presId="urn:microsoft.com/office/officeart/2005/8/layout/arrow2"/>
    <dgm:cxn modelId="{6543C264-89ED-40C2-B6EB-DBFA03EBA308}" type="presParOf" srcId="{BA833A87-F6B3-4A0A-AF23-7B96B030E763}" destId="{54F37F74-E5C8-4F4D-B692-5BA1B77685BC}" srcOrd="5" destOrd="0" presId="urn:microsoft.com/office/officeart/2005/8/layout/arrow2"/>
    <dgm:cxn modelId="{CBB5A184-1436-43AD-9383-6B91D65FBE0B}" type="presParOf" srcId="{BA833A87-F6B3-4A0A-AF23-7B96B030E763}" destId="{327FBADD-77A4-4265-B873-D5298883A98C}" srcOrd="6" destOrd="0" presId="urn:microsoft.com/office/officeart/2005/8/layout/arrow2"/>
    <dgm:cxn modelId="{6374752B-3B4C-4590-B96B-01CB61C4C4A2}" type="presParOf" srcId="{BA833A87-F6B3-4A0A-AF23-7B96B030E763}" destId="{C938C1BF-47B7-43B7-933F-02CF28DD9D04}" srcOrd="7" destOrd="0" presId="urn:microsoft.com/office/officeart/2005/8/layout/arrow2"/>
    <dgm:cxn modelId="{92F59532-EDA7-4A56-A09D-26F063947519}" type="presParOf" srcId="{BA833A87-F6B3-4A0A-AF23-7B96B030E763}" destId="{967219D0-1FE2-4C49-99EB-186E6C8498DE}" srcOrd="8" destOrd="0" presId="urn:microsoft.com/office/officeart/2005/8/layout/arrow2"/>
    <dgm:cxn modelId="{22ED9A0D-AC17-48EA-A698-08D509DF57EC}" type="presParOf" srcId="{BA833A87-F6B3-4A0A-AF23-7B96B030E763}" destId="{B1094E52-7ABE-408A-A1D4-CF0159F8B1FC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41A2359-2F09-43F3-AC10-EF4462FE96DF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98BE54-054B-4C36-B7C8-EE388BE301F3}">
      <dgm:prSet phldrT="[Text]"/>
      <dgm:spPr/>
      <dgm:t>
        <a:bodyPr/>
        <a:lstStyle/>
        <a:p>
          <a:r>
            <a:rPr lang="en-US" dirty="0" smtClean="0"/>
            <a:t>Ball Joint</a:t>
          </a:r>
          <a:endParaRPr lang="en-US" dirty="0"/>
        </a:p>
      </dgm:t>
    </dgm:pt>
    <dgm:pt modelId="{37A9914E-D0BF-43E8-8AFF-FFF2643689B7}" type="parTrans" cxnId="{62E1C11A-7D25-4552-BA5B-498C1349036D}">
      <dgm:prSet/>
      <dgm:spPr/>
      <dgm:t>
        <a:bodyPr/>
        <a:lstStyle/>
        <a:p>
          <a:endParaRPr lang="en-US"/>
        </a:p>
      </dgm:t>
    </dgm:pt>
    <dgm:pt modelId="{B31472C5-7227-4165-8C24-994EAC4E1BFE}" type="sibTrans" cxnId="{62E1C11A-7D25-4552-BA5B-498C1349036D}">
      <dgm:prSet/>
      <dgm:spPr/>
      <dgm:t>
        <a:bodyPr/>
        <a:lstStyle/>
        <a:p>
          <a:endParaRPr lang="en-US"/>
        </a:p>
      </dgm:t>
    </dgm:pt>
    <dgm:pt modelId="{0F766CD9-5E8C-4A9F-9C88-EEAD4D2D74E6}" type="pres">
      <dgm:prSet presAssocID="{C41A2359-2F09-43F3-AC10-EF4462FE96D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70A6DD9-7352-4D7A-AAB1-2ED1A7259AA3}" type="pres">
      <dgm:prSet presAssocID="{3B98BE54-054B-4C36-B7C8-EE388BE301F3}" presName="composite" presStyleCnt="0">
        <dgm:presLayoutVars>
          <dgm:chMax/>
          <dgm:chPref/>
        </dgm:presLayoutVars>
      </dgm:prSet>
      <dgm:spPr/>
    </dgm:pt>
    <dgm:pt modelId="{9D671396-C3C7-4FFA-A2A0-DDAA9350F70C}" type="pres">
      <dgm:prSet presAssocID="{3B98BE54-054B-4C36-B7C8-EE388BE301F3}" presName="Image" presStyleLbl="bgImgPlace1" presStyleIdx="0" presStyleCnt="1" custScaleX="152980" custScaleY="143336" custLinFactNeighborY="-76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CC976267-ADAA-4C28-BAD9-5F9543915CC8}" type="pres">
      <dgm:prSet presAssocID="{3B98BE54-054B-4C36-B7C8-EE388BE301F3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EEFB0-D4E6-4956-9B74-417AFC2432C9}" type="pres">
      <dgm:prSet presAssocID="{3B98BE54-054B-4C36-B7C8-EE388BE301F3}" presName="tlFrame" presStyleLbl="node1" presStyleIdx="0" presStyleCnt="4"/>
      <dgm:spPr/>
    </dgm:pt>
    <dgm:pt modelId="{D62A1C87-C269-4619-BF06-BC84A19F0FBA}" type="pres">
      <dgm:prSet presAssocID="{3B98BE54-054B-4C36-B7C8-EE388BE301F3}" presName="trFrame" presStyleLbl="node1" presStyleIdx="1" presStyleCnt="4"/>
      <dgm:spPr/>
    </dgm:pt>
    <dgm:pt modelId="{5D63C44F-57FE-4976-A16F-CE2A5395D421}" type="pres">
      <dgm:prSet presAssocID="{3B98BE54-054B-4C36-B7C8-EE388BE301F3}" presName="blFrame" presStyleLbl="node1" presStyleIdx="2" presStyleCnt="4"/>
      <dgm:spPr/>
    </dgm:pt>
    <dgm:pt modelId="{A7683B59-4C02-4781-BF41-F5F61F44BD90}" type="pres">
      <dgm:prSet presAssocID="{3B98BE54-054B-4C36-B7C8-EE388BE301F3}" presName="brFrame" presStyleLbl="node1" presStyleIdx="3" presStyleCnt="4"/>
      <dgm:spPr/>
    </dgm:pt>
  </dgm:ptLst>
  <dgm:cxnLst>
    <dgm:cxn modelId="{62E1C11A-7D25-4552-BA5B-498C1349036D}" srcId="{C41A2359-2F09-43F3-AC10-EF4462FE96DF}" destId="{3B98BE54-054B-4C36-B7C8-EE388BE301F3}" srcOrd="0" destOrd="0" parTransId="{37A9914E-D0BF-43E8-8AFF-FFF2643689B7}" sibTransId="{B31472C5-7227-4165-8C24-994EAC4E1BFE}"/>
    <dgm:cxn modelId="{7128A0F9-D168-4B75-B682-E2DA89E95CE2}" type="presOf" srcId="{C41A2359-2F09-43F3-AC10-EF4462FE96DF}" destId="{0F766CD9-5E8C-4A9F-9C88-EEAD4D2D74E6}" srcOrd="0" destOrd="0" presId="urn:microsoft.com/office/officeart/2009/3/layout/FramedTextPicture"/>
    <dgm:cxn modelId="{1F102FAE-E1F2-40BE-A1EF-6DCF2B94119D}" type="presOf" srcId="{3B98BE54-054B-4C36-B7C8-EE388BE301F3}" destId="{CC976267-ADAA-4C28-BAD9-5F9543915CC8}" srcOrd="0" destOrd="0" presId="urn:microsoft.com/office/officeart/2009/3/layout/FramedTextPicture"/>
    <dgm:cxn modelId="{6439A9F1-7E2A-4173-BA7E-BC5E788C38C7}" type="presParOf" srcId="{0F766CD9-5E8C-4A9F-9C88-EEAD4D2D74E6}" destId="{F70A6DD9-7352-4D7A-AAB1-2ED1A7259AA3}" srcOrd="0" destOrd="0" presId="urn:microsoft.com/office/officeart/2009/3/layout/FramedTextPicture"/>
    <dgm:cxn modelId="{ABCD2D78-8621-4240-9D82-14B0D48C0BF1}" type="presParOf" srcId="{F70A6DD9-7352-4D7A-AAB1-2ED1A7259AA3}" destId="{9D671396-C3C7-4FFA-A2A0-DDAA9350F70C}" srcOrd="0" destOrd="0" presId="urn:microsoft.com/office/officeart/2009/3/layout/FramedTextPicture"/>
    <dgm:cxn modelId="{114A3840-1789-4230-B31B-BF87EB30FC68}" type="presParOf" srcId="{F70A6DD9-7352-4D7A-AAB1-2ED1A7259AA3}" destId="{CC976267-ADAA-4C28-BAD9-5F9543915CC8}" srcOrd="1" destOrd="0" presId="urn:microsoft.com/office/officeart/2009/3/layout/FramedTextPicture"/>
    <dgm:cxn modelId="{5FC74EF5-06A0-447F-82C7-5D0AD8CBBBF5}" type="presParOf" srcId="{F70A6DD9-7352-4D7A-AAB1-2ED1A7259AA3}" destId="{6E7EEFB0-D4E6-4956-9B74-417AFC2432C9}" srcOrd="2" destOrd="0" presId="urn:microsoft.com/office/officeart/2009/3/layout/FramedTextPicture"/>
    <dgm:cxn modelId="{9FEFEABF-90B9-4010-8A36-6CC6E80CC5D5}" type="presParOf" srcId="{F70A6DD9-7352-4D7A-AAB1-2ED1A7259AA3}" destId="{D62A1C87-C269-4619-BF06-BC84A19F0FBA}" srcOrd="3" destOrd="0" presId="urn:microsoft.com/office/officeart/2009/3/layout/FramedTextPicture"/>
    <dgm:cxn modelId="{6F2DC13C-C576-4A38-A761-D463FC8CDD16}" type="presParOf" srcId="{F70A6DD9-7352-4D7A-AAB1-2ED1A7259AA3}" destId="{5D63C44F-57FE-4976-A16F-CE2A5395D421}" srcOrd="4" destOrd="0" presId="urn:microsoft.com/office/officeart/2009/3/layout/FramedTextPicture"/>
    <dgm:cxn modelId="{888B3F94-2AD3-405A-BD38-844626B9AEC0}" type="presParOf" srcId="{F70A6DD9-7352-4D7A-AAB1-2ED1A7259AA3}" destId="{A7683B59-4C02-4781-BF41-F5F61F44BD90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D86BB09-89A9-471C-9CB3-77B8DD887473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B7678C-0FDB-457A-8444-608E3738D014}">
      <dgm:prSet phldrT="[Text]"/>
      <dgm:spPr/>
      <dgm:t>
        <a:bodyPr/>
        <a:lstStyle/>
        <a:p>
          <a:pPr algn="ctr"/>
          <a:r>
            <a:rPr lang="en-US" dirty="0" smtClean="0"/>
            <a:t>West Robot</a:t>
          </a:r>
          <a:endParaRPr lang="en-US" dirty="0"/>
        </a:p>
      </dgm:t>
    </dgm:pt>
    <dgm:pt modelId="{901B6DF8-6A0A-4DF8-BD90-A1238E7C5B7B}" type="parTrans" cxnId="{8EE32D6A-74CE-4FF7-B0F6-6AA52FD1FCE8}">
      <dgm:prSet/>
      <dgm:spPr/>
      <dgm:t>
        <a:bodyPr/>
        <a:lstStyle/>
        <a:p>
          <a:endParaRPr lang="en-US"/>
        </a:p>
      </dgm:t>
    </dgm:pt>
    <dgm:pt modelId="{DD85D7E5-D150-4DC1-90E9-418ED19FA40E}" type="sibTrans" cxnId="{8EE32D6A-74CE-4FF7-B0F6-6AA52FD1FCE8}">
      <dgm:prSet/>
      <dgm:spPr/>
      <dgm:t>
        <a:bodyPr/>
        <a:lstStyle/>
        <a:p>
          <a:endParaRPr lang="en-US"/>
        </a:p>
      </dgm:t>
    </dgm:pt>
    <dgm:pt modelId="{3EBD0FE5-5806-42A4-891C-323C707F3029}" type="pres">
      <dgm:prSet presAssocID="{8D86BB09-89A9-471C-9CB3-77B8DD88747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829AB9AB-4511-411C-B8B4-213578BADFC0}" type="pres">
      <dgm:prSet presAssocID="{DAB7678C-0FDB-457A-8444-608E3738D014}" presName="composite" presStyleCnt="0">
        <dgm:presLayoutVars>
          <dgm:chMax/>
          <dgm:chPref/>
        </dgm:presLayoutVars>
      </dgm:prSet>
      <dgm:spPr/>
    </dgm:pt>
    <dgm:pt modelId="{E9ABF076-B75C-4D8D-B5EA-1E890927E05A}" type="pres">
      <dgm:prSet presAssocID="{DAB7678C-0FDB-457A-8444-608E3738D014}" presName="Image" presStyleLbl="bgImgPlace1" presStyleIdx="0" presStyleCnt="1" custScaleX="175417" custScaleY="15410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US"/>
        </a:p>
      </dgm:t>
    </dgm:pt>
    <dgm:pt modelId="{009DA9A0-1BD7-4023-AB9B-21030FF392B2}" type="pres">
      <dgm:prSet presAssocID="{DAB7678C-0FDB-457A-8444-608E3738D014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BEE79-9AD3-45B8-A006-0DAD1D5C1803}" type="pres">
      <dgm:prSet presAssocID="{DAB7678C-0FDB-457A-8444-608E3738D014}" presName="tlFrame" presStyleLbl="node1" presStyleIdx="0" presStyleCnt="4"/>
      <dgm:spPr/>
    </dgm:pt>
    <dgm:pt modelId="{4C66CD4E-DA29-47AB-9238-017242F3080D}" type="pres">
      <dgm:prSet presAssocID="{DAB7678C-0FDB-457A-8444-608E3738D014}" presName="trFrame" presStyleLbl="node1" presStyleIdx="1" presStyleCnt="4"/>
      <dgm:spPr/>
    </dgm:pt>
    <dgm:pt modelId="{F1505BD7-5F6D-41D9-8EEC-D85667D6F914}" type="pres">
      <dgm:prSet presAssocID="{DAB7678C-0FDB-457A-8444-608E3738D014}" presName="blFrame" presStyleLbl="node1" presStyleIdx="2" presStyleCnt="4"/>
      <dgm:spPr/>
    </dgm:pt>
    <dgm:pt modelId="{ABD445F4-A947-4049-9F95-6F33EBC90F88}" type="pres">
      <dgm:prSet presAssocID="{DAB7678C-0FDB-457A-8444-608E3738D014}" presName="brFrame" presStyleLbl="node1" presStyleIdx="3" presStyleCnt="4"/>
      <dgm:spPr/>
    </dgm:pt>
  </dgm:ptLst>
  <dgm:cxnLst>
    <dgm:cxn modelId="{8EE32D6A-74CE-4FF7-B0F6-6AA52FD1FCE8}" srcId="{8D86BB09-89A9-471C-9CB3-77B8DD887473}" destId="{DAB7678C-0FDB-457A-8444-608E3738D014}" srcOrd="0" destOrd="0" parTransId="{901B6DF8-6A0A-4DF8-BD90-A1238E7C5B7B}" sibTransId="{DD85D7E5-D150-4DC1-90E9-418ED19FA40E}"/>
    <dgm:cxn modelId="{B740FED7-11A4-43BB-8345-7630D15EFF06}" type="presOf" srcId="{8D86BB09-89A9-471C-9CB3-77B8DD887473}" destId="{3EBD0FE5-5806-42A4-891C-323C707F3029}" srcOrd="0" destOrd="0" presId="urn:microsoft.com/office/officeart/2009/3/layout/FramedTextPicture"/>
    <dgm:cxn modelId="{D6A6277A-6225-4867-B63F-6B2B7E5548BA}" type="presOf" srcId="{DAB7678C-0FDB-457A-8444-608E3738D014}" destId="{009DA9A0-1BD7-4023-AB9B-21030FF392B2}" srcOrd="0" destOrd="0" presId="urn:microsoft.com/office/officeart/2009/3/layout/FramedTextPicture"/>
    <dgm:cxn modelId="{1D162D46-42BC-4EE6-8E71-7A22E1FE9BC8}" type="presParOf" srcId="{3EBD0FE5-5806-42A4-891C-323C707F3029}" destId="{829AB9AB-4511-411C-B8B4-213578BADFC0}" srcOrd="0" destOrd="0" presId="urn:microsoft.com/office/officeart/2009/3/layout/FramedTextPicture"/>
    <dgm:cxn modelId="{576366AE-DB94-496A-B936-682C0689DC10}" type="presParOf" srcId="{829AB9AB-4511-411C-B8B4-213578BADFC0}" destId="{E9ABF076-B75C-4D8D-B5EA-1E890927E05A}" srcOrd="0" destOrd="0" presId="urn:microsoft.com/office/officeart/2009/3/layout/FramedTextPicture"/>
    <dgm:cxn modelId="{0323A01B-713E-4505-A132-7A8B2A7A973B}" type="presParOf" srcId="{829AB9AB-4511-411C-B8B4-213578BADFC0}" destId="{009DA9A0-1BD7-4023-AB9B-21030FF392B2}" srcOrd="1" destOrd="0" presId="urn:microsoft.com/office/officeart/2009/3/layout/FramedTextPicture"/>
    <dgm:cxn modelId="{2752E338-0642-4ACF-A6AB-FE1F5356A831}" type="presParOf" srcId="{829AB9AB-4511-411C-B8B4-213578BADFC0}" destId="{BE1BEE79-9AD3-45B8-A006-0DAD1D5C1803}" srcOrd="2" destOrd="0" presId="urn:microsoft.com/office/officeart/2009/3/layout/FramedTextPicture"/>
    <dgm:cxn modelId="{24920831-1848-4BEA-89AE-E8787CACC041}" type="presParOf" srcId="{829AB9AB-4511-411C-B8B4-213578BADFC0}" destId="{4C66CD4E-DA29-47AB-9238-017242F3080D}" srcOrd="3" destOrd="0" presId="urn:microsoft.com/office/officeart/2009/3/layout/FramedTextPicture"/>
    <dgm:cxn modelId="{849F3081-D5AB-4555-98AA-1387529B792D}" type="presParOf" srcId="{829AB9AB-4511-411C-B8B4-213578BADFC0}" destId="{F1505BD7-5F6D-41D9-8EEC-D85667D6F914}" srcOrd="4" destOrd="0" presId="urn:microsoft.com/office/officeart/2009/3/layout/FramedTextPicture"/>
    <dgm:cxn modelId="{851B56FB-9E65-4A0A-AA8E-67F161F93E6F}" type="presParOf" srcId="{829AB9AB-4511-411C-B8B4-213578BADFC0}" destId="{ABD445F4-A947-4049-9F95-6F33EBC90F88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F571E8F-FD35-4A2F-81ED-22A2445B9C4C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45D3C5-FE82-4A2D-9A73-A772CBF008E4}">
      <dgm:prSet phldrT="[Text]"/>
      <dgm:spPr/>
      <dgm:t>
        <a:bodyPr/>
        <a:lstStyle/>
        <a:p>
          <a:r>
            <a:rPr lang="en-US" dirty="0" smtClean="0"/>
            <a:t>Lower Part</a:t>
          </a:r>
          <a:endParaRPr lang="en-US" dirty="0"/>
        </a:p>
      </dgm:t>
    </dgm:pt>
    <dgm:pt modelId="{E11D3E60-84B7-446C-9992-2DF61BF8BE32}" type="parTrans" cxnId="{14AC269D-E28D-4BA3-809B-76E077E84AD3}">
      <dgm:prSet/>
      <dgm:spPr/>
      <dgm:t>
        <a:bodyPr/>
        <a:lstStyle/>
        <a:p>
          <a:endParaRPr lang="en-US"/>
        </a:p>
      </dgm:t>
    </dgm:pt>
    <dgm:pt modelId="{25F5CCB7-AE98-4972-8BD0-616229F2641E}" type="sibTrans" cxnId="{14AC269D-E28D-4BA3-809B-76E077E84AD3}">
      <dgm:prSet/>
      <dgm:spPr/>
      <dgm:t>
        <a:bodyPr/>
        <a:lstStyle/>
        <a:p>
          <a:endParaRPr lang="en-US"/>
        </a:p>
      </dgm:t>
    </dgm:pt>
    <dgm:pt modelId="{ADC0972F-F27E-4452-BEA1-FEEAF5E9DB14}" type="pres">
      <dgm:prSet presAssocID="{DF571E8F-FD35-4A2F-81ED-22A2445B9C4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4DEE15B2-D0E2-49F5-87CF-0393E87EC918}" type="pres">
      <dgm:prSet presAssocID="{4245D3C5-FE82-4A2D-9A73-A772CBF008E4}" presName="composite" presStyleCnt="0">
        <dgm:presLayoutVars>
          <dgm:chMax/>
          <dgm:chPref/>
        </dgm:presLayoutVars>
      </dgm:prSet>
      <dgm:spPr/>
    </dgm:pt>
    <dgm:pt modelId="{CF77CB50-2D02-4186-9720-21F42972B1D6}" type="pres">
      <dgm:prSet presAssocID="{4245D3C5-FE82-4A2D-9A73-A772CBF008E4}" presName="Image" presStyleLbl="bgImgPlace1" presStyleIdx="0" presStyleCnt="1" custScaleX="181860" custScaleY="14823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US"/>
        </a:p>
      </dgm:t>
    </dgm:pt>
    <dgm:pt modelId="{D9D4F374-EDA0-44E4-9FF9-F9CE070AE615}" type="pres">
      <dgm:prSet presAssocID="{4245D3C5-FE82-4A2D-9A73-A772CBF008E4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DEEBF-B011-4705-8032-FB098A4D70A4}" type="pres">
      <dgm:prSet presAssocID="{4245D3C5-FE82-4A2D-9A73-A772CBF008E4}" presName="tlFrame" presStyleLbl="node1" presStyleIdx="0" presStyleCnt="4"/>
      <dgm:spPr/>
    </dgm:pt>
    <dgm:pt modelId="{8036EBF0-2830-4241-BF79-7C8E5957DF00}" type="pres">
      <dgm:prSet presAssocID="{4245D3C5-FE82-4A2D-9A73-A772CBF008E4}" presName="trFrame" presStyleLbl="node1" presStyleIdx="1" presStyleCnt="4"/>
      <dgm:spPr/>
    </dgm:pt>
    <dgm:pt modelId="{AA5024F5-F12C-4D3A-8F51-A6CB681B8EAA}" type="pres">
      <dgm:prSet presAssocID="{4245D3C5-FE82-4A2D-9A73-A772CBF008E4}" presName="blFrame" presStyleLbl="node1" presStyleIdx="2" presStyleCnt="4"/>
      <dgm:spPr/>
    </dgm:pt>
    <dgm:pt modelId="{9879FF04-345A-43F0-8D68-453000D0F376}" type="pres">
      <dgm:prSet presAssocID="{4245D3C5-FE82-4A2D-9A73-A772CBF008E4}" presName="brFrame" presStyleLbl="node1" presStyleIdx="3" presStyleCnt="4"/>
      <dgm:spPr/>
    </dgm:pt>
  </dgm:ptLst>
  <dgm:cxnLst>
    <dgm:cxn modelId="{14AC269D-E28D-4BA3-809B-76E077E84AD3}" srcId="{DF571E8F-FD35-4A2F-81ED-22A2445B9C4C}" destId="{4245D3C5-FE82-4A2D-9A73-A772CBF008E4}" srcOrd="0" destOrd="0" parTransId="{E11D3E60-84B7-446C-9992-2DF61BF8BE32}" sibTransId="{25F5CCB7-AE98-4972-8BD0-616229F2641E}"/>
    <dgm:cxn modelId="{2FB5F1D4-F4C8-47DF-8761-F13C81755D76}" type="presOf" srcId="{4245D3C5-FE82-4A2D-9A73-A772CBF008E4}" destId="{D9D4F374-EDA0-44E4-9FF9-F9CE070AE615}" srcOrd="0" destOrd="0" presId="urn:microsoft.com/office/officeart/2009/3/layout/FramedTextPicture"/>
    <dgm:cxn modelId="{178A2106-E835-477A-9144-4EFBB87BFFD0}" type="presOf" srcId="{DF571E8F-FD35-4A2F-81ED-22A2445B9C4C}" destId="{ADC0972F-F27E-4452-BEA1-FEEAF5E9DB14}" srcOrd="0" destOrd="0" presId="urn:microsoft.com/office/officeart/2009/3/layout/FramedTextPicture"/>
    <dgm:cxn modelId="{D5BDB6B1-4DCD-420E-9C71-8C527C4B8B0F}" type="presParOf" srcId="{ADC0972F-F27E-4452-BEA1-FEEAF5E9DB14}" destId="{4DEE15B2-D0E2-49F5-87CF-0393E87EC918}" srcOrd="0" destOrd="0" presId="urn:microsoft.com/office/officeart/2009/3/layout/FramedTextPicture"/>
    <dgm:cxn modelId="{6F88F71F-D934-46E7-BC2D-080CF7F97825}" type="presParOf" srcId="{4DEE15B2-D0E2-49F5-87CF-0393E87EC918}" destId="{CF77CB50-2D02-4186-9720-21F42972B1D6}" srcOrd="0" destOrd="0" presId="urn:microsoft.com/office/officeart/2009/3/layout/FramedTextPicture"/>
    <dgm:cxn modelId="{D1184A0D-6934-4CEB-9455-5F3E3F9DB4D4}" type="presParOf" srcId="{4DEE15B2-D0E2-49F5-87CF-0393E87EC918}" destId="{D9D4F374-EDA0-44E4-9FF9-F9CE070AE615}" srcOrd="1" destOrd="0" presId="urn:microsoft.com/office/officeart/2009/3/layout/FramedTextPicture"/>
    <dgm:cxn modelId="{9F314A5F-8A92-4966-936E-718A4FBF4F21}" type="presParOf" srcId="{4DEE15B2-D0E2-49F5-87CF-0393E87EC918}" destId="{39ADEEBF-B011-4705-8032-FB098A4D70A4}" srcOrd="2" destOrd="0" presId="urn:microsoft.com/office/officeart/2009/3/layout/FramedTextPicture"/>
    <dgm:cxn modelId="{395CBDC6-008C-4493-991E-9F795035714B}" type="presParOf" srcId="{4DEE15B2-D0E2-49F5-87CF-0393E87EC918}" destId="{8036EBF0-2830-4241-BF79-7C8E5957DF00}" srcOrd="3" destOrd="0" presId="urn:microsoft.com/office/officeart/2009/3/layout/FramedTextPicture"/>
    <dgm:cxn modelId="{4B386205-055B-475A-BFE2-0E21642F16CC}" type="presParOf" srcId="{4DEE15B2-D0E2-49F5-87CF-0393E87EC918}" destId="{AA5024F5-F12C-4D3A-8F51-A6CB681B8EAA}" srcOrd="4" destOrd="0" presId="urn:microsoft.com/office/officeart/2009/3/layout/FramedTextPicture"/>
    <dgm:cxn modelId="{0094A2AE-9E62-4205-9625-DF728F10E96E}" type="presParOf" srcId="{4DEE15B2-D0E2-49F5-87CF-0393E87EC918}" destId="{9879FF04-345A-43F0-8D68-453000D0F376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8FE1531-A77E-4FBF-A2E0-C8F42A157E1E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11F03A-DC87-4FEB-9708-09C0B7B1FF4E}">
      <dgm:prSet phldrT="[Text]"/>
      <dgm:spPr/>
      <dgm:t>
        <a:bodyPr/>
        <a:lstStyle/>
        <a:p>
          <a:r>
            <a:rPr lang="en-US" dirty="0" smtClean="0"/>
            <a:t>         </a:t>
          </a:r>
          <a:endParaRPr lang="en-US" dirty="0"/>
        </a:p>
      </dgm:t>
    </dgm:pt>
    <dgm:pt modelId="{C269AB43-D213-4A45-8A77-B670468B236B}" type="parTrans" cxnId="{397F825D-5F3D-4870-8862-4F31E8340EA9}">
      <dgm:prSet/>
      <dgm:spPr/>
      <dgm:t>
        <a:bodyPr/>
        <a:lstStyle/>
        <a:p>
          <a:endParaRPr lang="en-US"/>
        </a:p>
      </dgm:t>
    </dgm:pt>
    <dgm:pt modelId="{16EA0804-3797-4D78-B763-5FCEC2DD987B}" type="sibTrans" cxnId="{397F825D-5F3D-4870-8862-4F31E8340EA9}">
      <dgm:prSet/>
      <dgm:spPr/>
      <dgm:t>
        <a:bodyPr/>
        <a:lstStyle/>
        <a:p>
          <a:endParaRPr lang="en-US"/>
        </a:p>
      </dgm:t>
    </dgm:pt>
    <dgm:pt modelId="{CABD5025-0792-494D-A32D-D74AFCB65C7D}">
      <dgm:prSet phldrT="[Text]"/>
      <dgm:spPr/>
      <dgm:t>
        <a:bodyPr/>
        <a:lstStyle/>
        <a:p>
          <a:r>
            <a:rPr lang="en-US" dirty="0" smtClean="0"/>
            <a:t>            </a:t>
          </a:r>
          <a:endParaRPr lang="en-US" dirty="0"/>
        </a:p>
      </dgm:t>
    </dgm:pt>
    <dgm:pt modelId="{35C2AB4C-65CD-48CD-A013-4BF6B60FBF13}" type="parTrans" cxnId="{31B3D851-53D4-46C0-A94C-9C3BFFAFFE14}">
      <dgm:prSet/>
      <dgm:spPr/>
      <dgm:t>
        <a:bodyPr/>
        <a:lstStyle/>
        <a:p>
          <a:endParaRPr lang="en-US"/>
        </a:p>
      </dgm:t>
    </dgm:pt>
    <dgm:pt modelId="{CA6078F5-ECCB-4EA8-853D-277416D32EDA}" type="sibTrans" cxnId="{31B3D851-53D4-46C0-A94C-9C3BFFAFFE14}">
      <dgm:prSet/>
      <dgm:spPr/>
      <dgm:t>
        <a:bodyPr/>
        <a:lstStyle/>
        <a:p>
          <a:endParaRPr lang="en-US"/>
        </a:p>
      </dgm:t>
    </dgm:pt>
    <dgm:pt modelId="{EDBA3834-C085-4D1E-B147-E1E4B1FD4C62}">
      <dgm:prSet phldrT="[Text]"/>
      <dgm:spPr/>
      <dgm:t>
        <a:bodyPr/>
        <a:lstStyle/>
        <a:p>
          <a:r>
            <a:rPr lang="en-US" dirty="0" smtClean="0"/>
            <a:t>           </a:t>
          </a:r>
          <a:endParaRPr lang="en-US" dirty="0"/>
        </a:p>
      </dgm:t>
    </dgm:pt>
    <dgm:pt modelId="{3AF4C13F-B34B-4D88-A84C-9DA907E13773}" type="sibTrans" cxnId="{4DF7D1F4-551D-413D-B80D-24236367BCDC}">
      <dgm:prSet/>
      <dgm:spPr/>
      <dgm:t>
        <a:bodyPr/>
        <a:lstStyle/>
        <a:p>
          <a:endParaRPr lang="en-US"/>
        </a:p>
      </dgm:t>
    </dgm:pt>
    <dgm:pt modelId="{A818264B-224F-4B0D-BAC5-C95FD79518F3}" type="parTrans" cxnId="{4DF7D1F4-551D-413D-B80D-24236367BCDC}">
      <dgm:prSet/>
      <dgm:spPr/>
      <dgm:t>
        <a:bodyPr/>
        <a:lstStyle/>
        <a:p>
          <a:endParaRPr lang="en-US"/>
        </a:p>
      </dgm:t>
    </dgm:pt>
    <dgm:pt modelId="{C4471AE5-8EED-4842-9C2D-D5DE2D497A71}">
      <dgm:prSet phldrT="[Text]"/>
      <dgm:spPr/>
      <dgm:t>
        <a:bodyPr/>
        <a:lstStyle/>
        <a:p>
          <a:r>
            <a:rPr lang="en-US" dirty="0" smtClean="0"/>
            <a:t>Upper Connection:</a:t>
          </a:r>
        </a:p>
        <a:p>
          <a:r>
            <a:rPr lang="en-US" dirty="0" smtClean="0"/>
            <a:t>Depend on Wight and torque analysis we chose 6221 servo motor    </a:t>
          </a:r>
          <a:endParaRPr lang="en-US" dirty="0"/>
        </a:p>
      </dgm:t>
    </dgm:pt>
    <dgm:pt modelId="{2ED99FE3-B1F4-426B-BABE-E6E8B323C6E0}" type="sibTrans" cxnId="{8BC208C4-7C97-4EE5-A1D3-C7F9034509B4}">
      <dgm:prSet/>
      <dgm:spPr/>
      <dgm:t>
        <a:bodyPr/>
        <a:lstStyle/>
        <a:p>
          <a:endParaRPr lang="en-US"/>
        </a:p>
      </dgm:t>
    </dgm:pt>
    <dgm:pt modelId="{4148223B-E38F-4D17-AACE-175736DCD585}" type="parTrans" cxnId="{8BC208C4-7C97-4EE5-A1D3-C7F9034509B4}">
      <dgm:prSet/>
      <dgm:spPr/>
      <dgm:t>
        <a:bodyPr/>
        <a:lstStyle/>
        <a:p>
          <a:endParaRPr lang="en-US"/>
        </a:p>
      </dgm:t>
    </dgm:pt>
    <dgm:pt modelId="{78A12C02-DBA8-4AC7-B473-C5F5649358F7}" type="pres">
      <dgm:prSet presAssocID="{08FE1531-A77E-4FBF-A2E0-C8F42A157E1E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CC1B6FA-9AE6-4DFE-A2EB-8F03BBEE9583}" type="pres">
      <dgm:prSet presAssocID="{C4471AE5-8EED-4842-9C2D-D5DE2D497A71}" presName="Parent" presStyleLbl="node1" presStyleIdx="0" presStyleCnt="2" custLinFactNeighborX="-8945" custLinFactNeighborY="39278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F163EB39-E1C6-43FD-931A-7DEDA5EF5658}" type="pres">
      <dgm:prSet presAssocID="{EDBA3834-C085-4D1E-B147-E1E4B1FD4C62}" presName="Accent" presStyleLbl="node1" presStyleIdx="1" presStyleCnt="2"/>
      <dgm:spPr/>
    </dgm:pt>
    <dgm:pt modelId="{76A23F7E-421D-4B37-842F-513DB0735C16}" type="pres">
      <dgm:prSet presAssocID="{EDBA3834-C085-4D1E-B147-E1E4B1FD4C62}" presName="Image1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  <dgm:t>
        <a:bodyPr/>
        <a:lstStyle/>
        <a:p>
          <a:endParaRPr lang="en-US"/>
        </a:p>
      </dgm:t>
    </dgm:pt>
    <dgm:pt modelId="{5F5AA551-ADF1-49E4-B945-E17DFFDF8DB8}" type="pres">
      <dgm:prSet presAssocID="{EDBA3834-C085-4D1E-B147-E1E4B1FD4C62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3A986-2F23-43B5-B0F4-D57BA9745011}" type="pres">
      <dgm:prSet presAssocID="{2D11F03A-DC87-4FEB-9708-09C0B7B1FF4E}" presName="Image2" presStyleCnt="0"/>
      <dgm:spPr/>
    </dgm:pt>
    <dgm:pt modelId="{F161189E-E4CF-4378-8187-02585BAADC71}" type="pres">
      <dgm:prSet presAssocID="{2D11F03A-DC87-4FEB-9708-09C0B7B1FF4E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BF3EB52-C8AA-4A60-992B-AA7DAE109855}" type="pres">
      <dgm:prSet presAssocID="{2D11F03A-DC87-4FEB-9708-09C0B7B1FF4E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489F3-1CEE-481B-AF24-992D9B8851C9}" type="pres">
      <dgm:prSet presAssocID="{CABD5025-0792-494D-A32D-D74AFCB65C7D}" presName="Image3" presStyleCnt="0"/>
      <dgm:spPr/>
    </dgm:pt>
    <dgm:pt modelId="{E9A13BD0-E154-4F49-9359-E617EFA43C1B}" type="pres">
      <dgm:prSet presAssocID="{CABD5025-0792-494D-A32D-D74AFCB65C7D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F764034B-7C56-4C9F-A01B-05C44D912B4D}" type="pres">
      <dgm:prSet presAssocID="{CABD5025-0792-494D-A32D-D74AFCB65C7D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5E3EA0-A049-4EAB-B721-84ADF8C4C590}" type="presOf" srcId="{EDBA3834-C085-4D1E-B147-E1E4B1FD4C62}" destId="{5F5AA551-ADF1-49E4-B945-E17DFFDF8DB8}" srcOrd="0" destOrd="0" presId="urn:microsoft.com/office/officeart/2011/layout/RadialPictureList"/>
    <dgm:cxn modelId="{9E4A24BB-3C10-42E7-8A2F-13E10F92ABFA}" type="presOf" srcId="{2D11F03A-DC87-4FEB-9708-09C0B7B1FF4E}" destId="{EBF3EB52-C8AA-4A60-992B-AA7DAE109855}" srcOrd="0" destOrd="0" presId="urn:microsoft.com/office/officeart/2011/layout/RadialPictureList"/>
    <dgm:cxn modelId="{397F825D-5F3D-4870-8862-4F31E8340EA9}" srcId="{C4471AE5-8EED-4842-9C2D-D5DE2D497A71}" destId="{2D11F03A-DC87-4FEB-9708-09C0B7B1FF4E}" srcOrd="1" destOrd="0" parTransId="{C269AB43-D213-4A45-8A77-B670468B236B}" sibTransId="{16EA0804-3797-4D78-B763-5FCEC2DD987B}"/>
    <dgm:cxn modelId="{8BC208C4-7C97-4EE5-A1D3-C7F9034509B4}" srcId="{08FE1531-A77E-4FBF-A2E0-C8F42A157E1E}" destId="{C4471AE5-8EED-4842-9C2D-D5DE2D497A71}" srcOrd="0" destOrd="0" parTransId="{4148223B-E38F-4D17-AACE-175736DCD585}" sibTransId="{2ED99FE3-B1F4-426B-BABE-E6E8B323C6E0}"/>
    <dgm:cxn modelId="{31B3D851-53D4-46C0-A94C-9C3BFFAFFE14}" srcId="{C4471AE5-8EED-4842-9C2D-D5DE2D497A71}" destId="{CABD5025-0792-494D-A32D-D74AFCB65C7D}" srcOrd="2" destOrd="0" parTransId="{35C2AB4C-65CD-48CD-A013-4BF6B60FBF13}" sibTransId="{CA6078F5-ECCB-4EA8-853D-277416D32EDA}"/>
    <dgm:cxn modelId="{0C1959EA-326A-4DC0-B08F-0EF888B1D0C6}" type="presOf" srcId="{08FE1531-A77E-4FBF-A2E0-C8F42A157E1E}" destId="{78A12C02-DBA8-4AC7-B473-C5F5649358F7}" srcOrd="0" destOrd="0" presId="urn:microsoft.com/office/officeart/2011/layout/RadialPictureList"/>
    <dgm:cxn modelId="{4DF7D1F4-551D-413D-B80D-24236367BCDC}" srcId="{C4471AE5-8EED-4842-9C2D-D5DE2D497A71}" destId="{EDBA3834-C085-4D1E-B147-E1E4B1FD4C62}" srcOrd="0" destOrd="0" parTransId="{A818264B-224F-4B0D-BAC5-C95FD79518F3}" sibTransId="{3AF4C13F-B34B-4D88-A84C-9DA907E13773}"/>
    <dgm:cxn modelId="{36C433AA-D8A4-484D-B117-B8D9D192659E}" type="presOf" srcId="{C4471AE5-8EED-4842-9C2D-D5DE2D497A71}" destId="{BCC1B6FA-9AE6-4DFE-A2EB-8F03BBEE9583}" srcOrd="0" destOrd="0" presId="urn:microsoft.com/office/officeart/2011/layout/RadialPictureList"/>
    <dgm:cxn modelId="{5182941E-2AA9-4E87-AAE7-3C2718418BD8}" type="presOf" srcId="{CABD5025-0792-494D-A32D-D74AFCB65C7D}" destId="{F764034B-7C56-4C9F-A01B-05C44D912B4D}" srcOrd="0" destOrd="0" presId="urn:microsoft.com/office/officeart/2011/layout/RadialPictureList"/>
    <dgm:cxn modelId="{3228621B-6A2D-4094-A3DC-2042C03802C2}" type="presParOf" srcId="{78A12C02-DBA8-4AC7-B473-C5F5649358F7}" destId="{BCC1B6FA-9AE6-4DFE-A2EB-8F03BBEE9583}" srcOrd="0" destOrd="0" presId="urn:microsoft.com/office/officeart/2011/layout/RadialPictureList"/>
    <dgm:cxn modelId="{AFA82420-D913-4B43-9EF5-75E1FC576433}" type="presParOf" srcId="{78A12C02-DBA8-4AC7-B473-C5F5649358F7}" destId="{F163EB39-E1C6-43FD-931A-7DEDA5EF5658}" srcOrd="1" destOrd="0" presId="urn:microsoft.com/office/officeart/2011/layout/RadialPictureList"/>
    <dgm:cxn modelId="{6CCFE766-E702-4D35-9FBA-46714898DAB9}" type="presParOf" srcId="{78A12C02-DBA8-4AC7-B473-C5F5649358F7}" destId="{76A23F7E-421D-4B37-842F-513DB0735C16}" srcOrd="2" destOrd="0" presId="urn:microsoft.com/office/officeart/2011/layout/RadialPictureList"/>
    <dgm:cxn modelId="{64991780-8694-42D8-8D8D-5415EE47544C}" type="presParOf" srcId="{78A12C02-DBA8-4AC7-B473-C5F5649358F7}" destId="{5F5AA551-ADF1-49E4-B945-E17DFFDF8DB8}" srcOrd="3" destOrd="0" presId="urn:microsoft.com/office/officeart/2011/layout/RadialPictureList"/>
    <dgm:cxn modelId="{31D21820-1D07-40A2-8EB6-B9CFDBF0AC29}" type="presParOf" srcId="{78A12C02-DBA8-4AC7-B473-C5F5649358F7}" destId="{B243A986-2F23-43B5-B0F4-D57BA9745011}" srcOrd="4" destOrd="0" presId="urn:microsoft.com/office/officeart/2011/layout/RadialPictureList"/>
    <dgm:cxn modelId="{33BAA506-85C7-41CF-9D68-BF334F8A5CEC}" type="presParOf" srcId="{B243A986-2F23-43B5-B0F4-D57BA9745011}" destId="{F161189E-E4CF-4378-8187-02585BAADC71}" srcOrd="0" destOrd="0" presId="urn:microsoft.com/office/officeart/2011/layout/RadialPictureList"/>
    <dgm:cxn modelId="{EDD419B8-8231-4842-AF4B-16860E74D249}" type="presParOf" srcId="{78A12C02-DBA8-4AC7-B473-C5F5649358F7}" destId="{EBF3EB52-C8AA-4A60-992B-AA7DAE109855}" srcOrd="5" destOrd="0" presId="urn:microsoft.com/office/officeart/2011/layout/RadialPictureList"/>
    <dgm:cxn modelId="{8E5A1EED-02A9-4638-BE4D-E3941CAD2B26}" type="presParOf" srcId="{78A12C02-DBA8-4AC7-B473-C5F5649358F7}" destId="{066489F3-1CEE-481B-AF24-992D9B8851C9}" srcOrd="6" destOrd="0" presId="urn:microsoft.com/office/officeart/2011/layout/RadialPictureList"/>
    <dgm:cxn modelId="{65163FBD-803D-4580-95C4-0DE9050B03F8}" type="presParOf" srcId="{066489F3-1CEE-481B-AF24-992D9B8851C9}" destId="{E9A13BD0-E154-4F49-9359-E617EFA43C1B}" srcOrd="0" destOrd="0" presId="urn:microsoft.com/office/officeart/2011/layout/RadialPictureList"/>
    <dgm:cxn modelId="{28888137-918C-4669-9BB6-C7EE7A38B46C}" type="presParOf" srcId="{78A12C02-DBA8-4AC7-B473-C5F5649358F7}" destId="{F764034B-7C56-4C9F-A01B-05C44D912B4D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2D235E8-1106-4741-9BC8-4AAB2AE6540A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B7752B-021C-41E9-A7FE-73416D82CEF9}">
      <dgm:prSet phldrT="[Text]"/>
      <dgm:spPr/>
      <dgm:t>
        <a:bodyPr/>
        <a:lstStyle/>
        <a:p>
          <a:r>
            <a:rPr lang="en-US" dirty="0" smtClean="0"/>
            <a:t>Power                               Circuit </a:t>
          </a:r>
          <a:endParaRPr lang="en-US" dirty="0"/>
        </a:p>
      </dgm:t>
    </dgm:pt>
    <dgm:pt modelId="{ACF52134-8800-4D2C-8023-889DAB8A2863}" type="parTrans" cxnId="{99460CB1-2A1A-49AA-80FA-B30950D72F37}">
      <dgm:prSet/>
      <dgm:spPr/>
      <dgm:t>
        <a:bodyPr/>
        <a:lstStyle/>
        <a:p>
          <a:endParaRPr lang="en-US"/>
        </a:p>
      </dgm:t>
    </dgm:pt>
    <dgm:pt modelId="{2D67F474-386A-4C38-B8FF-D4F74D7CBBFD}" type="sibTrans" cxnId="{99460CB1-2A1A-49AA-80FA-B30950D72F37}">
      <dgm:prSet/>
      <dgm:spPr/>
      <dgm:t>
        <a:bodyPr/>
        <a:lstStyle/>
        <a:p>
          <a:endParaRPr lang="en-US"/>
        </a:p>
      </dgm:t>
    </dgm:pt>
    <dgm:pt modelId="{4EBA96CE-6A15-4243-8F88-FC7934AA7019}" type="pres">
      <dgm:prSet presAssocID="{B2D235E8-1106-4741-9BC8-4AAB2AE6540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49D431F-9EDF-4AD1-80F6-F978BDB485B9}" type="pres">
      <dgm:prSet presAssocID="{E8B7752B-021C-41E9-A7FE-73416D82CEF9}" presName="composite" presStyleCnt="0">
        <dgm:presLayoutVars>
          <dgm:chMax/>
          <dgm:chPref/>
        </dgm:presLayoutVars>
      </dgm:prSet>
      <dgm:spPr/>
    </dgm:pt>
    <dgm:pt modelId="{B3C48D34-E853-4417-BE96-ADEB41475C3E}" type="pres">
      <dgm:prSet presAssocID="{E8B7752B-021C-41E9-A7FE-73416D82CEF9}" presName="Image" presStyleLbl="bgImgPlace1" presStyleIdx="0" presStyleCnt="1" custScaleX="260200" custScaleY="177537" custLinFactNeighborX="774" custLinFactNeighborY="-169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B567F1-2298-4CE3-BED9-FB1B4BDDA2A2}" type="pres">
      <dgm:prSet presAssocID="{E8B7752B-021C-41E9-A7FE-73416D82CEF9}" presName="ParentText" presStyleLbl="revTx" presStyleIdx="0" presStyleCnt="1" custLinFactNeighborX="8999" custLinFactNeighborY="113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02AA-863C-4256-AF27-167EC6D89033}" type="pres">
      <dgm:prSet presAssocID="{E8B7752B-021C-41E9-A7FE-73416D82CEF9}" presName="tlFrame" presStyleLbl="node1" presStyleIdx="0" presStyleCnt="4" custLinFactNeighborX="67189" custLinFactNeighborY="68516"/>
      <dgm:spPr/>
    </dgm:pt>
    <dgm:pt modelId="{5FAB7BA6-3AA5-47B4-BC27-2A9C1EA23033}" type="pres">
      <dgm:prSet presAssocID="{E8B7752B-021C-41E9-A7FE-73416D82CEF9}" presName="trFrame" presStyleLbl="node1" presStyleIdx="1" presStyleCnt="4" custLinFactNeighborX="-2688" custLinFactNeighborY="61798"/>
      <dgm:spPr/>
    </dgm:pt>
    <dgm:pt modelId="{93C77346-FFB0-4586-AD46-DA3583D81CDA}" type="pres">
      <dgm:prSet presAssocID="{E8B7752B-021C-41E9-A7FE-73416D82CEF9}" presName="blFrame" presStyleLbl="node1" presStyleIdx="2" presStyleCnt="4" custLinFactNeighborX="68533" custLinFactNeighborY="-8061"/>
      <dgm:spPr/>
    </dgm:pt>
    <dgm:pt modelId="{D0A667FB-F729-4E77-B459-6EBA4921B254}" type="pres">
      <dgm:prSet presAssocID="{E8B7752B-021C-41E9-A7FE-73416D82CEF9}" presName="brFrame" presStyleLbl="node1" presStyleIdx="3" presStyleCnt="4"/>
      <dgm:spPr/>
    </dgm:pt>
  </dgm:ptLst>
  <dgm:cxnLst>
    <dgm:cxn modelId="{0A83E5AF-422B-4565-9FB9-5379D970664F}" type="presOf" srcId="{E8B7752B-021C-41E9-A7FE-73416D82CEF9}" destId="{0EB567F1-2298-4CE3-BED9-FB1B4BDDA2A2}" srcOrd="0" destOrd="0" presId="urn:microsoft.com/office/officeart/2009/3/layout/FramedTextPicture"/>
    <dgm:cxn modelId="{38F7ECE4-026C-4602-AE73-C280C54466E2}" type="presOf" srcId="{B2D235E8-1106-4741-9BC8-4AAB2AE6540A}" destId="{4EBA96CE-6A15-4243-8F88-FC7934AA7019}" srcOrd="0" destOrd="0" presId="urn:microsoft.com/office/officeart/2009/3/layout/FramedTextPicture"/>
    <dgm:cxn modelId="{99460CB1-2A1A-49AA-80FA-B30950D72F37}" srcId="{B2D235E8-1106-4741-9BC8-4AAB2AE6540A}" destId="{E8B7752B-021C-41E9-A7FE-73416D82CEF9}" srcOrd="0" destOrd="0" parTransId="{ACF52134-8800-4D2C-8023-889DAB8A2863}" sibTransId="{2D67F474-386A-4C38-B8FF-D4F74D7CBBFD}"/>
    <dgm:cxn modelId="{8AE68B53-D217-472D-9CC9-E5EEFAD42846}" type="presParOf" srcId="{4EBA96CE-6A15-4243-8F88-FC7934AA7019}" destId="{049D431F-9EDF-4AD1-80F6-F978BDB485B9}" srcOrd="0" destOrd="0" presId="urn:microsoft.com/office/officeart/2009/3/layout/FramedTextPicture"/>
    <dgm:cxn modelId="{E7796D78-01DC-4CE5-95A4-59D3B75D4B35}" type="presParOf" srcId="{049D431F-9EDF-4AD1-80F6-F978BDB485B9}" destId="{B3C48D34-E853-4417-BE96-ADEB41475C3E}" srcOrd="0" destOrd="0" presId="urn:microsoft.com/office/officeart/2009/3/layout/FramedTextPicture"/>
    <dgm:cxn modelId="{F57C2D17-2984-496D-A5CC-15553884F72E}" type="presParOf" srcId="{049D431F-9EDF-4AD1-80F6-F978BDB485B9}" destId="{0EB567F1-2298-4CE3-BED9-FB1B4BDDA2A2}" srcOrd="1" destOrd="0" presId="urn:microsoft.com/office/officeart/2009/3/layout/FramedTextPicture"/>
    <dgm:cxn modelId="{15044805-D989-4F87-8496-076EC3081543}" type="presParOf" srcId="{049D431F-9EDF-4AD1-80F6-F978BDB485B9}" destId="{5EF302AA-863C-4256-AF27-167EC6D89033}" srcOrd="2" destOrd="0" presId="urn:microsoft.com/office/officeart/2009/3/layout/FramedTextPicture"/>
    <dgm:cxn modelId="{A8C16494-6B32-40DA-AF7A-6346FD2DCF14}" type="presParOf" srcId="{049D431F-9EDF-4AD1-80F6-F978BDB485B9}" destId="{5FAB7BA6-3AA5-47B4-BC27-2A9C1EA23033}" srcOrd="3" destOrd="0" presId="urn:microsoft.com/office/officeart/2009/3/layout/FramedTextPicture"/>
    <dgm:cxn modelId="{03C41098-B030-41E4-A3A2-416FB27EEE44}" type="presParOf" srcId="{049D431F-9EDF-4AD1-80F6-F978BDB485B9}" destId="{93C77346-FFB0-4586-AD46-DA3583D81CDA}" srcOrd="4" destOrd="0" presId="urn:microsoft.com/office/officeart/2009/3/layout/FramedTextPicture"/>
    <dgm:cxn modelId="{AF3DBB78-FCFF-4CDA-BCF4-FD5CF997E8CA}" type="presParOf" srcId="{049D431F-9EDF-4AD1-80F6-F978BDB485B9}" destId="{D0A667FB-F729-4E77-B459-6EBA4921B254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4B5C17E-8790-4F3C-BCD4-0EF384435BAE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A6D142-2542-4651-A4C3-3B8062B1F8BF}">
      <dgm:prSet phldrT="[Text]"/>
      <dgm:spPr/>
      <dgm:t>
        <a:bodyPr/>
        <a:lstStyle/>
        <a:p>
          <a:r>
            <a:rPr lang="en-US" dirty="0" smtClean="0"/>
            <a:t>End Effector Circuit </a:t>
          </a:r>
          <a:endParaRPr lang="en-US" dirty="0"/>
        </a:p>
      </dgm:t>
    </dgm:pt>
    <dgm:pt modelId="{B4573F51-6DF0-4274-9708-A9898F4554E7}" type="parTrans" cxnId="{131CCA17-8AC7-43AE-84B1-C841A8792630}">
      <dgm:prSet/>
      <dgm:spPr/>
      <dgm:t>
        <a:bodyPr/>
        <a:lstStyle/>
        <a:p>
          <a:endParaRPr lang="en-US"/>
        </a:p>
      </dgm:t>
    </dgm:pt>
    <dgm:pt modelId="{BF28FB70-2A1A-4B69-8FE6-C2DD8BCC33C2}" type="sibTrans" cxnId="{131CCA17-8AC7-43AE-84B1-C841A8792630}">
      <dgm:prSet/>
      <dgm:spPr/>
      <dgm:t>
        <a:bodyPr/>
        <a:lstStyle/>
        <a:p>
          <a:endParaRPr lang="en-US"/>
        </a:p>
      </dgm:t>
    </dgm:pt>
    <dgm:pt modelId="{B00A4BC9-B571-4133-A653-11EBAAF60B6C}" type="pres">
      <dgm:prSet presAssocID="{04B5C17E-8790-4F3C-BCD4-0EF384435BA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327395A-0BB2-456D-8F19-5DA57E3BA739}" type="pres">
      <dgm:prSet presAssocID="{FDA6D142-2542-4651-A4C3-3B8062B1F8BF}" presName="composite" presStyleCnt="0">
        <dgm:presLayoutVars>
          <dgm:chMax/>
          <dgm:chPref/>
        </dgm:presLayoutVars>
      </dgm:prSet>
      <dgm:spPr/>
    </dgm:pt>
    <dgm:pt modelId="{E8F3C21D-A3AF-48AA-B916-4ACAEBE85973}" type="pres">
      <dgm:prSet presAssocID="{FDA6D142-2542-4651-A4C3-3B8062B1F8BF}" presName="Image" presStyleLbl="bgImgPlace1" presStyleIdx="0" presStyleCnt="1" custScaleX="426397" custScaleY="265400" custLinFactNeighborX="-232" custLinFactNeighborY="-5640"/>
      <dgm:spPr>
        <a:blipFill dpi="0" rotWithShape="1">
          <a:blip xmlns:r="http://schemas.openxmlformats.org/officeDocument/2006/relationships" r:embed="rId1"/>
          <a:srcRect/>
          <a:stretch>
            <a:fillRect l="-140" t="-20407" r="140" b="20407"/>
          </a:stretch>
        </a:blipFill>
      </dgm:spPr>
      <dgm:t>
        <a:bodyPr/>
        <a:lstStyle/>
        <a:p>
          <a:endParaRPr lang="en-US"/>
        </a:p>
      </dgm:t>
    </dgm:pt>
    <dgm:pt modelId="{59F8BB8F-28DD-483D-89D8-ECD94345F513}" type="pres">
      <dgm:prSet presAssocID="{FDA6D142-2542-4651-A4C3-3B8062B1F8BF}" presName="ParentText" presStyleLbl="revTx" presStyleIdx="0" presStyleCnt="1" custLinFactNeighborX="4596" custLinFactNeighborY="279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1AAA8-E796-4110-BA7B-0812117B4A5D}" type="pres">
      <dgm:prSet presAssocID="{FDA6D142-2542-4651-A4C3-3B8062B1F8BF}" presName="tlFrame" presStyleLbl="node1" presStyleIdx="0" presStyleCnt="4" custLinFactNeighborX="43054" custLinFactNeighborY="81201"/>
      <dgm:spPr/>
    </dgm:pt>
    <dgm:pt modelId="{68E07A62-06CC-474C-93DE-C8A989098FDA}" type="pres">
      <dgm:prSet presAssocID="{FDA6D142-2542-4651-A4C3-3B8062B1F8BF}" presName="trFrame" presStyleLbl="node1" presStyleIdx="1" presStyleCnt="4" custLinFactNeighborX="12240" custLinFactNeighborY="66273"/>
      <dgm:spPr/>
    </dgm:pt>
    <dgm:pt modelId="{1338758A-1147-4B1B-B31D-6EE2670BFB39}" type="pres">
      <dgm:prSet presAssocID="{FDA6D142-2542-4651-A4C3-3B8062B1F8BF}" presName="blFrame" presStyleLbl="node1" presStyleIdx="2" presStyleCnt="4" custLinFactNeighborX="41460" custLinFactNeighborY="44274"/>
      <dgm:spPr/>
    </dgm:pt>
    <dgm:pt modelId="{1F8112E9-6B98-4AA2-854F-956731B4748B}" type="pres">
      <dgm:prSet presAssocID="{FDA6D142-2542-4651-A4C3-3B8062B1F8BF}" presName="brFrame" presStyleLbl="node1" presStyleIdx="3" presStyleCnt="4" custLinFactNeighborX="12240" custLinFactNeighborY="44274"/>
      <dgm:spPr/>
    </dgm:pt>
  </dgm:ptLst>
  <dgm:cxnLst>
    <dgm:cxn modelId="{E99C4C13-268F-4F15-A441-D57C2BB7FD7D}" type="presOf" srcId="{FDA6D142-2542-4651-A4C3-3B8062B1F8BF}" destId="{59F8BB8F-28DD-483D-89D8-ECD94345F513}" srcOrd="0" destOrd="0" presId="urn:microsoft.com/office/officeart/2009/3/layout/FramedTextPicture"/>
    <dgm:cxn modelId="{131CCA17-8AC7-43AE-84B1-C841A8792630}" srcId="{04B5C17E-8790-4F3C-BCD4-0EF384435BAE}" destId="{FDA6D142-2542-4651-A4C3-3B8062B1F8BF}" srcOrd="0" destOrd="0" parTransId="{B4573F51-6DF0-4274-9708-A9898F4554E7}" sibTransId="{BF28FB70-2A1A-4B69-8FE6-C2DD8BCC33C2}"/>
    <dgm:cxn modelId="{C173BFDF-2552-46D1-97E2-FEBB5759B604}" type="presOf" srcId="{04B5C17E-8790-4F3C-BCD4-0EF384435BAE}" destId="{B00A4BC9-B571-4133-A653-11EBAAF60B6C}" srcOrd="0" destOrd="0" presId="urn:microsoft.com/office/officeart/2009/3/layout/FramedTextPicture"/>
    <dgm:cxn modelId="{486F27AC-C89E-4184-9AF5-443D8AE3E720}" type="presParOf" srcId="{B00A4BC9-B571-4133-A653-11EBAAF60B6C}" destId="{0327395A-0BB2-456D-8F19-5DA57E3BA739}" srcOrd="0" destOrd="0" presId="urn:microsoft.com/office/officeart/2009/3/layout/FramedTextPicture"/>
    <dgm:cxn modelId="{80B0F333-C1C1-40C2-8EF3-AD7BA5453E86}" type="presParOf" srcId="{0327395A-0BB2-456D-8F19-5DA57E3BA739}" destId="{E8F3C21D-A3AF-48AA-B916-4ACAEBE85973}" srcOrd="0" destOrd="0" presId="urn:microsoft.com/office/officeart/2009/3/layout/FramedTextPicture"/>
    <dgm:cxn modelId="{236D9B00-4B10-4A23-B2A6-5FDDF1F1EBF0}" type="presParOf" srcId="{0327395A-0BB2-456D-8F19-5DA57E3BA739}" destId="{59F8BB8F-28DD-483D-89D8-ECD94345F513}" srcOrd="1" destOrd="0" presId="urn:microsoft.com/office/officeart/2009/3/layout/FramedTextPicture"/>
    <dgm:cxn modelId="{38DE0ABA-EA8C-4FF8-8F4D-5BA66C6BD5B5}" type="presParOf" srcId="{0327395A-0BB2-456D-8F19-5DA57E3BA739}" destId="{C4C1AAA8-E796-4110-BA7B-0812117B4A5D}" srcOrd="2" destOrd="0" presId="urn:microsoft.com/office/officeart/2009/3/layout/FramedTextPicture"/>
    <dgm:cxn modelId="{8BCB68E6-2605-4B87-AF73-E29FFD81C639}" type="presParOf" srcId="{0327395A-0BB2-456D-8F19-5DA57E3BA739}" destId="{68E07A62-06CC-474C-93DE-C8A989098FDA}" srcOrd="3" destOrd="0" presId="urn:microsoft.com/office/officeart/2009/3/layout/FramedTextPicture"/>
    <dgm:cxn modelId="{53295ECC-AB95-4F07-866E-DA48A7337324}" type="presParOf" srcId="{0327395A-0BB2-456D-8F19-5DA57E3BA739}" destId="{1338758A-1147-4B1B-B31D-6EE2670BFB39}" srcOrd="4" destOrd="0" presId="urn:microsoft.com/office/officeart/2009/3/layout/FramedTextPicture"/>
    <dgm:cxn modelId="{B749A635-E744-4FAA-A1BE-B39DD0482A3A}" type="presParOf" srcId="{0327395A-0BB2-456D-8F19-5DA57E3BA739}" destId="{1F8112E9-6B98-4AA2-854F-956731B4748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0FEF8CF-32D7-4E1A-A273-B09072A520A9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095854-092B-435A-90EB-9F39B6B50B62}">
      <dgm:prSet phldrT="[Text]"/>
      <dgm:spPr/>
      <dgm:t>
        <a:bodyPr/>
        <a:lstStyle/>
        <a:p>
          <a:r>
            <a:rPr lang="en-US" dirty="0" smtClean="0"/>
            <a:t>Actual Work </a:t>
          </a:r>
          <a:endParaRPr lang="en-US" dirty="0"/>
        </a:p>
      </dgm:t>
    </dgm:pt>
    <dgm:pt modelId="{B1A649D5-00AE-4F8C-8998-D3F3475AF67A}" type="parTrans" cxnId="{EC28D2E5-494E-445A-BFCF-5C3955176DEA}">
      <dgm:prSet/>
      <dgm:spPr/>
      <dgm:t>
        <a:bodyPr/>
        <a:lstStyle/>
        <a:p>
          <a:endParaRPr lang="en-US"/>
        </a:p>
      </dgm:t>
    </dgm:pt>
    <dgm:pt modelId="{FDE73A68-7B41-4144-B893-ACB765F4CC3E}" type="sibTrans" cxnId="{EC28D2E5-494E-445A-BFCF-5C3955176DEA}">
      <dgm:prSet/>
      <dgm:spPr/>
      <dgm:t>
        <a:bodyPr/>
        <a:lstStyle/>
        <a:p>
          <a:endParaRPr lang="en-US"/>
        </a:p>
      </dgm:t>
    </dgm:pt>
    <dgm:pt modelId="{8ED62165-2D69-43C3-A4DE-EC27E0ADFDD0}" type="pres">
      <dgm:prSet presAssocID="{60FEF8CF-32D7-4E1A-A273-B09072A520A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B6CD1FE-E228-45D6-86B2-04BF34014BB2}" type="pres">
      <dgm:prSet presAssocID="{B7095854-092B-435A-90EB-9F39B6B50B62}" presName="composite" presStyleCnt="0">
        <dgm:presLayoutVars>
          <dgm:chMax/>
          <dgm:chPref/>
        </dgm:presLayoutVars>
      </dgm:prSet>
      <dgm:spPr/>
    </dgm:pt>
    <dgm:pt modelId="{472390E8-397D-43CD-80FC-F4895752DBC0}" type="pres">
      <dgm:prSet presAssocID="{B7095854-092B-435A-90EB-9F39B6B50B62}" presName="Image" presStyleLbl="bgImgPlace1" presStyleIdx="0" presStyleCnt="1" custScaleX="187904" custScaleY="188507" custLinFactNeighborX="-18777" custLinFactNeighborY="-1721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90C075-54F9-480C-9EE6-4E0771BD3A83}" type="pres">
      <dgm:prSet presAssocID="{B7095854-092B-435A-90EB-9F39B6B50B62}" presName="ParentText" presStyleLbl="revTx" presStyleIdx="0" presStyleCnt="1" custLinFactNeighborX="4521" custLinFactNeighborY="97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F04D8-AE71-40EB-9BDB-3AC4CC47539F}" type="pres">
      <dgm:prSet presAssocID="{B7095854-092B-435A-90EB-9F39B6B50B62}" presName="tlFrame" presStyleLbl="node1" presStyleIdx="0" presStyleCnt="4" custLinFactNeighborX="95738" custLinFactNeighborY="57713"/>
      <dgm:spPr/>
    </dgm:pt>
    <dgm:pt modelId="{4768E8BE-E29F-4928-ADC6-BDDD7F0E3D5C}" type="pres">
      <dgm:prSet presAssocID="{B7095854-092B-435A-90EB-9F39B6B50B62}" presName="trFrame" presStyleLbl="node1" presStyleIdx="1" presStyleCnt="4" custLinFactNeighborX="6760" custLinFactNeighborY="52838"/>
      <dgm:spPr/>
    </dgm:pt>
    <dgm:pt modelId="{3956C9CA-F30A-453D-A5EA-B77C47B5E8D8}" type="pres">
      <dgm:prSet presAssocID="{B7095854-092B-435A-90EB-9F39B6B50B62}" presName="blFrame" presStyleLbl="node1" presStyleIdx="2" presStyleCnt="4" custLinFactNeighborX="95738" custLinFactNeighborY="1466"/>
      <dgm:spPr/>
    </dgm:pt>
    <dgm:pt modelId="{075FFF79-E0F3-4681-BE03-1BC9D49BC2B2}" type="pres">
      <dgm:prSet presAssocID="{B7095854-092B-435A-90EB-9F39B6B50B62}" presName="brFrame" presStyleLbl="node1" presStyleIdx="3" presStyleCnt="4"/>
      <dgm:spPr/>
    </dgm:pt>
  </dgm:ptLst>
  <dgm:cxnLst>
    <dgm:cxn modelId="{8C81EB16-4D17-4456-BB02-B42F67B0F666}" type="presOf" srcId="{60FEF8CF-32D7-4E1A-A273-B09072A520A9}" destId="{8ED62165-2D69-43C3-A4DE-EC27E0ADFDD0}" srcOrd="0" destOrd="0" presId="urn:microsoft.com/office/officeart/2009/3/layout/FramedTextPicture"/>
    <dgm:cxn modelId="{601C3312-DE35-44BB-8C50-AC0F54860C71}" type="presOf" srcId="{B7095854-092B-435A-90EB-9F39B6B50B62}" destId="{0E90C075-54F9-480C-9EE6-4E0771BD3A83}" srcOrd="0" destOrd="0" presId="urn:microsoft.com/office/officeart/2009/3/layout/FramedTextPicture"/>
    <dgm:cxn modelId="{EC28D2E5-494E-445A-BFCF-5C3955176DEA}" srcId="{60FEF8CF-32D7-4E1A-A273-B09072A520A9}" destId="{B7095854-092B-435A-90EB-9F39B6B50B62}" srcOrd="0" destOrd="0" parTransId="{B1A649D5-00AE-4F8C-8998-D3F3475AF67A}" sibTransId="{FDE73A68-7B41-4144-B893-ACB765F4CC3E}"/>
    <dgm:cxn modelId="{2A009A46-EEC1-4660-891B-B4A9BCABB351}" type="presParOf" srcId="{8ED62165-2D69-43C3-A4DE-EC27E0ADFDD0}" destId="{0B6CD1FE-E228-45D6-86B2-04BF34014BB2}" srcOrd="0" destOrd="0" presId="urn:microsoft.com/office/officeart/2009/3/layout/FramedTextPicture"/>
    <dgm:cxn modelId="{FBC38A7D-EC99-446B-B683-613971A6FCB7}" type="presParOf" srcId="{0B6CD1FE-E228-45D6-86B2-04BF34014BB2}" destId="{472390E8-397D-43CD-80FC-F4895752DBC0}" srcOrd="0" destOrd="0" presId="urn:microsoft.com/office/officeart/2009/3/layout/FramedTextPicture"/>
    <dgm:cxn modelId="{3CA83931-1D43-4861-9A3C-0F628567B829}" type="presParOf" srcId="{0B6CD1FE-E228-45D6-86B2-04BF34014BB2}" destId="{0E90C075-54F9-480C-9EE6-4E0771BD3A83}" srcOrd="1" destOrd="0" presId="urn:microsoft.com/office/officeart/2009/3/layout/FramedTextPicture"/>
    <dgm:cxn modelId="{54CE15FE-39AE-473C-A814-1A563C97DB5A}" type="presParOf" srcId="{0B6CD1FE-E228-45D6-86B2-04BF34014BB2}" destId="{697F04D8-AE71-40EB-9BDB-3AC4CC47539F}" srcOrd="2" destOrd="0" presId="urn:microsoft.com/office/officeart/2009/3/layout/FramedTextPicture"/>
    <dgm:cxn modelId="{1517364B-A31F-4212-9C62-06EBACDBA303}" type="presParOf" srcId="{0B6CD1FE-E228-45D6-86B2-04BF34014BB2}" destId="{4768E8BE-E29F-4928-ADC6-BDDD7F0E3D5C}" srcOrd="3" destOrd="0" presId="urn:microsoft.com/office/officeart/2009/3/layout/FramedTextPicture"/>
    <dgm:cxn modelId="{98352DB7-D661-4A9B-A001-E7119CC7BEE6}" type="presParOf" srcId="{0B6CD1FE-E228-45D6-86B2-04BF34014BB2}" destId="{3956C9CA-F30A-453D-A5EA-B77C47B5E8D8}" srcOrd="4" destOrd="0" presId="urn:microsoft.com/office/officeart/2009/3/layout/FramedTextPicture"/>
    <dgm:cxn modelId="{BE803C43-9E67-4A03-B722-5B17E5D675FD}" type="presParOf" srcId="{0B6CD1FE-E228-45D6-86B2-04BF34014BB2}" destId="{075FFF79-E0F3-4681-BE03-1BC9D49BC2B2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F683F5D-2D57-48DC-9490-4E497AC91CB9}" type="doc">
      <dgm:prSet loTypeId="urn:microsoft.com/office/officeart/2008/layout/AlternatingPictureCircles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E25785-6491-4577-B8ED-493BC3663918}">
      <dgm:prSet phldrT="[Text]" custT="1"/>
      <dgm:spPr/>
      <dgm:t>
        <a:bodyPr/>
        <a:lstStyle/>
        <a:p>
          <a:r>
            <a:rPr lang="en-US" sz="2000" dirty="0" smtClean="0"/>
            <a:t>Piece</a:t>
          </a:r>
          <a:endParaRPr lang="en-US" sz="2000" dirty="0"/>
        </a:p>
      </dgm:t>
    </dgm:pt>
    <dgm:pt modelId="{B7569DCC-ED03-464F-96FA-116F10D11415}" type="parTrans" cxnId="{66FF48D6-52A4-4431-842B-2C67CC4C8652}">
      <dgm:prSet/>
      <dgm:spPr/>
      <dgm:t>
        <a:bodyPr/>
        <a:lstStyle/>
        <a:p>
          <a:endParaRPr lang="en-US"/>
        </a:p>
      </dgm:t>
    </dgm:pt>
    <dgm:pt modelId="{EEF2C06F-CF18-480E-A118-F5C3C8E40A94}" type="sibTrans" cxnId="{66FF48D6-52A4-4431-842B-2C67CC4C8652}">
      <dgm:prSet/>
      <dgm:spPr/>
      <dgm:t>
        <a:bodyPr/>
        <a:lstStyle/>
        <a:p>
          <a:endParaRPr lang="en-US"/>
        </a:p>
      </dgm:t>
    </dgm:pt>
    <dgm:pt modelId="{7DDDA178-1BB2-4B5B-A8ED-B255876B6FA6}">
      <dgm:prSet phldrT="[Text]" custT="1"/>
      <dgm:spPr/>
      <dgm:t>
        <a:bodyPr/>
        <a:lstStyle/>
        <a:p>
          <a:r>
            <a:rPr lang="en-US" sz="1800" dirty="0" smtClean="0"/>
            <a:t>Camera Process</a:t>
          </a:r>
          <a:endParaRPr lang="en-US" sz="1800" dirty="0"/>
        </a:p>
      </dgm:t>
    </dgm:pt>
    <dgm:pt modelId="{E2769103-164A-409E-8C0B-0CCE0B52C064}" type="parTrans" cxnId="{77BB1025-A72F-4FD6-85E0-7E4E1C2AD4E9}">
      <dgm:prSet/>
      <dgm:spPr/>
      <dgm:t>
        <a:bodyPr/>
        <a:lstStyle/>
        <a:p>
          <a:endParaRPr lang="en-US"/>
        </a:p>
      </dgm:t>
    </dgm:pt>
    <dgm:pt modelId="{9BD9B442-E458-4081-810E-9FEA526D5DFB}" type="sibTrans" cxnId="{77BB1025-A72F-4FD6-85E0-7E4E1C2AD4E9}">
      <dgm:prSet/>
      <dgm:spPr/>
      <dgm:t>
        <a:bodyPr/>
        <a:lstStyle/>
        <a:p>
          <a:endParaRPr lang="en-US"/>
        </a:p>
      </dgm:t>
    </dgm:pt>
    <dgm:pt modelId="{57381FC0-EE91-4B1A-B3B6-2D432D6BCA54}">
      <dgm:prSet phldrT="[Text]"/>
      <dgm:spPr/>
      <dgm:t>
        <a:bodyPr/>
        <a:lstStyle/>
        <a:p>
          <a:r>
            <a:rPr lang="en-US" dirty="0" smtClean="0"/>
            <a:t>Center  of Piece</a:t>
          </a:r>
          <a:endParaRPr lang="en-US" dirty="0"/>
        </a:p>
      </dgm:t>
    </dgm:pt>
    <dgm:pt modelId="{92917C2E-0908-4354-9263-07C0BF08EACC}" type="parTrans" cxnId="{1B366523-6D50-46CD-A798-BDF398441E4F}">
      <dgm:prSet/>
      <dgm:spPr/>
      <dgm:t>
        <a:bodyPr/>
        <a:lstStyle/>
        <a:p>
          <a:endParaRPr lang="en-US"/>
        </a:p>
      </dgm:t>
    </dgm:pt>
    <dgm:pt modelId="{0084A5A5-2E83-47B3-BE1E-AB39D0063D3C}" type="sibTrans" cxnId="{1B366523-6D50-46CD-A798-BDF398441E4F}">
      <dgm:prSet/>
      <dgm:spPr/>
      <dgm:t>
        <a:bodyPr/>
        <a:lstStyle/>
        <a:p>
          <a:endParaRPr lang="en-US"/>
        </a:p>
      </dgm:t>
    </dgm:pt>
    <dgm:pt modelId="{FB1130B9-45FB-4438-B585-6BAEFDDCAC38}" type="pres">
      <dgm:prSet presAssocID="{EF683F5D-2D57-48DC-9490-4E497AC91CB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A4A1B9A-C62B-4BC2-833B-7A6D99982B6A}" type="pres">
      <dgm:prSet presAssocID="{84E25785-6491-4577-B8ED-493BC3663918}" presName="composite" presStyleCnt="0"/>
      <dgm:spPr/>
    </dgm:pt>
    <dgm:pt modelId="{828A22C7-B4FC-40F8-B7B8-4C68F982665B}" type="pres">
      <dgm:prSet presAssocID="{84E25785-6491-4577-B8ED-493BC3663918}" presName="Accent" presStyleLbl="alignNode1" presStyleIdx="0" presStyleCnt="5" custScaleX="212225" custScaleY="209939">
        <dgm:presLayoutVars>
          <dgm:chMax val="0"/>
          <dgm:chPref val="0"/>
        </dgm:presLayoutVars>
      </dgm:prSet>
      <dgm:spPr/>
    </dgm:pt>
    <dgm:pt modelId="{99A056E9-20A9-45B7-8FA7-C8294EA3D4C7}" type="pres">
      <dgm:prSet presAssocID="{84E25785-6491-4577-B8ED-493BC3663918}" presName="Image" presStyleLbl="bgImgPlace1" presStyleIdx="0" presStyleCnt="3" custScaleX="401301" custScaleY="277346" custLinFactX="-100000" custLinFactNeighborX="-114706" custLinFactNeighborY="28115">
        <dgm:presLayoutVars>
          <dgm:chMax val="0"/>
          <dgm:chPref val="0"/>
          <dgm:bulletEnabled val="1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57AD375-70D0-4C8F-8D40-0610029DD8D2}" type="pres">
      <dgm:prSet presAssocID="{84E25785-6491-4577-B8ED-493BC3663918}" presName="Parent" presStyleLbl="fgAccFollowNode1" presStyleIdx="0" presStyleCnt="3" custScaleX="203134" custScaleY="1952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36A8E6-2AD7-4B8F-B194-326106C97A51}" type="pres">
      <dgm:prSet presAssocID="{84E25785-6491-4577-B8ED-493BC3663918}" presName="Space" presStyleCnt="0">
        <dgm:presLayoutVars>
          <dgm:chMax val="0"/>
          <dgm:chPref val="0"/>
        </dgm:presLayoutVars>
      </dgm:prSet>
      <dgm:spPr/>
    </dgm:pt>
    <dgm:pt modelId="{80DA5D2F-E002-41CD-8234-3B7DC6AC0B56}" type="pres">
      <dgm:prSet presAssocID="{EEF2C06F-CF18-480E-A118-F5C3C8E40A94}" presName="ConnectorComposite" presStyleCnt="0"/>
      <dgm:spPr/>
    </dgm:pt>
    <dgm:pt modelId="{C50E0FCD-83AF-4A24-96EA-FB35641A6FC8}" type="pres">
      <dgm:prSet presAssocID="{EEF2C06F-CF18-480E-A118-F5C3C8E40A94}" presName="TopSpacing" presStyleCnt="0"/>
      <dgm:spPr/>
    </dgm:pt>
    <dgm:pt modelId="{CF9B74C7-5781-42AA-A85A-F91F650434D0}" type="pres">
      <dgm:prSet presAssocID="{EEF2C06F-CF18-480E-A118-F5C3C8E40A94}" presName="Connector" presStyleLbl="alignNode1" presStyleIdx="1" presStyleCnt="5"/>
      <dgm:spPr/>
    </dgm:pt>
    <dgm:pt modelId="{F5339976-40E0-49C1-B14B-317613F64F77}" type="pres">
      <dgm:prSet presAssocID="{EEF2C06F-CF18-480E-A118-F5C3C8E40A94}" presName="BottomSpacing" presStyleCnt="0"/>
      <dgm:spPr/>
    </dgm:pt>
    <dgm:pt modelId="{9E894633-A951-46FB-BE52-680EC34FB6F9}" type="pres">
      <dgm:prSet presAssocID="{7DDDA178-1BB2-4B5B-A8ED-B255876B6FA6}" presName="composite" presStyleCnt="0"/>
      <dgm:spPr/>
    </dgm:pt>
    <dgm:pt modelId="{7AED13A4-9A00-43AA-9124-0651F2AEB39E}" type="pres">
      <dgm:prSet presAssocID="{7DDDA178-1BB2-4B5B-A8ED-B255876B6FA6}" presName="Accent" presStyleLbl="alignNode1" presStyleIdx="2" presStyleCnt="5" custScaleX="250647" custScaleY="235331">
        <dgm:presLayoutVars>
          <dgm:chMax val="0"/>
          <dgm:chPref val="0"/>
        </dgm:presLayoutVars>
      </dgm:prSet>
      <dgm:spPr/>
    </dgm:pt>
    <dgm:pt modelId="{9AA1FB38-7C80-4BD4-A0FC-1A962EAAA3C7}" type="pres">
      <dgm:prSet presAssocID="{7DDDA178-1BB2-4B5B-A8ED-B255876B6FA6}" presName="Image" presStyleLbl="bgImgPlace1" presStyleIdx="1" presStyleCnt="3" custScaleX="467561" custScaleY="294965" custLinFactX="100000" custLinFactNeighborX="148868" custLinFactNeighborY="-11109">
        <dgm:presLayoutVars>
          <dgm:chMax val="0"/>
          <dgm:chPref val="0"/>
          <dgm:bulletEnabled val="1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A6D9C3A-1B35-42E4-A761-1C0ABE9EDABC}" type="pres">
      <dgm:prSet presAssocID="{7DDDA178-1BB2-4B5B-A8ED-B255876B6FA6}" presName="Parent" presStyleLbl="fgAccFollowNode1" presStyleIdx="1" presStyleCnt="3" custScaleX="242545" custScaleY="2376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01944-4077-446B-84ED-2E0666E82FFE}" type="pres">
      <dgm:prSet presAssocID="{7DDDA178-1BB2-4B5B-A8ED-B255876B6FA6}" presName="Space" presStyleCnt="0">
        <dgm:presLayoutVars>
          <dgm:chMax val="0"/>
          <dgm:chPref val="0"/>
        </dgm:presLayoutVars>
      </dgm:prSet>
      <dgm:spPr/>
    </dgm:pt>
    <dgm:pt modelId="{A2CBAAF2-0679-4D74-8DBB-A4A4CABF00A0}" type="pres">
      <dgm:prSet presAssocID="{9BD9B442-E458-4081-810E-9FEA526D5DFB}" presName="ConnectorComposite" presStyleCnt="0"/>
      <dgm:spPr/>
    </dgm:pt>
    <dgm:pt modelId="{E9E25061-16F1-4C87-A0D1-D7D073BD9AE1}" type="pres">
      <dgm:prSet presAssocID="{9BD9B442-E458-4081-810E-9FEA526D5DFB}" presName="TopSpacing" presStyleCnt="0"/>
      <dgm:spPr/>
    </dgm:pt>
    <dgm:pt modelId="{FADF21CE-C66B-400E-A97F-BC8ECBFA00DB}" type="pres">
      <dgm:prSet presAssocID="{9BD9B442-E458-4081-810E-9FEA526D5DFB}" presName="Connector" presStyleLbl="alignNode1" presStyleIdx="3" presStyleCnt="5"/>
      <dgm:spPr/>
    </dgm:pt>
    <dgm:pt modelId="{D6E3D87D-97E2-45A4-9C18-BB604290CC11}" type="pres">
      <dgm:prSet presAssocID="{9BD9B442-E458-4081-810E-9FEA526D5DFB}" presName="BottomSpacing" presStyleCnt="0"/>
      <dgm:spPr/>
    </dgm:pt>
    <dgm:pt modelId="{603B1CEA-F37D-480A-9D6A-C922F04939F3}" type="pres">
      <dgm:prSet presAssocID="{57381FC0-EE91-4B1A-B3B6-2D432D6BCA54}" presName="composite" presStyleCnt="0"/>
      <dgm:spPr/>
    </dgm:pt>
    <dgm:pt modelId="{7070D885-5F05-400F-B4CA-8CAE3CF54E74}" type="pres">
      <dgm:prSet presAssocID="{57381FC0-EE91-4B1A-B3B6-2D432D6BCA54}" presName="Accent" presStyleLbl="alignNode1" presStyleIdx="4" presStyleCnt="5" custScaleX="239121" custScaleY="247417">
        <dgm:presLayoutVars>
          <dgm:chMax val="0"/>
          <dgm:chPref val="0"/>
        </dgm:presLayoutVars>
      </dgm:prSet>
      <dgm:spPr/>
    </dgm:pt>
    <dgm:pt modelId="{EB316969-A63B-45C4-80CA-37BC2CCC1AFB}" type="pres">
      <dgm:prSet presAssocID="{57381FC0-EE91-4B1A-B3B6-2D432D6BCA54}" presName="Image" presStyleLbl="bgImgPlace1" presStyleIdx="2" presStyleCnt="3" custScaleX="409143" custScaleY="319682" custLinFactX="-100000" custLinFactNeighborX="-115250" custLinFactNeighborY="-39853">
        <dgm:presLayoutVars>
          <dgm:chMax val="0"/>
          <dgm:chPref val="0"/>
          <dgm:bulletEnabled val="1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D75B99E-2F90-4B45-9577-AE5D91B2BA87}" type="pres">
      <dgm:prSet presAssocID="{57381FC0-EE91-4B1A-B3B6-2D432D6BCA54}" presName="Parent" presStyleLbl="fgAccFollowNode1" presStyleIdx="2" presStyleCnt="3" custScaleX="242546" custScaleY="2542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BD11B-703D-4194-BDB7-2F37F91A62C3}" type="pres">
      <dgm:prSet presAssocID="{57381FC0-EE91-4B1A-B3B6-2D432D6BCA54}" presName="Space" presStyleCnt="0">
        <dgm:presLayoutVars>
          <dgm:chMax val="0"/>
          <dgm:chPref val="0"/>
        </dgm:presLayoutVars>
      </dgm:prSet>
      <dgm:spPr/>
    </dgm:pt>
  </dgm:ptLst>
  <dgm:cxnLst>
    <dgm:cxn modelId="{1B366523-6D50-46CD-A798-BDF398441E4F}" srcId="{EF683F5D-2D57-48DC-9490-4E497AC91CB9}" destId="{57381FC0-EE91-4B1A-B3B6-2D432D6BCA54}" srcOrd="2" destOrd="0" parTransId="{92917C2E-0908-4354-9263-07C0BF08EACC}" sibTransId="{0084A5A5-2E83-47B3-BE1E-AB39D0063D3C}"/>
    <dgm:cxn modelId="{992962BF-E6A4-4239-BAEF-CB7D92831B22}" type="presOf" srcId="{57381FC0-EE91-4B1A-B3B6-2D432D6BCA54}" destId="{BD75B99E-2F90-4B45-9577-AE5D91B2BA87}" srcOrd="0" destOrd="0" presId="urn:microsoft.com/office/officeart/2008/layout/AlternatingPictureCircles"/>
    <dgm:cxn modelId="{8A72C4EC-9039-4B0C-811B-ACA0E2420A76}" type="presOf" srcId="{84E25785-6491-4577-B8ED-493BC3663918}" destId="{857AD375-70D0-4C8F-8D40-0610029DD8D2}" srcOrd="0" destOrd="0" presId="urn:microsoft.com/office/officeart/2008/layout/AlternatingPictureCircles"/>
    <dgm:cxn modelId="{66FF48D6-52A4-4431-842B-2C67CC4C8652}" srcId="{EF683F5D-2D57-48DC-9490-4E497AC91CB9}" destId="{84E25785-6491-4577-B8ED-493BC3663918}" srcOrd="0" destOrd="0" parTransId="{B7569DCC-ED03-464F-96FA-116F10D11415}" sibTransId="{EEF2C06F-CF18-480E-A118-F5C3C8E40A94}"/>
    <dgm:cxn modelId="{77BB1025-A72F-4FD6-85E0-7E4E1C2AD4E9}" srcId="{EF683F5D-2D57-48DC-9490-4E497AC91CB9}" destId="{7DDDA178-1BB2-4B5B-A8ED-B255876B6FA6}" srcOrd="1" destOrd="0" parTransId="{E2769103-164A-409E-8C0B-0CCE0B52C064}" sibTransId="{9BD9B442-E458-4081-810E-9FEA526D5DFB}"/>
    <dgm:cxn modelId="{E654665A-D24E-4D45-AAEA-F16A56B9AD22}" type="presOf" srcId="{7DDDA178-1BB2-4B5B-A8ED-B255876B6FA6}" destId="{EA6D9C3A-1B35-42E4-A761-1C0ABE9EDABC}" srcOrd="0" destOrd="0" presId="urn:microsoft.com/office/officeart/2008/layout/AlternatingPictureCircles"/>
    <dgm:cxn modelId="{038CA1EF-E7E8-44AD-BF6E-1DA11E1D465D}" type="presOf" srcId="{EF683F5D-2D57-48DC-9490-4E497AC91CB9}" destId="{FB1130B9-45FB-4438-B585-6BAEFDDCAC38}" srcOrd="0" destOrd="0" presId="urn:microsoft.com/office/officeart/2008/layout/AlternatingPictureCircles"/>
    <dgm:cxn modelId="{79118F80-103B-49DB-B258-5D0784A57821}" type="presParOf" srcId="{FB1130B9-45FB-4438-B585-6BAEFDDCAC38}" destId="{0A4A1B9A-C62B-4BC2-833B-7A6D99982B6A}" srcOrd="0" destOrd="0" presId="urn:microsoft.com/office/officeart/2008/layout/AlternatingPictureCircles"/>
    <dgm:cxn modelId="{57FB53DA-DC2C-4958-983B-9162856B9A76}" type="presParOf" srcId="{0A4A1B9A-C62B-4BC2-833B-7A6D99982B6A}" destId="{828A22C7-B4FC-40F8-B7B8-4C68F982665B}" srcOrd="0" destOrd="0" presId="urn:microsoft.com/office/officeart/2008/layout/AlternatingPictureCircles"/>
    <dgm:cxn modelId="{383C888A-111F-4127-A913-3A293CEB07D2}" type="presParOf" srcId="{0A4A1B9A-C62B-4BC2-833B-7A6D99982B6A}" destId="{99A056E9-20A9-45B7-8FA7-C8294EA3D4C7}" srcOrd="1" destOrd="0" presId="urn:microsoft.com/office/officeart/2008/layout/AlternatingPictureCircles"/>
    <dgm:cxn modelId="{E802DD9B-5700-407B-AE67-BC5C66946B4B}" type="presParOf" srcId="{0A4A1B9A-C62B-4BC2-833B-7A6D99982B6A}" destId="{857AD375-70D0-4C8F-8D40-0610029DD8D2}" srcOrd="2" destOrd="0" presId="urn:microsoft.com/office/officeart/2008/layout/AlternatingPictureCircles"/>
    <dgm:cxn modelId="{C5CD79B3-64F9-4C95-86D0-600E41B13860}" type="presParOf" srcId="{0A4A1B9A-C62B-4BC2-833B-7A6D99982B6A}" destId="{0A36A8E6-2AD7-4B8F-B194-326106C97A51}" srcOrd="3" destOrd="0" presId="urn:microsoft.com/office/officeart/2008/layout/AlternatingPictureCircles"/>
    <dgm:cxn modelId="{13697996-CB55-4C78-A0A2-18347E19C86A}" type="presParOf" srcId="{FB1130B9-45FB-4438-B585-6BAEFDDCAC38}" destId="{80DA5D2F-E002-41CD-8234-3B7DC6AC0B56}" srcOrd="1" destOrd="0" presId="urn:microsoft.com/office/officeart/2008/layout/AlternatingPictureCircles"/>
    <dgm:cxn modelId="{9C412FBA-03D2-4A03-9DB8-742E5B31D27F}" type="presParOf" srcId="{80DA5D2F-E002-41CD-8234-3B7DC6AC0B56}" destId="{C50E0FCD-83AF-4A24-96EA-FB35641A6FC8}" srcOrd="0" destOrd="0" presId="urn:microsoft.com/office/officeart/2008/layout/AlternatingPictureCircles"/>
    <dgm:cxn modelId="{4BFEBC01-B48C-4E74-943C-63162F0D5CAD}" type="presParOf" srcId="{80DA5D2F-E002-41CD-8234-3B7DC6AC0B56}" destId="{CF9B74C7-5781-42AA-A85A-F91F650434D0}" srcOrd="1" destOrd="0" presId="urn:microsoft.com/office/officeart/2008/layout/AlternatingPictureCircles"/>
    <dgm:cxn modelId="{A43522A8-DC71-4260-8794-F89A0A30ED50}" type="presParOf" srcId="{80DA5D2F-E002-41CD-8234-3B7DC6AC0B56}" destId="{F5339976-40E0-49C1-B14B-317613F64F77}" srcOrd="2" destOrd="0" presId="urn:microsoft.com/office/officeart/2008/layout/AlternatingPictureCircles"/>
    <dgm:cxn modelId="{2DAB85C1-FA5F-4439-BD28-555EE80924A4}" type="presParOf" srcId="{FB1130B9-45FB-4438-B585-6BAEFDDCAC38}" destId="{9E894633-A951-46FB-BE52-680EC34FB6F9}" srcOrd="2" destOrd="0" presId="urn:microsoft.com/office/officeart/2008/layout/AlternatingPictureCircles"/>
    <dgm:cxn modelId="{3DCD10FA-5E7D-4124-827E-BB18F6389AB9}" type="presParOf" srcId="{9E894633-A951-46FB-BE52-680EC34FB6F9}" destId="{7AED13A4-9A00-43AA-9124-0651F2AEB39E}" srcOrd="0" destOrd="0" presId="urn:microsoft.com/office/officeart/2008/layout/AlternatingPictureCircles"/>
    <dgm:cxn modelId="{9E8BFB2D-1F3B-460D-B738-6EDC3EDFA9B6}" type="presParOf" srcId="{9E894633-A951-46FB-BE52-680EC34FB6F9}" destId="{9AA1FB38-7C80-4BD4-A0FC-1A962EAAA3C7}" srcOrd="1" destOrd="0" presId="urn:microsoft.com/office/officeart/2008/layout/AlternatingPictureCircles"/>
    <dgm:cxn modelId="{A194E107-9F62-4B80-922F-A45EE1C33B6C}" type="presParOf" srcId="{9E894633-A951-46FB-BE52-680EC34FB6F9}" destId="{EA6D9C3A-1B35-42E4-A761-1C0ABE9EDABC}" srcOrd="2" destOrd="0" presId="urn:microsoft.com/office/officeart/2008/layout/AlternatingPictureCircles"/>
    <dgm:cxn modelId="{E0E15FF7-594E-44A2-95BF-8B7AFC527673}" type="presParOf" srcId="{9E894633-A951-46FB-BE52-680EC34FB6F9}" destId="{E2101944-4077-446B-84ED-2E0666E82FFE}" srcOrd="3" destOrd="0" presId="urn:microsoft.com/office/officeart/2008/layout/AlternatingPictureCircles"/>
    <dgm:cxn modelId="{17B31D54-A850-42D3-BF70-D650DFAA2449}" type="presParOf" srcId="{FB1130B9-45FB-4438-B585-6BAEFDDCAC38}" destId="{A2CBAAF2-0679-4D74-8DBB-A4A4CABF00A0}" srcOrd="3" destOrd="0" presId="urn:microsoft.com/office/officeart/2008/layout/AlternatingPictureCircles"/>
    <dgm:cxn modelId="{0B0D80E1-0F3D-4220-937B-20562522ED10}" type="presParOf" srcId="{A2CBAAF2-0679-4D74-8DBB-A4A4CABF00A0}" destId="{E9E25061-16F1-4C87-A0D1-D7D073BD9AE1}" srcOrd="0" destOrd="0" presId="urn:microsoft.com/office/officeart/2008/layout/AlternatingPictureCircles"/>
    <dgm:cxn modelId="{7FEF2F81-9A49-4E87-91D6-2C993EC36A08}" type="presParOf" srcId="{A2CBAAF2-0679-4D74-8DBB-A4A4CABF00A0}" destId="{FADF21CE-C66B-400E-A97F-BC8ECBFA00DB}" srcOrd="1" destOrd="0" presId="urn:microsoft.com/office/officeart/2008/layout/AlternatingPictureCircles"/>
    <dgm:cxn modelId="{14E72B8D-6B22-4277-ADB8-A9B1FEC2F6C6}" type="presParOf" srcId="{A2CBAAF2-0679-4D74-8DBB-A4A4CABF00A0}" destId="{D6E3D87D-97E2-45A4-9C18-BB604290CC11}" srcOrd="2" destOrd="0" presId="urn:microsoft.com/office/officeart/2008/layout/AlternatingPictureCircles"/>
    <dgm:cxn modelId="{6B8B548B-4AFE-47D7-8AAE-E59E0D45194F}" type="presParOf" srcId="{FB1130B9-45FB-4438-B585-6BAEFDDCAC38}" destId="{603B1CEA-F37D-480A-9D6A-C922F04939F3}" srcOrd="4" destOrd="0" presId="urn:microsoft.com/office/officeart/2008/layout/AlternatingPictureCircles"/>
    <dgm:cxn modelId="{83E3CDF3-AA84-4301-A09A-ACB54572B6B9}" type="presParOf" srcId="{603B1CEA-F37D-480A-9D6A-C922F04939F3}" destId="{7070D885-5F05-400F-B4CA-8CAE3CF54E74}" srcOrd="0" destOrd="0" presId="urn:microsoft.com/office/officeart/2008/layout/AlternatingPictureCircles"/>
    <dgm:cxn modelId="{74140098-8947-4E77-8409-FE13A2CFB762}" type="presParOf" srcId="{603B1CEA-F37D-480A-9D6A-C922F04939F3}" destId="{EB316969-A63B-45C4-80CA-37BC2CCC1AFB}" srcOrd="1" destOrd="0" presId="urn:microsoft.com/office/officeart/2008/layout/AlternatingPictureCircles"/>
    <dgm:cxn modelId="{4BD86B44-A21C-4EE5-A0FC-68F477762027}" type="presParOf" srcId="{603B1CEA-F37D-480A-9D6A-C922F04939F3}" destId="{BD75B99E-2F90-4B45-9577-AE5D91B2BA87}" srcOrd="2" destOrd="0" presId="urn:microsoft.com/office/officeart/2008/layout/AlternatingPictureCircles"/>
    <dgm:cxn modelId="{4349FFCD-0148-4B60-BFCB-755DFE45D7E5}" type="presParOf" srcId="{603B1CEA-F37D-480A-9D6A-C922F04939F3}" destId="{977BD11B-703D-4194-BDB7-2F37F91A62C3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DFBC455-72E9-4C3E-9DA7-039B9F0256C5}" type="doc">
      <dgm:prSet loTypeId="urn:diagrams.loki3.com/Bracket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E9BDF04-0834-4FF9-88E7-B58A2F3ADEE4}">
      <dgm:prSet phldrT="[Text]"/>
      <dgm:spPr/>
      <dgm:t>
        <a:bodyPr/>
        <a:lstStyle/>
        <a:p>
          <a:r>
            <a:rPr lang="en-US" dirty="0" smtClean="0"/>
            <a:t>Control </a:t>
          </a:r>
          <a:endParaRPr lang="en-US" dirty="0"/>
        </a:p>
      </dgm:t>
    </dgm:pt>
    <dgm:pt modelId="{53174031-46F8-4CAA-B2A1-FBE88FD48B47}" type="parTrans" cxnId="{85FC9D53-5871-4E0B-85F9-941710189B19}">
      <dgm:prSet/>
      <dgm:spPr/>
      <dgm:t>
        <a:bodyPr/>
        <a:lstStyle/>
        <a:p>
          <a:endParaRPr lang="en-US"/>
        </a:p>
      </dgm:t>
    </dgm:pt>
    <dgm:pt modelId="{EDBC6973-A84A-4889-A70C-10D20E5A68A4}" type="sibTrans" cxnId="{85FC9D53-5871-4E0B-85F9-941710189B19}">
      <dgm:prSet/>
      <dgm:spPr/>
      <dgm:t>
        <a:bodyPr/>
        <a:lstStyle/>
        <a:p>
          <a:endParaRPr lang="en-US"/>
        </a:p>
      </dgm:t>
    </dgm:pt>
    <dgm:pt modelId="{F2AAAFAD-D7BF-4610-BC6E-7AD9737D171B}">
      <dgm:prSet phldrT="[Text]"/>
      <dgm:spPr/>
      <dgm:t>
        <a:bodyPr/>
        <a:lstStyle/>
        <a:p>
          <a:r>
            <a:rPr lang="en-US" dirty="0" smtClean="0"/>
            <a:t>Respray bi, Open cv </a:t>
          </a:r>
          <a:endParaRPr lang="en-US" dirty="0"/>
        </a:p>
      </dgm:t>
    </dgm:pt>
    <dgm:pt modelId="{563B3244-35FA-47D5-8385-560A4768F3CE}" type="parTrans" cxnId="{BF2B2FF0-69E4-425E-B188-E67E33714794}">
      <dgm:prSet/>
      <dgm:spPr/>
      <dgm:t>
        <a:bodyPr/>
        <a:lstStyle/>
        <a:p>
          <a:endParaRPr lang="en-US"/>
        </a:p>
      </dgm:t>
    </dgm:pt>
    <dgm:pt modelId="{D2BD537A-AEA3-4F71-8FFA-F86AD2890830}" type="sibTrans" cxnId="{BF2B2FF0-69E4-425E-B188-E67E33714794}">
      <dgm:prSet/>
      <dgm:spPr/>
      <dgm:t>
        <a:bodyPr/>
        <a:lstStyle/>
        <a:p>
          <a:endParaRPr lang="en-US"/>
        </a:p>
      </dgm:t>
    </dgm:pt>
    <dgm:pt modelId="{E12299CB-08FD-4EE0-BBE4-2764C5974B52}">
      <dgm:prSet phldrT="[Text]"/>
      <dgm:spPr/>
      <dgm:t>
        <a:bodyPr/>
        <a:lstStyle/>
        <a:p>
          <a:r>
            <a:rPr lang="en-US" dirty="0" smtClean="0"/>
            <a:t>End effector </a:t>
          </a:r>
          <a:endParaRPr lang="en-US" dirty="0"/>
        </a:p>
      </dgm:t>
    </dgm:pt>
    <dgm:pt modelId="{C8CD6463-373E-4DC8-B6A6-49CFD788266F}" type="parTrans" cxnId="{4704E28A-5478-444C-A7D5-A0CE503F800B}">
      <dgm:prSet/>
      <dgm:spPr/>
      <dgm:t>
        <a:bodyPr/>
        <a:lstStyle/>
        <a:p>
          <a:endParaRPr lang="en-US"/>
        </a:p>
      </dgm:t>
    </dgm:pt>
    <dgm:pt modelId="{BD94F5F6-F88A-4F73-A3F7-9EE7C7FE651C}" type="sibTrans" cxnId="{4704E28A-5478-444C-A7D5-A0CE503F800B}">
      <dgm:prSet/>
      <dgm:spPr/>
      <dgm:t>
        <a:bodyPr/>
        <a:lstStyle/>
        <a:p>
          <a:endParaRPr lang="en-US"/>
        </a:p>
      </dgm:t>
    </dgm:pt>
    <dgm:pt modelId="{13D137E5-A8E1-451F-BFFB-8E94672A22B5}">
      <dgm:prSet phldrT="[Text]"/>
      <dgm:spPr/>
      <dgm:t>
        <a:bodyPr/>
        <a:lstStyle/>
        <a:p>
          <a:r>
            <a:rPr lang="en-US" dirty="0" smtClean="0"/>
            <a:t>Vacuum</a:t>
          </a:r>
          <a:endParaRPr lang="en-US" dirty="0"/>
        </a:p>
      </dgm:t>
    </dgm:pt>
    <dgm:pt modelId="{199CFCA8-A54A-4B90-BFCC-EF74EEAD54A5}" type="parTrans" cxnId="{E0124D8D-FAD8-46D8-BE2E-89F597572BC3}">
      <dgm:prSet/>
      <dgm:spPr/>
      <dgm:t>
        <a:bodyPr/>
        <a:lstStyle/>
        <a:p>
          <a:endParaRPr lang="en-US"/>
        </a:p>
      </dgm:t>
    </dgm:pt>
    <dgm:pt modelId="{300F20FC-95ED-46AB-93BC-6F27D94B7FF0}" type="sibTrans" cxnId="{E0124D8D-FAD8-46D8-BE2E-89F597572BC3}">
      <dgm:prSet/>
      <dgm:spPr/>
      <dgm:t>
        <a:bodyPr/>
        <a:lstStyle/>
        <a:p>
          <a:endParaRPr lang="en-US"/>
        </a:p>
      </dgm:t>
    </dgm:pt>
    <dgm:pt modelId="{8BF21E60-AC6E-4D32-92D9-92EEC80EE7AA}">
      <dgm:prSet/>
      <dgm:spPr/>
      <dgm:t>
        <a:bodyPr/>
        <a:lstStyle/>
        <a:p>
          <a:r>
            <a:rPr lang="en-US" dirty="0" smtClean="0"/>
            <a:t>Frame </a:t>
          </a:r>
          <a:endParaRPr lang="en-US" dirty="0"/>
        </a:p>
      </dgm:t>
    </dgm:pt>
    <dgm:pt modelId="{EC1D52D9-CEED-4CF6-830B-E08AF212C7BA}" type="parTrans" cxnId="{1B268915-BB57-47A1-96E1-8D2CC29DC492}">
      <dgm:prSet/>
      <dgm:spPr/>
      <dgm:t>
        <a:bodyPr/>
        <a:lstStyle/>
        <a:p>
          <a:endParaRPr lang="en-US"/>
        </a:p>
      </dgm:t>
    </dgm:pt>
    <dgm:pt modelId="{C3AAD81F-C322-402D-850B-97B421DCEC96}" type="sibTrans" cxnId="{1B268915-BB57-47A1-96E1-8D2CC29DC492}">
      <dgm:prSet/>
      <dgm:spPr/>
      <dgm:t>
        <a:bodyPr/>
        <a:lstStyle/>
        <a:p>
          <a:endParaRPr lang="en-US"/>
        </a:p>
      </dgm:t>
    </dgm:pt>
    <dgm:pt modelId="{422925DE-F8F4-42FD-8E19-79D37370F5C3}">
      <dgm:prSet/>
      <dgm:spPr/>
      <dgm:t>
        <a:bodyPr/>
        <a:lstStyle/>
        <a:p>
          <a:r>
            <a:rPr lang="en-US" dirty="0" smtClean="0"/>
            <a:t>Belt </a:t>
          </a:r>
          <a:endParaRPr lang="en-US" dirty="0"/>
        </a:p>
      </dgm:t>
    </dgm:pt>
    <dgm:pt modelId="{86F5B9F6-C304-4704-BD5F-B33297AC2CFC}" type="parTrans" cxnId="{F6AC7DFE-A95E-47AA-86E2-06B6AA0A5098}">
      <dgm:prSet/>
      <dgm:spPr/>
      <dgm:t>
        <a:bodyPr/>
        <a:lstStyle/>
        <a:p>
          <a:endParaRPr lang="en-US"/>
        </a:p>
      </dgm:t>
    </dgm:pt>
    <dgm:pt modelId="{745675E2-8968-40E1-B7EA-40A30D68C9AD}" type="sibTrans" cxnId="{F6AC7DFE-A95E-47AA-86E2-06B6AA0A5098}">
      <dgm:prSet/>
      <dgm:spPr/>
      <dgm:t>
        <a:bodyPr/>
        <a:lstStyle/>
        <a:p>
          <a:endParaRPr lang="en-US"/>
        </a:p>
      </dgm:t>
    </dgm:pt>
    <dgm:pt modelId="{C9A76A92-CC43-4D73-8E5F-23EEE240B3F6}" type="pres">
      <dgm:prSet presAssocID="{7DFBC455-72E9-4C3E-9DA7-039B9F0256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33E9E3-0BA4-4BE5-BE2D-5B7A8BB309B9}" type="pres">
      <dgm:prSet presAssocID="{8BF21E60-AC6E-4D32-92D9-92EEC80EE7AA}" presName="linNode" presStyleCnt="0"/>
      <dgm:spPr/>
    </dgm:pt>
    <dgm:pt modelId="{A86E1511-D176-48D6-862B-E13223972D78}" type="pres">
      <dgm:prSet presAssocID="{8BF21E60-AC6E-4D32-92D9-92EEC80EE7AA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42B21-6274-44F7-A7A5-DFEC7756447D}" type="pres">
      <dgm:prSet presAssocID="{8BF21E60-AC6E-4D32-92D9-92EEC80EE7AA}" presName="bracket" presStyleLbl="parChTrans1D1" presStyleIdx="0" presStyleCnt="3"/>
      <dgm:spPr/>
    </dgm:pt>
    <dgm:pt modelId="{7175A9C0-95F5-4DAE-980C-4753827CA818}" type="pres">
      <dgm:prSet presAssocID="{8BF21E60-AC6E-4D32-92D9-92EEC80EE7AA}" presName="spH" presStyleCnt="0"/>
      <dgm:spPr/>
    </dgm:pt>
    <dgm:pt modelId="{81EC906D-626B-4016-B195-68847747F9D1}" type="pres">
      <dgm:prSet presAssocID="{8BF21E60-AC6E-4D32-92D9-92EEC80EE7AA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2C0EB-CC75-416A-90E9-402731E51DE9}" type="pres">
      <dgm:prSet presAssocID="{C3AAD81F-C322-402D-850B-97B421DCEC96}" presName="spV" presStyleCnt="0"/>
      <dgm:spPr/>
    </dgm:pt>
    <dgm:pt modelId="{B82AB921-B6E9-431D-B8C1-436744CB37AD}" type="pres">
      <dgm:prSet presAssocID="{E12299CB-08FD-4EE0-BBE4-2764C5974B52}" presName="linNode" presStyleCnt="0"/>
      <dgm:spPr/>
    </dgm:pt>
    <dgm:pt modelId="{8DE20F1D-855E-4BF3-BF8D-9BA8F1B4E9CB}" type="pres">
      <dgm:prSet presAssocID="{E12299CB-08FD-4EE0-BBE4-2764C5974B52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77DFA-E0C1-4B55-B19B-6E321288E11A}" type="pres">
      <dgm:prSet presAssocID="{E12299CB-08FD-4EE0-BBE4-2764C5974B52}" presName="bracket" presStyleLbl="parChTrans1D1" presStyleIdx="1" presStyleCnt="3"/>
      <dgm:spPr/>
    </dgm:pt>
    <dgm:pt modelId="{858475D1-039B-4E61-86C6-3347B21FC31B}" type="pres">
      <dgm:prSet presAssocID="{E12299CB-08FD-4EE0-BBE4-2764C5974B52}" presName="spH" presStyleCnt="0"/>
      <dgm:spPr/>
    </dgm:pt>
    <dgm:pt modelId="{616227B8-8468-484B-8D2F-6707B3704707}" type="pres">
      <dgm:prSet presAssocID="{E12299CB-08FD-4EE0-BBE4-2764C5974B52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50DDF-0DF2-41AB-AF0F-F42C2572EF7D}" type="pres">
      <dgm:prSet presAssocID="{BD94F5F6-F88A-4F73-A3F7-9EE7C7FE651C}" presName="spV" presStyleCnt="0"/>
      <dgm:spPr/>
    </dgm:pt>
    <dgm:pt modelId="{DA3AA548-01B7-483D-9886-4A5076DF2E24}" type="pres">
      <dgm:prSet presAssocID="{DE9BDF04-0834-4FF9-88E7-B58A2F3ADEE4}" presName="linNode" presStyleCnt="0"/>
      <dgm:spPr/>
    </dgm:pt>
    <dgm:pt modelId="{08EAA47C-B7FD-4D68-85C1-F3C5F223B486}" type="pres">
      <dgm:prSet presAssocID="{DE9BDF04-0834-4FF9-88E7-B58A2F3ADEE4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95025-D103-4CAB-9E7A-FD2803FBB97A}" type="pres">
      <dgm:prSet presAssocID="{DE9BDF04-0834-4FF9-88E7-B58A2F3ADEE4}" presName="bracket" presStyleLbl="parChTrans1D1" presStyleIdx="2" presStyleCnt="3"/>
      <dgm:spPr/>
    </dgm:pt>
    <dgm:pt modelId="{39D08F4D-A54E-4747-82C4-112AFF249067}" type="pres">
      <dgm:prSet presAssocID="{DE9BDF04-0834-4FF9-88E7-B58A2F3ADEE4}" presName="spH" presStyleCnt="0"/>
      <dgm:spPr/>
    </dgm:pt>
    <dgm:pt modelId="{77B94B30-1E44-4B47-8D5B-5D520FCA4A97}" type="pres">
      <dgm:prSet presAssocID="{DE9BDF04-0834-4FF9-88E7-B58A2F3ADEE4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435CD0-0250-4D1A-98B0-FA3B42359D03}" type="presOf" srcId="{E12299CB-08FD-4EE0-BBE4-2764C5974B52}" destId="{8DE20F1D-855E-4BF3-BF8D-9BA8F1B4E9CB}" srcOrd="0" destOrd="0" presId="urn:diagrams.loki3.com/BracketList"/>
    <dgm:cxn modelId="{2B072A93-CD0C-4898-87C4-519E05A6CC52}" type="presOf" srcId="{13D137E5-A8E1-451F-BFFB-8E94672A22B5}" destId="{616227B8-8468-484B-8D2F-6707B3704707}" srcOrd="0" destOrd="0" presId="urn:diagrams.loki3.com/BracketList"/>
    <dgm:cxn modelId="{F6AC7DFE-A95E-47AA-86E2-06B6AA0A5098}" srcId="{8BF21E60-AC6E-4D32-92D9-92EEC80EE7AA}" destId="{422925DE-F8F4-42FD-8E19-79D37370F5C3}" srcOrd="0" destOrd="0" parTransId="{86F5B9F6-C304-4704-BD5F-B33297AC2CFC}" sibTransId="{745675E2-8968-40E1-B7EA-40A30D68C9AD}"/>
    <dgm:cxn modelId="{85FC9D53-5871-4E0B-85F9-941710189B19}" srcId="{7DFBC455-72E9-4C3E-9DA7-039B9F0256C5}" destId="{DE9BDF04-0834-4FF9-88E7-B58A2F3ADEE4}" srcOrd="2" destOrd="0" parTransId="{53174031-46F8-4CAA-B2A1-FBE88FD48B47}" sibTransId="{EDBC6973-A84A-4889-A70C-10D20E5A68A4}"/>
    <dgm:cxn modelId="{4A0B25FD-A9BB-410E-9EBE-F18223B33E2E}" type="presOf" srcId="{DE9BDF04-0834-4FF9-88E7-B58A2F3ADEE4}" destId="{08EAA47C-B7FD-4D68-85C1-F3C5F223B486}" srcOrd="0" destOrd="0" presId="urn:diagrams.loki3.com/BracketList"/>
    <dgm:cxn modelId="{CD388113-65C2-4B34-AE15-9A75002559AE}" type="presOf" srcId="{F2AAAFAD-D7BF-4610-BC6E-7AD9737D171B}" destId="{77B94B30-1E44-4B47-8D5B-5D520FCA4A97}" srcOrd="0" destOrd="0" presId="urn:diagrams.loki3.com/BracketList"/>
    <dgm:cxn modelId="{DF75A174-E52A-4B80-8A7B-624C9BC16E7C}" type="presOf" srcId="{7DFBC455-72E9-4C3E-9DA7-039B9F0256C5}" destId="{C9A76A92-CC43-4D73-8E5F-23EEE240B3F6}" srcOrd="0" destOrd="0" presId="urn:diagrams.loki3.com/BracketList"/>
    <dgm:cxn modelId="{502F3443-B281-4970-AB99-5A8F1216698E}" type="presOf" srcId="{422925DE-F8F4-42FD-8E19-79D37370F5C3}" destId="{81EC906D-626B-4016-B195-68847747F9D1}" srcOrd="0" destOrd="0" presId="urn:diagrams.loki3.com/BracketList"/>
    <dgm:cxn modelId="{A440F294-C9AE-4482-B66C-554A9A0E03D6}" type="presOf" srcId="{8BF21E60-AC6E-4D32-92D9-92EEC80EE7AA}" destId="{A86E1511-D176-48D6-862B-E13223972D78}" srcOrd="0" destOrd="0" presId="urn:diagrams.loki3.com/BracketList"/>
    <dgm:cxn modelId="{1B268915-BB57-47A1-96E1-8D2CC29DC492}" srcId="{7DFBC455-72E9-4C3E-9DA7-039B9F0256C5}" destId="{8BF21E60-AC6E-4D32-92D9-92EEC80EE7AA}" srcOrd="0" destOrd="0" parTransId="{EC1D52D9-CEED-4CF6-830B-E08AF212C7BA}" sibTransId="{C3AAD81F-C322-402D-850B-97B421DCEC96}"/>
    <dgm:cxn modelId="{E0124D8D-FAD8-46D8-BE2E-89F597572BC3}" srcId="{E12299CB-08FD-4EE0-BBE4-2764C5974B52}" destId="{13D137E5-A8E1-451F-BFFB-8E94672A22B5}" srcOrd="0" destOrd="0" parTransId="{199CFCA8-A54A-4B90-BFCC-EF74EEAD54A5}" sibTransId="{300F20FC-95ED-46AB-93BC-6F27D94B7FF0}"/>
    <dgm:cxn modelId="{4704E28A-5478-444C-A7D5-A0CE503F800B}" srcId="{7DFBC455-72E9-4C3E-9DA7-039B9F0256C5}" destId="{E12299CB-08FD-4EE0-BBE4-2764C5974B52}" srcOrd="1" destOrd="0" parTransId="{C8CD6463-373E-4DC8-B6A6-49CFD788266F}" sibTransId="{BD94F5F6-F88A-4F73-A3F7-9EE7C7FE651C}"/>
    <dgm:cxn modelId="{BF2B2FF0-69E4-425E-B188-E67E33714794}" srcId="{DE9BDF04-0834-4FF9-88E7-B58A2F3ADEE4}" destId="{F2AAAFAD-D7BF-4610-BC6E-7AD9737D171B}" srcOrd="0" destOrd="0" parTransId="{563B3244-35FA-47D5-8385-560A4768F3CE}" sibTransId="{D2BD537A-AEA3-4F71-8FFA-F86AD2890830}"/>
    <dgm:cxn modelId="{00A0AD2C-686D-4E53-B79E-7BFCC8DE6804}" type="presParOf" srcId="{C9A76A92-CC43-4D73-8E5F-23EEE240B3F6}" destId="{F933E9E3-0BA4-4BE5-BE2D-5B7A8BB309B9}" srcOrd="0" destOrd="0" presId="urn:diagrams.loki3.com/BracketList"/>
    <dgm:cxn modelId="{CFBFE9FD-9EBD-46FD-96B8-42505196203A}" type="presParOf" srcId="{F933E9E3-0BA4-4BE5-BE2D-5B7A8BB309B9}" destId="{A86E1511-D176-48D6-862B-E13223972D78}" srcOrd="0" destOrd="0" presId="urn:diagrams.loki3.com/BracketList"/>
    <dgm:cxn modelId="{A4A75A59-7363-419C-B6BC-CAB537E8DBB0}" type="presParOf" srcId="{F933E9E3-0BA4-4BE5-BE2D-5B7A8BB309B9}" destId="{A4D42B21-6274-44F7-A7A5-DFEC7756447D}" srcOrd="1" destOrd="0" presId="urn:diagrams.loki3.com/BracketList"/>
    <dgm:cxn modelId="{7545504A-180D-4A66-91F9-3372C10C795F}" type="presParOf" srcId="{F933E9E3-0BA4-4BE5-BE2D-5B7A8BB309B9}" destId="{7175A9C0-95F5-4DAE-980C-4753827CA818}" srcOrd="2" destOrd="0" presId="urn:diagrams.loki3.com/BracketList"/>
    <dgm:cxn modelId="{4F7B5795-7354-4DFA-BA1D-767C32CCC275}" type="presParOf" srcId="{F933E9E3-0BA4-4BE5-BE2D-5B7A8BB309B9}" destId="{81EC906D-626B-4016-B195-68847747F9D1}" srcOrd="3" destOrd="0" presId="urn:diagrams.loki3.com/BracketList"/>
    <dgm:cxn modelId="{D9AE886E-8EFC-4794-BF39-54B03BDE9028}" type="presParOf" srcId="{C9A76A92-CC43-4D73-8E5F-23EEE240B3F6}" destId="{E982C0EB-CC75-416A-90E9-402731E51DE9}" srcOrd="1" destOrd="0" presId="urn:diagrams.loki3.com/BracketList"/>
    <dgm:cxn modelId="{CB26DC3E-1383-4918-A831-0B1A72150509}" type="presParOf" srcId="{C9A76A92-CC43-4D73-8E5F-23EEE240B3F6}" destId="{B82AB921-B6E9-431D-B8C1-436744CB37AD}" srcOrd="2" destOrd="0" presId="urn:diagrams.loki3.com/BracketList"/>
    <dgm:cxn modelId="{77649970-B9ED-4AD3-B1C6-A6416561682B}" type="presParOf" srcId="{B82AB921-B6E9-431D-B8C1-436744CB37AD}" destId="{8DE20F1D-855E-4BF3-BF8D-9BA8F1B4E9CB}" srcOrd="0" destOrd="0" presId="urn:diagrams.loki3.com/BracketList"/>
    <dgm:cxn modelId="{18A161AE-357C-4775-9FDD-9B08891CE018}" type="presParOf" srcId="{B82AB921-B6E9-431D-B8C1-436744CB37AD}" destId="{56777DFA-E0C1-4B55-B19B-6E321288E11A}" srcOrd="1" destOrd="0" presId="urn:diagrams.loki3.com/BracketList"/>
    <dgm:cxn modelId="{E569A84D-0E61-4711-ACCC-D2B12E8F9093}" type="presParOf" srcId="{B82AB921-B6E9-431D-B8C1-436744CB37AD}" destId="{858475D1-039B-4E61-86C6-3347B21FC31B}" srcOrd="2" destOrd="0" presId="urn:diagrams.loki3.com/BracketList"/>
    <dgm:cxn modelId="{652A17D1-0838-4005-AE8D-F7740C176AC9}" type="presParOf" srcId="{B82AB921-B6E9-431D-B8C1-436744CB37AD}" destId="{616227B8-8468-484B-8D2F-6707B3704707}" srcOrd="3" destOrd="0" presId="urn:diagrams.loki3.com/BracketList"/>
    <dgm:cxn modelId="{6507D1D8-1F92-4ADE-8AAC-D4ED515236F5}" type="presParOf" srcId="{C9A76A92-CC43-4D73-8E5F-23EEE240B3F6}" destId="{85C50DDF-0DF2-41AB-AF0F-F42C2572EF7D}" srcOrd="3" destOrd="0" presId="urn:diagrams.loki3.com/BracketList"/>
    <dgm:cxn modelId="{766347FC-E175-4E21-B0F5-4CEE27BD3EC3}" type="presParOf" srcId="{C9A76A92-CC43-4D73-8E5F-23EEE240B3F6}" destId="{DA3AA548-01B7-483D-9886-4A5076DF2E24}" srcOrd="4" destOrd="0" presId="urn:diagrams.loki3.com/BracketList"/>
    <dgm:cxn modelId="{67FCD105-BEB4-46DC-91D2-F1555F9D928B}" type="presParOf" srcId="{DA3AA548-01B7-483D-9886-4A5076DF2E24}" destId="{08EAA47C-B7FD-4D68-85C1-F3C5F223B486}" srcOrd="0" destOrd="0" presId="urn:diagrams.loki3.com/BracketList"/>
    <dgm:cxn modelId="{3DBB21A0-4570-4D9D-83FB-4DF8D14B9838}" type="presParOf" srcId="{DA3AA548-01B7-483D-9886-4A5076DF2E24}" destId="{2A495025-D103-4CAB-9E7A-FD2803FBB97A}" srcOrd="1" destOrd="0" presId="urn:diagrams.loki3.com/BracketList"/>
    <dgm:cxn modelId="{C10D1FD3-B474-4B23-A3DD-3F0AA277FD8B}" type="presParOf" srcId="{DA3AA548-01B7-483D-9886-4A5076DF2E24}" destId="{39D08F4D-A54E-4747-82C4-112AFF249067}" srcOrd="2" destOrd="0" presId="urn:diagrams.loki3.com/BracketList"/>
    <dgm:cxn modelId="{9C3BFE2F-64EB-41C5-BEC7-963D7359126C}" type="presParOf" srcId="{DA3AA548-01B7-483D-9886-4A5076DF2E24}" destId="{77B94B30-1E44-4B47-8D5B-5D520FCA4A9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D4176F-D011-44A6-A329-319776EE9D18}" type="doc">
      <dgm:prSet loTypeId="urn:microsoft.com/office/officeart/2008/layout/RadialCluster" loCatId="cycle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2B1A97B-9548-4FFA-B729-705EE8D160F0}">
      <dgm:prSet phldrT="[Text]"/>
      <dgm:spPr/>
      <dgm:t>
        <a:bodyPr/>
        <a:lstStyle/>
        <a:p>
          <a:r>
            <a:rPr lang="en-US" dirty="0" smtClean="0"/>
            <a:t>Project1 </a:t>
          </a:r>
          <a:endParaRPr lang="en-US" dirty="0"/>
        </a:p>
      </dgm:t>
    </dgm:pt>
    <dgm:pt modelId="{4064D649-3A76-40DA-AE2A-1EE8FFA3D9F3}" type="parTrans" cxnId="{D2756EBD-B94D-4B07-A087-17C265F0FFFA}">
      <dgm:prSet/>
      <dgm:spPr/>
      <dgm:t>
        <a:bodyPr/>
        <a:lstStyle/>
        <a:p>
          <a:endParaRPr lang="en-US"/>
        </a:p>
      </dgm:t>
    </dgm:pt>
    <dgm:pt modelId="{DED9B6E0-1AD9-4B52-B982-9ECFE33E4D41}" type="sibTrans" cxnId="{D2756EBD-B94D-4B07-A087-17C265F0FFFA}">
      <dgm:prSet/>
      <dgm:spPr/>
      <dgm:t>
        <a:bodyPr/>
        <a:lstStyle/>
        <a:p>
          <a:endParaRPr lang="en-US"/>
        </a:p>
      </dgm:t>
    </dgm:pt>
    <dgm:pt modelId="{9EF9A6FC-7593-430E-BBA4-BED87C0707DB}">
      <dgm:prSet phldrT="[Text]"/>
      <dgm:spPr/>
      <dgm:t>
        <a:bodyPr/>
        <a:lstStyle/>
        <a:p>
          <a:r>
            <a:rPr lang="en-US" dirty="0" smtClean="0"/>
            <a:t>Definition of Delta robot</a:t>
          </a:r>
          <a:endParaRPr lang="en-US" dirty="0"/>
        </a:p>
      </dgm:t>
    </dgm:pt>
    <dgm:pt modelId="{D49A0790-F77B-458C-BF11-E0B38FFFB6D4}" type="parTrans" cxnId="{83EFB527-F424-40ED-94E9-D3AA2A0D158F}">
      <dgm:prSet/>
      <dgm:spPr/>
      <dgm:t>
        <a:bodyPr/>
        <a:lstStyle/>
        <a:p>
          <a:endParaRPr lang="en-US"/>
        </a:p>
      </dgm:t>
    </dgm:pt>
    <dgm:pt modelId="{F2AE00DE-DCD7-4696-AA3C-FBE38E769E48}" type="sibTrans" cxnId="{83EFB527-F424-40ED-94E9-D3AA2A0D158F}">
      <dgm:prSet/>
      <dgm:spPr/>
      <dgm:t>
        <a:bodyPr/>
        <a:lstStyle/>
        <a:p>
          <a:endParaRPr lang="en-US"/>
        </a:p>
      </dgm:t>
    </dgm:pt>
    <dgm:pt modelId="{E2D9CCBF-EF7C-4337-9B6D-A99D4134470B}">
      <dgm:prSet phldrT="[Text]"/>
      <dgm:spPr/>
      <dgm:t>
        <a:bodyPr/>
        <a:lstStyle/>
        <a:p>
          <a:r>
            <a:rPr lang="en-US" dirty="0" smtClean="0"/>
            <a:t>Analysis</a:t>
          </a:r>
          <a:endParaRPr lang="en-US" dirty="0"/>
        </a:p>
      </dgm:t>
    </dgm:pt>
    <dgm:pt modelId="{99421002-A65A-4015-BF7E-FCD7903A4E5C}" type="parTrans" cxnId="{25ABEEB1-843C-4759-B449-D3E79C6C845C}">
      <dgm:prSet/>
      <dgm:spPr/>
      <dgm:t>
        <a:bodyPr/>
        <a:lstStyle/>
        <a:p>
          <a:endParaRPr lang="en-US"/>
        </a:p>
      </dgm:t>
    </dgm:pt>
    <dgm:pt modelId="{32301AD8-B966-44C5-9016-1F4B2A01B468}" type="sibTrans" cxnId="{25ABEEB1-843C-4759-B449-D3E79C6C845C}">
      <dgm:prSet/>
      <dgm:spPr/>
      <dgm:t>
        <a:bodyPr/>
        <a:lstStyle/>
        <a:p>
          <a:endParaRPr lang="en-US"/>
        </a:p>
      </dgm:t>
    </dgm:pt>
    <dgm:pt modelId="{3576E4A4-B513-432D-A9A4-C16415EF2F4C}">
      <dgm:prSet phldrT="[Text]"/>
      <dgm:spPr/>
      <dgm:t>
        <a:bodyPr/>
        <a:lstStyle/>
        <a:p>
          <a:r>
            <a:rPr lang="en-US" dirty="0" smtClean="0"/>
            <a:t>Literature Review</a:t>
          </a:r>
          <a:endParaRPr lang="en-US" dirty="0"/>
        </a:p>
      </dgm:t>
    </dgm:pt>
    <dgm:pt modelId="{D11C05A1-642A-43A3-AB85-C300B957B80D}" type="parTrans" cxnId="{ED1E64E8-55E3-454B-AC93-DE20EAF79D00}">
      <dgm:prSet/>
      <dgm:spPr/>
      <dgm:t>
        <a:bodyPr/>
        <a:lstStyle/>
        <a:p>
          <a:endParaRPr lang="en-US"/>
        </a:p>
      </dgm:t>
    </dgm:pt>
    <dgm:pt modelId="{30B5107A-C98F-4D48-BF8C-77F330E22F12}" type="sibTrans" cxnId="{ED1E64E8-55E3-454B-AC93-DE20EAF79D00}">
      <dgm:prSet/>
      <dgm:spPr/>
      <dgm:t>
        <a:bodyPr/>
        <a:lstStyle/>
        <a:p>
          <a:endParaRPr lang="en-US"/>
        </a:p>
      </dgm:t>
    </dgm:pt>
    <dgm:pt modelId="{7CD43D7C-C873-478D-AEAF-B1E5EF082D5A}">
      <dgm:prSet/>
      <dgm:spPr/>
      <dgm:t>
        <a:bodyPr/>
        <a:lstStyle/>
        <a:p>
          <a:r>
            <a:rPr lang="en-US" dirty="0" smtClean="0"/>
            <a:t>DOF</a:t>
          </a:r>
          <a:endParaRPr lang="en-US" dirty="0"/>
        </a:p>
      </dgm:t>
    </dgm:pt>
    <dgm:pt modelId="{9EE87E77-5135-4A39-B6EE-D561D4D69F55}" type="parTrans" cxnId="{8C1C1F30-B43D-48C4-A365-BAB3EEBDACBA}">
      <dgm:prSet/>
      <dgm:spPr/>
      <dgm:t>
        <a:bodyPr/>
        <a:lstStyle/>
        <a:p>
          <a:endParaRPr lang="en-US"/>
        </a:p>
      </dgm:t>
    </dgm:pt>
    <dgm:pt modelId="{6437FA65-D3E2-4F21-A5EB-4A653078C94C}" type="sibTrans" cxnId="{8C1C1F30-B43D-48C4-A365-BAB3EEBDACBA}">
      <dgm:prSet/>
      <dgm:spPr/>
      <dgm:t>
        <a:bodyPr/>
        <a:lstStyle/>
        <a:p>
          <a:endParaRPr lang="en-US"/>
        </a:p>
      </dgm:t>
    </dgm:pt>
    <dgm:pt modelId="{BE0B9C12-FEC3-4125-AA6E-9EADC3532BF7}">
      <dgm:prSet/>
      <dgm:spPr/>
      <dgm:t>
        <a:bodyPr/>
        <a:lstStyle/>
        <a:p>
          <a:r>
            <a:rPr lang="en-US" dirty="0" smtClean="0"/>
            <a:t>Kinematics </a:t>
          </a:r>
          <a:endParaRPr lang="en-US" dirty="0"/>
        </a:p>
      </dgm:t>
    </dgm:pt>
    <dgm:pt modelId="{65E9D716-5F60-47AB-B565-92B1EBF4F499}" type="parTrans" cxnId="{29FC8064-0DC6-489F-9F0E-03E0BB342461}">
      <dgm:prSet/>
      <dgm:spPr/>
      <dgm:t>
        <a:bodyPr/>
        <a:lstStyle/>
        <a:p>
          <a:endParaRPr lang="en-US"/>
        </a:p>
      </dgm:t>
    </dgm:pt>
    <dgm:pt modelId="{3CC82FAE-2D16-4EBA-949E-7BE309A99434}" type="sibTrans" cxnId="{29FC8064-0DC6-489F-9F0E-03E0BB342461}">
      <dgm:prSet/>
      <dgm:spPr/>
      <dgm:t>
        <a:bodyPr/>
        <a:lstStyle/>
        <a:p>
          <a:endParaRPr lang="en-US"/>
        </a:p>
      </dgm:t>
    </dgm:pt>
    <dgm:pt modelId="{CE57B7FB-94B9-4162-A8C6-02079050C804}">
      <dgm:prSet/>
      <dgm:spPr/>
      <dgm:t>
        <a:bodyPr/>
        <a:lstStyle/>
        <a:p>
          <a:r>
            <a:rPr lang="en-US" dirty="0" smtClean="0"/>
            <a:t>Work Space</a:t>
          </a:r>
          <a:endParaRPr lang="en-US" dirty="0"/>
        </a:p>
      </dgm:t>
    </dgm:pt>
    <dgm:pt modelId="{36A3A909-A28C-4386-B0C1-B6E900BAF72D}" type="parTrans" cxnId="{A01B9D22-2B43-4F12-BF4F-5489F105363A}">
      <dgm:prSet/>
      <dgm:spPr/>
      <dgm:t>
        <a:bodyPr/>
        <a:lstStyle/>
        <a:p>
          <a:endParaRPr lang="en-US"/>
        </a:p>
      </dgm:t>
    </dgm:pt>
    <dgm:pt modelId="{E6D2415F-7A4A-47C4-8B5B-B33643E954BA}" type="sibTrans" cxnId="{A01B9D22-2B43-4F12-BF4F-5489F105363A}">
      <dgm:prSet/>
      <dgm:spPr/>
      <dgm:t>
        <a:bodyPr/>
        <a:lstStyle/>
        <a:p>
          <a:endParaRPr lang="en-US"/>
        </a:p>
      </dgm:t>
    </dgm:pt>
    <dgm:pt modelId="{989C31C2-D2FE-4411-A3F8-DF25108B1EA6}">
      <dgm:prSet/>
      <dgm:spPr/>
      <dgm:t>
        <a:bodyPr/>
        <a:lstStyle/>
        <a:p>
          <a:r>
            <a:rPr lang="en-US" dirty="0" smtClean="0"/>
            <a:t>Dynamic Analysis</a:t>
          </a:r>
          <a:endParaRPr lang="en-US" dirty="0"/>
        </a:p>
      </dgm:t>
    </dgm:pt>
    <dgm:pt modelId="{13F8CA03-7123-4616-90AA-11F1BE67979F}" type="parTrans" cxnId="{6D7286A6-51E7-4B4B-A766-89F0D9061559}">
      <dgm:prSet/>
      <dgm:spPr/>
      <dgm:t>
        <a:bodyPr/>
        <a:lstStyle/>
        <a:p>
          <a:endParaRPr lang="en-US"/>
        </a:p>
      </dgm:t>
    </dgm:pt>
    <dgm:pt modelId="{5BF1BD04-ABBD-49F4-87A4-8120D953B16C}" type="sibTrans" cxnId="{6D7286A6-51E7-4B4B-A766-89F0D9061559}">
      <dgm:prSet/>
      <dgm:spPr/>
      <dgm:t>
        <a:bodyPr/>
        <a:lstStyle/>
        <a:p>
          <a:endParaRPr lang="en-US"/>
        </a:p>
      </dgm:t>
    </dgm:pt>
    <dgm:pt modelId="{184AB076-0B06-4F30-8A19-021E2E4F917B}">
      <dgm:prSet/>
      <dgm:spPr/>
      <dgm:t>
        <a:bodyPr/>
        <a:lstStyle/>
        <a:p>
          <a:r>
            <a:rPr lang="en-US" dirty="0" smtClean="0"/>
            <a:t>Invers Kinematic </a:t>
          </a:r>
          <a:endParaRPr lang="en-US" dirty="0"/>
        </a:p>
      </dgm:t>
    </dgm:pt>
    <dgm:pt modelId="{76D83743-EC57-45B2-A894-24FA0309DBF8}" type="parTrans" cxnId="{FADEC3C7-B616-4CEA-8A4E-6121E4EB4EF4}">
      <dgm:prSet/>
      <dgm:spPr/>
      <dgm:t>
        <a:bodyPr/>
        <a:lstStyle/>
        <a:p>
          <a:endParaRPr lang="en-US"/>
        </a:p>
      </dgm:t>
    </dgm:pt>
    <dgm:pt modelId="{CD83C1AC-6AE7-4696-B766-44E4D484E66E}" type="sibTrans" cxnId="{FADEC3C7-B616-4CEA-8A4E-6121E4EB4EF4}">
      <dgm:prSet/>
      <dgm:spPr/>
      <dgm:t>
        <a:bodyPr/>
        <a:lstStyle/>
        <a:p>
          <a:endParaRPr lang="en-US"/>
        </a:p>
      </dgm:t>
    </dgm:pt>
    <dgm:pt modelId="{D42E9D6F-B25C-4B24-A70A-28B39FDE7177}">
      <dgm:prSet/>
      <dgm:spPr/>
      <dgm:t>
        <a:bodyPr/>
        <a:lstStyle/>
        <a:p>
          <a:endParaRPr lang="en-US"/>
        </a:p>
      </dgm:t>
    </dgm:pt>
    <dgm:pt modelId="{6F02DD8C-C297-48C5-9C0F-9B9A17562081}" type="parTrans" cxnId="{5CA3D8E8-D6AF-4935-8A0A-F4F1C15A8A2C}">
      <dgm:prSet/>
      <dgm:spPr/>
      <dgm:t>
        <a:bodyPr/>
        <a:lstStyle/>
        <a:p>
          <a:endParaRPr lang="en-US"/>
        </a:p>
      </dgm:t>
    </dgm:pt>
    <dgm:pt modelId="{2CCF81A6-8D2A-411A-B9D2-C96880BBBAB2}" type="sibTrans" cxnId="{5CA3D8E8-D6AF-4935-8A0A-F4F1C15A8A2C}">
      <dgm:prSet/>
      <dgm:spPr/>
      <dgm:t>
        <a:bodyPr/>
        <a:lstStyle/>
        <a:p>
          <a:endParaRPr lang="en-US"/>
        </a:p>
      </dgm:t>
    </dgm:pt>
    <dgm:pt modelId="{4D8C0D2B-F8F0-4C3B-9356-56C75C86B474}">
      <dgm:prSet phldrT="[Text]"/>
      <dgm:spPr/>
      <dgm:t>
        <a:bodyPr/>
        <a:lstStyle/>
        <a:p>
          <a:endParaRPr lang="en-US" dirty="0"/>
        </a:p>
      </dgm:t>
    </dgm:pt>
    <dgm:pt modelId="{B8C89304-B7CB-49F9-B5C0-345EE46F53D7}" type="parTrans" cxnId="{7CEF2DC8-832D-4872-B3F7-437AFE7D00EF}">
      <dgm:prSet/>
      <dgm:spPr/>
      <dgm:t>
        <a:bodyPr/>
        <a:lstStyle/>
        <a:p>
          <a:endParaRPr lang="en-US"/>
        </a:p>
      </dgm:t>
    </dgm:pt>
    <dgm:pt modelId="{B5515502-8069-4843-B7CD-EBDCEA195ED1}" type="sibTrans" cxnId="{7CEF2DC8-832D-4872-B3F7-437AFE7D00EF}">
      <dgm:prSet/>
      <dgm:spPr/>
      <dgm:t>
        <a:bodyPr/>
        <a:lstStyle/>
        <a:p>
          <a:endParaRPr lang="en-US"/>
        </a:p>
      </dgm:t>
    </dgm:pt>
    <dgm:pt modelId="{14357595-ED32-4969-B4C5-BDA35C83DB33}">
      <dgm:prSet/>
      <dgm:spPr/>
      <dgm:t>
        <a:bodyPr/>
        <a:lstStyle/>
        <a:p>
          <a:r>
            <a:rPr lang="en-US" dirty="0" smtClean="0"/>
            <a:t>Application (Pick &amp; Place)</a:t>
          </a:r>
          <a:endParaRPr lang="en-US" dirty="0"/>
        </a:p>
      </dgm:t>
    </dgm:pt>
    <dgm:pt modelId="{A191DD13-DB72-405D-9021-6E3C1CE25FF3}" type="parTrans" cxnId="{E803C1C4-6D0B-4B17-93DA-B3B1625C6539}">
      <dgm:prSet/>
      <dgm:spPr/>
      <dgm:t>
        <a:bodyPr/>
        <a:lstStyle/>
        <a:p>
          <a:endParaRPr lang="en-US"/>
        </a:p>
      </dgm:t>
    </dgm:pt>
    <dgm:pt modelId="{BA9FBA77-E17E-4EC3-A1FF-83B3786B529F}" type="sibTrans" cxnId="{E803C1C4-6D0B-4B17-93DA-B3B1625C6539}">
      <dgm:prSet/>
      <dgm:spPr/>
      <dgm:t>
        <a:bodyPr/>
        <a:lstStyle/>
        <a:p>
          <a:endParaRPr lang="en-US"/>
        </a:p>
      </dgm:t>
    </dgm:pt>
    <dgm:pt modelId="{BA654101-64DB-4EFC-978B-32F00DA8A299}" type="pres">
      <dgm:prSet presAssocID="{8BD4176F-D011-44A6-A329-319776EE9D1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EDBD67C-2DEA-4D80-AD4B-3D02F539D687}" type="pres">
      <dgm:prSet presAssocID="{92B1A97B-9548-4FFA-B729-705EE8D160F0}" presName="textCenter" presStyleLbl="node1" presStyleIdx="0" presStyleCnt="9"/>
      <dgm:spPr/>
      <dgm:t>
        <a:bodyPr/>
        <a:lstStyle/>
        <a:p>
          <a:endParaRPr lang="en-US"/>
        </a:p>
      </dgm:t>
    </dgm:pt>
    <dgm:pt modelId="{4B899F10-3F7F-45C8-A257-FC305390BCC0}" type="pres">
      <dgm:prSet presAssocID="{92B1A97B-9548-4FFA-B729-705EE8D160F0}" presName="cycle_1" presStyleCnt="0"/>
      <dgm:spPr/>
    </dgm:pt>
    <dgm:pt modelId="{5F934781-7BCF-48DD-B517-C51B2995921C}" type="pres">
      <dgm:prSet presAssocID="{9EF9A6FC-7593-430E-BBA4-BED87C0707DB}" presName="childCenter1" presStyleLbl="node1" presStyleIdx="1" presStyleCnt="9"/>
      <dgm:spPr/>
      <dgm:t>
        <a:bodyPr/>
        <a:lstStyle/>
        <a:p>
          <a:endParaRPr lang="en-US"/>
        </a:p>
      </dgm:t>
    </dgm:pt>
    <dgm:pt modelId="{5711B9E5-68FB-48BC-9E3D-C73EFA216423}" type="pres">
      <dgm:prSet presAssocID="{D49A0790-F77B-458C-BF11-E0B38FFFB6D4}" presName="Name144" presStyleLbl="parChTrans1D2" presStyleIdx="0" presStyleCnt="3"/>
      <dgm:spPr/>
      <dgm:t>
        <a:bodyPr/>
        <a:lstStyle/>
        <a:p>
          <a:endParaRPr lang="en-US"/>
        </a:p>
      </dgm:t>
    </dgm:pt>
    <dgm:pt modelId="{4E8BEE4C-D0B3-421C-A905-2CE278CF7EF2}" type="pres">
      <dgm:prSet presAssocID="{92B1A97B-9548-4FFA-B729-705EE8D160F0}" presName="cycle_2" presStyleCnt="0"/>
      <dgm:spPr/>
    </dgm:pt>
    <dgm:pt modelId="{884F7B6F-4AE3-4C82-AC19-8FA705FE9141}" type="pres">
      <dgm:prSet presAssocID="{E2D9CCBF-EF7C-4337-9B6D-A99D4134470B}" presName="childCenter2" presStyleLbl="node1" presStyleIdx="2" presStyleCnt="9"/>
      <dgm:spPr/>
      <dgm:t>
        <a:bodyPr/>
        <a:lstStyle/>
        <a:p>
          <a:endParaRPr lang="en-US"/>
        </a:p>
      </dgm:t>
    </dgm:pt>
    <dgm:pt modelId="{F02E2208-AE69-4C98-9E2B-036F8AC10FB0}" type="pres">
      <dgm:prSet presAssocID="{9EE87E77-5135-4A39-B6EE-D561D4D69F55}" presName="Name218" presStyleLbl="parChTrans1D3" presStyleIdx="0" presStyleCnt="5"/>
      <dgm:spPr/>
      <dgm:t>
        <a:bodyPr/>
        <a:lstStyle/>
        <a:p>
          <a:endParaRPr lang="en-US"/>
        </a:p>
      </dgm:t>
    </dgm:pt>
    <dgm:pt modelId="{4E940890-280E-4334-8225-67976C0174CD}" type="pres">
      <dgm:prSet presAssocID="{7CD43D7C-C873-478D-AEAF-B1E5EF082D5A}" presName="text2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D6186-A603-492D-9F87-5E68F97A798F}" type="pres">
      <dgm:prSet presAssocID="{65E9D716-5F60-47AB-B565-92B1EBF4F499}" presName="Name218" presStyleLbl="parChTrans1D3" presStyleIdx="1" presStyleCnt="5"/>
      <dgm:spPr/>
      <dgm:t>
        <a:bodyPr/>
        <a:lstStyle/>
        <a:p>
          <a:endParaRPr lang="en-US"/>
        </a:p>
      </dgm:t>
    </dgm:pt>
    <dgm:pt modelId="{56680E4D-23A1-4EC9-B837-6F948384F356}" type="pres">
      <dgm:prSet presAssocID="{BE0B9C12-FEC3-4125-AA6E-9EADC3532BF7}" presName="text2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8516C-0DA2-496F-A95B-96016146F007}" type="pres">
      <dgm:prSet presAssocID="{36A3A909-A28C-4386-B0C1-B6E900BAF72D}" presName="Name218" presStyleLbl="parChTrans1D3" presStyleIdx="2" presStyleCnt="5"/>
      <dgm:spPr/>
      <dgm:t>
        <a:bodyPr/>
        <a:lstStyle/>
        <a:p>
          <a:endParaRPr lang="en-US"/>
        </a:p>
      </dgm:t>
    </dgm:pt>
    <dgm:pt modelId="{B774D528-1CA2-4636-8840-85A97C688E24}" type="pres">
      <dgm:prSet presAssocID="{CE57B7FB-94B9-4162-A8C6-02079050C804}" presName="text2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D3132-6E66-46AD-8AFD-077E886DCC6C}" type="pres">
      <dgm:prSet presAssocID="{13F8CA03-7123-4616-90AA-11F1BE67979F}" presName="Name218" presStyleLbl="parChTrans1D3" presStyleIdx="3" presStyleCnt="5"/>
      <dgm:spPr/>
      <dgm:t>
        <a:bodyPr/>
        <a:lstStyle/>
        <a:p>
          <a:endParaRPr lang="en-US"/>
        </a:p>
      </dgm:t>
    </dgm:pt>
    <dgm:pt modelId="{9F3D5811-0BFF-4414-8BC5-68B6C0E3CDCB}" type="pres">
      <dgm:prSet presAssocID="{989C31C2-D2FE-4411-A3F8-DF25108B1EA6}" presName="text2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74DB4-A929-4F9A-99CF-C1300695391A}" type="pres">
      <dgm:prSet presAssocID="{99421002-A65A-4015-BF7E-FCD7903A4E5C}" presName="Name221" presStyleLbl="parChTrans1D2" presStyleIdx="1" presStyleCnt="3"/>
      <dgm:spPr/>
      <dgm:t>
        <a:bodyPr/>
        <a:lstStyle/>
        <a:p>
          <a:endParaRPr lang="en-US"/>
        </a:p>
      </dgm:t>
    </dgm:pt>
    <dgm:pt modelId="{2B9E45B9-B2A5-42D0-BD9C-61CBD07A2B7B}" type="pres">
      <dgm:prSet presAssocID="{92B1A97B-9548-4FFA-B729-705EE8D160F0}" presName="cycle_3" presStyleCnt="0"/>
      <dgm:spPr/>
    </dgm:pt>
    <dgm:pt modelId="{E01A06BD-8086-4688-A5BC-3716EE928932}" type="pres">
      <dgm:prSet presAssocID="{3576E4A4-B513-432D-A9A4-C16415EF2F4C}" presName="childCenter3" presStyleLbl="node1" presStyleIdx="7" presStyleCnt="9"/>
      <dgm:spPr/>
      <dgm:t>
        <a:bodyPr/>
        <a:lstStyle/>
        <a:p>
          <a:endParaRPr lang="en-US"/>
        </a:p>
      </dgm:t>
    </dgm:pt>
    <dgm:pt modelId="{F8455B51-C610-49DA-AA90-63B88CF28742}" type="pres">
      <dgm:prSet presAssocID="{A191DD13-DB72-405D-9021-6E3C1CE25FF3}" presName="Name285" presStyleLbl="parChTrans1D3" presStyleIdx="4" presStyleCnt="5"/>
      <dgm:spPr/>
      <dgm:t>
        <a:bodyPr/>
        <a:lstStyle/>
        <a:p>
          <a:endParaRPr lang="en-US"/>
        </a:p>
      </dgm:t>
    </dgm:pt>
    <dgm:pt modelId="{E24E39F4-F970-412A-A65E-721FFB3151A7}" type="pres">
      <dgm:prSet presAssocID="{14357595-ED32-4969-B4C5-BDA35C83DB33}" presName="text3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17D93-C972-4F5C-9179-F03B2F238D8B}" type="pres">
      <dgm:prSet presAssocID="{D11C05A1-642A-43A3-AB85-C300B957B80D}" presName="Name288" presStyleLbl="parChTrans1D2" presStyleIdx="2" presStyleCnt="3"/>
      <dgm:spPr/>
      <dgm:t>
        <a:bodyPr/>
        <a:lstStyle/>
        <a:p>
          <a:endParaRPr lang="en-US"/>
        </a:p>
      </dgm:t>
    </dgm:pt>
  </dgm:ptLst>
  <dgm:cxnLst>
    <dgm:cxn modelId="{8C1C1F30-B43D-48C4-A365-BAB3EEBDACBA}" srcId="{E2D9CCBF-EF7C-4337-9B6D-A99D4134470B}" destId="{7CD43D7C-C873-478D-AEAF-B1E5EF082D5A}" srcOrd="0" destOrd="0" parTransId="{9EE87E77-5135-4A39-B6EE-D561D4D69F55}" sibTransId="{6437FA65-D3E2-4F21-A5EB-4A653078C94C}"/>
    <dgm:cxn modelId="{A83811DD-3D78-4B90-9732-ADAAB9B1A047}" type="presOf" srcId="{36A3A909-A28C-4386-B0C1-B6E900BAF72D}" destId="{5718516C-0DA2-496F-A95B-96016146F007}" srcOrd="0" destOrd="0" presId="urn:microsoft.com/office/officeart/2008/layout/RadialCluster"/>
    <dgm:cxn modelId="{A2FD2E98-CCA8-40D7-BF4B-14D469B2E034}" type="presOf" srcId="{E2D9CCBF-EF7C-4337-9B6D-A99D4134470B}" destId="{884F7B6F-4AE3-4C82-AC19-8FA705FE9141}" srcOrd="0" destOrd="0" presId="urn:microsoft.com/office/officeart/2008/layout/RadialCluster"/>
    <dgm:cxn modelId="{BBA63C8B-0449-4918-B11A-CD93D0A614F3}" type="presOf" srcId="{9EF9A6FC-7593-430E-BBA4-BED87C0707DB}" destId="{5F934781-7BCF-48DD-B517-C51B2995921C}" srcOrd="0" destOrd="0" presId="urn:microsoft.com/office/officeart/2008/layout/RadialCluster"/>
    <dgm:cxn modelId="{29FC8064-0DC6-489F-9F0E-03E0BB342461}" srcId="{E2D9CCBF-EF7C-4337-9B6D-A99D4134470B}" destId="{BE0B9C12-FEC3-4125-AA6E-9EADC3532BF7}" srcOrd="1" destOrd="0" parTransId="{65E9D716-5F60-47AB-B565-92B1EBF4F499}" sibTransId="{3CC82FAE-2D16-4EBA-949E-7BE309A99434}"/>
    <dgm:cxn modelId="{25ABEEB1-843C-4759-B449-D3E79C6C845C}" srcId="{92B1A97B-9548-4FFA-B729-705EE8D160F0}" destId="{E2D9CCBF-EF7C-4337-9B6D-A99D4134470B}" srcOrd="1" destOrd="0" parTransId="{99421002-A65A-4015-BF7E-FCD7903A4E5C}" sibTransId="{32301AD8-B966-44C5-9016-1F4B2A01B468}"/>
    <dgm:cxn modelId="{BCDE8953-9764-4BEA-9CEB-51A9338EF292}" type="presOf" srcId="{A191DD13-DB72-405D-9021-6E3C1CE25FF3}" destId="{F8455B51-C610-49DA-AA90-63B88CF28742}" srcOrd="0" destOrd="0" presId="urn:microsoft.com/office/officeart/2008/layout/RadialCluster"/>
    <dgm:cxn modelId="{501E1AC3-2DF4-4B23-AF7C-0D4897304E75}" type="presOf" srcId="{D11C05A1-642A-43A3-AB85-C300B957B80D}" destId="{D4617D93-C972-4F5C-9179-F03B2F238D8B}" srcOrd="0" destOrd="0" presId="urn:microsoft.com/office/officeart/2008/layout/RadialCluster"/>
    <dgm:cxn modelId="{DDA824BE-10E8-4D42-97C5-C2FD1000AE43}" type="presOf" srcId="{BE0B9C12-FEC3-4125-AA6E-9EADC3532BF7}" destId="{56680E4D-23A1-4EC9-B837-6F948384F356}" srcOrd="0" destOrd="0" presId="urn:microsoft.com/office/officeart/2008/layout/RadialCluster"/>
    <dgm:cxn modelId="{D508A277-A994-49EF-A4CC-351CAC4336F8}" type="presOf" srcId="{CE57B7FB-94B9-4162-A8C6-02079050C804}" destId="{B774D528-1CA2-4636-8840-85A97C688E24}" srcOrd="0" destOrd="0" presId="urn:microsoft.com/office/officeart/2008/layout/RadialCluster"/>
    <dgm:cxn modelId="{5CA3D8E8-D6AF-4935-8A0A-F4F1C15A8A2C}" srcId="{8BD4176F-D011-44A6-A329-319776EE9D18}" destId="{D42E9D6F-B25C-4B24-A70A-28B39FDE7177}" srcOrd="2" destOrd="0" parTransId="{6F02DD8C-C297-48C5-9C0F-9B9A17562081}" sibTransId="{2CCF81A6-8D2A-411A-B9D2-C96880BBBAB2}"/>
    <dgm:cxn modelId="{1A763396-BBDB-4D50-8B66-DF71EF93C066}" type="presOf" srcId="{989C31C2-D2FE-4411-A3F8-DF25108B1EA6}" destId="{9F3D5811-0BFF-4414-8BC5-68B6C0E3CDCB}" srcOrd="0" destOrd="0" presId="urn:microsoft.com/office/officeart/2008/layout/RadialCluster"/>
    <dgm:cxn modelId="{83EFB527-F424-40ED-94E9-D3AA2A0D158F}" srcId="{92B1A97B-9548-4FFA-B729-705EE8D160F0}" destId="{9EF9A6FC-7593-430E-BBA4-BED87C0707DB}" srcOrd="0" destOrd="0" parTransId="{D49A0790-F77B-458C-BF11-E0B38FFFB6D4}" sibTransId="{F2AE00DE-DCD7-4696-AA3C-FBE38E769E48}"/>
    <dgm:cxn modelId="{CFA0AE04-1ADF-4A31-9998-CC5B8CF090D9}" type="presOf" srcId="{9EE87E77-5135-4A39-B6EE-D561D4D69F55}" destId="{F02E2208-AE69-4C98-9E2B-036F8AC10FB0}" srcOrd="0" destOrd="0" presId="urn:microsoft.com/office/officeart/2008/layout/RadialCluster"/>
    <dgm:cxn modelId="{E803C1C4-6D0B-4B17-93DA-B3B1625C6539}" srcId="{3576E4A4-B513-432D-A9A4-C16415EF2F4C}" destId="{14357595-ED32-4969-B4C5-BDA35C83DB33}" srcOrd="0" destOrd="0" parTransId="{A191DD13-DB72-405D-9021-6E3C1CE25FF3}" sibTransId="{BA9FBA77-E17E-4EC3-A1FF-83B3786B529F}"/>
    <dgm:cxn modelId="{6D7286A6-51E7-4B4B-A766-89F0D9061559}" srcId="{E2D9CCBF-EF7C-4337-9B6D-A99D4134470B}" destId="{989C31C2-D2FE-4411-A3F8-DF25108B1EA6}" srcOrd="3" destOrd="0" parTransId="{13F8CA03-7123-4616-90AA-11F1BE67979F}" sibTransId="{5BF1BD04-ABBD-49F4-87A4-8120D953B16C}"/>
    <dgm:cxn modelId="{A01B9D22-2B43-4F12-BF4F-5489F105363A}" srcId="{E2D9CCBF-EF7C-4337-9B6D-A99D4134470B}" destId="{CE57B7FB-94B9-4162-A8C6-02079050C804}" srcOrd="2" destOrd="0" parTransId="{36A3A909-A28C-4386-B0C1-B6E900BAF72D}" sibTransId="{E6D2415F-7A4A-47C4-8B5B-B33643E954BA}"/>
    <dgm:cxn modelId="{7CEF2DC8-832D-4872-B3F7-437AFE7D00EF}" srcId="{8BD4176F-D011-44A6-A329-319776EE9D18}" destId="{4D8C0D2B-F8F0-4C3B-9356-56C75C86B474}" srcOrd="1" destOrd="0" parTransId="{B8C89304-B7CB-49F9-B5C0-345EE46F53D7}" sibTransId="{B5515502-8069-4843-B7CD-EBDCEA195ED1}"/>
    <dgm:cxn modelId="{FADEC3C7-B616-4CEA-8A4E-6121E4EB4EF4}" srcId="{BE0B9C12-FEC3-4125-AA6E-9EADC3532BF7}" destId="{184AB076-0B06-4F30-8A19-021E2E4F917B}" srcOrd="0" destOrd="0" parTransId="{76D83743-EC57-45B2-A894-24FA0309DBF8}" sibTransId="{CD83C1AC-6AE7-4696-B766-44E4D484E66E}"/>
    <dgm:cxn modelId="{8B137AEB-9B9D-48F9-9DA8-5782C8C43C7A}" type="presOf" srcId="{3576E4A4-B513-432D-A9A4-C16415EF2F4C}" destId="{E01A06BD-8086-4688-A5BC-3716EE928932}" srcOrd="0" destOrd="0" presId="urn:microsoft.com/office/officeart/2008/layout/RadialCluster"/>
    <dgm:cxn modelId="{DB3BDC8A-C52E-4FCD-989A-A7702E37E25F}" type="presOf" srcId="{7CD43D7C-C873-478D-AEAF-B1E5EF082D5A}" destId="{4E940890-280E-4334-8225-67976C0174CD}" srcOrd="0" destOrd="0" presId="urn:microsoft.com/office/officeart/2008/layout/RadialCluster"/>
    <dgm:cxn modelId="{B5D75F99-C60C-4CA8-8F84-DF0077D2F7C1}" type="presOf" srcId="{8BD4176F-D011-44A6-A329-319776EE9D18}" destId="{BA654101-64DB-4EFC-978B-32F00DA8A299}" srcOrd="0" destOrd="0" presId="urn:microsoft.com/office/officeart/2008/layout/RadialCluster"/>
    <dgm:cxn modelId="{91508DF3-26AC-433F-A0F3-C23252B3FCBA}" type="presOf" srcId="{65E9D716-5F60-47AB-B565-92B1EBF4F499}" destId="{293D6186-A603-492D-9F87-5E68F97A798F}" srcOrd="0" destOrd="0" presId="urn:microsoft.com/office/officeart/2008/layout/RadialCluster"/>
    <dgm:cxn modelId="{C2D2D8F8-2651-46EF-A864-F51650E9A092}" type="presOf" srcId="{13F8CA03-7123-4616-90AA-11F1BE67979F}" destId="{511D3132-6E66-46AD-8AFD-077E886DCC6C}" srcOrd="0" destOrd="0" presId="urn:microsoft.com/office/officeart/2008/layout/RadialCluster"/>
    <dgm:cxn modelId="{D9FB1A92-0BEA-4067-A38A-01D334EBB0A7}" type="presOf" srcId="{184AB076-0B06-4F30-8A19-021E2E4F917B}" destId="{56680E4D-23A1-4EC9-B837-6F948384F356}" srcOrd="0" destOrd="1" presId="urn:microsoft.com/office/officeart/2008/layout/RadialCluster"/>
    <dgm:cxn modelId="{5A782387-77BB-481B-B4C0-3971726351C6}" type="presOf" srcId="{92B1A97B-9548-4FFA-B729-705EE8D160F0}" destId="{8EDBD67C-2DEA-4D80-AD4B-3D02F539D687}" srcOrd="0" destOrd="0" presId="urn:microsoft.com/office/officeart/2008/layout/RadialCluster"/>
    <dgm:cxn modelId="{ED1E64E8-55E3-454B-AC93-DE20EAF79D00}" srcId="{92B1A97B-9548-4FFA-B729-705EE8D160F0}" destId="{3576E4A4-B513-432D-A9A4-C16415EF2F4C}" srcOrd="2" destOrd="0" parTransId="{D11C05A1-642A-43A3-AB85-C300B957B80D}" sibTransId="{30B5107A-C98F-4D48-BF8C-77F330E22F12}"/>
    <dgm:cxn modelId="{D2756EBD-B94D-4B07-A087-17C265F0FFFA}" srcId="{8BD4176F-D011-44A6-A329-319776EE9D18}" destId="{92B1A97B-9548-4FFA-B729-705EE8D160F0}" srcOrd="0" destOrd="0" parTransId="{4064D649-3A76-40DA-AE2A-1EE8FFA3D9F3}" sibTransId="{DED9B6E0-1AD9-4B52-B982-9ECFE33E4D41}"/>
    <dgm:cxn modelId="{BCFDB7BE-D0F1-4038-9C2B-4859E95267A5}" type="presOf" srcId="{D49A0790-F77B-458C-BF11-E0B38FFFB6D4}" destId="{5711B9E5-68FB-48BC-9E3D-C73EFA216423}" srcOrd="0" destOrd="0" presId="urn:microsoft.com/office/officeart/2008/layout/RadialCluster"/>
    <dgm:cxn modelId="{7EC56ED1-B2D9-4715-8178-701D3B0915B3}" type="presOf" srcId="{14357595-ED32-4969-B4C5-BDA35C83DB33}" destId="{E24E39F4-F970-412A-A65E-721FFB3151A7}" srcOrd="0" destOrd="0" presId="urn:microsoft.com/office/officeart/2008/layout/RadialCluster"/>
    <dgm:cxn modelId="{79F86AF5-4107-4103-93BB-D7281D0B3ECE}" type="presOf" srcId="{99421002-A65A-4015-BF7E-FCD7903A4E5C}" destId="{47374DB4-A929-4F9A-99CF-C1300695391A}" srcOrd="0" destOrd="0" presId="urn:microsoft.com/office/officeart/2008/layout/RadialCluster"/>
    <dgm:cxn modelId="{A8E9E207-9E80-44D7-8C01-2112ED91C535}" type="presParOf" srcId="{BA654101-64DB-4EFC-978B-32F00DA8A299}" destId="{8EDBD67C-2DEA-4D80-AD4B-3D02F539D687}" srcOrd="0" destOrd="0" presId="urn:microsoft.com/office/officeart/2008/layout/RadialCluster"/>
    <dgm:cxn modelId="{ADAD9D29-8F50-43D0-A0D0-539FBE1649CC}" type="presParOf" srcId="{BA654101-64DB-4EFC-978B-32F00DA8A299}" destId="{4B899F10-3F7F-45C8-A257-FC305390BCC0}" srcOrd="1" destOrd="0" presId="urn:microsoft.com/office/officeart/2008/layout/RadialCluster"/>
    <dgm:cxn modelId="{E945FAC8-2E67-4151-8E10-63E009626B7A}" type="presParOf" srcId="{4B899F10-3F7F-45C8-A257-FC305390BCC0}" destId="{5F934781-7BCF-48DD-B517-C51B2995921C}" srcOrd="0" destOrd="0" presId="urn:microsoft.com/office/officeart/2008/layout/RadialCluster"/>
    <dgm:cxn modelId="{85A0B9C9-D3B9-4831-84D1-3F2965D67DD7}" type="presParOf" srcId="{BA654101-64DB-4EFC-978B-32F00DA8A299}" destId="{5711B9E5-68FB-48BC-9E3D-C73EFA216423}" srcOrd="2" destOrd="0" presId="urn:microsoft.com/office/officeart/2008/layout/RadialCluster"/>
    <dgm:cxn modelId="{E36AAA0B-F7F1-4CB9-A96A-888D3136BD01}" type="presParOf" srcId="{BA654101-64DB-4EFC-978B-32F00DA8A299}" destId="{4E8BEE4C-D0B3-421C-A905-2CE278CF7EF2}" srcOrd="3" destOrd="0" presId="urn:microsoft.com/office/officeart/2008/layout/RadialCluster"/>
    <dgm:cxn modelId="{E3E94127-01B2-476F-946F-77F5D4A9E9D8}" type="presParOf" srcId="{4E8BEE4C-D0B3-421C-A905-2CE278CF7EF2}" destId="{884F7B6F-4AE3-4C82-AC19-8FA705FE9141}" srcOrd="0" destOrd="0" presId="urn:microsoft.com/office/officeart/2008/layout/RadialCluster"/>
    <dgm:cxn modelId="{0391573B-6E53-4780-ACB9-C9CE16D8CB2C}" type="presParOf" srcId="{4E8BEE4C-D0B3-421C-A905-2CE278CF7EF2}" destId="{F02E2208-AE69-4C98-9E2B-036F8AC10FB0}" srcOrd="1" destOrd="0" presId="urn:microsoft.com/office/officeart/2008/layout/RadialCluster"/>
    <dgm:cxn modelId="{9FDC1EBD-9CA9-4048-8C35-263AEAC21F71}" type="presParOf" srcId="{4E8BEE4C-D0B3-421C-A905-2CE278CF7EF2}" destId="{4E940890-280E-4334-8225-67976C0174CD}" srcOrd="2" destOrd="0" presId="urn:microsoft.com/office/officeart/2008/layout/RadialCluster"/>
    <dgm:cxn modelId="{8E1B5A61-1C59-4811-BEC1-A6C5EA3142ED}" type="presParOf" srcId="{4E8BEE4C-D0B3-421C-A905-2CE278CF7EF2}" destId="{293D6186-A603-492D-9F87-5E68F97A798F}" srcOrd="3" destOrd="0" presId="urn:microsoft.com/office/officeart/2008/layout/RadialCluster"/>
    <dgm:cxn modelId="{DCB69596-5CB1-4AD2-BF87-13355978DD16}" type="presParOf" srcId="{4E8BEE4C-D0B3-421C-A905-2CE278CF7EF2}" destId="{56680E4D-23A1-4EC9-B837-6F948384F356}" srcOrd="4" destOrd="0" presId="urn:microsoft.com/office/officeart/2008/layout/RadialCluster"/>
    <dgm:cxn modelId="{9C161FB6-D099-4848-B55F-30F299B123D5}" type="presParOf" srcId="{4E8BEE4C-D0B3-421C-A905-2CE278CF7EF2}" destId="{5718516C-0DA2-496F-A95B-96016146F007}" srcOrd="5" destOrd="0" presId="urn:microsoft.com/office/officeart/2008/layout/RadialCluster"/>
    <dgm:cxn modelId="{F69A62E6-E410-4EEF-B704-57043118F17A}" type="presParOf" srcId="{4E8BEE4C-D0B3-421C-A905-2CE278CF7EF2}" destId="{B774D528-1CA2-4636-8840-85A97C688E24}" srcOrd="6" destOrd="0" presId="urn:microsoft.com/office/officeart/2008/layout/RadialCluster"/>
    <dgm:cxn modelId="{C1367586-60C5-4FC5-BF48-FB141A23D655}" type="presParOf" srcId="{4E8BEE4C-D0B3-421C-A905-2CE278CF7EF2}" destId="{511D3132-6E66-46AD-8AFD-077E886DCC6C}" srcOrd="7" destOrd="0" presId="urn:microsoft.com/office/officeart/2008/layout/RadialCluster"/>
    <dgm:cxn modelId="{526A72FA-FB6B-484B-9493-86ACB7A927A0}" type="presParOf" srcId="{4E8BEE4C-D0B3-421C-A905-2CE278CF7EF2}" destId="{9F3D5811-0BFF-4414-8BC5-68B6C0E3CDCB}" srcOrd="8" destOrd="0" presId="urn:microsoft.com/office/officeart/2008/layout/RadialCluster"/>
    <dgm:cxn modelId="{59478573-0CE6-4523-BCAC-79A3C685D42E}" type="presParOf" srcId="{BA654101-64DB-4EFC-978B-32F00DA8A299}" destId="{47374DB4-A929-4F9A-99CF-C1300695391A}" srcOrd="4" destOrd="0" presId="urn:microsoft.com/office/officeart/2008/layout/RadialCluster"/>
    <dgm:cxn modelId="{DF216621-2673-47FF-BC01-76886C784F16}" type="presParOf" srcId="{BA654101-64DB-4EFC-978B-32F00DA8A299}" destId="{2B9E45B9-B2A5-42D0-BD9C-61CBD07A2B7B}" srcOrd="5" destOrd="0" presId="urn:microsoft.com/office/officeart/2008/layout/RadialCluster"/>
    <dgm:cxn modelId="{1256C4AA-69E4-4EBD-8CA5-CB548590B264}" type="presParOf" srcId="{2B9E45B9-B2A5-42D0-BD9C-61CBD07A2B7B}" destId="{E01A06BD-8086-4688-A5BC-3716EE928932}" srcOrd="0" destOrd="0" presId="urn:microsoft.com/office/officeart/2008/layout/RadialCluster"/>
    <dgm:cxn modelId="{95A0B8C4-179B-446B-87B6-99A0371C5EAE}" type="presParOf" srcId="{2B9E45B9-B2A5-42D0-BD9C-61CBD07A2B7B}" destId="{F8455B51-C610-49DA-AA90-63B88CF28742}" srcOrd="1" destOrd="0" presId="urn:microsoft.com/office/officeart/2008/layout/RadialCluster"/>
    <dgm:cxn modelId="{38A7DCDC-3C1C-4AAD-B0DA-07744DE0F5DB}" type="presParOf" srcId="{2B9E45B9-B2A5-42D0-BD9C-61CBD07A2B7B}" destId="{E24E39F4-F970-412A-A65E-721FFB3151A7}" srcOrd="2" destOrd="0" presId="urn:microsoft.com/office/officeart/2008/layout/RadialCluster"/>
    <dgm:cxn modelId="{D94394A5-A563-4A14-ADDD-0DDBE498462C}" type="presParOf" srcId="{BA654101-64DB-4EFC-978B-32F00DA8A299}" destId="{D4617D93-C972-4F5C-9179-F03B2F238D8B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537BBD-05EA-4C83-BEA7-20772F76EE3F}" type="doc">
      <dgm:prSet loTypeId="urn:microsoft.com/office/officeart/2005/8/layout/gear1" loCatId="cycle" qsTypeId="urn:microsoft.com/office/officeart/2005/8/quickstyle/3d7" qsCatId="3D" csTypeId="urn:microsoft.com/office/officeart/2005/8/colors/colorful4" csCatId="colorful" phldr="1"/>
      <dgm:spPr/>
    </dgm:pt>
    <dgm:pt modelId="{DDD79628-459F-4F5B-B223-13349AF817F3}">
      <dgm:prSet phldrT="[Text]"/>
      <dgm:spPr/>
      <dgm:t>
        <a:bodyPr/>
        <a:lstStyle/>
        <a:p>
          <a:r>
            <a:rPr lang="en-US" dirty="0" smtClean="0"/>
            <a:t>Project 2</a:t>
          </a:r>
          <a:endParaRPr lang="en-US" dirty="0"/>
        </a:p>
      </dgm:t>
    </dgm:pt>
    <dgm:pt modelId="{2ED038F1-1FD7-402D-854D-5C0D09B89340}" type="parTrans" cxnId="{3DF504FD-E4F4-4396-9265-ED9A54C034FE}">
      <dgm:prSet/>
      <dgm:spPr/>
      <dgm:t>
        <a:bodyPr/>
        <a:lstStyle/>
        <a:p>
          <a:endParaRPr lang="en-US"/>
        </a:p>
      </dgm:t>
    </dgm:pt>
    <dgm:pt modelId="{5EBD7740-5C48-4080-8F9F-158D6D0C4664}" type="sibTrans" cxnId="{3DF504FD-E4F4-4396-9265-ED9A54C034FE}">
      <dgm:prSet/>
      <dgm:spPr/>
      <dgm:t>
        <a:bodyPr/>
        <a:lstStyle/>
        <a:p>
          <a:endParaRPr lang="en-US"/>
        </a:p>
      </dgm:t>
    </dgm:pt>
    <dgm:pt modelId="{8A78FC84-5533-4D3F-BB76-E2011D248E06}">
      <dgm:prSet phldrT="[Text]"/>
      <dgm:spPr/>
      <dgm:t>
        <a:bodyPr/>
        <a:lstStyle/>
        <a:p>
          <a:r>
            <a:rPr lang="en-US" dirty="0" smtClean="0"/>
            <a:t>Design Of Work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4D8E82CF-DEEE-4A00-86E6-D8698BED6D26}" type="parTrans" cxnId="{163286E3-6F7B-4875-9F20-BFE248FAEC20}">
      <dgm:prSet/>
      <dgm:spPr/>
      <dgm:t>
        <a:bodyPr/>
        <a:lstStyle/>
        <a:p>
          <a:endParaRPr lang="en-US"/>
        </a:p>
      </dgm:t>
    </dgm:pt>
    <dgm:pt modelId="{F943AA4A-956B-4EBA-A544-5B83CF706257}" type="sibTrans" cxnId="{163286E3-6F7B-4875-9F20-BFE248FAEC20}">
      <dgm:prSet/>
      <dgm:spPr/>
      <dgm:t>
        <a:bodyPr/>
        <a:lstStyle/>
        <a:p>
          <a:endParaRPr lang="en-US"/>
        </a:p>
      </dgm:t>
    </dgm:pt>
    <dgm:pt modelId="{8E39C201-8CAC-457E-AC0E-F9054263F9A0}">
      <dgm:prSet phldrT="[Text]"/>
      <dgm:spPr/>
      <dgm:t>
        <a:bodyPr/>
        <a:lstStyle/>
        <a:p>
          <a:r>
            <a:rPr lang="en-US" dirty="0" smtClean="0"/>
            <a:t>Building Robot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9182DCE6-F07D-40A2-BB85-235E8BF3B68F}" type="parTrans" cxnId="{94615B85-228D-4F57-AD92-91330F3067A7}">
      <dgm:prSet/>
      <dgm:spPr/>
      <dgm:t>
        <a:bodyPr/>
        <a:lstStyle/>
        <a:p>
          <a:endParaRPr lang="en-US"/>
        </a:p>
      </dgm:t>
    </dgm:pt>
    <dgm:pt modelId="{DB0FB661-1A93-4C94-86AE-E318C255BCD5}" type="sibTrans" cxnId="{94615B85-228D-4F57-AD92-91330F3067A7}">
      <dgm:prSet/>
      <dgm:spPr/>
      <dgm:t>
        <a:bodyPr/>
        <a:lstStyle/>
        <a:p>
          <a:endParaRPr lang="en-US"/>
        </a:p>
      </dgm:t>
    </dgm:pt>
    <dgm:pt modelId="{BBB11D64-B327-434E-8D73-B135109EC724}" type="pres">
      <dgm:prSet presAssocID="{C5537BBD-05EA-4C83-BEA7-20772F76EE3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C34AB47-519B-43E8-823D-BD7D14DD1C34}" type="pres">
      <dgm:prSet presAssocID="{DDD79628-459F-4F5B-B223-13349AF817F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2E51C-BBD2-4CE8-A437-8D6A5C42654A}" type="pres">
      <dgm:prSet presAssocID="{DDD79628-459F-4F5B-B223-13349AF817F3}" presName="gear1srcNode" presStyleLbl="node1" presStyleIdx="0" presStyleCnt="3"/>
      <dgm:spPr/>
      <dgm:t>
        <a:bodyPr/>
        <a:lstStyle/>
        <a:p>
          <a:endParaRPr lang="en-US"/>
        </a:p>
      </dgm:t>
    </dgm:pt>
    <dgm:pt modelId="{F12B1736-9BC2-475E-A6F1-90FAAEFCEDEA}" type="pres">
      <dgm:prSet presAssocID="{DDD79628-459F-4F5B-B223-13349AF817F3}" presName="gear1dstNode" presStyleLbl="node1" presStyleIdx="0" presStyleCnt="3"/>
      <dgm:spPr/>
      <dgm:t>
        <a:bodyPr/>
        <a:lstStyle/>
        <a:p>
          <a:endParaRPr lang="en-US"/>
        </a:p>
      </dgm:t>
    </dgm:pt>
    <dgm:pt modelId="{A1E02185-4019-425B-8F09-1C9189DD50BA}" type="pres">
      <dgm:prSet presAssocID="{8A78FC84-5533-4D3F-BB76-E2011D248E0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03297-D0E0-49E4-A38C-2219CE283488}" type="pres">
      <dgm:prSet presAssocID="{8A78FC84-5533-4D3F-BB76-E2011D248E06}" presName="gear2srcNode" presStyleLbl="node1" presStyleIdx="1" presStyleCnt="3"/>
      <dgm:spPr/>
      <dgm:t>
        <a:bodyPr/>
        <a:lstStyle/>
        <a:p>
          <a:endParaRPr lang="en-US"/>
        </a:p>
      </dgm:t>
    </dgm:pt>
    <dgm:pt modelId="{12E6A379-833E-4EED-8528-1EE1082BEB2B}" type="pres">
      <dgm:prSet presAssocID="{8A78FC84-5533-4D3F-BB76-E2011D248E06}" presName="gear2dstNode" presStyleLbl="node1" presStyleIdx="1" presStyleCnt="3"/>
      <dgm:spPr/>
      <dgm:t>
        <a:bodyPr/>
        <a:lstStyle/>
        <a:p>
          <a:endParaRPr lang="en-US"/>
        </a:p>
      </dgm:t>
    </dgm:pt>
    <dgm:pt modelId="{655A0F6A-5AF7-4F85-A92C-CD99A0A03B5D}" type="pres">
      <dgm:prSet presAssocID="{8E39C201-8CAC-457E-AC0E-F9054263F9A0}" presName="gear3" presStyleLbl="node1" presStyleIdx="2" presStyleCnt="3"/>
      <dgm:spPr/>
      <dgm:t>
        <a:bodyPr/>
        <a:lstStyle/>
        <a:p>
          <a:endParaRPr lang="en-US"/>
        </a:p>
      </dgm:t>
    </dgm:pt>
    <dgm:pt modelId="{9B895E0B-15F2-41B3-BC56-631F6FAAD7B2}" type="pres">
      <dgm:prSet presAssocID="{8E39C201-8CAC-457E-AC0E-F9054263F9A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7E0FF-5E0E-4EA6-A3F9-BF901A4ED85F}" type="pres">
      <dgm:prSet presAssocID="{8E39C201-8CAC-457E-AC0E-F9054263F9A0}" presName="gear3srcNode" presStyleLbl="node1" presStyleIdx="2" presStyleCnt="3"/>
      <dgm:spPr/>
      <dgm:t>
        <a:bodyPr/>
        <a:lstStyle/>
        <a:p>
          <a:endParaRPr lang="en-US"/>
        </a:p>
      </dgm:t>
    </dgm:pt>
    <dgm:pt modelId="{67C981AB-EC97-45F8-914A-47151D7A7849}" type="pres">
      <dgm:prSet presAssocID="{8E39C201-8CAC-457E-AC0E-F9054263F9A0}" presName="gear3dstNode" presStyleLbl="node1" presStyleIdx="2" presStyleCnt="3"/>
      <dgm:spPr/>
      <dgm:t>
        <a:bodyPr/>
        <a:lstStyle/>
        <a:p>
          <a:endParaRPr lang="en-US"/>
        </a:p>
      </dgm:t>
    </dgm:pt>
    <dgm:pt modelId="{B0372E37-0E9F-434A-8490-1D913436EAA4}" type="pres">
      <dgm:prSet presAssocID="{5EBD7740-5C48-4080-8F9F-158D6D0C4664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FCF6D246-24DA-488A-914E-24E8E45C40CD}" type="pres">
      <dgm:prSet presAssocID="{F943AA4A-956B-4EBA-A544-5B83CF706257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76129DE1-2DD4-4936-97A2-548A37E7E150}" type="pres">
      <dgm:prSet presAssocID="{DB0FB661-1A93-4C94-86AE-E318C255BCD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CD9BD23-9750-448E-8E5D-002647D699FD}" type="presOf" srcId="{DDD79628-459F-4F5B-B223-13349AF817F3}" destId="{0CE2E51C-BBD2-4CE8-A437-8D6A5C42654A}" srcOrd="1" destOrd="0" presId="urn:microsoft.com/office/officeart/2005/8/layout/gear1"/>
    <dgm:cxn modelId="{3DF504FD-E4F4-4396-9265-ED9A54C034FE}" srcId="{C5537BBD-05EA-4C83-BEA7-20772F76EE3F}" destId="{DDD79628-459F-4F5B-B223-13349AF817F3}" srcOrd="0" destOrd="0" parTransId="{2ED038F1-1FD7-402D-854D-5C0D09B89340}" sibTransId="{5EBD7740-5C48-4080-8F9F-158D6D0C4664}"/>
    <dgm:cxn modelId="{4926624C-387C-49DD-B540-81CE8A721B20}" type="presOf" srcId="{8E39C201-8CAC-457E-AC0E-F9054263F9A0}" destId="{655A0F6A-5AF7-4F85-A92C-CD99A0A03B5D}" srcOrd="0" destOrd="0" presId="urn:microsoft.com/office/officeart/2005/8/layout/gear1"/>
    <dgm:cxn modelId="{197EC564-61A5-437F-A421-52A7D5A03B26}" type="presOf" srcId="{DB0FB661-1A93-4C94-86AE-E318C255BCD5}" destId="{76129DE1-2DD4-4936-97A2-548A37E7E150}" srcOrd="0" destOrd="0" presId="urn:microsoft.com/office/officeart/2005/8/layout/gear1"/>
    <dgm:cxn modelId="{C1E9BC8C-13F5-4B47-B183-3E318430D973}" type="presOf" srcId="{F943AA4A-956B-4EBA-A544-5B83CF706257}" destId="{FCF6D246-24DA-488A-914E-24E8E45C40CD}" srcOrd="0" destOrd="0" presId="urn:microsoft.com/office/officeart/2005/8/layout/gear1"/>
    <dgm:cxn modelId="{3AEBDB12-80A1-4323-AE75-B9FB9DA964C9}" type="presOf" srcId="{8A78FC84-5533-4D3F-BB76-E2011D248E06}" destId="{12E6A379-833E-4EED-8528-1EE1082BEB2B}" srcOrd="2" destOrd="0" presId="urn:microsoft.com/office/officeart/2005/8/layout/gear1"/>
    <dgm:cxn modelId="{94615B85-228D-4F57-AD92-91330F3067A7}" srcId="{C5537BBD-05EA-4C83-BEA7-20772F76EE3F}" destId="{8E39C201-8CAC-457E-AC0E-F9054263F9A0}" srcOrd="2" destOrd="0" parTransId="{9182DCE6-F07D-40A2-BB85-235E8BF3B68F}" sibTransId="{DB0FB661-1A93-4C94-86AE-E318C255BCD5}"/>
    <dgm:cxn modelId="{90561B92-EB79-41C7-BCF9-E5AFDD736A50}" type="presOf" srcId="{5EBD7740-5C48-4080-8F9F-158D6D0C4664}" destId="{B0372E37-0E9F-434A-8490-1D913436EAA4}" srcOrd="0" destOrd="0" presId="urn:microsoft.com/office/officeart/2005/8/layout/gear1"/>
    <dgm:cxn modelId="{23AE5242-7B47-43A1-9A96-AAF79DAC0B06}" type="presOf" srcId="{DDD79628-459F-4F5B-B223-13349AF817F3}" destId="{9C34AB47-519B-43E8-823D-BD7D14DD1C34}" srcOrd="0" destOrd="0" presId="urn:microsoft.com/office/officeart/2005/8/layout/gear1"/>
    <dgm:cxn modelId="{F2BE6F7D-5EF5-469D-842C-87873416D423}" type="presOf" srcId="{8E39C201-8CAC-457E-AC0E-F9054263F9A0}" destId="{FEE7E0FF-5E0E-4EA6-A3F9-BF901A4ED85F}" srcOrd="2" destOrd="0" presId="urn:microsoft.com/office/officeart/2005/8/layout/gear1"/>
    <dgm:cxn modelId="{998D0E68-F192-4214-8A3C-1BC9195F1F1A}" type="presOf" srcId="{8A78FC84-5533-4D3F-BB76-E2011D248E06}" destId="{83203297-D0E0-49E4-A38C-2219CE283488}" srcOrd="1" destOrd="0" presId="urn:microsoft.com/office/officeart/2005/8/layout/gear1"/>
    <dgm:cxn modelId="{15363522-98B4-4FE6-8048-336EB0FC9A06}" type="presOf" srcId="{8E39C201-8CAC-457E-AC0E-F9054263F9A0}" destId="{9B895E0B-15F2-41B3-BC56-631F6FAAD7B2}" srcOrd="1" destOrd="0" presId="urn:microsoft.com/office/officeart/2005/8/layout/gear1"/>
    <dgm:cxn modelId="{163286E3-6F7B-4875-9F20-BFE248FAEC20}" srcId="{C5537BBD-05EA-4C83-BEA7-20772F76EE3F}" destId="{8A78FC84-5533-4D3F-BB76-E2011D248E06}" srcOrd="1" destOrd="0" parTransId="{4D8E82CF-DEEE-4A00-86E6-D8698BED6D26}" sibTransId="{F943AA4A-956B-4EBA-A544-5B83CF706257}"/>
    <dgm:cxn modelId="{95F776A5-D657-4442-B249-5DFE7EA0CA90}" type="presOf" srcId="{8A78FC84-5533-4D3F-BB76-E2011D248E06}" destId="{A1E02185-4019-425B-8F09-1C9189DD50BA}" srcOrd="0" destOrd="0" presId="urn:microsoft.com/office/officeart/2005/8/layout/gear1"/>
    <dgm:cxn modelId="{F2DFA26D-C053-4496-A0C9-AA3A6F2C604C}" type="presOf" srcId="{C5537BBD-05EA-4C83-BEA7-20772F76EE3F}" destId="{BBB11D64-B327-434E-8D73-B135109EC724}" srcOrd="0" destOrd="0" presId="urn:microsoft.com/office/officeart/2005/8/layout/gear1"/>
    <dgm:cxn modelId="{345F6C72-574B-483E-9046-D1AD9ECD452D}" type="presOf" srcId="{DDD79628-459F-4F5B-B223-13349AF817F3}" destId="{F12B1736-9BC2-475E-A6F1-90FAAEFCEDEA}" srcOrd="2" destOrd="0" presId="urn:microsoft.com/office/officeart/2005/8/layout/gear1"/>
    <dgm:cxn modelId="{2EADCBFA-81C2-44A9-80F5-B555B4AAF972}" type="presOf" srcId="{8E39C201-8CAC-457E-AC0E-F9054263F9A0}" destId="{67C981AB-EC97-45F8-914A-47151D7A7849}" srcOrd="3" destOrd="0" presId="urn:microsoft.com/office/officeart/2005/8/layout/gear1"/>
    <dgm:cxn modelId="{DF031E90-6480-4D8D-B479-50B46E851C4D}" type="presParOf" srcId="{BBB11D64-B327-434E-8D73-B135109EC724}" destId="{9C34AB47-519B-43E8-823D-BD7D14DD1C34}" srcOrd="0" destOrd="0" presId="urn:microsoft.com/office/officeart/2005/8/layout/gear1"/>
    <dgm:cxn modelId="{06D8C0C0-7FBB-446C-B75D-097023C60A84}" type="presParOf" srcId="{BBB11D64-B327-434E-8D73-B135109EC724}" destId="{0CE2E51C-BBD2-4CE8-A437-8D6A5C42654A}" srcOrd="1" destOrd="0" presId="urn:microsoft.com/office/officeart/2005/8/layout/gear1"/>
    <dgm:cxn modelId="{DA925628-E103-4333-9BEB-35488591769B}" type="presParOf" srcId="{BBB11D64-B327-434E-8D73-B135109EC724}" destId="{F12B1736-9BC2-475E-A6F1-90FAAEFCEDEA}" srcOrd="2" destOrd="0" presId="urn:microsoft.com/office/officeart/2005/8/layout/gear1"/>
    <dgm:cxn modelId="{18372E4E-E041-463B-9FE1-C65AD351EE1A}" type="presParOf" srcId="{BBB11D64-B327-434E-8D73-B135109EC724}" destId="{A1E02185-4019-425B-8F09-1C9189DD50BA}" srcOrd="3" destOrd="0" presId="urn:microsoft.com/office/officeart/2005/8/layout/gear1"/>
    <dgm:cxn modelId="{28A7547C-A327-4A0C-9275-CE9E08647F1E}" type="presParOf" srcId="{BBB11D64-B327-434E-8D73-B135109EC724}" destId="{83203297-D0E0-49E4-A38C-2219CE283488}" srcOrd="4" destOrd="0" presId="urn:microsoft.com/office/officeart/2005/8/layout/gear1"/>
    <dgm:cxn modelId="{F66036F1-3D8E-4372-896B-E05AC556A56F}" type="presParOf" srcId="{BBB11D64-B327-434E-8D73-B135109EC724}" destId="{12E6A379-833E-4EED-8528-1EE1082BEB2B}" srcOrd="5" destOrd="0" presId="urn:microsoft.com/office/officeart/2005/8/layout/gear1"/>
    <dgm:cxn modelId="{D8A05762-7001-4116-8446-C07F436A6A8F}" type="presParOf" srcId="{BBB11D64-B327-434E-8D73-B135109EC724}" destId="{655A0F6A-5AF7-4F85-A92C-CD99A0A03B5D}" srcOrd="6" destOrd="0" presId="urn:microsoft.com/office/officeart/2005/8/layout/gear1"/>
    <dgm:cxn modelId="{C20BC70E-CD42-47F0-9AA5-50EA3E316D9E}" type="presParOf" srcId="{BBB11D64-B327-434E-8D73-B135109EC724}" destId="{9B895E0B-15F2-41B3-BC56-631F6FAAD7B2}" srcOrd="7" destOrd="0" presId="urn:microsoft.com/office/officeart/2005/8/layout/gear1"/>
    <dgm:cxn modelId="{C6E3D3E2-E3FE-47BE-9783-0370322E3CD6}" type="presParOf" srcId="{BBB11D64-B327-434E-8D73-B135109EC724}" destId="{FEE7E0FF-5E0E-4EA6-A3F9-BF901A4ED85F}" srcOrd="8" destOrd="0" presId="urn:microsoft.com/office/officeart/2005/8/layout/gear1"/>
    <dgm:cxn modelId="{5F84FB37-8C21-46FA-AB37-519AA13A12D3}" type="presParOf" srcId="{BBB11D64-B327-434E-8D73-B135109EC724}" destId="{67C981AB-EC97-45F8-914A-47151D7A7849}" srcOrd="9" destOrd="0" presId="urn:microsoft.com/office/officeart/2005/8/layout/gear1"/>
    <dgm:cxn modelId="{A82612A9-B71C-4F19-BE7D-425891CEE039}" type="presParOf" srcId="{BBB11D64-B327-434E-8D73-B135109EC724}" destId="{B0372E37-0E9F-434A-8490-1D913436EAA4}" srcOrd="10" destOrd="0" presId="urn:microsoft.com/office/officeart/2005/8/layout/gear1"/>
    <dgm:cxn modelId="{ECB33657-3A75-4494-B47F-8D83937F06E2}" type="presParOf" srcId="{BBB11D64-B327-434E-8D73-B135109EC724}" destId="{FCF6D246-24DA-488A-914E-24E8E45C40CD}" srcOrd="11" destOrd="0" presId="urn:microsoft.com/office/officeart/2005/8/layout/gear1"/>
    <dgm:cxn modelId="{5188DF68-AA53-498D-A95C-41126E2AB09B}" type="presParOf" srcId="{BBB11D64-B327-434E-8D73-B135109EC724}" destId="{76129DE1-2DD4-4936-97A2-548A37E7E15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EBB40C-D3B4-44D7-80D0-0BF7774E2E33}" type="doc">
      <dgm:prSet loTypeId="urn:microsoft.com/office/officeart/2005/8/layout/balance1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684A7DA-196E-429F-B516-239097EC7FF0}">
      <dgm:prSet phldrT="[Text]"/>
      <dgm:spPr/>
      <dgm:t>
        <a:bodyPr/>
        <a:lstStyle/>
        <a:p>
          <a:r>
            <a:rPr lang="en-US" dirty="0" smtClean="0"/>
            <a:t>Actual</a:t>
          </a:r>
          <a:endParaRPr lang="en-US" dirty="0"/>
        </a:p>
      </dgm:t>
    </dgm:pt>
    <dgm:pt modelId="{9F6FD25C-ADBE-416A-8766-A836CFF73EF7}" type="parTrans" cxnId="{39B51E61-BEC6-4F46-A660-E65722658D64}">
      <dgm:prSet/>
      <dgm:spPr/>
      <dgm:t>
        <a:bodyPr/>
        <a:lstStyle/>
        <a:p>
          <a:endParaRPr lang="en-US"/>
        </a:p>
      </dgm:t>
    </dgm:pt>
    <dgm:pt modelId="{3DFAD4A0-18D7-4D89-9C20-117A11E94F8E}" type="sibTrans" cxnId="{39B51E61-BEC6-4F46-A660-E65722658D64}">
      <dgm:prSet/>
      <dgm:spPr/>
      <dgm:t>
        <a:bodyPr/>
        <a:lstStyle/>
        <a:p>
          <a:endParaRPr lang="en-US"/>
        </a:p>
      </dgm:t>
    </dgm:pt>
    <dgm:pt modelId="{AC5EFD10-A556-4240-A5C9-3DBD6F484B55}">
      <dgm:prSet phldrT="[Text]"/>
      <dgm:spPr/>
      <dgm:t>
        <a:bodyPr/>
        <a:lstStyle/>
        <a:p>
          <a:r>
            <a:rPr lang="en-US" dirty="0" smtClean="0"/>
            <a:t>Advance work </a:t>
          </a:r>
          <a:endParaRPr lang="en-US" dirty="0"/>
        </a:p>
      </dgm:t>
    </dgm:pt>
    <dgm:pt modelId="{1B58A0DF-E9B4-4958-BB83-5C9781818F09}" type="parTrans" cxnId="{57CE5CFF-5FFD-4DC2-A867-C4D334C7114F}">
      <dgm:prSet/>
      <dgm:spPr/>
      <dgm:t>
        <a:bodyPr/>
        <a:lstStyle/>
        <a:p>
          <a:endParaRPr lang="en-US"/>
        </a:p>
      </dgm:t>
    </dgm:pt>
    <dgm:pt modelId="{5FFC5D69-5FC1-4999-A6F7-C9F5ABBFD2F5}" type="sibTrans" cxnId="{57CE5CFF-5FFD-4DC2-A867-C4D334C7114F}">
      <dgm:prSet/>
      <dgm:spPr/>
      <dgm:t>
        <a:bodyPr/>
        <a:lstStyle/>
        <a:p>
          <a:endParaRPr lang="en-US"/>
        </a:p>
      </dgm:t>
    </dgm:pt>
    <dgm:pt modelId="{27C0AFA8-8B09-4014-8E16-4831D8E4D030}">
      <dgm:prSet phldrT="[Text]"/>
      <dgm:spPr/>
      <dgm:t>
        <a:bodyPr/>
        <a:lstStyle/>
        <a:p>
          <a:r>
            <a:rPr lang="en-US" dirty="0" smtClean="0"/>
            <a:t>Challenges  </a:t>
          </a:r>
          <a:endParaRPr lang="en-US" dirty="0"/>
        </a:p>
      </dgm:t>
    </dgm:pt>
    <dgm:pt modelId="{AD37775D-8266-4C47-BBA9-058FEE6B4A81}" type="parTrans" cxnId="{4A4C03E1-9C9F-4946-922A-45AED420B980}">
      <dgm:prSet/>
      <dgm:spPr/>
      <dgm:t>
        <a:bodyPr/>
        <a:lstStyle/>
        <a:p>
          <a:endParaRPr lang="en-US"/>
        </a:p>
      </dgm:t>
    </dgm:pt>
    <dgm:pt modelId="{A42E860A-9ECB-41F5-9E68-6AB071F2DD1D}" type="sibTrans" cxnId="{4A4C03E1-9C9F-4946-922A-45AED420B980}">
      <dgm:prSet/>
      <dgm:spPr/>
      <dgm:t>
        <a:bodyPr/>
        <a:lstStyle/>
        <a:p>
          <a:endParaRPr lang="en-US"/>
        </a:p>
      </dgm:t>
    </dgm:pt>
    <dgm:pt modelId="{A44DA7EC-2427-4AB2-A209-909C2DEF1B7F}">
      <dgm:prSet phldrT="[Text]"/>
      <dgm:spPr/>
      <dgm:t>
        <a:bodyPr/>
        <a:lstStyle/>
        <a:p>
          <a:r>
            <a:rPr lang="en-US" dirty="0" smtClean="0"/>
            <a:t>Primary</a:t>
          </a:r>
          <a:endParaRPr lang="en-US" dirty="0"/>
        </a:p>
      </dgm:t>
    </dgm:pt>
    <dgm:pt modelId="{B2910A0D-A9AD-424C-8048-C8778F1A5E87}" type="parTrans" cxnId="{D80E1EFC-05A4-4096-9EEB-135C921AD3A0}">
      <dgm:prSet/>
      <dgm:spPr/>
      <dgm:t>
        <a:bodyPr/>
        <a:lstStyle/>
        <a:p>
          <a:endParaRPr lang="en-US"/>
        </a:p>
      </dgm:t>
    </dgm:pt>
    <dgm:pt modelId="{8094EA17-9040-4CE1-B075-4E7057BBF3E5}" type="sibTrans" cxnId="{D80E1EFC-05A4-4096-9EEB-135C921AD3A0}">
      <dgm:prSet/>
      <dgm:spPr/>
      <dgm:t>
        <a:bodyPr/>
        <a:lstStyle/>
        <a:p>
          <a:endParaRPr lang="en-US"/>
        </a:p>
      </dgm:t>
    </dgm:pt>
    <dgm:pt modelId="{0F3CA898-C2AD-4279-9E81-CBF89C2DAD83}">
      <dgm:prSet phldrT="[Text]"/>
      <dgm:spPr/>
      <dgm:t>
        <a:bodyPr/>
        <a:lstStyle/>
        <a:p>
          <a:r>
            <a:rPr lang="en-US" dirty="0" smtClean="0"/>
            <a:t>Primary work</a:t>
          </a:r>
          <a:endParaRPr lang="en-US" dirty="0"/>
        </a:p>
      </dgm:t>
    </dgm:pt>
    <dgm:pt modelId="{28CB5873-C404-40F3-A15B-F40776E09977}" type="parTrans" cxnId="{9490AF43-C56E-4708-934D-95754512DFB6}">
      <dgm:prSet/>
      <dgm:spPr/>
      <dgm:t>
        <a:bodyPr/>
        <a:lstStyle/>
        <a:p>
          <a:endParaRPr lang="en-US"/>
        </a:p>
      </dgm:t>
    </dgm:pt>
    <dgm:pt modelId="{265C2ACB-566B-401C-BAC3-96084E38A862}" type="sibTrans" cxnId="{9490AF43-C56E-4708-934D-95754512DFB6}">
      <dgm:prSet/>
      <dgm:spPr/>
      <dgm:t>
        <a:bodyPr/>
        <a:lstStyle/>
        <a:p>
          <a:endParaRPr lang="en-US"/>
        </a:p>
      </dgm:t>
    </dgm:pt>
    <dgm:pt modelId="{BE0E53AE-41CD-453C-A8FA-36620930BD8C}" type="pres">
      <dgm:prSet presAssocID="{14EBB40C-D3B4-44D7-80D0-0BF7774E2E3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A9D058-DA0C-4C26-B8C3-30553C5AEB51}" type="pres">
      <dgm:prSet presAssocID="{14EBB40C-D3B4-44D7-80D0-0BF7774E2E33}" presName="dummyMaxCanvas" presStyleCnt="0"/>
      <dgm:spPr/>
    </dgm:pt>
    <dgm:pt modelId="{0EE5982B-CCE3-45AF-A551-01D3AD01C749}" type="pres">
      <dgm:prSet presAssocID="{14EBB40C-D3B4-44D7-80D0-0BF7774E2E33}" presName="parentComposite" presStyleCnt="0"/>
      <dgm:spPr/>
    </dgm:pt>
    <dgm:pt modelId="{E274CCFE-8EE9-4BF3-A3F7-B7B718F57469}" type="pres">
      <dgm:prSet presAssocID="{14EBB40C-D3B4-44D7-80D0-0BF7774E2E3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C79546A0-E2BE-4565-AD73-430952962E86}" type="pres">
      <dgm:prSet presAssocID="{14EBB40C-D3B4-44D7-80D0-0BF7774E2E3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571BBAFD-1D6C-4A2F-9C40-F0A9FB0DC7C6}" type="pres">
      <dgm:prSet presAssocID="{14EBB40C-D3B4-44D7-80D0-0BF7774E2E33}" presName="childrenComposite" presStyleCnt="0"/>
      <dgm:spPr/>
    </dgm:pt>
    <dgm:pt modelId="{7E19C072-82A2-4DE9-9AEB-622AD1043D09}" type="pres">
      <dgm:prSet presAssocID="{14EBB40C-D3B4-44D7-80D0-0BF7774E2E33}" presName="dummyMaxCanvas_ChildArea" presStyleCnt="0"/>
      <dgm:spPr/>
    </dgm:pt>
    <dgm:pt modelId="{D312972E-A65A-47A6-86D8-4955DFC82CBB}" type="pres">
      <dgm:prSet presAssocID="{14EBB40C-D3B4-44D7-80D0-0BF7774E2E33}" presName="fulcrum" presStyleLbl="alignAccFollowNode1" presStyleIdx="2" presStyleCnt="4"/>
      <dgm:spPr/>
    </dgm:pt>
    <dgm:pt modelId="{67214AF2-935E-4B03-B9B4-F71D7568DD3F}" type="pres">
      <dgm:prSet presAssocID="{14EBB40C-D3B4-44D7-80D0-0BF7774E2E33}" presName="balance_21" presStyleLbl="alignAccFollowNode1" presStyleIdx="3" presStyleCnt="4">
        <dgm:presLayoutVars>
          <dgm:bulletEnabled val="1"/>
        </dgm:presLayoutVars>
      </dgm:prSet>
      <dgm:spPr/>
    </dgm:pt>
    <dgm:pt modelId="{21E77D75-3A9F-4EC1-990F-C5E737EF7110}" type="pres">
      <dgm:prSet presAssocID="{14EBB40C-D3B4-44D7-80D0-0BF7774E2E33}" presName="left_21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ED038A-96C1-475C-8A13-67ED6D8EB223}" type="pres">
      <dgm:prSet presAssocID="{14EBB40C-D3B4-44D7-80D0-0BF7774E2E33}" presName="left_21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E72F23-E4AD-4208-B72B-6E4C2194F477}" type="pres">
      <dgm:prSet presAssocID="{14EBB40C-D3B4-44D7-80D0-0BF7774E2E33}" presName="right_21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3D3458-D4B8-4709-B608-6496D09211C0}" type="presOf" srcId="{0F3CA898-C2AD-4279-9E81-CBF89C2DAD83}" destId="{EBE72F23-E4AD-4208-B72B-6E4C2194F477}" srcOrd="0" destOrd="0" presId="urn:microsoft.com/office/officeart/2005/8/layout/balance1"/>
    <dgm:cxn modelId="{D2C17F36-1188-443E-B4C1-151E478C871C}" type="presOf" srcId="{AC5EFD10-A556-4240-A5C9-3DBD6F484B55}" destId="{21E77D75-3A9F-4EC1-990F-C5E737EF7110}" srcOrd="0" destOrd="0" presId="urn:microsoft.com/office/officeart/2005/8/layout/balance1"/>
    <dgm:cxn modelId="{9490AF43-C56E-4708-934D-95754512DFB6}" srcId="{A44DA7EC-2427-4AB2-A209-909C2DEF1B7F}" destId="{0F3CA898-C2AD-4279-9E81-CBF89C2DAD83}" srcOrd="0" destOrd="0" parTransId="{28CB5873-C404-40F3-A15B-F40776E09977}" sibTransId="{265C2ACB-566B-401C-BAC3-96084E38A862}"/>
    <dgm:cxn modelId="{57CE5CFF-5FFD-4DC2-A867-C4D334C7114F}" srcId="{9684A7DA-196E-429F-B516-239097EC7FF0}" destId="{AC5EFD10-A556-4240-A5C9-3DBD6F484B55}" srcOrd="0" destOrd="0" parTransId="{1B58A0DF-E9B4-4958-BB83-5C9781818F09}" sibTransId="{5FFC5D69-5FC1-4999-A6F7-C9F5ABBFD2F5}"/>
    <dgm:cxn modelId="{39B51E61-BEC6-4F46-A660-E65722658D64}" srcId="{14EBB40C-D3B4-44D7-80D0-0BF7774E2E33}" destId="{9684A7DA-196E-429F-B516-239097EC7FF0}" srcOrd="0" destOrd="0" parTransId="{9F6FD25C-ADBE-416A-8766-A836CFF73EF7}" sibTransId="{3DFAD4A0-18D7-4D89-9C20-117A11E94F8E}"/>
    <dgm:cxn modelId="{AFC40036-6CD4-4CE0-83A7-CBB2D72FDB24}" type="presOf" srcId="{A44DA7EC-2427-4AB2-A209-909C2DEF1B7F}" destId="{C79546A0-E2BE-4565-AD73-430952962E86}" srcOrd="0" destOrd="0" presId="urn:microsoft.com/office/officeart/2005/8/layout/balance1"/>
    <dgm:cxn modelId="{D80E1EFC-05A4-4096-9EEB-135C921AD3A0}" srcId="{14EBB40C-D3B4-44D7-80D0-0BF7774E2E33}" destId="{A44DA7EC-2427-4AB2-A209-909C2DEF1B7F}" srcOrd="1" destOrd="0" parTransId="{B2910A0D-A9AD-424C-8048-C8778F1A5E87}" sibTransId="{8094EA17-9040-4CE1-B075-4E7057BBF3E5}"/>
    <dgm:cxn modelId="{AF8A7F51-6377-44E3-A9C1-3E7539B46A67}" type="presOf" srcId="{14EBB40C-D3B4-44D7-80D0-0BF7774E2E33}" destId="{BE0E53AE-41CD-453C-A8FA-36620930BD8C}" srcOrd="0" destOrd="0" presId="urn:microsoft.com/office/officeart/2005/8/layout/balance1"/>
    <dgm:cxn modelId="{05773674-0FDC-43D4-B9BA-97F363FF37B6}" type="presOf" srcId="{9684A7DA-196E-429F-B516-239097EC7FF0}" destId="{E274CCFE-8EE9-4BF3-A3F7-B7B718F57469}" srcOrd="0" destOrd="0" presId="urn:microsoft.com/office/officeart/2005/8/layout/balance1"/>
    <dgm:cxn modelId="{D8CDB8E3-DF00-46CB-B5E3-B7626AD633AB}" type="presOf" srcId="{27C0AFA8-8B09-4014-8E16-4831D8E4D030}" destId="{81ED038A-96C1-475C-8A13-67ED6D8EB223}" srcOrd="0" destOrd="0" presId="urn:microsoft.com/office/officeart/2005/8/layout/balance1"/>
    <dgm:cxn modelId="{4A4C03E1-9C9F-4946-922A-45AED420B980}" srcId="{9684A7DA-196E-429F-B516-239097EC7FF0}" destId="{27C0AFA8-8B09-4014-8E16-4831D8E4D030}" srcOrd="1" destOrd="0" parTransId="{AD37775D-8266-4C47-BBA9-058FEE6B4A81}" sibTransId="{A42E860A-9ECB-41F5-9E68-6AB071F2DD1D}"/>
    <dgm:cxn modelId="{FD228E09-A174-4F13-A741-E4C49E81AB98}" type="presParOf" srcId="{BE0E53AE-41CD-453C-A8FA-36620930BD8C}" destId="{1FA9D058-DA0C-4C26-B8C3-30553C5AEB51}" srcOrd="0" destOrd="0" presId="urn:microsoft.com/office/officeart/2005/8/layout/balance1"/>
    <dgm:cxn modelId="{8B31520C-8A51-4B78-98D3-A8D3F6AFF26A}" type="presParOf" srcId="{BE0E53AE-41CD-453C-A8FA-36620930BD8C}" destId="{0EE5982B-CCE3-45AF-A551-01D3AD01C749}" srcOrd="1" destOrd="0" presId="urn:microsoft.com/office/officeart/2005/8/layout/balance1"/>
    <dgm:cxn modelId="{9BCBDE5D-4EC3-4E24-B6A7-0550B15951C8}" type="presParOf" srcId="{0EE5982B-CCE3-45AF-A551-01D3AD01C749}" destId="{E274CCFE-8EE9-4BF3-A3F7-B7B718F57469}" srcOrd="0" destOrd="0" presId="urn:microsoft.com/office/officeart/2005/8/layout/balance1"/>
    <dgm:cxn modelId="{0E06D116-2131-40AD-AF01-2BBB0DB38A67}" type="presParOf" srcId="{0EE5982B-CCE3-45AF-A551-01D3AD01C749}" destId="{C79546A0-E2BE-4565-AD73-430952962E86}" srcOrd="1" destOrd="0" presId="urn:microsoft.com/office/officeart/2005/8/layout/balance1"/>
    <dgm:cxn modelId="{4A23CA63-84CE-43F5-BCF6-1F7C50B0C4DD}" type="presParOf" srcId="{BE0E53AE-41CD-453C-A8FA-36620930BD8C}" destId="{571BBAFD-1D6C-4A2F-9C40-F0A9FB0DC7C6}" srcOrd="2" destOrd="0" presId="urn:microsoft.com/office/officeart/2005/8/layout/balance1"/>
    <dgm:cxn modelId="{457FB109-2CFA-4F1D-80D2-79E370D14F9B}" type="presParOf" srcId="{571BBAFD-1D6C-4A2F-9C40-F0A9FB0DC7C6}" destId="{7E19C072-82A2-4DE9-9AEB-622AD1043D09}" srcOrd="0" destOrd="0" presId="urn:microsoft.com/office/officeart/2005/8/layout/balance1"/>
    <dgm:cxn modelId="{0FCFC842-42F8-46E8-B6BB-665E9AA3E10E}" type="presParOf" srcId="{571BBAFD-1D6C-4A2F-9C40-F0A9FB0DC7C6}" destId="{D312972E-A65A-47A6-86D8-4955DFC82CBB}" srcOrd="1" destOrd="0" presId="urn:microsoft.com/office/officeart/2005/8/layout/balance1"/>
    <dgm:cxn modelId="{2C3819C8-A467-4A6F-8615-12FF0672AF55}" type="presParOf" srcId="{571BBAFD-1D6C-4A2F-9C40-F0A9FB0DC7C6}" destId="{67214AF2-935E-4B03-B9B4-F71D7568DD3F}" srcOrd="2" destOrd="0" presId="urn:microsoft.com/office/officeart/2005/8/layout/balance1"/>
    <dgm:cxn modelId="{5AD44097-1E96-460A-9C0E-87AC15DF9DBE}" type="presParOf" srcId="{571BBAFD-1D6C-4A2F-9C40-F0A9FB0DC7C6}" destId="{21E77D75-3A9F-4EC1-990F-C5E737EF7110}" srcOrd="3" destOrd="0" presId="urn:microsoft.com/office/officeart/2005/8/layout/balance1"/>
    <dgm:cxn modelId="{B096E923-F4C5-4F1E-8F05-981A9C73E32D}" type="presParOf" srcId="{571BBAFD-1D6C-4A2F-9C40-F0A9FB0DC7C6}" destId="{81ED038A-96C1-475C-8A13-67ED6D8EB223}" srcOrd="4" destOrd="0" presId="urn:microsoft.com/office/officeart/2005/8/layout/balance1"/>
    <dgm:cxn modelId="{F5F73814-7123-40DF-A771-716678E3788E}" type="presParOf" srcId="{571BBAFD-1D6C-4A2F-9C40-F0A9FB0DC7C6}" destId="{EBE72F23-E4AD-4208-B72B-6E4C2194F477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DF593A-E258-44F9-9A70-3B2051EDEB4B}" type="doc">
      <dgm:prSet loTypeId="urn:microsoft.com/office/officeart/2005/8/layout/funnel1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D7CFB1A-7B7A-4FB5-8CA0-462C05FD4A8B}">
      <dgm:prSet phldrT="[Text]"/>
      <dgm:spPr/>
      <dgm:t>
        <a:bodyPr/>
        <a:lstStyle/>
        <a:p>
          <a:r>
            <a:rPr lang="en-US" dirty="0" smtClean="0"/>
            <a:t>Electrical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A912D2BF-0412-4894-990B-3D6B8F465783}" type="parTrans" cxnId="{1A7DB8AE-EA29-43B3-9A64-5EB68906E381}">
      <dgm:prSet/>
      <dgm:spPr/>
      <dgm:t>
        <a:bodyPr/>
        <a:lstStyle/>
        <a:p>
          <a:endParaRPr lang="en-US"/>
        </a:p>
      </dgm:t>
    </dgm:pt>
    <dgm:pt modelId="{1F7657B5-43F6-40C7-A0DC-47459374FDC0}" type="sibTrans" cxnId="{1A7DB8AE-EA29-43B3-9A64-5EB68906E381}">
      <dgm:prSet/>
      <dgm:spPr/>
      <dgm:t>
        <a:bodyPr/>
        <a:lstStyle/>
        <a:p>
          <a:endParaRPr lang="en-US"/>
        </a:p>
      </dgm:t>
    </dgm:pt>
    <dgm:pt modelId="{EECFD67B-08B0-4F7D-93AC-24E974410F7A}">
      <dgm:prSet phldrT="[Text]"/>
      <dgm:spPr/>
      <dgm:t>
        <a:bodyPr/>
        <a:lstStyle/>
        <a:p>
          <a:r>
            <a:rPr lang="en-US" dirty="0" smtClean="0"/>
            <a:t>Mechanical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F43C6077-39E1-4A80-99C2-DC70AEEFD387}" type="parTrans" cxnId="{654DDC11-170F-4983-9B82-DDC501A69FFE}">
      <dgm:prSet/>
      <dgm:spPr/>
      <dgm:t>
        <a:bodyPr/>
        <a:lstStyle/>
        <a:p>
          <a:endParaRPr lang="en-US"/>
        </a:p>
      </dgm:t>
    </dgm:pt>
    <dgm:pt modelId="{64AF5186-A0B2-47AA-B5E8-FF25EB2F1C97}" type="sibTrans" cxnId="{654DDC11-170F-4983-9B82-DDC501A69FFE}">
      <dgm:prSet/>
      <dgm:spPr/>
      <dgm:t>
        <a:bodyPr/>
        <a:lstStyle/>
        <a:p>
          <a:endParaRPr lang="en-US"/>
        </a:p>
      </dgm:t>
    </dgm:pt>
    <dgm:pt modelId="{692738C0-7C16-4B86-B975-3DA70D7D54AC}">
      <dgm:prSet phldrT="[Text]"/>
      <dgm:spPr/>
      <dgm:t>
        <a:bodyPr/>
        <a:lstStyle/>
        <a:p>
          <a:r>
            <a:rPr lang="en-US" dirty="0" smtClean="0"/>
            <a:t>Control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AB2D38F-9C57-4153-B504-AF37FDCDDB24}" type="parTrans" cxnId="{5D3B8465-F908-45E6-9048-9AE797BFCD08}">
      <dgm:prSet/>
      <dgm:spPr/>
      <dgm:t>
        <a:bodyPr/>
        <a:lstStyle/>
        <a:p>
          <a:endParaRPr lang="en-US"/>
        </a:p>
      </dgm:t>
    </dgm:pt>
    <dgm:pt modelId="{C83BDB09-CC2F-41EA-92E0-87E5FEDE3D26}" type="sibTrans" cxnId="{5D3B8465-F908-45E6-9048-9AE797BFCD08}">
      <dgm:prSet/>
      <dgm:spPr/>
      <dgm:t>
        <a:bodyPr/>
        <a:lstStyle/>
        <a:p>
          <a:endParaRPr lang="en-US"/>
        </a:p>
      </dgm:t>
    </dgm:pt>
    <dgm:pt modelId="{84F9ECEB-4F2A-437A-9001-A59984829774}">
      <dgm:prSet phldrT="[Text]"/>
      <dgm:spPr/>
      <dgm:t>
        <a:bodyPr/>
        <a:lstStyle/>
        <a:p>
          <a:r>
            <a:rPr lang="en-US" smtClean="0"/>
            <a:t>Building Robot</a:t>
          </a:r>
          <a:endParaRPr lang="en-US" dirty="0"/>
        </a:p>
      </dgm:t>
    </dgm:pt>
    <dgm:pt modelId="{BB564E44-5C92-4CCD-B5F0-17BDE7BD99F4}" type="parTrans" cxnId="{55E64D5D-0419-429B-BCA6-95B7AE25E0DE}">
      <dgm:prSet/>
      <dgm:spPr/>
      <dgm:t>
        <a:bodyPr/>
        <a:lstStyle/>
        <a:p>
          <a:endParaRPr lang="en-US"/>
        </a:p>
      </dgm:t>
    </dgm:pt>
    <dgm:pt modelId="{9282AADF-EFCA-4231-B193-573CD3E2862B}" type="sibTrans" cxnId="{55E64D5D-0419-429B-BCA6-95B7AE25E0DE}">
      <dgm:prSet/>
      <dgm:spPr/>
      <dgm:t>
        <a:bodyPr/>
        <a:lstStyle/>
        <a:p>
          <a:endParaRPr lang="en-US"/>
        </a:p>
      </dgm:t>
    </dgm:pt>
    <dgm:pt modelId="{03D54218-7A9E-4B51-8DB9-39F142AAB611}" type="pres">
      <dgm:prSet presAssocID="{7CDF593A-E258-44F9-9A70-3B2051EDEB4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D9B332-E2C5-4EF7-9B20-2E5653B8CADD}" type="pres">
      <dgm:prSet presAssocID="{7CDF593A-E258-44F9-9A70-3B2051EDEB4B}" presName="ellipse" presStyleLbl="trBgShp" presStyleIdx="0" presStyleCnt="1"/>
      <dgm:spPr/>
      <dgm:t>
        <a:bodyPr/>
        <a:lstStyle/>
        <a:p>
          <a:endParaRPr lang="en-US"/>
        </a:p>
      </dgm:t>
    </dgm:pt>
    <dgm:pt modelId="{86A2B02F-073B-46B8-9597-86D16B218ABD}" type="pres">
      <dgm:prSet presAssocID="{7CDF593A-E258-44F9-9A70-3B2051EDEB4B}" presName="arrow1" presStyleLbl="fgShp" presStyleIdx="0" presStyleCnt="1"/>
      <dgm:spPr/>
      <dgm:t>
        <a:bodyPr/>
        <a:lstStyle/>
        <a:p>
          <a:endParaRPr lang="en-US"/>
        </a:p>
      </dgm:t>
    </dgm:pt>
    <dgm:pt modelId="{409FE6CF-6920-42AC-866A-C566A249102F}" type="pres">
      <dgm:prSet presAssocID="{7CDF593A-E258-44F9-9A70-3B2051EDEB4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30BD01-874A-4E47-B7E8-40599A0A1904}" type="pres">
      <dgm:prSet presAssocID="{EECFD67B-08B0-4F7D-93AC-24E974410F7A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83630-7320-47F0-A1BD-B921BD73DBA8}" type="pres">
      <dgm:prSet presAssocID="{692738C0-7C16-4B86-B975-3DA70D7D54A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98164-C1FB-4C83-BA47-B832839FBDFB}" type="pres">
      <dgm:prSet presAssocID="{84F9ECEB-4F2A-437A-9001-A5998482977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2FB7C9-F6AB-497B-B995-6C2DB04111A2}" type="pres">
      <dgm:prSet presAssocID="{7CDF593A-E258-44F9-9A70-3B2051EDEB4B}" presName="funnel" presStyleLbl="trAlignAcc1" presStyleIdx="0" presStyleCnt="1" custLinFactNeighborX="1122" custLinFactNeighborY="-893"/>
      <dgm:spPr/>
      <dgm:t>
        <a:bodyPr/>
        <a:lstStyle/>
        <a:p>
          <a:endParaRPr lang="en-US"/>
        </a:p>
      </dgm:t>
    </dgm:pt>
  </dgm:ptLst>
  <dgm:cxnLst>
    <dgm:cxn modelId="{55E64D5D-0419-429B-BCA6-95B7AE25E0DE}" srcId="{7CDF593A-E258-44F9-9A70-3B2051EDEB4B}" destId="{84F9ECEB-4F2A-437A-9001-A59984829774}" srcOrd="3" destOrd="0" parTransId="{BB564E44-5C92-4CCD-B5F0-17BDE7BD99F4}" sibTransId="{9282AADF-EFCA-4231-B193-573CD3E2862B}"/>
    <dgm:cxn modelId="{CBD7E978-A29C-40B9-8149-D0BBEC69C5BD}" type="presOf" srcId="{692738C0-7C16-4B86-B975-3DA70D7D54AC}" destId="{EB30BD01-874A-4E47-B7E8-40599A0A1904}" srcOrd="0" destOrd="0" presId="urn:microsoft.com/office/officeart/2005/8/layout/funnel1"/>
    <dgm:cxn modelId="{D3E0AB44-D78C-4BAE-9430-035AAD9A0BEB}" type="presOf" srcId="{7CDF593A-E258-44F9-9A70-3B2051EDEB4B}" destId="{03D54218-7A9E-4B51-8DB9-39F142AAB611}" srcOrd="0" destOrd="0" presId="urn:microsoft.com/office/officeart/2005/8/layout/funnel1"/>
    <dgm:cxn modelId="{EBBE98BC-6A3A-4F45-928F-935B8447AF59}" type="presOf" srcId="{EECFD67B-08B0-4F7D-93AC-24E974410F7A}" destId="{46E83630-7320-47F0-A1BD-B921BD73DBA8}" srcOrd="0" destOrd="0" presId="urn:microsoft.com/office/officeart/2005/8/layout/funnel1"/>
    <dgm:cxn modelId="{1A7DB8AE-EA29-43B3-9A64-5EB68906E381}" srcId="{7CDF593A-E258-44F9-9A70-3B2051EDEB4B}" destId="{5D7CFB1A-7B7A-4FB5-8CA0-462C05FD4A8B}" srcOrd="0" destOrd="0" parTransId="{A912D2BF-0412-4894-990B-3D6B8F465783}" sibTransId="{1F7657B5-43F6-40C7-A0DC-47459374FDC0}"/>
    <dgm:cxn modelId="{5D3B8465-F908-45E6-9048-9AE797BFCD08}" srcId="{7CDF593A-E258-44F9-9A70-3B2051EDEB4B}" destId="{692738C0-7C16-4B86-B975-3DA70D7D54AC}" srcOrd="2" destOrd="0" parTransId="{4AB2D38F-9C57-4153-B504-AF37FDCDDB24}" sibTransId="{C83BDB09-CC2F-41EA-92E0-87E5FEDE3D26}"/>
    <dgm:cxn modelId="{654DDC11-170F-4983-9B82-DDC501A69FFE}" srcId="{7CDF593A-E258-44F9-9A70-3B2051EDEB4B}" destId="{EECFD67B-08B0-4F7D-93AC-24E974410F7A}" srcOrd="1" destOrd="0" parTransId="{F43C6077-39E1-4A80-99C2-DC70AEEFD387}" sibTransId="{64AF5186-A0B2-47AA-B5E8-FF25EB2F1C97}"/>
    <dgm:cxn modelId="{C5314787-FE47-4D61-BF84-A2BE4B56C2B7}" type="presOf" srcId="{84F9ECEB-4F2A-437A-9001-A59984829774}" destId="{409FE6CF-6920-42AC-866A-C566A249102F}" srcOrd="0" destOrd="0" presId="urn:microsoft.com/office/officeart/2005/8/layout/funnel1"/>
    <dgm:cxn modelId="{6AFAF9D3-DC0F-44E8-BDD2-A6C59DC23683}" type="presOf" srcId="{5D7CFB1A-7B7A-4FB5-8CA0-462C05FD4A8B}" destId="{B4398164-C1FB-4C83-BA47-B832839FBDFB}" srcOrd="0" destOrd="0" presId="urn:microsoft.com/office/officeart/2005/8/layout/funnel1"/>
    <dgm:cxn modelId="{9C88ADEE-C46C-4D40-81D0-2982E798F57F}" type="presParOf" srcId="{03D54218-7A9E-4B51-8DB9-39F142AAB611}" destId="{94D9B332-E2C5-4EF7-9B20-2E5653B8CADD}" srcOrd="0" destOrd="0" presId="urn:microsoft.com/office/officeart/2005/8/layout/funnel1"/>
    <dgm:cxn modelId="{321DD9E6-2929-4315-9C62-756CCD3EAA2A}" type="presParOf" srcId="{03D54218-7A9E-4B51-8DB9-39F142AAB611}" destId="{86A2B02F-073B-46B8-9597-86D16B218ABD}" srcOrd="1" destOrd="0" presId="urn:microsoft.com/office/officeart/2005/8/layout/funnel1"/>
    <dgm:cxn modelId="{AA36A530-67FB-4481-9CF8-DBD4C4724085}" type="presParOf" srcId="{03D54218-7A9E-4B51-8DB9-39F142AAB611}" destId="{409FE6CF-6920-42AC-866A-C566A249102F}" srcOrd="2" destOrd="0" presId="urn:microsoft.com/office/officeart/2005/8/layout/funnel1"/>
    <dgm:cxn modelId="{0DA7641A-2840-49DF-94A8-46C10C5F758B}" type="presParOf" srcId="{03D54218-7A9E-4B51-8DB9-39F142AAB611}" destId="{EB30BD01-874A-4E47-B7E8-40599A0A1904}" srcOrd="3" destOrd="0" presId="urn:microsoft.com/office/officeart/2005/8/layout/funnel1"/>
    <dgm:cxn modelId="{46B8ADF7-8B8A-4A19-B6C5-49803B3F3A2B}" type="presParOf" srcId="{03D54218-7A9E-4B51-8DB9-39F142AAB611}" destId="{46E83630-7320-47F0-A1BD-B921BD73DBA8}" srcOrd="4" destOrd="0" presId="urn:microsoft.com/office/officeart/2005/8/layout/funnel1"/>
    <dgm:cxn modelId="{A4B1935E-FD27-4453-8EA3-11D520CEC8E1}" type="presParOf" srcId="{03D54218-7A9E-4B51-8DB9-39F142AAB611}" destId="{B4398164-C1FB-4C83-BA47-B832839FBDFB}" srcOrd="5" destOrd="0" presId="urn:microsoft.com/office/officeart/2005/8/layout/funnel1"/>
    <dgm:cxn modelId="{5CB93B80-18CE-49B2-9953-D3B140DE2915}" type="presParOf" srcId="{03D54218-7A9E-4B51-8DB9-39F142AAB611}" destId="{362FB7C9-F6AB-497B-B995-6C2DB04111A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9DA6EF-6864-4A36-A0F5-D9F2F66C544F}" type="doc">
      <dgm:prSet loTypeId="urn:microsoft.com/office/officeart/2008/layout/HexagonCluster" loCatId="pictur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2FFA6E2-90F8-44B7-8C53-D88953C186B2}">
      <dgm:prSet phldrT="[Text]"/>
      <dgm:spPr/>
      <dgm:t>
        <a:bodyPr/>
        <a:lstStyle/>
        <a:p>
          <a:r>
            <a:rPr lang="en-US" dirty="0" smtClean="0"/>
            <a:t>Table</a:t>
          </a:r>
          <a:endParaRPr lang="en-US" dirty="0"/>
        </a:p>
      </dgm:t>
    </dgm:pt>
    <dgm:pt modelId="{EEF11B05-ADB2-4749-9311-846DA960A624}" type="parTrans" cxnId="{85906DDB-B963-4A83-8F08-43CEE4E860A7}">
      <dgm:prSet/>
      <dgm:spPr/>
      <dgm:t>
        <a:bodyPr/>
        <a:lstStyle/>
        <a:p>
          <a:endParaRPr lang="en-US"/>
        </a:p>
      </dgm:t>
    </dgm:pt>
    <dgm:pt modelId="{E11F4EC1-9AAF-40DE-A233-ACCA3E922411}" type="sibTrans" cxnId="{85906DDB-B963-4A83-8F08-43CEE4E860A7}">
      <dgm:prSet/>
      <dgm:spPr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en-US"/>
        </a:p>
      </dgm:t>
    </dgm:pt>
    <dgm:pt modelId="{646DB166-714A-4A46-B815-427A78A1FF1A}">
      <dgm:prSet phldrT="[Text]"/>
      <dgm:spPr/>
      <dgm:t>
        <a:bodyPr/>
        <a:lstStyle/>
        <a:p>
          <a:r>
            <a:rPr lang="en-US" dirty="0" smtClean="0"/>
            <a:t>Frame</a:t>
          </a:r>
          <a:endParaRPr lang="en-US" dirty="0"/>
        </a:p>
      </dgm:t>
    </dgm:pt>
    <dgm:pt modelId="{F9AC7EC5-609D-490D-ACF7-85A24739285A}" type="parTrans" cxnId="{CD779377-68FD-4167-8FB7-3B8E6BB1197A}">
      <dgm:prSet/>
      <dgm:spPr/>
      <dgm:t>
        <a:bodyPr/>
        <a:lstStyle/>
        <a:p>
          <a:endParaRPr lang="en-US"/>
        </a:p>
      </dgm:t>
    </dgm:pt>
    <dgm:pt modelId="{A9D3E3F8-19C0-4E4C-B312-CF177054169A}" type="sibTrans" cxnId="{CD779377-68FD-4167-8FB7-3B8E6BB1197A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en-US"/>
        </a:p>
      </dgm:t>
    </dgm:pt>
    <dgm:pt modelId="{A237DFC5-B0B4-4683-B73B-6550DA0309A6}">
      <dgm:prSet phldrT="[Text]"/>
      <dgm:spPr/>
      <dgm:t>
        <a:bodyPr/>
        <a:lstStyle/>
        <a:p>
          <a:r>
            <a:rPr lang="en-US" dirty="0" smtClean="0"/>
            <a:t>Robot </a:t>
          </a:r>
          <a:endParaRPr lang="en-US" dirty="0"/>
        </a:p>
      </dgm:t>
    </dgm:pt>
    <dgm:pt modelId="{828FB73B-2121-4105-842E-26E4F606BAE3}" type="parTrans" cxnId="{11C5B016-0634-4BF0-8483-775A99AA341D}">
      <dgm:prSet/>
      <dgm:spPr/>
      <dgm:t>
        <a:bodyPr/>
        <a:lstStyle/>
        <a:p>
          <a:endParaRPr lang="en-US"/>
        </a:p>
      </dgm:t>
    </dgm:pt>
    <dgm:pt modelId="{B8921CA7-CB92-4E0D-A96F-F42DBF22853E}" type="sibTrans" cxnId="{11C5B016-0634-4BF0-8483-775A99AA341D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C9BD13E0-99F9-4DB8-92A0-55E3E9394EF1}" type="pres">
      <dgm:prSet presAssocID="{719DA6EF-6864-4A36-A0F5-D9F2F66C544F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87FD216B-E116-4018-AD12-1AAB01EC6BC7}" type="pres">
      <dgm:prSet presAssocID="{92FFA6E2-90F8-44B7-8C53-D88953C186B2}" presName="text1" presStyleCnt="0"/>
      <dgm:spPr/>
    </dgm:pt>
    <dgm:pt modelId="{155010BE-E3B9-4272-AC31-87DA2BF72A61}" type="pres">
      <dgm:prSet presAssocID="{92FFA6E2-90F8-44B7-8C53-D88953C186B2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378B0-74A9-4FEF-B077-5BEE87ED00B8}" type="pres">
      <dgm:prSet presAssocID="{92FFA6E2-90F8-44B7-8C53-D88953C186B2}" presName="textaccent1" presStyleCnt="0"/>
      <dgm:spPr/>
    </dgm:pt>
    <dgm:pt modelId="{2A3AA439-F2EF-47C7-B689-D68811257C5E}" type="pres">
      <dgm:prSet presAssocID="{92FFA6E2-90F8-44B7-8C53-D88953C186B2}" presName="accentRepeatNode" presStyleLbl="solidAlignAcc1" presStyleIdx="0" presStyleCnt="6"/>
      <dgm:spPr/>
    </dgm:pt>
    <dgm:pt modelId="{2B5C3975-CD82-40F1-A368-6E521E74D1E0}" type="pres">
      <dgm:prSet presAssocID="{E11F4EC1-9AAF-40DE-A233-ACCA3E922411}" presName="image1" presStyleCnt="0"/>
      <dgm:spPr/>
    </dgm:pt>
    <dgm:pt modelId="{CEA2F6B4-30DB-47FC-A18D-FB2C1E173669}" type="pres">
      <dgm:prSet presAssocID="{E11F4EC1-9AAF-40DE-A233-ACCA3E922411}" presName="imageRepeatNode" presStyleLbl="alignAcc1" presStyleIdx="0" presStyleCnt="3"/>
      <dgm:spPr/>
      <dgm:t>
        <a:bodyPr/>
        <a:lstStyle/>
        <a:p>
          <a:endParaRPr lang="en-US"/>
        </a:p>
      </dgm:t>
    </dgm:pt>
    <dgm:pt modelId="{EEB5292F-08A0-4B26-BB65-BFB93778FEA0}" type="pres">
      <dgm:prSet presAssocID="{E11F4EC1-9AAF-40DE-A233-ACCA3E922411}" presName="imageaccent1" presStyleCnt="0"/>
      <dgm:spPr/>
    </dgm:pt>
    <dgm:pt modelId="{CD90BFBA-89A1-4EBA-B453-AE96B3C9A754}" type="pres">
      <dgm:prSet presAssocID="{E11F4EC1-9AAF-40DE-A233-ACCA3E922411}" presName="accentRepeatNode" presStyleLbl="solidAlignAcc1" presStyleIdx="1" presStyleCnt="6"/>
      <dgm:spPr/>
    </dgm:pt>
    <dgm:pt modelId="{78576FE9-6713-461E-BF72-57B8640268E6}" type="pres">
      <dgm:prSet presAssocID="{646DB166-714A-4A46-B815-427A78A1FF1A}" presName="text2" presStyleCnt="0"/>
      <dgm:spPr/>
    </dgm:pt>
    <dgm:pt modelId="{3D16709B-6F31-4731-8448-398B5DF881EB}" type="pres">
      <dgm:prSet presAssocID="{646DB166-714A-4A46-B815-427A78A1FF1A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8FA47-B1F1-4002-9090-28677A4E5741}" type="pres">
      <dgm:prSet presAssocID="{646DB166-714A-4A46-B815-427A78A1FF1A}" presName="textaccent2" presStyleCnt="0"/>
      <dgm:spPr/>
    </dgm:pt>
    <dgm:pt modelId="{2CE1323E-AF84-4154-BB44-1C690BD72F9B}" type="pres">
      <dgm:prSet presAssocID="{646DB166-714A-4A46-B815-427A78A1FF1A}" presName="accentRepeatNode" presStyleLbl="solidAlignAcc1" presStyleIdx="2" presStyleCnt="6"/>
      <dgm:spPr/>
    </dgm:pt>
    <dgm:pt modelId="{FD2E9C57-0D8C-46A8-9315-CA16159D74CE}" type="pres">
      <dgm:prSet presAssocID="{A9D3E3F8-19C0-4E4C-B312-CF177054169A}" presName="image2" presStyleCnt="0"/>
      <dgm:spPr/>
    </dgm:pt>
    <dgm:pt modelId="{90FAE73C-E4DA-4D58-806E-B6FDFED74444}" type="pres">
      <dgm:prSet presAssocID="{A9D3E3F8-19C0-4E4C-B312-CF177054169A}" presName="imageRepeatNode" presStyleLbl="alignAcc1" presStyleIdx="1" presStyleCnt="3" custAng="7069822"/>
      <dgm:spPr/>
      <dgm:t>
        <a:bodyPr/>
        <a:lstStyle/>
        <a:p>
          <a:endParaRPr lang="en-US"/>
        </a:p>
      </dgm:t>
    </dgm:pt>
    <dgm:pt modelId="{DA62D7CD-D552-41BD-A66E-81044EDF023F}" type="pres">
      <dgm:prSet presAssocID="{A9D3E3F8-19C0-4E4C-B312-CF177054169A}" presName="imageaccent2" presStyleCnt="0"/>
      <dgm:spPr/>
    </dgm:pt>
    <dgm:pt modelId="{8E4988C6-9AEF-456A-94E0-8A2DDBB26553}" type="pres">
      <dgm:prSet presAssocID="{A9D3E3F8-19C0-4E4C-B312-CF177054169A}" presName="accentRepeatNode" presStyleLbl="solidAlignAcc1" presStyleIdx="3" presStyleCnt="6"/>
      <dgm:spPr/>
    </dgm:pt>
    <dgm:pt modelId="{F35BA86D-58F3-4F5A-87FD-3647BE04D026}" type="pres">
      <dgm:prSet presAssocID="{A237DFC5-B0B4-4683-B73B-6550DA0309A6}" presName="text3" presStyleCnt="0"/>
      <dgm:spPr/>
    </dgm:pt>
    <dgm:pt modelId="{950B1198-530A-4D9D-8ADB-D384D4D06945}" type="pres">
      <dgm:prSet presAssocID="{A237DFC5-B0B4-4683-B73B-6550DA0309A6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BAB5C6-53B8-448F-8A63-5FBB688A601A}" type="pres">
      <dgm:prSet presAssocID="{A237DFC5-B0B4-4683-B73B-6550DA0309A6}" presName="textaccent3" presStyleCnt="0"/>
      <dgm:spPr/>
    </dgm:pt>
    <dgm:pt modelId="{A2D22AA4-829A-46AB-9D84-8F25595B3D1F}" type="pres">
      <dgm:prSet presAssocID="{A237DFC5-B0B4-4683-B73B-6550DA0309A6}" presName="accentRepeatNode" presStyleLbl="solidAlignAcc1" presStyleIdx="4" presStyleCnt="6"/>
      <dgm:spPr/>
    </dgm:pt>
    <dgm:pt modelId="{73788362-E8C8-4EFE-94DB-E20EF713CB0C}" type="pres">
      <dgm:prSet presAssocID="{B8921CA7-CB92-4E0D-A96F-F42DBF22853E}" presName="image3" presStyleCnt="0"/>
      <dgm:spPr/>
    </dgm:pt>
    <dgm:pt modelId="{1386E184-61C8-43CE-B859-5E1436149269}" type="pres">
      <dgm:prSet presAssocID="{B8921CA7-CB92-4E0D-A96F-F42DBF22853E}" presName="imageRepeatNode" presStyleLbl="alignAcc1" presStyleIdx="2" presStyleCnt="3"/>
      <dgm:spPr/>
      <dgm:t>
        <a:bodyPr/>
        <a:lstStyle/>
        <a:p>
          <a:endParaRPr lang="en-US"/>
        </a:p>
      </dgm:t>
    </dgm:pt>
    <dgm:pt modelId="{859D3A0C-6757-4995-B276-7FE5924D9D7C}" type="pres">
      <dgm:prSet presAssocID="{B8921CA7-CB92-4E0D-A96F-F42DBF22853E}" presName="imageaccent3" presStyleCnt="0"/>
      <dgm:spPr/>
    </dgm:pt>
    <dgm:pt modelId="{2BB43D5A-F026-4ABB-83D3-44EDC92FF69B}" type="pres">
      <dgm:prSet presAssocID="{B8921CA7-CB92-4E0D-A96F-F42DBF22853E}" presName="accentRepeatNode" presStyleLbl="solidAlignAcc1" presStyleIdx="5" presStyleCnt="6"/>
      <dgm:spPr/>
    </dgm:pt>
  </dgm:ptLst>
  <dgm:cxnLst>
    <dgm:cxn modelId="{2A4CC3D7-291C-4DFE-9658-5DE362CCDCBF}" type="presOf" srcId="{E11F4EC1-9AAF-40DE-A233-ACCA3E922411}" destId="{CEA2F6B4-30DB-47FC-A18D-FB2C1E173669}" srcOrd="0" destOrd="0" presId="urn:microsoft.com/office/officeart/2008/layout/HexagonCluster"/>
    <dgm:cxn modelId="{1D854344-35C3-459C-AE0F-4F344145C812}" type="presOf" srcId="{B8921CA7-CB92-4E0D-A96F-F42DBF22853E}" destId="{1386E184-61C8-43CE-B859-5E1436149269}" srcOrd="0" destOrd="0" presId="urn:microsoft.com/office/officeart/2008/layout/HexagonCluster"/>
    <dgm:cxn modelId="{9111E7C7-72A3-4114-8D67-50DB4479FF03}" type="presOf" srcId="{A237DFC5-B0B4-4683-B73B-6550DA0309A6}" destId="{950B1198-530A-4D9D-8ADB-D384D4D06945}" srcOrd="0" destOrd="0" presId="urn:microsoft.com/office/officeart/2008/layout/HexagonCluster"/>
    <dgm:cxn modelId="{11C5B016-0634-4BF0-8483-775A99AA341D}" srcId="{719DA6EF-6864-4A36-A0F5-D9F2F66C544F}" destId="{A237DFC5-B0B4-4683-B73B-6550DA0309A6}" srcOrd="2" destOrd="0" parTransId="{828FB73B-2121-4105-842E-26E4F606BAE3}" sibTransId="{B8921CA7-CB92-4E0D-A96F-F42DBF22853E}"/>
    <dgm:cxn modelId="{B1E0EA97-4810-41A8-90F2-3C91A66F349C}" type="presOf" srcId="{A9D3E3F8-19C0-4E4C-B312-CF177054169A}" destId="{90FAE73C-E4DA-4D58-806E-B6FDFED74444}" srcOrd="0" destOrd="0" presId="urn:microsoft.com/office/officeart/2008/layout/HexagonCluster"/>
    <dgm:cxn modelId="{E9C4EF4F-467C-45E6-89D4-FB50DA3AE464}" type="presOf" srcId="{719DA6EF-6864-4A36-A0F5-D9F2F66C544F}" destId="{C9BD13E0-99F9-4DB8-92A0-55E3E9394EF1}" srcOrd="0" destOrd="0" presId="urn:microsoft.com/office/officeart/2008/layout/HexagonCluster"/>
    <dgm:cxn modelId="{85906DDB-B963-4A83-8F08-43CEE4E860A7}" srcId="{719DA6EF-6864-4A36-A0F5-D9F2F66C544F}" destId="{92FFA6E2-90F8-44B7-8C53-D88953C186B2}" srcOrd="0" destOrd="0" parTransId="{EEF11B05-ADB2-4749-9311-846DA960A624}" sibTransId="{E11F4EC1-9AAF-40DE-A233-ACCA3E922411}"/>
    <dgm:cxn modelId="{6153E31D-A84B-4257-99BA-79F9CDE5153F}" type="presOf" srcId="{646DB166-714A-4A46-B815-427A78A1FF1A}" destId="{3D16709B-6F31-4731-8448-398B5DF881EB}" srcOrd="0" destOrd="0" presId="urn:microsoft.com/office/officeart/2008/layout/HexagonCluster"/>
    <dgm:cxn modelId="{939FD8BE-E0C2-4D7D-B176-59A79C58CC5C}" type="presOf" srcId="{92FFA6E2-90F8-44B7-8C53-D88953C186B2}" destId="{155010BE-E3B9-4272-AC31-87DA2BF72A61}" srcOrd="0" destOrd="0" presId="urn:microsoft.com/office/officeart/2008/layout/HexagonCluster"/>
    <dgm:cxn modelId="{CD779377-68FD-4167-8FB7-3B8E6BB1197A}" srcId="{719DA6EF-6864-4A36-A0F5-D9F2F66C544F}" destId="{646DB166-714A-4A46-B815-427A78A1FF1A}" srcOrd="1" destOrd="0" parTransId="{F9AC7EC5-609D-490D-ACF7-85A24739285A}" sibTransId="{A9D3E3F8-19C0-4E4C-B312-CF177054169A}"/>
    <dgm:cxn modelId="{C9108D8C-1EA9-4503-83DB-4BC51036B51B}" type="presParOf" srcId="{C9BD13E0-99F9-4DB8-92A0-55E3E9394EF1}" destId="{87FD216B-E116-4018-AD12-1AAB01EC6BC7}" srcOrd="0" destOrd="0" presId="urn:microsoft.com/office/officeart/2008/layout/HexagonCluster"/>
    <dgm:cxn modelId="{37C174B2-0FCB-49A6-BA45-8F906AE697C4}" type="presParOf" srcId="{87FD216B-E116-4018-AD12-1AAB01EC6BC7}" destId="{155010BE-E3B9-4272-AC31-87DA2BF72A61}" srcOrd="0" destOrd="0" presId="urn:microsoft.com/office/officeart/2008/layout/HexagonCluster"/>
    <dgm:cxn modelId="{6BEEE7D3-2152-482F-BFAF-B67EC2BB825E}" type="presParOf" srcId="{C9BD13E0-99F9-4DB8-92A0-55E3E9394EF1}" destId="{404378B0-74A9-4FEF-B077-5BEE87ED00B8}" srcOrd="1" destOrd="0" presId="urn:microsoft.com/office/officeart/2008/layout/HexagonCluster"/>
    <dgm:cxn modelId="{7FF4C5EC-B3BE-4D75-825A-F2FB0E5A4B88}" type="presParOf" srcId="{404378B0-74A9-4FEF-B077-5BEE87ED00B8}" destId="{2A3AA439-F2EF-47C7-B689-D68811257C5E}" srcOrd="0" destOrd="0" presId="urn:microsoft.com/office/officeart/2008/layout/HexagonCluster"/>
    <dgm:cxn modelId="{747CF98C-B285-48A9-B0BB-46148F6AC48D}" type="presParOf" srcId="{C9BD13E0-99F9-4DB8-92A0-55E3E9394EF1}" destId="{2B5C3975-CD82-40F1-A368-6E521E74D1E0}" srcOrd="2" destOrd="0" presId="urn:microsoft.com/office/officeart/2008/layout/HexagonCluster"/>
    <dgm:cxn modelId="{EB2FBF1D-9D01-4269-A3F3-F41A377C595F}" type="presParOf" srcId="{2B5C3975-CD82-40F1-A368-6E521E74D1E0}" destId="{CEA2F6B4-30DB-47FC-A18D-FB2C1E173669}" srcOrd="0" destOrd="0" presId="urn:microsoft.com/office/officeart/2008/layout/HexagonCluster"/>
    <dgm:cxn modelId="{30D23AEC-95CD-40E5-B00F-8AB1A2874E9B}" type="presParOf" srcId="{C9BD13E0-99F9-4DB8-92A0-55E3E9394EF1}" destId="{EEB5292F-08A0-4B26-BB65-BFB93778FEA0}" srcOrd="3" destOrd="0" presId="urn:microsoft.com/office/officeart/2008/layout/HexagonCluster"/>
    <dgm:cxn modelId="{55615707-F804-431C-8BDE-4A4207A59663}" type="presParOf" srcId="{EEB5292F-08A0-4B26-BB65-BFB93778FEA0}" destId="{CD90BFBA-89A1-4EBA-B453-AE96B3C9A754}" srcOrd="0" destOrd="0" presId="urn:microsoft.com/office/officeart/2008/layout/HexagonCluster"/>
    <dgm:cxn modelId="{D43DFC9C-A6FF-4A19-8FD2-5362AC571C60}" type="presParOf" srcId="{C9BD13E0-99F9-4DB8-92A0-55E3E9394EF1}" destId="{78576FE9-6713-461E-BF72-57B8640268E6}" srcOrd="4" destOrd="0" presId="urn:microsoft.com/office/officeart/2008/layout/HexagonCluster"/>
    <dgm:cxn modelId="{297A7F56-F6D9-4948-BBCB-0E544BE607B7}" type="presParOf" srcId="{78576FE9-6713-461E-BF72-57B8640268E6}" destId="{3D16709B-6F31-4731-8448-398B5DF881EB}" srcOrd="0" destOrd="0" presId="urn:microsoft.com/office/officeart/2008/layout/HexagonCluster"/>
    <dgm:cxn modelId="{F0F8CAA6-31F8-4324-821C-2B7F74A7392C}" type="presParOf" srcId="{C9BD13E0-99F9-4DB8-92A0-55E3E9394EF1}" destId="{A058FA47-B1F1-4002-9090-28677A4E5741}" srcOrd="5" destOrd="0" presId="urn:microsoft.com/office/officeart/2008/layout/HexagonCluster"/>
    <dgm:cxn modelId="{920FDCA1-39A3-45F7-BC07-6B540DC18721}" type="presParOf" srcId="{A058FA47-B1F1-4002-9090-28677A4E5741}" destId="{2CE1323E-AF84-4154-BB44-1C690BD72F9B}" srcOrd="0" destOrd="0" presId="urn:microsoft.com/office/officeart/2008/layout/HexagonCluster"/>
    <dgm:cxn modelId="{D8BF5C90-1336-489B-BB41-8062391D986D}" type="presParOf" srcId="{C9BD13E0-99F9-4DB8-92A0-55E3E9394EF1}" destId="{FD2E9C57-0D8C-46A8-9315-CA16159D74CE}" srcOrd="6" destOrd="0" presId="urn:microsoft.com/office/officeart/2008/layout/HexagonCluster"/>
    <dgm:cxn modelId="{4DE2C7C3-2E6E-400A-AD02-5328C1C4F1FE}" type="presParOf" srcId="{FD2E9C57-0D8C-46A8-9315-CA16159D74CE}" destId="{90FAE73C-E4DA-4D58-806E-B6FDFED74444}" srcOrd="0" destOrd="0" presId="urn:microsoft.com/office/officeart/2008/layout/HexagonCluster"/>
    <dgm:cxn modelId="{46A27271-DF9A-49F0-AC12-41F5AA1D23D6}" type="presParOf" srcId="{C9BD13E0-99F9-4DB8-92A0-55E3E9394EF1}" destId="{DA62D7CD-D552-41BD-A66E-81044EDF023F}" srcOrd="7" destOrd="0" presId="urn:microsoft.com/office/officeart/2008/layout/HexagonCluster"/>
    <dgm:cxn modelId="{C7162E5C-29CD-4563-BCB2-3C2E2A595A03}" type="presParOf" srcId="{DA62D7CD-D552-41BD-A66E-81044EDF023F}" destId="{8E4988C6-9AEF-456A-94E0-8A2DDBB26553}" srcOrd="0" destOrd="0" presId="urn:microsoft.com/office/officeart/2008/layout/HexagonCluster"/>
    <dgm:cxn modelId="{14D7B93B-750D-45C4-9BF3-30C1C29B9848}" type="presParOf" srcId="{C9BD13E0-99F9-4DB8-92A0-55E3E9394EF1}" destId="{F35BA86D-58F3-4F5A-87FD-3647BE04D026}" srcOrd="8" destOrd="0" presId="urn:microsoft.com/office/officeart/2008/layout/HexagonCluster"/>
    <dgm:cxn modelId="{101A8F62-0131-402B-9958-2C81FE248BD3}" type="presParOf" srcId="{F35BA86D-58F3-4F5A-87FD-3647BE04D026}" destId="{950B1198-530A-4D9D-8ADB-D384D4D06945}" srcOrd="0" destOrd="0" presId="urn:microsoft.com/office/officeart/2008/layout/HexagonCluster"/>
    <dgm:cxn modelId="{D12E8E67-4D3C-407D-8828-07EB7734447C}" type="presParOf" srcId="{C9BD13E0-99F9-4DB8-92A0-55E3E9394EF1}" destId="{84BAB5C6-53B8-448F-8A63-5FBB688A601A}" srcOrd="9" destOrd="0" presId="urn:microsoft.com/office/officeart/2008/layout/HexagonCluster"/>
    <dgm:cxn modelId="{ECEB5121-1754-4947-AC42-59F17AC071A9}" type="presParOf" srcId="{84BAB5C6-53B8-448F-8A63-5FBB688A601A}" destId="{A2D22AA4-829A-46AB-9D84-8F25595B3D1F}" srcOrd="0" destOrd="0" presId="urn:microsoft.com/office/officeart/2008/layout/HexagonCluster"/>
    <dgm:cxn modelId="{A5802603-EE5C-4BA5-8202-1B4434A18F50}" type="presParOf" srcId="{C9BD13E0-99F9-4DB8-92A0-55E3E9394EF1}" destId="{73788362-E8C8-4EFE-94DB-E20EF713CB0C}" srcOrd="10" destOrd="0" presId="urn:microsoft.com/office/officeart/2008/layout/HexagonCluster"/>
    <dgm:cxn modelId="{0F10C558-927E-498E-8D4F-B8B8921874B2}" type="presParOf" srcId="{73788362-E8C8-4EFE-94DB-E20EF713CB0C}" destId="{1386E184-61C8-43CE-B859-5E1436149269}" srcOrd="0" destOrd="0" presId="urn:microsoft.com/office/officeart/2008/layout/HexagonCluster"/>
    <dgm:cxn modelId="{4D7B8102-BC6B-4A76-BEAB-E26DC80F127F}" type="presParOf" srcId="{C9BD13E0-99F9-4DB8-92A0-55E3E9394EF1}" destId="{859D3A0C-6757-4995-B276-7FE5924D9D7C}" srcOrd="11" destOrd="0" presId="urn:microsoft.com/office/officeart/2008/layout/HexagonCluster"/>
    <dgm:cxn modelId="{FE077FE8-F54A-43C4-8D2C-22F67B641C67}" type="presParOf" srcId="{859D3A0C-6757-4995-B276-7FE5924D9D7C}" destId="{2BB43D5A-F026-4ABB-83D3-44EDC92FF69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6AD38F-1AE9-4959-938D-BB946E0BFA6D}" type="doc">
      <dgm:prSet loTypeId="urn:microsoft.com/office/officeart/2009/3/layout/FramedTextPicture" loCatId="pictur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E4542A-D4E2-4D9D-93C2-6790EE2DD1B9}">
      <dgm:prSet phldrT="[Text]"/>
      <dgm:spPr/>
      <dgm:t>
        <a:bodyPr/>
        <a:lstStyle/>
        <a:p>
          <a:r>
            <a:rPr lang="en-US" dirty="0" smtClean="0"/>
            <a:t>Upper Base</a:t>
          </a:r>
          <a:endParaRPr lang="en-US" dirty="0"/>
        </a:p>
      </dgm:t>
    </dgm:pt>
    <dgm:pt modelId="{47AE48A9-88B8-44BF-83CA-1AB13BFB9545}" type="parTrans" cxnId="{662DC792-1854-45AD-82D4-28E112FD5070}">
      <dgm:prSet/>
      <dgm:spPr/>
      <dgm:t>
        <a:bodyPr/>
        <a:lstStyle/>
        <a:p>
          <a:endParaRPr lang="en-US"/>
        </a:p>
      </dgm:t>
    </dgm:pt>
    <dgm:pt modelId="{04E4C7EC-FBBC-47A7-8E33-13CE03AF2493}" type="sibTrans" cxnId="{662DC792-1854-45AD-82D4-28E112FD5070}">
      <dgm:prSet/>
      <dgm:spPr/>
      <dgm:t>
        <a:bodyPr/>
        <a:lstStyle/>
        <a:p>
          <a:endParaRPr lang="en-US"/>
        </a:p>
      </dgm:t>
    </dgm:pt>
    <dgm:pt modelId="{ED5F206F-87D4-4537-817E-00E0579A7E8D}" type="pres">
      <dgm:prSet presAssocID="{4A6AD38F-1AE9-4959-938D-BB946E0BFA6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33317012-E025-4E41-BC76-F00E76686927}" type="pres">
      <dgm:prSet presAssocID="{FCE4542A-D4E2-4D9D-93C2-6790EE2DD1B9}" presName="composite" presStyleCnt="0">
        <dgm:presLayoutVars>
          <dgm:chMax/>
          <dgm:chPref/>
        </dgm:presLayoutVars>
      </dgm:prSet>
      <dgm:spPr/>
    </dgm:pt>
    <dgm:pt modelId="{D8ED2FD3-1ED6-49EC-8393-8C9539D6E1FD}" type="pres">
      <dgm:prSet presAssocID="{FCE4542A-D4E2-4D9D-93C2-6790EE2DD1B9}" presName="Image" presStyleLbl="bgImgPlace1" presStyleIdx="0" presStyleCnt="1" custScaleX="144674" custScaleY="14853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n-US"/>
        </a:p>
      </dgm:t>
    </dgm:pt>
    <dgm:pt modelId="{F35E5BAD-D143-4D0A-A5C1-071AACAFD8C8}" type="pres">
      <dgm:prSet presAssocID="{FCE4542A-D4E2-4D9D-93C2-6790EE2DD1B9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D444DF-2C66-4F01-A5F9-B71CAF8D4474}" type="pres">
      <dgm:prSet presAssocID="{FCE4542A-D4E2-4D9D-93C2-6790EE2DD1B9}" presName="tlFrame" presStyleLbl="node1" presStyleIdx="0" presStyleCnt="4"/>
      <dgm:spPr/>
    </dgm:pt>
    <dgm:pt modelId="{7E1F68BA-60C4-404A-9A85-7413B61C7D5B}" type="pres">
      <dgm:prSet presAssocID="{FCE4542A-D4E2-4D9D-93C2-6790EE2DD1B9}" presName="trFrame" presStyleLbl="node1" presStyleIdx="1" presStyleCnt="4"/>
      <dgm:spPr/>
    </dgm:pt>
    <dgm:pt modelId="{8A359850-5F98-4D09-AA8A-F57B786140B5}" type="pres">
      <dgm:prSet presAssocID="{FCE4542A-D4E2-4D9D-93C2-6790EE2DD1B9}" presName="blFrame" presStyleLbl="node1" presStyleIdx="2" presStyleCnt="4"/>
      <dgm:spPr/>
    </dgm:pt>
    <dgm:pt modelId="{E5A4040D-7A21-45C8-A286-02548FE8DAB1}" type="pres">
      <dgm:prSet presAssocID="{FCE4542A-D4E2-4D9D-93C2-6790EE2DD1B9}" presName="brFrame" presStyleLbl="node1" presStyleIdx="3" presStyleCnt="4"/>
      <dgm:spPr/>
    </dgm:pt>
  </dgm:ptLst>
  <dgm:cxnLst>
    <dgm:cxn modelId="{662DC792-1854-45AD-82D4-28E112FD5070}" srcId="{4A6AD38F-1AE9-4959-938D-BB946E0BFA6D}" destId="{FCE4542A-D4E2-4D9D-93C2-6790EE2DD1B9}" srcOrd="0" destOrd="0" parTransId="{47AE48A9-88B8-44BF-83CA-1AB13BFB9545}" sibTransId="{04E4C7EC-FBBC-47A7-8E33-13CE03AF2493}"/>
    <dgm:cxn modelId="{8FF90517-4526-458A-B66F-6C93CCF62A05}" type="presOf" srcId="{4A6AD38F-1AE9-4959-938D-BB946E0BFA6D}" destId="{ED5F206F-87D4-4537-817E-00E0579A7E8D}" srcOrd="0" destOrd="0" presId="urn:microsoft.com/office/officeart/2009/3/layout/FramedTextPicture"/>
    <dgm:cxn modelId="{6433EF49-0AE5-4C3C-B53D-1E2E8E8CBABB}" type="presOf" srcId="{FCE4542A-D4E2-4D9D-93C2-6790EE2DD1B9}" destId="{F35E5BAD-D143-4D0A-A5C1-071AACAFD8C8}" srcOrd="0" destOrd="0" presId="urn:microsoft.com/office/officeart/2009/3/layout/FramedTextPicture"/>
    <dgm:cxn modelId="{F7269C35-0FE4-49A5-BE1D-7EB7B1DEA16A}" type="presParOf" srcId="{ED5F206F-87D4-4537-817E-00E0579A7E8D}" destId="{33317012-E025-4E41-BC76-F00E76686927}" srcOrd="0" destOrd="0" presId="urn:microsoft.com/office/officeart/2009/3/layout/FramedTextPicture"/>
    <dgm:cxn modelId="{5A6B6B15-EC0F-495D-8F75-A00AB0AF0C4A}" type="presParOf" srcId="{33317012-E025-4E41-BC76-F00E76686927}" destId="{D8ED2FD3-1ED6-49EC-8393-8C9539D6E1FD}" srcOrd="0" destOrd="0" presId="urn:microsoft.com/office/officeart/2009/3/layout/FramedTextPicture"/>
    <dgm:cxn modelId="{5DE618C4-58D1-4C2C-A3E2-6F51D376316C}" type="presParOf" srcId="{33317012-E025-4E41-BC76-F00E76686927}" destId="{F35E5BAD-D143-4D0A-A5C1-071AACAFD8C8}" srcOrd="1" destOrd="0" presId="urn:microsoft.com/office/officeart/2009/3/layout/FramedTextPicture"/>
    <dgm:cxn modelId="{54A614AA-AC69-4202-A643-83DB447A57EF}" type="presParOf" srcId="{33317012-E025-4E41-BC76-F00E76686927}" destId="{9ED444DF-2C66-4F01-A5F9-B71CAF8D4474}" srcOrd="2" destOrd="0" presId="urn:microsoft.com/office/officeart/2009/3/layout/FramedTextPicture"/>
    <dgm:cxn modelId="{40D0A7CD-5C57-43AF-A71B-B5A24F9E39EE}" type="presParOf" srcId="{33317012-E025-4E41-BC76-F00E76686927}" destId="{7E1F68BA-60C4-404A-9A85-7413B61C7D5B}" srcOrd="3" destOrd="0" presId="urn:microsoft.com/office/officeart/2009/3/layout/FramedTextPicture"/>
    <dgm:cxn modelId="{D55F5F2F-848B-4850-99B2-2D2059A05551}" type="presParOf" srcId="{33317012-E025-4E41-BC76-F00E76686927}" destId="{8A359850-5F98-4D09-AA8A-F57B786140B5}" srcOrd="4" destOrd="0" presId="urn:microsoft.com/office/officeart/2009/3/layout/FramedTextPicture"/>
    <dgm:cxn modelId="{9017CCED-42FF-46CC-97A7-3EDA30F79AA5}" type="presParOf" srcId="{33317012-E025-4E41-BC76-F00E76686927}" destId="{E5A4040D-7A21-45C8-A286-02548FE8DAB1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6AD38F-1AE9-4959-938D-BB946E0BFA6D}" type="doc">
      <dgm:prSet loTypeId="urn:microsoft.com/office/officeart/2009/3/layout/FramedTextPicture" loCatId="pictur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E4542A-D4E2-4D9D-93C2-6790EE2DD1B9}">
      <dgm:prSet phldrT="[Text]"/>
      <dgm:spPr/>
      <dgm:t>
        <a:bodyPr/>
        <a:lstStyle/>
        <a:p>
          <a:r>
            <a:rPr lang="en-US" dirty="0" smtClean="0"/>
            <a:t>Lower Base</a:t>
          </a:r>
          <a:endParaRPr lang="en-US" dirty="0"/>
        </a:p>
      </dgm:t>
    </dgm:pt>
    <dgm:pt modelId="{47AE48A9-88B8-44BF-83CA-1AB13BFB9545}" type="parTrans" cxnId="{662DC792-1854-45AD-82D4-28E112FD5070}">
      <dgm:prSet/>
      <dgm:spPr/>
      <dgm:t>
        <a:bodyPr/>
        <a:lstStyle/>
        <a:p>
          <a:endParaRPr lang="en-US"/>
        </a:p>
      </dgm:t>
    </dgm:pt>
    <dgm:pt modelId="{04E4C7EC-FBBC-47A7-8E33-13CE03AF2493}" type="sibTrans" cxnId="{662DC792-1854-45AD-82D4-28E112FD5070}">
      <dgm:prSet/>
      <dgm:spPr/>
      <dgm:t>
        <a:bodyPr/>
        <a:lstStyle/>
        <a:p>
          <a:endParaRPr lang="en-US"/>
        </a:p>
      </dgm:t>
    </dgm:pt>
    <dgm:pt modelId="{ED5F206F-87D4-4537-817E-00E0579A7E8D}" type="pres">
      <dgm:prSet presAssocID="{4A6AD38F-1AE9-4959-938D-BB946E0BFA6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33317012-E025-4E41-BC76-F00E76686927}" type="pres">
      <dgm:prSet presAssocID="{FCE4542A-D4E2-4D9D-93C2-6790EE2DD1B9}" presName="composite" presStyleCnt="0">
        <dgm:presLayoutVars>
          <dgm:chMax/>
          <dgm:chPref/>
        </dgm:presLayoutVars>
      </dgm:prSet>
      <dgm:spPr/>
    </dgm:pt>
    <dgm:pt modelId="{D8ED2FD3-1ED6-49EC-8393-8C9539D6E1FD}" type="pres">
      <dgm:prSet presAssocID="{FCE4542A-D4E2-4D9D-93C2-6790EE2DD1B9}" presName="Image" presStyleLbl="bgImgPlace1" presStyleIdx="0" presStyleCnt="1" custScaleX="144674" custScaleY="14853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n-US"/>
        </a:p>
      </dgm:t>
    </dgm:pt>
    <dgm:pt modelId="{F35E5BAD-D143-4D0A-A5C1-071AACAFD8C8}" type="pres">
      <dgm:prSet presAssocID="{FCE4542A-D4E2-4D9D-93C2-6790EE2DD1B9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D444DF-2C66-4F01-A5F9-B71CAF8D4474}" type="pres">
      <dgm:prSet presAssocID="{FCE4542A-D4E2-4D9D-93C2-6790EE2DD1B9}" presName="tlFrame" presStyleLbl="node1" presStyleIdx="0" presStyleCnt="4"/>
      <dgm:spPr/>
    </dgm:pt>
    <dgm:pt modelId="{7E1F68BA-60C4-404A-9A85-7413B61C7D5B}" type="pres">
      <dgm:prSet presAssocID="{FCE4542A-D4E2-4D9D-93C2-6790EE2DD1B9}" presName="trFrame" presStyleLbl="node1" presStyleIdx="1" presStyleCnt="4"/>
      <dgm:spPr/>
    </dgm:pt>
    <dgm:pt modelId="{8A359850-5F98-4D09-AA8A-F57B786140B5}" type="pres">
      <dgm:prSet presAssocID="{FCE4542A-D4E2-4D9D-93C2-6790EE2DD1B9}" presName="blFrame" presStyleLbl="node1" presStyleIdx="2" presStyleCnt="4"/>
      <dgm:spPr/>
    </dgm:pt>
    <dgm:pt modelId="{E5A4040D-7A21-45C8-A286-02548FE8DAB1}" type="pres">
      <dgm:prSet presAssocID="{FCE4542A-D4E2-4D9D-93C2-6790EE2DD1B9}" presName="brFrame" presStyleLbl="node1" presStyleIdx="3" presStyleCnt="4"/>
      <dgm:spPr/>
    </dgm:pt>
  </dgm:ptLst>
  <dgm:cxnLst>
    <dgm:cxn modelId="{662DC792-1854-45AD-82D4-28E112FD5070}" srcId="{4A6AD38F-1AE9-4959-938D-BB946E0BFA6D}" destId="{FCE4542A-D4E2-4D9D-93C2-6790EE2DD1B9}" srcOrd="0" destOrd="0" parTransId="{47AE48A9-88B8-44BF-83CA-1AB13BFB9545}" sibTransId="{04E4C7EC-FBBC-47A7-8E33-13CE03AF2493}"/>
    <dgm:cxn modelId="{8FF90517-4526-458A-B66F-6C93CCF62A05}" type="presOf" srcId="{4A6AD38F-1AE9-4959-938D-BB946E0BFA6D}" destId="{ED5F206F-87D4-4537-817E-00E0579A7E8D}" srcOrd="0" destOrd="0" presId="urn:microsoft.com/office/officeart/2009/3/layout/FramedTextPicture"/>
    <dgm:cxn modelId="{6433EF49-0AE5-4C3C-B53D-1E2E8E8CBABB}" type="presOf" srcId="{FCE4542A-D4E2-4D9D-93C2-6790EE2DD1B9}" destId="{F35E5BAD-D143-4D0A-A5C1-071AACAFD8C8}" srcOrd="0" destOrd="0" presId="urn:microsoft.com/office/officeart/2009/3/layout/FramedTextPicture"/>
    <dgm:cxn modelId="{F7269C35-0FE4-49A5-BE1D-7EB7B1DEA16A}" type="presParOf" srcId="{ED5F206F-87D4-4537-817E-00E0579A7E8D}" destId="{33317012-E025-4E41-BC76-F00E76686927}" srcOrd="0" destOrd="0" presId="urn:microsoft.com/office/officeart/2009/3/layout/FramedTextPicture"/>
    <dgm:cxn modelId="{5A6B6B15-EC0F-495D-8F75-A00AB0AF0C4A}" type="presParOf" srcId="{33317012-E025-4E41-BC76-F00E76686927}" destId="{D8ED2FD3-1ED6-49EC-8393-8C9539D6E1FD}" srcOrd="0" destOrd="0" presId="urn:microsoft.com/office/officeart/2009/3/layout/FramedTextPicture"/>
    <dgm:cxn modelId="{5DE618C4-58D1-4C2C-A3E2-6F51D376316C}" type="presParOf" srcId="{33317012-E025-4E41-BC76-F00E76686927}" destId="{F35E5BAD-D143-4D0A-A5C1-071AACAFD8C8}" srcOrd="1" destOrd="0" presId="urn:microsoft.com/office/officeart/2009/3/layout/FramedTextPicture"/>
    <dgm:cxn modelId="{54A614AA-AC69-4202-A643-83DB447A57EF}" type="presParOf" srcId="{33317012-E025-4E41-BC76-F00E76686927}" destId="{9ED444DF-2C66-4F01-A5F9-B71CAF8D4474}" srcOrd="2" destOrd="0" presId="urn:microsoft.com/office/officeart/2009/3/layout/FramedTextPicture"/>
    <dgm:cxn modelId="{40D0A7CD-5C57-43AF-A71B-B5A24F9E39EE}" type="presParOf" srcId="{33317012-E025-4E41-BC76-F00E76686927}" destId="{7E1F68BA-60C4-404A-9A85-7413B61C7D5B}" srcOrd="3" destOrd="0" presId="urn:microsoft.com/office/officeart/2009/3/layout/FramedTextPicture"/>
    <dgm:cxn modelId="{D55F5F2F-848B-4850-99B2-2D2059A05551}" type="presParOf" srcId="{33317012-E025-4E41-BC76-F00E76686927}" destId="{8A359850-5F98-4D09-AA8A-F57B786140B5}" srcOrd="4" destOrd="0" presId="urn:microsoft.com/office/officeart/2009/3/layout/FramedTextPicture"/>
    <dgm:cxn modelId="{9017CCED-42FF-46CC-97A7-3EDA30F79AA5}" type="presParOf" srcId="{33317012-E025-4E41-BC76-F00E76686927}" destId="{E5A4040D-7A21-45C8-A286-02548FE8DAB1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B001E8-715D-45FE-B704-DA48E5EB3F51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2BCFA-AD2B-4E92-B08F-5C4E91B06A35}">
      <dgm:prSet phldrT="[Text]"/>
      <dgm:spPr/>
      <dgm:t>
        <a:bodyPr/>
        <a:lstStyle/>
        <a:p>
          <a:r>
            <a:rPr lang="en-US" dirty="0" smtClean="0"/>
            <a:t>Upper arm with shaft </a:t>
          </a:r>
          <a:endParaRPr lang="en-US" dirty="0"/>
        </a:p>
      </dgm:t>
    </dgm:pt>
    <dgm:pt modelId="{E211B618-90F7-4F2F-9BEE-68F84C5D7803}" type="parTrans" cxnId="{3EECBC61-4769-48AF-ACD4-FB0C13541A14}">
      <dgm:prSet/>
      <dgm:spPr/>
      <dgm:t>
        <a:bodyPr/>
        <a:lstStyle/>
        <a:p>
          <a:endParaRPr lang="en-US"/>
        </a:p>
      </dgm:t>
    </dgm:pt>
    <dgm:pt modelId="{0A3E3543-A05F-4193-9227-CE7319E6D2AE}" type="sibTrans" cxnId="{3EECBC61-4769-48AF-ACD4-FB0C13541A14}">
      <dgm:prSet/>
      <dgm:spPr/>
      <dgm:t>
        <a:bodyPr/>
        <a:lstStyle/>
        <a:p>
          <a:endParaRPr lang="en-US"/>
        </a:p>
      </dgm:t>
    </dgm:pt>
    <dgm:pt modelId="{C6EE3C51-D923-4D63-9DBD-8A718D595280}" type="pres">
      <dgm:prSet presAssocID="{BDB001E8-715D-45FE-B704-DA48E5EB3F5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BD54775D-EF79-4562-BA9E-E7C73F4AADB6}" type="pres">
      <dgm:prSet presAssocID="{AE12BCFA-AD2B-4E92-B08F-5C4E91B06A35}" presName="composite" presStyleCnt="0">
        <dgm:presLayoutVars>
          <dgm:chMax/>
          <dgm:chPref/>
        </dgm:presLayoutVars>
      </dgm:prSet>
      <dgm:spPr/>
    </dgm:pt>
    <dgm:pt modelId="{6F9BC4BB-2EB3-4E5F-9FFC-9BAC3D93D714}" type="pres">
      <dgm:prSet presAssocID="{AE12BCFA-AD2B-4E92-B08F-5C4E91B06A35}" presName="Image" presStyleLbl="bgImgPlace1" presStyleIdx="0" presStyleCnt="1" custScaleX="152790" custScaleY="143957" custLinFactNeighborX="-1327" custLinFactNeighborY="-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2000" b="-92000"/>
          </a:stretch>
        </a:blipFill>
      </dgm:spPr>
      <dgm:t>
        <a:bodyPr/>
        <a:lstStyle/>
        <a:p>
          <a:endParaRPr lang="en-US"/>
        </a:p>
      </dgm:t>
    </dgm:pt>
    <dgm:pt modelId="{F667F610-23D7-4757-A561-89AE1F637D20}" type="pres">
      <dgm:prSet presAssocID="{AE12BCFA-AD2B-4E92-B08F-5C4E91B06A35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D82A-E40A-44AA-908E-7553938A5683}" type="pres">
      <dgm:prSet presAssocID="{AE12BCFA-AD2B-4E92-B08F-5C4E91B06A35}" presName="tlFrame" presStyleLbl="node1" presStyleIdx="0" presStyleCnt="4"/>
      <dgm:spPr/>
    </dgm:pt>
    <dgm:pt modelId="{218787C5-E4EE-4C96-9BD6-7365A9212735}" type="pres">
      <dgm:prSet presAssocID="{AE12BCFA-AD2B-4E92-B08F-5C4E91B06A35}" presName="trFrame" presStyleLbl="node1" presStyleIdx="1" presStyleCnt="4"/>
      <dgm:spPr/>
    </dgm:pt>
    <dgm:pt modelId="{4A9E15B1-D3A6-4C44-8776-2D273FEC3298}" type="pres">
      <dgm:prSet presAssocID="{AE12BCFA-AD2B-4E92-B08F-5C4E91B06A35}" presName="blFrame" presStyleLbl="node1" presStyleIdx="2" presStyleCnt="4"/>
      <dgm:spPr/>
    </dgm:pt>
    <dgm:pt modelId="{A3819033-09B8-4340-AB2A-351F40B855D5}" type="pres">
      <dgm:prSet presAssocID="{AE12BCFA-AD2B-4E92-B08F-5C4E91B06A35}" presName="brFrame" presStyleLbl="node1" presStyleIdx="3" presStyleCnt="4"/>
      <dgm:spPr/>
    </dgm:pt>
  </dgm:ptLst>
  <dgm:cxnLst>
    <dgm:cxn modelId="{3EECBC61-4769-48AF-ACD4-FB0C13541A14}" srcId="{BDB001E8-715D-45FE-B704-DA48E5EB3F51}" destId="{AE12BCFA-AD2B-4E92-B08F-5C4E91B06A35}" srcOrd="0" destOrd="0" parTransId="{E211B618-90F7-4F2F-9BEE-68F84C5D7803}" sibTransId="{0A3E3543-A05F-4193-9227-CE7319E6D2AE}"/>
    <dgm:cxn modelId="{6DA84796-CB84-49AE-AE82-E3C1E286DAA4}" type="presOf" srcId="{AE12BCFA-AD2B-4E92-B08F-5C4E91B06A35}" destId="{F667F610-23D7-4757-A561-89AE1F637D20}" srcOrd="0" destOrd="0" presId="urn:microsoft.com/office/officeart/2009/3/layout/FramedTextPicture"/>
    <dgm:cxn modelId="{D2D21C91-36B3-4235-BA84-1B28A1E89FB8}" type="presOf" srcId="{BDB001E8-715D-45FE-B704-DA48E5EB3F51}" destId="{C6EE3C51-D923-4D63-9DBD-8A718D595280}" srcOrd="0" destOrd="0" presId="urn:microsoft.com/office/officeart/2009/3/layout/FramedTextPicture"/>
    <dgm:cxn modelId="{EDACE613-0CE9-481F-914D-189AB34E7F8F}" type="presParOf" srcId="{C6EE3C51-D923-4D63-9DBD-8A718D595280}" destId="{BD54775D-EF79-4562-BA9E-E7C73F4AADB6}" srcOrd="0" destOrd="0" presId="urn:microsoft.com/office/officeart/2009/3/layout/FramedTextPicture"/>
    <dgm:cxn modelId="{F0905F2E-1CCB-491F-8461-D10B02267818}" type="presParOf" srcId="{BD54775D-EF79-4562-BA9E-E7C73F4AADB6}" destId="{6F9BC4BB-2EB3-4E5F-9FFC-9BAC3D93D714}" srcOrd="0" destOrd="0" presId="urn:microsoft.com/office/officeart/2009/3/layout/FramedTextPicture"/>
    <dgm:cxn modelId="{9A6AECDB-732D-4533-9251-58646B448981}" type="presParOf" srcId="{BD54775D-EF79-4562-BA9E-E7C73F4AADB6}" destId="{F667F610-23D7-4757-A561-89AE1F637D20}" srcOrd="1" destOrd="0" presId="urn:microsoft.com/office/officeart/2009/3/layout/FramedTextPicture"/>
    <dgm:cxn modelId="{B4E81004-08B1-49CD-8C7C-C429E00BA70E}" type="presParOf" srcId="{BD54775D-EF79-4562-BA9E-E7C73F4AADB6}" destId="{45CED82A-E40A-44AA-908E-7553938A5683}" srcOrd="2" destOrd="0" presId="urn:microsoft.com/office/officeart/2009/3/layout/FramedTextPicture"/>
    <dgm:cxn modelId="{6E8DC58A-8E7F-431D-84BE-51978A472E65}" type="presParOf" srcId="{BD54775D-EF79-4562-BA9E-E7C73F4AADB6}" destId="{218787C5-E4EE-4C96-9BD6-7365A9212735}" srcOrd="3" destOrd="0" presId="urn:microsoft.com/office/officeart/2009/3/layout/FramedTextPicture"/>
    <dgm:cxn modelId="{8A12848C-A6DD-4248-8A1C-D54624E6013E}" type="presParOf" srcId="{BD54775D-EF79-4562-BA9E-E7C73F4AADB6}" destId="{4A9E15B1-D3A6-4C44-8776-2D273FEC3298}" srcOrd="4" destOrd="0" presId="urn:microsoft.com/office/officeart/2009/3/layout/FramedTextPicture"/>
    <dgm:cxn modelId="{EEDAA5B9-1A53-403A-AB6A-1774D76807E8}" type="presParOf" srcId="{BD54775D-EF79-4562-BA9E-E7C73F4AADB6}" destId="{A3819033-09B8-4340-AB2A-351F40B855D5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3DD98-2F98-48CE-99E6-4B56A0ADDBED}">
      <dsp:nvSpPr>
        <dsp:cNvPr id="0" name=""/>
        <dsp:cNvSpPr/>
      </dsp:nvSpPr>
      <dsp:spPr>
        <a:xfrm>
          <a:off x="1029906" y="0"/>
          <a:ext cx="9646526" cy="602907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53D75E-3128-4846-AA33-AB20D2BDA1A6}">
      <dsp:nvSpPr>
        <dsp:cNvPr id="0" name=""/>
        <dsp:cNvSpPr/>
      </dsp:nvSpPr>
      <dsp:spPr>
        <a:xfrm>
          <a:off x="1884782" y="4483223"/>
          <a:ext cx="221870" cy="2218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B4A6A75-5884-419B-96E4-872F84835079}">
      <dsp:nvSpPr>
        <dsp:cNvPr id="0" name=""/>
        <dsp:cNvSpPr/>
      </dsp:nvSpPr>
      <dsp:spPr>
        <a:xfrm>
          <a:off x="1311318" y="4594158"/>
          <a:ext cx="2632491" cy="1434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564" tIns="0" rIns="0" bIns="0" numCol="1" spcCol="1270" anchor="t" anchorCtr="0">
          <a:noAutofit/>
          <a:sp3d extrusionH="57150">
            <a:bevelT w="38100" h="38100" prst="slope"/>
          </a:sp3d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cap="none" spc="0" dirty="0" smtClean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50000" endA="300" endPos="50000" dist="29997" dir="5400000" sy="-100000" algn="bl" rotWithShape="0"/>
              </a:effectLst>
            </a:rPr>
            <a:t>Review Project 1</a:t>
          </a:r>
          <a:endParaRPr lang="en-US" sz="3100" b="0" kern="1200" cap="none" spc="0" dirty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  <a:reflection blurRad="6350" stA="50000" endA="300" endPos="50000" dist="29997" dir="5400000" sy="-100000" algn="bl" rotWithShape="0"/>
            </a:effectLst>
          </a:endParaRPr>
        </a:p>
      </dsp:txBody>
      <dsp:txXfrm>
        <a:off x="1311318" y="4594158"/>
        <a:ext cx="2632491" cy="1434920"/>
      </dsp:txXfrm>
    </dsp:sp>
    <dsp:sp modelId="{5830E027-E943-4D31-B494-4B37AA8CBBF2}">
      <dsp:nvSpPr>
        <dsp:cNvPr id="0" name=""/>
        <dsp:cNvSpPr/>
      </dsp:nvSpPr>
      <dsp:spPr>
        <a:xfrm>
          <a:off x="3085774" y="3329257"/>
          <a:ext cx="347274" cy="347274"/>
        </a:xfrm>
        <a:prstGeom prst="ellips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6CB9037-8FD5-402B-B4EC-2C52FA436EBF}">
      <dsp:nvSpPr>
        <dsp:cNvPr id="0" name=""/>
        <dsp:cNvSpPr/>
      </dsp:nvSpPr>
      <dsp:spPr>
        <a:xfrm>
          <a:off x="3259412" y="3502894"/>
          <a:ext cx="1601323" cy="2526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014" tIns="0" rIns="0" bIns="0" numCol="1" spcCol="1270" anchor="t" anchorCtr="0">
          <a:noAutofit/>
          <a:sp3d extrusionH="57150">
            <a:bevelT w="38100" h="38100" prst="slope"/>
          </a:sp3d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66FF33"/>
              </a:solidFill>
              <a:effectLst>
                <a:reflection blurRad="6350" stA="55000" endA="300" endPos="45500" dir="5400000" sy="-100000" algn="bl" rotWithShape="0"/>
              </a:effectLst>
            </a:rPr>
            <a:t>Design Of work </a:t>
          </a:r>
          <a:endParaRPr lang="en-US" sz="3100" kern="1200" dirty="0">
            <a:solidFill>
              <a:srgbClr val="66FF33"/>
            </a:solidFill>
            <a:effectLst>
              <a:reflection blurRad="6350" stA="55000" endA="300" endPos="45500" dir="5400000" sy="-100000" algn="bl" rotWithShape="0"/>
            </a:effectLst>
          </a:endParaRPr>
        </a:p>
      </dsp:txBody>
      <dsp:txXfrm>
        <a:off x="3259412" y="3502894"/>
        <a:ext cx="1601323" cy="2526184"/>
      </dsp:txXfrm>
    </dsp:sp>
    <dsp:sp modelId="{75803A4A-86B4-444C-8671-93A8D7B8A0E7}">
      <dsp:nvSpPr>
        <dsp:cNvPr id="0" name=""/>
        <dsp:cNvSpPr/>
      </dsp:nvSpPr>
      <dsp:spPr>
        <a:xfrm>
          <a:off x="4629218" y="2409219"/>
          <a:ext cx="463033" cy="463033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4F37F74-E5C8-4F4D-B692-5BA1B77685BC}">
      <dsp:nvSpPr>
        <dsp:cNvPr id="0" name=""/>
        <dsp:cNvSpPr/>
      </dsp:nvSpPr>
      <dsp:spPr>
        <a:xfrm>
          <a:off x="4860735" y="2640736"/>
          <a:ext cx="1861779" cy="3388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52" tIns="0" rIns="0" bIns="0" numCol="1" spcCol="1270" anchor="t" anchorCtr="0">
          <a:noAutofit/>
          <a:sp3d extrusionH="57150">
            <a:bevelT w="38100" h="38100" prst="slope"/>
          </a:sp3d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cap="none" spc="0" dirty="0" smtClean="0">
              <a:ln w="22225">
                <a:prstDash val="solid"/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</a:rPr>
            <a:t>Building </a:t>
          </a:r>
          <a:r>
            <a:rPr lang="en-US" sz="3100" kern="1200" dirty="0" smtClean="0"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</a:rPr>
            <a:t>Robot </a:t>
          </a:r>
          <a:endParaRPr lang="en-US" sz="3100" kern="1200" dirty="0">
            <a:solidFill>
              <a:srgbClr val="92D050"/>
            </a:solidFill>
            <a:effectLst>
              <a:reflection blurRad="6350" stA="55000" endA="300" endPos="45500" dir="5400000" sy="-100000" algn="bl" rotWithShape="0"/>
            </a:effectLst>
          </a:endParaRPr>
        </a:p>
      </dsp:txBody>
      <dsp:txXfrm>
        <a:off x="4860735" y="2640736"/>
        <a:ext cx="1861779" cy="3388342"/>
      </dsp:txXfrm>
    </dsp:sp>
    <dsp:sp modelId="{327FBADD-77A4-4265-B873-D5298883A98C}">
      <dsp:nvSpPr>
        <dsp:cNvPr id="0" name=""/>
        <dsp:cNvSpPr/>
      </dsp:nvSpPr>
      <dsp:spPr>
        <a:xfrm>
          <a:off x="6423472" y="1690553"/>
          <a:ext cx="598084" cy="598084"/>
        </a:xfrm>
        <a:prstGeom prst="ellips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938C1BF-47B7-43B7-933F-02CF28DD9D04}">
      <dsp:nvSpPr>
        <dsp:cNvPr id="0" name=""/>
        <dsp:cNvSpPr/>
      </dsp:nvSpPr>
      <dsp:spPr>
        <a:xfrm>
          <a:off x="6722515" y="1989596"/>
          <a:ext cx="1929305" cy="4039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913" tIns="0" rIns="0" bIns="0" numCol="1" spcCol="1270" anchor="t" anchorCtr="0">
          <a:noAutofit/>
          <a:sp3d extrusionH="57150">
            <a:bevelT w="38100" h="38100" prst="slope"/>
          </a:sp3d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2C9DB8"/>
              </a:solidFill>
              <a:effectLst>
                <a:reflection blurRad="6350" stA="55000" endA="300" endPos="45500" dir="5400000" sy="-100000" algn="bl" rotWithShape="0"/>
              </a:effectLst>
            </a:rPr>
            <a:t>Physical Work </a:t>
          </a:r>
          <a:endParaRPr lang="en-US" sz="3100" kern="1200" dirty="0">
            <a:solidFill>
              <a:srgbClr val="2C9DB8"/>
            </a:solidFill>
            <a:effectLst>
              <a:reflection blurRad="6350" stA="55000" endA="300" endPos="45500" dir="5400000" sy="-100000" algn="bl" rotWithShape="0"/>
            </a:effectLst>
          </a:endParaRPr>
        </a:p>
      </dsp:txBody>
      <dsp:txXfrm>
        <a:off x="6722515" y="1989596"/>
        <a:ext cx="1929305" cy="4039482"/>
      </dsp:txXfrm>
    </dsp:sp>
    <dsp:sp modelId="{967219D0-1FE2-4C49-99EB-186E6C8498DE}">
      <dsp:nvSpPr>
        <dsp:cNvPr id="0" name=""/>
        <dsp:cNvSpPr/>
      </dsp:nvSpPr>
      <dsp:spPr>
        <a:xfrm>
          <a:off x="8270782" y="1210639"/>
          <a:ext cx="762075" cy="762075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1094E52-7ABE-408A-A1D4-CF0159F8B1FC}">
      <dsp:nvSpPr>
        <dsp:cNvPr id="0" name=""/>
        <dsp:cNvSpPr/>
      </dsp:nvSpPr>
      <dsp:spPr>
        <a:xfrm>
          <a:off x="8651820" y="1591676"/>
          <a:ext cx="1929305" cy="4437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808" tIns="0" rIns="0" bIns="0" numCol="1" spcCol="1270" anchor="t" anchorCtr="0">
          <a:noAutofit/>
          <a:sp3d extrusionH="57150">
            <a:bevelT w="57150" h="38100" prst="hardEdge"/>
          </a:sp3d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0070C0"/>
              </a:solidFill>
              <a:effectLst>
                <a:reflection blurRad="6350" stA="50000" endA="300" endPos="50000" dist="29997" dir="5400000" sy="-100000" algn="bl" rotWithShape="0"/>
              </a:effectLst>
            </a:rPr>
            <a:t>Future Work </a:t>
          </a:r>
          <a:endParaRPr lang="en-US" sz="3100" kern="1200" dirty="0">
            <a:solidFill>
              <a:srgbClr val="0070C0"/>
            </a:solidFill>
            <a:effectLst>
              <a:reflection blurRad="6350" stA="50000" endA="300" endPos="50000" dist="29997" dir="5400000" sy="-100000" algn="bl" rotWithShape="0"/>
            </a:effectLst>
          </a:endParaRPr>
        </a:p>
      </dsp:txBody>
      <dsp:txXfrm>
        <a:off x="8651820" y="1591676"/>
        <a:ext cx="1929305" cy="44374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71396-C3C7-4FFA-A2A0-DDAA9350F70C}">
      <dsp:nvSpPr>
        <dsp:cNvPr id="0" name=""/>
        <dsp:cNvSpPr/>
      </dsp:nvSpPr>
      <dsp:spPr>
        <a:xfrm>
          <a:off x="67771" y="0"/>
          <a:ext cx="4509462" cy="281677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976267-ADAA-4C28-BAD9-5F9543915CC8}">
      <dsp:nvSpPr>
        <dsp:cNvPr id="0" name=""/>
        <dsp:cNvSpPr/>
      </dsp:nvSpPr>
      <dsp:spPr>
        <a:xfrm>
          <a:off x="3919453" y="2514348"/>
          <a:ext cx="4176228" cy="2579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Ball Joint</a:t>
          </a:r>
          <a:endParaRPr lang="en-US" sz="6500" kern="1200" dirty="0"/>
        </a:p>
      </dsp:txBody>
      <dsp:txXfrm>
        <a:off x="3919453" y="2514348"/>
        <a:ext cx="4176228" cy="2579582"/>
      </dsp:txXfrm>
    </dsp:sp>
    <dsp:sp modelId="{6E7EEFB0-D4E6-4956-9B74-417AFC2432C9}">
      <dsp:nvSpPr>
        <dsp:cNvPr id="0" name=""/>
        <dsp:cNvSpPr/>
      </dsp:nvSpPr>
      <dsp:spPr>
        <a:xfrm>
          <a:off x="3550985" y="2146196"/>
          <a:ext cx="1002967" cy="10032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A1C87-C269-4619-BF06-BC84A19F0FBA}">
      <dsp:nvSpPr>
        <dsp:cNvPr id="0" name=""/>
        <dsp:cNvSpPr/>
      </dsp:nvSpPr>
      <dsp:spPr>
        <a:xfrm rot="5400000">
          <a:off x="7490102" y="2146326"/>
          <a:ext cx="1003227" cy="100296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3C44F-57FE-4976-A16F-CE2A5395D421}">
      <dsp:nvSpPr>
        <dsp:cNvPr id="0" name=""/>
        <dsp:cNvSpPr/>
      </dsp:nvSpPr>
      <dsp:spPr>
        <a:xfrm rot="16200000">
          <a:off x="3550855" y="4459490"/>
          <a:ext cx="1003227" cy="100296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83B59-4C02-4781-BF41-F5F61F44BD90}">
      <dsp:nvSpPr>
        <dsp:cNvPr id="0" name=""/>
        <dsp:cNvSpPr/>
      </dsp:nvSpPr>
      <dsp:spPr>
        <a:xfrm rot="10800000">
          <a:off x="7490232" y="4459360"/>
          <a:ext cx="1002967" cy="100322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BF076-B75C-4D8D-B5EA-1E890927E05A}">
      <dsp:nvSpPr>
        <dsp:cNvPr id="0" name=""/>
        <dsp:cNvSpPr/>
      </dsp:nvSpPr>
      <dsp:spPr>
        <a:xfrm>
          <a:off x="2259" y="35216"/>
          <a:ext cx="5332623" cy="312321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DA9A0-1BD7-4023-AB9B-21030FF392B2}">
      <dsp:nvSpPr>
        <dsp:cNvPr id="0" name=""/>
        <dsp:cNvSpPr/>
      </dsp:nvSpPr>
      <dsp:spPr>
        <a:xfrm>
          <a:off x="4315483" y="2736871"/>
          <a:ext cx="4306886" cy="2660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West Robot</a:t>
          </a:r>
          <a:endParaRPr lang="en-US" sz="6500" kern="1200" dirty="0"/>
        </a:p>
      </dsp:txBody>
      <dsp:txXfrm>
        <a:off x="4315483" y="2736871"/>
        <a:ext cx="4306886" cy="2660287"/>
      </dsp:txXfrm>
    </dsp:sp>
    <dsp:sp modelId="{BE1BEE79-9AD3-45B8-A006-0DAD1D5C1803}">
      <dsp:nvSpPr>
        <dsp:cNvPr id="0" name=""/>
        <dsp:cNvSpPr/>
      </dsp:nvSpPr>
      <dsp:spPr>
        <a:xfrm>
          <a:off x="3935487" y="2357201"/>
          <a:ext cx="1034346" cy="103461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6CD4E-DA29-47AB-9238-017242F3080D}">
      <dsp:nvSpPr>
        <dsp:cNvPr id="0" name=""/>
        <dsp:cNvSpPr/>
      </dsp:nvSpPr>
      <dsp:spPr>
        <a:xfrm rot="5400000">
          <a:off x="7997844" y="2357335"/>
          <a:ext cx="1034614" cy="10343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505BD7-5F6D-41D9-8EEC-D85667D6F914}">
      <dsp:nvSpPr>
        <dsp:cNvPr id="0" name=""/>
        <dsp:cNvSpPr/>
      </dsp:nvSpPr>
      <dsp:spPr>
        <a:xfrm rot="16200000">
          <a:off x="3935353" y="4742868"/>
          <a:ext cx="1034614" cy="10343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445F4-A947-4049-9F95-6F33EBC90F88}">
      <dsp:nvSpPr>
        <dsp:cNvPr id="0" name=""/>
        <dsp:cNvSpPr/>
      </dsp:nvSpPr>
      <dsp:spPr>
        <a:xfrm rot="10800000">
          <a:off x="7997978" y="4742735"/>
          <a:ext cx="1034346" cy="103461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7CB50-2D02-4186-9720-21F42972B1D6}">
      <dsp:nvSpPr>
        <dsp:cNvPr id="0" name=""/>
        <dsp:cNvSpPr/>
      </dsp:nvSpPr>
      <dsp:spPr>
        <a:xfrm>
          <a:off x="117692" y="2939"/>
          <a:ext cx="5800802" cy="3152184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D4F374-EDA0-44E4-9FF9-F9CE070AE615}">
      <dsp:nvSpPr>
        <dsp:cNvPr id="0" name=""/>
        <dsp:cNvSpPr/>
      </dsp:nvSpPr>
      <dsp:spPr>
        <a:xfrm>
          <a:off x="4746127" y="2775235"/>
          <a:ext cx="4519028" cy="2791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Lower Part</a:t>
          </a:r>
          <a:endParaRPr lang="en-US" sz="6500" kern="1200" dirty="0"/>
        </a:p>
      </dsp:txBody>
      <dsp:txXfrm>
        <a:off x="4746127" y="2775235"/>
        <a:ext cx="4519028" cy="2791324"/>
      </dsp:txXfrm>
    </dsp:sp>
    <dsp:sp modelId="{39ADEEBF-B011-4705-8032-FB098A4D70A4}">
      <dsp:nvSpPr>
        <dsp:cNvPr id="0" name=""/>
        <dsp:cNvSpPr/>
      </dsp:nvSpPr>
      <dsp:spPr>
        <a:xfrm>
          <a:off x="4347414" y="2376864"/>
          <a:ext cx="1085294" cy="10855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6EBF0-2830-4241-BF79-7C8E5957DF00}">
      <dsp:nvSpPr>
        <dsp:cNvPr id="0" name=""/>
        <dsp:cNvSpPr/>
      </dsp:nvSpPr>
      <dsp:spPr>
        <a:xfrm rot="5400000">
          <a:off x="8609868" y="2377004"/>
          <a:ext cx="1085575" cy="108529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024F5-F12C-4D3A-8F51-A6CB681B8EAA}">
      <dsp:nvSpPr>
        <dsp:cNvPr id="0" name=""/>
        <dsp:cNvSpPr/>
      </dsp:nvSpPr>
      <dsp:spPr>
        <a:xfrm rot="16200000">
          <a:off x="4347273" y="4880041"/>
          <a:ext cx="1085575" cy="108529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9FF04-345A-43F0-8D68-453000D0F376}">
      <dsp:nvSpPr>
        <dsp:cNvPr id="0" name=""/>
        <dsp:cNvSpPr/>
      </dsp:nvSpPr>
      <dsp:spPr>
        <a:xfrm rot="10800000">
          <a:off x="8610009" y="4879901"/>
          <a:ext cx="1085294" cy="10855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C1B6FA-9AE6-4DFE-A2EB-8F03BBEE9583}">
      <dsp:nvSpPr>
        <dsp:cNvPr id="0" name=""/>
        <dsp:cNvSpPr/>
      </dsp:nvSpPr>
      <dsp:spPr>
        <a:xfrm>
          <a:off x="1505955" y="3447708"/>
          <a:ext cx="3533152" cy="35333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Upper Connection: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Depend on Wight and torque analysis we chose 6221 servo motor    </a:t>
          </a:r>
          <a:endParaRPr lang="en-US" sz="2300" kern="1200" dirty="0"/>
        </a:p>
      </dsp:txBody>
      <dsp:txXfrm>
        <a:off x="2023373" y="3965152"/>
        <a:ext cx="2498316" cy="2498438"/>
      </dsp:txXfrm>
    </dsp:sp>
    <dsp:sp modelId="{F163EB39-E1C6-43FD-931A-7DEDA5EF5658}">
      <dsp:nvSpPr>
        <dsp:cNvPr id="0" name=""/>
        <dsp:cNvSpPr/>
      </dsp:nvSpPr>
      <dsp:spPr>
        <a:xfrm>
          <a:off x="0" y="95361"/>
          <a:ext cx="7122251" cy="7424515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23F7E-421D-4B37-842F-513DB0735C16}">
      <dsp:nvSpPr>
        <dsp:cNvPr id="0" name=""/>
        <dsp:cNvSpPr/>
      </dsp:nvSpPr>
      <dsp:spPr>
        <a:xfrm>
          <a:off x="5244308" y="721247"/>
          <a:ext cx="1892722" cy="18932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5AA551-ADF1-49E4-B945-E17DFFDF8DB8}">
      <dsp:nvSpPr>
        <dsp:cNvPr id="0" name=""/>
        <dsp:cNvSpPr/>
      </dsp:nvSpPr>
      <dsp:spPr>
        <a:xfrm>
          <a:off x="7280594" y="751688"/>
          <a:ext cx="2533482" cy="1832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300" kern="1200" dirty="0" smtClean="0"/>
            <a:t>           </a:t>
          </a:r>
          <a:endParaRPr lang="en-US" sz="2300" kern="1200" dirty="0"/>
        </a:p>
      </dsp:txBody>
      <dsp:txXfrm>
        <a:off x="7280594" y="751688"/>
        <a:ext cx="2533482" cy="1832370"/>
      </dsp:txXfrm>
    </dsp:sp>
    <dsp:sp modelId="{F161189E-E4CF-4378-8187-02585BAADC71}">
      <dsp:nvSpPr>
        <dsp:cNvPr id="0" name=""/>
        <dsp:cNvSpPr/>
      </dsp:nvSpPr>
      <dsp:spPr>
        <a:xfrm>
          <a:off x="5975851" y="2875099"/>
          <a:ext cx="1892722" cy="189325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F3EB52-C8AA-4A60-992B-AA7DAE109855}">
      <dsp:nvSpPr>
        <dsp:cNvPr id="0" name=""/>
        <dsp:cNvSpPr/>
      </dsp:nvSpPr>
      <dsp:spPr>
        <a:xfrm>
          <a:off x="8022693" y="2901828"/>
          <a:ext cx="2533482" cy="1832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300" kern="1200" dirty="0" smtClean="0"/>
            <a:t>         </a:t>
          </a:r>
          <a:endParaRPr lang="en-US" sz="2300" kern="1200" dirty="0"/>
        </a:p>
      </dsp:txBody>
      <dsp:txXfrm>
        <a:off x="8022693" y="2901828"/>
        <a:ext cx="2533482" cy="1832370"/>
      </dsp:txXfrm>
    </dsp:sp>
    <dsp:sp modelId="{E9A13BD0-E154-4F49-9359-E617EFA43C1B}">
      <dsp:nvSpPr>
        <dsp:cNvPr id="0" name=""/>
        <dsp:cNvSpPr/>
      </dsp:nvSpPr>
      <dsp:spPr>
        <a:xfrm>
          <a:off x="5244308" y="5059392"/>
          <a:ext cx="1892722" cy="189325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4034B-7C56-4C9F-A01B-05C44D912B4D}">
      <dsp:nvSpPr>
        <dsp:cNvPr id="0" name=""/>
        <dsp:cNvSpPr/>
      </dsp:nvSpPr>
      <dsp:spPr>
        <a:xfrm>
          <a:off x="7280594" y="5097999"/>
          <a:ext cx="2533482" cy="1832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2300" kern="1200" dirty="0" smtClean="0"/>
            <a:t>            </a:t>
          </a:r>
          <a:endParaRPr lang="en-US" sz="2300" kern="1200" dirty="0"/>
        </a:p>
      </dsp:txBody>
      <dsp:txXfrm>
        <a:off x="7280594" y="5097999"/>
        <a:ext cx="2533482" cy="183237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48D34-E853-4417-BE96-ADEB41475C3E}">
      <dsp:nvSpPr>
        <dsp:cNvPr id="0" name=""/>
        <dsp:cNvSpPr/>
      </dsp:nvSpPr>
      <dsp:spPr>
        <a:xfrm>
          <a:off x="29025" y="0"/>
          <a:ext cx="8259898" cy="375719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567F1-2298-4CE3-BED9-FB1B4BDDA2A2}">
      <dsp:nvSpPr>
        <dsp:cNvPr id="0" name=""/>
        <dsp:cNvSpPr/>
      </dsp:nvSpPr>
      <dsp:spPr>
        <a:xfrm>
          <a:off x="6258889" y="3640050"/>
          <a:ext cx="4497400" cy="2777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Power                               Circuit </a:t>
          </a:r>
          <a:endParaRPr lang="en-US" sz="6500" kern="1200" dirty="0"/>
        </a:p>
      </dsp:txBody>
      <dsp:txXfrm>
        <a:off x="6258889" y="3640050"/>
        <a:ext cx="4497400" cy="2777965"/>
      </dsp:txXfrm>
    </dsp:sp>
    <dsp:sp modelId="{5EF302AA-863C-4256-AF27-167EC6D89033}">
      <dsp:nvSpPr>
        <dsp:cNvPr id="0" name=""/>
        <dsp:cNvSpPr/>
      </dsp:nvSpPr>
      <dsp:spPr>
        <a:xfrm>
          <a:off x="6183071" y="3669019"/>
          <a:ext cx="1080100" cy="108038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AB7BA6-3AA5-47B4-BC27-2A9C1EA23033}">
      <dsp:nvSpPr>
        <dsp:cNvPr id="0" name=""/>
        <dsp:cNvSpPr/>
      </dsp:nvSpPr>
      <dsp:spPr>
        <a:xfrm rot="5400000">
          <a:off x="9670384" y="3596579"/>
          <a:ext cx="1080380" cy="108010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77346-FFB0-4586-AD46-DA3583D81CDA}">
      <dsp:nvSpPr>
        <dsp:cNvPr id="0" name=""/>
        <dsp:cNvSpPr/>
      </dsp:nvSpPr>
      <dsp:spPr>
        <a:xfrm rot="16200000">
          <a:off x="6197448" y="5332893"/>
          <a:ext cx="1080380" cy="108010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667FB-F729-4E77-B459-6EBA4921B254}">
      <dsp:nvSpPr>
        <dsp:cNvPr id="0" name=""/>
        <dsp:cNvSpPr/>
      </dsp:nvSpPr>
      <dsp:spPr>
        <a:xfrm rot="10800000">
          <a:off x="9699556" y="5419843"/>
          <a:ext cx="1080100" cy="1080380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3C21D-A3AF-48AA-B916-4ACAEBE85973}">
      <dsp:nvSpPr>
        <dsp:cNvPr id="0" name=""/>
        <dsp:cNvSpPr/>
      </dsp:nvSpPr>
      <dsp:spPr>
        <a:xfrm>
          <a:off x="1794" y="323022"/>
          <a:ext cx="10888090" cy="4517993"/>
        </a:xfrm>
        <a:prstGeom prst="rect">
          <a:avLst/>
        </a:prstGeom>
        <a:blipFill dpi="0" rotWithShape="1">
          <a:blip xmlns:r="http://schemas.openxmlformats.org/officeDocument/2006/relationships" r:embed="rId1"/>
          <a:srcRect/>
          <a:stretch>
            <a:fillRect l="-140" t="-20407" r="140" b="20407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F8BB8F-28DD-483D-89D8-ECD94345F513}">
      <dsp:nvSpPr>
        <dsp:cNvPr id="0" name=""/>
        <dsp:cNvSpPr/>
      </dsp:nvSpPr>
      <dsp:spPr>
        <a:xfrm>
          <a:off x="7001404" y="4259096"/>
          <a:ext cx="3617693" cy="2234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End Effector Circuit </a:t>
          </a:r>
          <a:endParaRPr lang="en-US" sz="4400" kern="1200" dirty="0"/>
        </a:p>
      </dsp:txBody>
      <dsp:txXfrm>
        <a:off x="7001404" y="4259096"/>
        <a:ext cx="3617693" cy="2234585"/>
      </dsp:txXfrm>
    </dsp:sp>
    <dsp:sp modelId="{C4C1AAA8-E796-4110-BA7B-0812117B4A5D}">
      <dsp:nvSpPr>
        <dsp:cNvPr id="0" name=""/>
        <dsp:cNvSpPr/>
      </dsp:nvSpPr>
      <dsp:spPr>
        <a:xfrm>
          <a:off x="6890012" y="4022413"/>
          <a:ext cx="868829" cy="86905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E07A62-06CC-474C-93DE-C8A989098FDA}">
      <dsp:nvSpPr>
        <dsp:cNvPr id="0" name=""/>
        <dsp:cNvSpPr/>
      </dsp:nvSpPr>
      <dsp:spPr>
        <a:xfrm rot="5400000">
          <a:off x="10034585" y="3892793"/>
          <a:ext cx="869053" cy="86882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8758A-1147-4B1B-B31D-6EE2670BFB39}">
      <dsp:nvSpPr>
        <dsp:cNvPr id="0" name=""/>
        <dsp:cNvSpPr/>
      </dsp:nvSpPr>
      <dsp:spPr>
        <a:xfrm rot="16200000">
          <a:off x="6876050" y="5705407"/>
          <a:ext cx="869053" cy="86882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112E9-6B98-4AA2-854F-956731B4748B}">
      <dsp:nvSpPr>
        <dsp:cNvPr id="0" name=""/>
        <dsp:cNvSpPr/>
      </dsp:nvSpPr>
      <dsp:spPr>
        <a:xfrm rot="10800000">
          <a:off x="10034697" y="5705295"/>
          <a:ext cx="868829" cy="86905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390E8-397D-43CD-80FC-F4895752DBC0}">
      <dsp:nvSpPr>
        <dsp:cNvPr id="0" name=""/>
        <dsp:cNvSpPr/>
      </dsp:nvSpPr>
      <dsp:spPr>
        <a:xfrm>
          <a:off x="0" y="0"/>
          <a:ext cx="6096832" cy="407758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90C075-54F9-480C-9EE6-4E0771BD3A83}">
      <dsp:nvSpPr>
        <dsp:cNvPr id="0" name=""/>
        <dsp:cNvSpPr/>
      </dsp:nvSpPr>
      <dsp:spPr>
        <a:xfrm>
          <a:off x="5572861" y="3533472"/>
          <a:ext cx="4596871" cy="2839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Actual Work </a:t>
          </a:r>
          <a:endParaRPr lang="en-US" sz="6500" kern="1200" dirty="0"/>
        </a:p>
      </dsp:txBody>
      <dsp:txXfrm>
        <a:off x="5572861" y="3533472"/>
        <a:ext cx="4596871" cy="2839406"/>
      </dsp:txXfrm>
    </dsp:sp>
    <dsp:sp modelId="{697F04D8-AE71-40EB-9BDB-3AC4CC47539F}">
      <dsp:nvSpPr>
        <dsp:cNvPr id="0" name=""/>
        <dsp:cNvSpPr/>
      </dsp:nvSpPr>
      <dsp:spPr>
        <a:xfrm>
          <a:off x="6016393" y="3488480"/>
          <a:ext cx="1103989" cy="11042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68E8BE-E29F-4928-ADC6-BDDD7F0E3D5C}">
      <dsp:nvSpPr>
        <dsp:cNvPr id="0" name=""/>
        <dsp:cNvSpPr/>
      </dsp:nvSpPr>
      <dsp:spPr>
        <a:xfrm rot="5400000">
          <a:off x="9369962" y="3434789"/>
          <a:ext cx="1104275" cy="110398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6C9CA-F30A-453D-A5EA-B77C47B5E8D8}">
      <dsp:nvSpPr>
        <dsp:cNvPr id="0" name=""/>
        <dsp:cNvSpPr/>
      </dsp:nvSpPr>
      <dsp:spPr>
        <a:xfrm rot="16200000">
          <a:off x="6016250" y="5413654"/>
          <a:ext cx="1104275" cy="110398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FFF79-E0F3-4681-BE03-1BC9D49BC2B2}">
      <dsp:nvSpPr>
        <dsp:cNvPr id="0" name=""/>
        <dsp:cNvSpPr/>
      </dsp:nvSpPr>
      <dsp:spPr>
        <a:xfrm rot="10800000">
          <a:off x="9295476" y="5397322"/>
          <a:ext cx="1103989" cy="11042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A22C7-B4FC-40F8-B7B8-4C68F982665B}">
      <dsp:nvSpPr>
        <dsp:cNvPr id="0" name=""/>
        <dsp:cNvSpPr/>
      </dsp:nvSpPr>
      <dsp:spPr>
        <a:xfrm>
          <a:off x="4967305" y="176287"/>
          <a:ext cx="1530478" cy="1513968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A056E9-20A9-45B7-8FA7-C8294EA3D4C7}">
      <dsp:nvSpPr>
        <dsp:cNvPr id="0" name=""/>
        <dsp:cNvSpPr/>
      </dsp:nvSpPr>
      <dsp:spPr>
        <a:xfrm>
          <a:off x="1428630" y="191802"/>
          <a:ext cx="3559041" cy="186003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57AD375-70D0-4C8F-8D40-0610029DD8D2}">
      <dsp:nvSpPr>
        <dsp:cNvPr id="0" name=""/>
        <dsp:cNvSpPr/>
      </dsp:nvSpPr>
      <dsp:spPr>
        <a:xfrm>
          <a:off x="5161269" y="384107"/>
          <a:ext cx="1142549" cy="1098327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Piece</a:t>
          </a:r>
          <a:endParaRPr lang="en-US" sz="2000" kern="1200" dirty="0"/>
        </a:p>
      </dsp:txBody>
      <dsp:txXfrm>
        <a:off x="5328591" y="544953"/>
        <a:ext cx="807905" cy="776635"/>
      </dsp:txXfrm>
    </dsp:sp>
    <dsp:sp modelId="{CF9B74C7-5781-42AA-A85A-F91F650434D0}">
      <dsp:nvSpPr>
        <dsp:cNvPr id="0" name=""/>
        <dsp:cNvSpPr/>
      </dsp:nvSpPr>
      <dsp:spPr>
        <a:xfrm>
          <a:off x="5040636" y="1970819"/>
          <a:ext cx="143380" cy="143380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ED13A4-9A00-43AA-9124-0651F2AEB39E}">
      <dsp:nvSpPr>
        <dsp:cNvPr id="0" name=""/>
        <dsp:cNvSpPr/>
      </dsp:nvSpPr>
      <dsp:spPr>
        <a:xfrm>
          <a:off x="3588328" y="2362300"/>
          <a:ext cx="1807561" cy="1697081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A1FB38-7C80-4BD4-A0FC-1A962EAAA3C7}">
      <dsp:nvSpPr>
        <dsp:cNvPr id="0" name=""/>
        <dsp:cNvSpPr/>
      </dsp:nvSpPr>
      <dsp:spPr>
        <a:xfrm>
          <a:off x="5246134" y="2147232"/>
          <a:ext cx="4146685" cy="197819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6D9C3A-1B35-42E4-A761-1C0ABE9EDABC}">
      <dsp:nvSpPr>
        <dsp:cNvPr id="0" name=""/>
        <dsp:cNvSpPr/>
      </dsp:nvSpPr>
      <dsp:spPr>
        <a:xfrm>
          <a:off x="3809999" y="2542406"/>
          <a:ext cx="1364220" cy="133686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Camera Process</a:t>
          </a:r>
          <a:endParaRPr lang="en-US" sz="1800" kern="1200" dirty="0"/>
        </a:p>
      </dsp:txBody>
      <dsp:txXfrm>
        <a:off x="4009784" y="2738186"/>
        <a:ext cx="964650" cy="945309"/>
      </dsp:txXfrm>
    </dsp:sp>
    <dsp:sp modelId="{FADF21CE-C66B-400E-A97F-BC8ECBFA00DB}">
      <dsp:nvSpPr>
        <dsp:cNvPr id="0" name=""/>
        <dsp:cNvSpPr/>
      </dsp:nvSpPr>
      <dsp:spPr>
        <a:xfrm>
          <a:off x="5040636" y="4307470"/>
          <a:ext cx="143380" cy="143380"/>
        </a:xfrm>
        <a:prstGeom prst="flowChartConnector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70D885-5F05-400F-B4CA-8CAE3CF54E74}">
      <dsp:nvSpPr>
        <dsp:cNvPr id="0" name=""/>
        <dsp:cNvSpPr/>
      </dsp:nvSpPr>
      <dsp:spPr>
        <a:xfrm>
          <a:off x="4870323" y="4738255"/>
          <a:ext cx="1724440" cy="1784239"/>
        </a:xfrm>
        <a:prstGeom prst="donut">
          <a:avLst>
            <a:gd name="adj" fmla="val 110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316969-A63B-45C4-80CA-37BC2CCC1AFB}">
      <dsp:nvSpPr>
        <dsp:cNvPr id="0" name=""/>
        <dsp:cNvSpPr/>
      </dsp:nvSpPr>
      <dsp:spPr>
        <a:xfrm>
          <a:off x="1389031" y="4291110"/>
          <a:ext cx="3628590" cy="214396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75B99E-2F90-4B45-9577-AE5D91B2BA87}">
      <dsp:nvSpPr>
        <dsp:cNvPr id="0" name=""/>
        <dsp:cNvSpPr/>
      </dsp:nvSpPr>
      <dsp:spPr>
        <a:xfrm>
          <a:off x="5050431" y="4915367"/>
          <a:ext cx="1364226" cy="1430016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Center  of Piece</a:t>
          </a:r>
          <a:endParaRPr lang="en-US" sz="2100" kern="1200" dirty="0"/>
        </a:p>
      </dsp:txBody>
      <dsp:txXfrm>
        <a:off x="5250217" y="5124788"/>
        <a:ext cx="964654" cy="101117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E1511-D176-48D6-862B-E13223972D78}">
      <dsp:nvSpPr>
        <dsp:cNvPr id="0" name=""/>
        <dsp:cNvSpPr/>
      </dsp:nvSpPr>
      <dsp:spPr>
        <a:xfrm>
          <a:off x="0" y="1396233"/>
          <a:ext cx="2032000" cy="6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Frame </a:t>
          </a:r>
          <a:endParaRPr lang="en-US" sz="3200" kern="1200" dirty="0"/>
        </a:p>
      </dsp:txBody>
      <dsp:txXfrm>
        <a:off x="0" y="1396233"/>
        <a:ext cx="2032000" cy="633600"/>
      </dsp:txXfrm>
    </dsp:sp>
    <dsp:sp modelId="{A4D42B21-6274-44F7-A7A5-DFEC7756447D}">
      <dsp:nvSpPr>
        <dsp:cNvPr id="0" name=""/>
        <dsp:cNvSpPr/>
      </dsp:nvSpPr>
      <dsp:spPr>
        <a:xfrm>
          <a:off x="2031999" y="1366533"/>
          <a:ext cx="406400" cy="693000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C906D-626B-4016-B195-68847747F9D1}">
      <dsp:nvSpPr>
        <dsp:cNvPr id="0" name=""/>
        <dsp:cNvSpPr/>
      </dsp:nvSpPr>
      <dsp:spPr>
        <a:xfrm>
          <a:off x="2600959" y="1366533"/>
          <a:ext cx="5527040" cy="693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Belt </a:t>
          </a:r>
          <a:endParaRPr lang="en-US" sz="3200" kern="1200" dirty="0"/>
        </a:p>
      </dsp:txBody>
      <dsp:txXfrm>
        <a:off x="2600959" y="1366533"/>
        <a:ext cx="5527040" cy="693000"/>
      </dsp:txXfrm>
    </dsp:sp>
    <dsp:sp modelId="{8DE20F1D-855E-4BF3-BF8D-9BA8F1B4E9CB}">
      <dsp:nvSpPr>
        <dsp:cNvPr id="0" name=""/>
        <dsp:cNvSpPr/>
      </dsp:nvSpPr>
      <dsp:spPr>
        <a:xfrm>
          <a:off x="0" y="2174733"/>
          <a:ext cx="2032000" cy="106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End effector </a:t>
          </a:r>
          <a:endParaRPr lang="en-US" sz="3200" kern="1200" dirty="0"/>
        </a:p>
      </dsp:txBody>
      <dsp:txXfrm>
        <a:off x="0" y="2174733"/>
        <a:ext cx="2032000" cy="1069200"/>
      </dsp:txXfrm>
    </dsp:sp>
    <dsp:sp modelId="{56777DFA-E0C1-4B55-B19B-6E321288E11A}">
      <dsp:nvSpPr>
        <dsp:cNvPr id="0" name=""/>
        <dsp:cNvSpPr/>
      </dsp:nvSpPr>
      <dsp:spPr>
        <a:xfrm>
          <a:off x="2031999" y="2174733"/>
          <a:ext cx="406400" cy="1069200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6227B8-8468-484B-8D2F-6707B3704707}">
      <dsp:nvSpPr>
        <dsp:cNvPr id="0" name=""/>
        <dsp:cNvSpPr/>
      </dsp:nvSpPr>
      <dsp:spPr>
        <a:xfrm>
          <a:off x="2600959" y="2174733"/>
          <a:ext cx="5527040" cy="1069200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96000"/>
                <a:lumMod val="104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Vacuum</a:t>
          </a:r>
          <a:endParaRPr lang="en-US" sz="3200" kern="1200" dirty="0"/>
        </a:p>
      </dsp:txBody>
      <dsp:txXfrm>
        <a:off x="2600959" y="2174733"/>
        <a:ext cx="5527040" cy="1069200"/>
      </dsp:txXfrm>
    </dsp:sp>
    <dsp:sp modelId="{08EAA47C-B7FD-4D68-85C1-F3C5F223B486}">
      <dsp:nvSpPr>
        <dsp:cNvPr id="0" name=""/>
        <dsp:cNvSpPr/>
      </dsp:nvSpPr>
      <dsp:spPr>
        <a:xfrm>
          <a:off x="0" y="3388833"/>
          <a:ext cx="2032000" cy="6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Control </a:t>
          </a:r>
          <a:endParaRPr lang="en-US" sz="3200" kern="1200" dirty="0"/>
        </a:p>
      </dsp:txBody>
      <dsp:txXfrm>
        <a:off x="0" y="3388833"/>
        <a:ext cx="2032000" cy="633600"/>
      </dsp:txXfrm>
    </dsp:sp>
    <dsp:sp modelId="{2A495025-D103-4CAB-9E7A-FD2803FBB97A}">
      <dsp:nvSpPr>
        <dsp:cNvPr id="0" name=""/>
        <dsp:cNvSpPr/>
      </dsp:nvSpPr>
      <dsp:spPr>
        <a:xfrm>
          <a:off x="2031999" y="3359133"/>
          <a:ext cx="406400" cy="693000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94B30-1E44-4B47-8D5B-5D520FCA4A97}">
      <dsp:nvSpPr>
        <dsp:cNvPr id="0" name=""/>
        <dsp:cNvSpPr/>
      </dsp:nvSpPr>
      <dsp:spPr>
        <a:xfrm>
          <a:off x="2600959" y="3359133"/>
          <a:ext cx="5527040" cy="69300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96000"/>
                <a:lumMod val="104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Respray bi, Open cv </a:t>
          </a:r>
          <a:endParaRPr lang="en-US" sz="3200" kern="1200" dirty="0"/>
        </a:p>
      </dsp:txBody>
      <dsp:txXfrm>
        <a:off x="2600959" y="3359133"/>
        <a:ext cx="5527040" cy="69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17D93-C972-4F5C-9179-F03B2F238D8B}">
      <dsp:nvSpPr>
        <dsp:cNvPr id="0" name=""/>
        <dsp:cNvSpPr/>
      </dsp:nvSpPr>
      <dsp:spPr>
        <a:xfrm rot="9115985">
          <a:off x="5526494" y="5076669"/>
          <a:ext cx="35366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3665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374DB4-A929-4F9A-99CF-C1300695391A}">
      <dsp:nvSpPr>
        <dsp:cNvPr id="0" name=""/>
        <dsp:cNvSpPr/>
      </dsp:nvSpPr>
      <dsp:spPr>
        <a:xfrm rot="2464557">
          <a:off x="7537465" y="5436175"/>
          <a:ext cx="4544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4450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11B9E5-68FB-48BC-9E3D-C73EFA216423}">
      <dsp:nvSpPr>
        <dsp:cNvPr id="0" name=""/>
        <dsp:cNvSpPr/>
      </dsp:nvSpPr>
      <dsp:spPr>
        <a:xfrm rot="16200000">
          <a:off x="5959897" y="2897666"/>
          <a:ext cx="15329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32969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BD67C-2DEA-4D80-AD4B-3D02F539D687}">
      <dsp:nvSpPr>
        <dsp:cNvPr id="0" name=""/>
        <dsp:cNvSpPr/>
      </dsp:nvSpPr>
      <dsp:spPr>
        <a:xfrm>
          <a:off x="5859364" y="3664150"/>
          <a:ext cx="1734034" cy="17340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Project1 </a:t>
          </a:r>
          <a:endParaRPr lang="en-US" sz="2800" kern="1200" dirty="0"/>
        </a:p>
      </dsp:txBody>
      <dsp:txXfrm>
        <a:off x="5944013" y="3748799"/>
        <a:ext cx="1564736" cy="1564736"/>
      </dsp:txXfrm>
    </dsp:sp>
    <dsp:sp modelId="{5F934781-7BCF-48DD-B517-C51B2995921C}">
      <dsp:nvSpPr>
        <dsp:cNvPr id="0" name=""/>
        <dsp:cNvSpPr/>
      </dsp:nvSpPr>
      <dsp:spPr>
        <a:xfrm>
          <a:off x="6145480" y="969378"/>
          <a:ext cx="1161803" cy="1161803"/>
        </a:xfrm>
        <a:prstGeom prst="roundRect">
          <a:avLst/>
        </a:prstGeom>
        <a:solidFill>
          <a:schemeClr val="accent4">
            <a:hueOff val="-558096"/>
            <a:satOff val="3362"/>
            <a:lumOff val="27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Definition of Delta robot</a:t>
          </a:r>
          <a:endParaRPr lang="en-US" sz="1600" kern="1200" dirty="0"/>
        </a:p>
      </dsp:txBody>
      <dsp:txXfrm>
        <a:off x="6202195" y="1026093"/>
        <a:ext cx="1048373" cy="1048373"/>
      </dsp:txXfrm>
    </dsp:sp>
    <dsp:sp modelId="{884F7B6F-4AE3-4C82-AC19-8FA705FE9141}">
      <dsp:nvSpPr>
        <dsp:cNvPr id="0" name=""/>
        <dsp:cNvSpPr/>
      </dsp:nvSpPr>
      <dsp:spPr>
        <a:xfrm>
          <a:off x="7935981" y="5510898"/>
          <a:ext cx="1161803" cy="1161803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Analysis</a:t>
          </a:r>
          <a:endParaRPr lang="en-US" sz="1600" kern="1200" dirty="0"/>
        </a:p>
      </dsp:txBody>
      <dsp:txXfrm>
        <a:off x="7992696" y="5567613"/>
        <a:ext cx="1048373" cy="1048373"/>
      </dsp:txXfrm>
    </dsp:sp>
    <dsp:sp modelId="{F02E2208-AE69-4C98-9E2B-036F8AC10FB0}">
      <dsp:nvSpPr>
        <dsp:cNvPr id="0" name=""/>
        <dsp:cNvSpPr/>
      </dsp:nvSpPr>
      <dsp:spPr>
        <a:xfrm rot="18000000">
          <a:off x="8748679" y="5331478"/>
          <a:ext cx="4143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4352" y="0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940890-280E-4334-8225-67976C0174CD}">
      <dsp:nvSpPr>
        <dsp:cNvPr id="0" name=""/>
        <dsp:cNvSpPr/>
      </dsp:nvSpPr>
      <dsp:spPr>
        <a:xfrm>
          <a:off x="8813925" y="3990254"/>
          <a:ext cx="1161803" cy="1161803"/>
        </a:xfrm>
        <a:prstGeom prst="roundRect">
          <a:avLst/>
        </a:prstGeom>
        <a:solidFill>
          <a:schemeClr val="accent4">
            <a:hueOff val="-1674289"/>
            <a:satOff val="10087"/>
            <a:lumOff val="80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DOF</a:t>
          </a:r>
          <a:endParaRPr lang="en-US" sz="1300" kern="1200" dirty="0"/>
        </a:p>
      </dsp:txBody>
      <dsp:txXfrm>
        <a:off x="8870640" y="4046969"/>
        <a:ext cx="1048373" cy="1048373"/>
      </dsp:txXfrm>
    </dsp:sp>
    <dsp:sp modelId="{293D6186-A603-492D-9F87-5E68F97A798F}">
      <dsp:nvSpPr>
        <dsp:cNvPr id="0" name=""/>
        <dsp:cNvSpPr/>
      </dsp:nvSpPr>
      <dsp:spPr>
        <a:xfrm>
          <a:off x="9097785" y="6091799"/>
          <a:ext cx="5940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4084" y="0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680E4D-23A1-4EC9-B837-6F948384F356}">
      <dsp:nvSpPr>
        <dsp:cNvPr id="0" name=""/>
        <dsp:cNvSpPr/>
      </dsp:nvSpPr>
      <dsp:spPr>
        <a:xfrm>
          <a:off x="9691869" y="5510898"/>
          <a:ext cx="1161803" cy="1161803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Kinematics 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Invers Kinematic </a:t>
          </a:r>
          <a:endParaRPr lang="en-US" sz="1000" kern="1200" dirty="0"/>
        </a:p>
      </dsp:txBody>
      <dsp:txXfrm>
        <a:off x="9748584" y="5567613"/>
        <a:ext cx="1048373" cy="1048373"/>
      </dsp:txXfrm>
    </dsp:sp>
    <dsp:sp modelId="{5718516C-0DA2-496F-A95B-96016146F007}">
      <dsp:nvSpPr>
        <dsp:cNvPr id="0" name=""/>
        <dsp:cNvSpPr/>
      </dsp:nvSpPr>
      <dsp:spPr>
        <a:xfrm rot="3600000">
          <a:off x="8748679" y="6852121"/>
          <a:ext cx="4143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4352" y="0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4D528-1CA2-4636-8840-85A97C688E24}">
      <dsp:nvSpPr>
        <dsp:cNvPr id="0" name=""/>
        <dsp:cNvSpPr/>
      </dsp:nvSpPr>
      <dsp:spPr>
        <a:xfrm>
          <a:off x="8813925" y="7031541"/>
          <a:ext cx="1161803" cy="1161803"/>
        </a:xfrm>
        <a:prstGeom prst="roundRect">
          <a:avLst/>
        </a:prstGeom>
        <a:solidFill>
          <a:schemeClr val="accent4">
            <a:hueOff val="-2790481"/>
            <a:satOff val="16812"/>
            <a:lumOff val="134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Work Space</a:t>
          </a:r>
          <a:endParaRPr lang="en-US" sz="1300" kern="1200" dirty="0"/>
        </a:p>
      </dsp:txBody>
      <dsp:txXfrm>
        <a:off x="8870640" y="7088256"/>
        <a:ext cx="1048373" cy="1048373"/>
      </dsp:txXfrm>
    </dsp:sp>
    <dsp:sp modelId="{511D3132-6E66-46AD-8AFD-077E886DCC6C}">
      <dsp:nvSpPr>
        <dsp:cNvPr id="0" name=""/>
        <dsp:cNvSpPr/>
      </dsp:nvSpPr>
      <dsp:spPr>
        <a:xfrm rot="7200000">
          <a:off x="7870735" y="6852121"/>
          <a:ext cx="4143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4352" y="0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D5811-0BFF-4414-8BC5-68B6C0E3CDCB}">
      <dsp:nvSpPr>
        <dsp:cNvPr id="0" name=""/>
        <dsp:cNvSpPr/>
      </dsp:nvSpPr>
      <dsp:spPr>
        <a:xfrm>
          <a:off x="7058037" y="7031541"/>
          <a:ext cx="1161803" cy="1161803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Dynamic Analysis</a:t>
          </a:r>
          <a:endParaRPr lang="en-US" sz="1300" kern="1200" dirty="0"/>
        </a:p>
      </dsp:txBody>
      <dsp:txXfrm>
        <a:off x="7114752" y="7088256"/>
        <a:ext cx="1048373" cy="1048373"/>
      </dsp:txXfrm>
    </dsp:sp>
    <dsp:sp modelId="{E01A06BD-8086-4688-A5BC-3716EE928932}">
      <dsp:nvSpPr>
        <dsp:cNvPr id="0" name=""/>
        <dsp:cNvSpPr/>
      </dsp:nvSpPr>
      <dsp:spPr>
        <a:xfrm>
          <a:off x="4385487" y="4888709"/>
          <a:ext cx="1161803" cy="1161803"/>
        </a:xfrm>
        <a:prstGeom prst="roundRect">
          <a:avLst/>
        </a:prstGeom>
        <a:solidFill>
          <a:schemeClr val="accent4">
            <a:hueOff val="-3906673"/>
            <a:satOff val="23537"/>
            <a:lumOff val="188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Literature Review</a:t>
          </a:r>
          <a:endParaRPr lang="en-US" sz="1600" kern="1200" dirty="0"/>
        </a:p>
      </dsp:txBody>
      <dsp:txXfrm>
        <a:off x="4442202" y="4945424"/>
        <a:ext cx="1048373" cy="1048373"/>
      </dsp:txXfrm>
    </dsp:sp>
    <dsp:sp modelId="{F8455B51-C610-49DA-AA90-63B88CF28742}">
      <dsp:nvSpPr>
        <dsp:cNvPr id="0" name=""/>
        <dsp:cNvSpPr/>
      </dsp:nvSpPr>
      <dsp:spPr>
        <a:xfrm rot="9000000">
          <a:off x="3711112" y="5985693"/>
          <a:ext cx="72279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2792" y="0"/>
              </a:lnTo>
            </a:path>
          </a:pathLst>
        </a:cu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E39F4-F970-412A-A65E-721FFB3151A7}">
      <dsp:nvSpPr>
        <dsp:cNvPr id="0" name=""/>
        <dsp:cNvSpPr/>
      </dsp:nvSpPr>
      <dsp:spPr>
        <a:xfrm>
          <a:off x="2597727" y="5920873"/>
          <a:ext cx="1161803" cy="1161803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Application (Pick &amp; Place)</a:t>
          </a:r>
          <a:endParaRPr lang="en-US" sz="1300" kern="1200" dirty="0"/>
        </a:p>
      </dsp:txBody>
      <dsp:txXfrm>
        <a:off x="2654442" y="5977588"/>
        <a:ext cx="1048373" cy="10483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4AB47-519B-43E8-823D-BD7D14DD1C34}">
      <dsp:nvSpPr>
        <dsp:cNvPr id="0" name=""/>
        <dsp:cNvSpPr/>
      </dsp:nvSpPr>
      <dsp:spPr>
        <a:xfrm>
          <a:off x="4614822" y="2920512"/>
          <a:ext cx="3569514" cy="3569514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Project 2</a:t>
          </a:r>
          <a:endParaRPr lang="en-US" sz="2800" kern="1200" dirty="0"/>
        </a:p>
      </dsp:txBody>
      <dsp:txXfrm>
        <a:off x="5332453" y="3756654"/>
        <a:ext cx="2134252" cy="1834804"/>
      </dsp:txXfrm>
    </dsp:sp>
    <dsp:sp modelId="{A1E02185-4019-425B-8F09-1C9189DD50BA}">
      <dsp:nvSpPr>
        <dsp:cNvPr id="0" name=""/>
        <dsp:cNvSpPr/>
      </dsp:nvSpPr>
      <dsp:spPr>
        <a:xfrm>
          <a:off x="2538013" y="2076808"/>
          <a:ext cx="2596010" cy="2596010"/>
        </a:xfrm>
        <a:prstGeom prst="gear6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Design Of Work </a:t>
          </a:r>
          <a:endParaRPr lang="en-US" sz="2800" kern="1200" dirty="0"/>
        </a:p>
      </dsp:txBody>
      <dsp:txXfrm>
        <a:off x="3191566" y="2734311"/>
        <a:ext cx="1288904" cy="1281004"/>
      </dsp:txXfrm>
    </dsp:sp>
    <dsp:sp modelId="{655A0F6A-5AF7-4F85-A92C-CD99A0A03B5D}">
      <dsp:nvSpPr>
        <dsp:cNvPr id="0" name=""/>
        <dsp:cNvSpPr/>
      </dsp:nvSpPr>
      <dsp:spPr>
        <a:xfrm rot="20700000">
          <a:off x="3992044" y="285826"/>
          <a:ext cx="2543560" cy="2543560"/>
        </a:xfrm>
        <a:prstGeom prst="gear6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Building Robot </a:t>
          </a:r>
          <a:endParaRPr lang="en-US" sz="2800" kern="1200" dirty="0"/>
        </a:p>
      </dsp:txBody>
      <dsp:txXfrm rot="-20700000">
        <a:off x="4549921" y="843703"/>
        <a:ext cx="1427805" cy="1427805"/>
      </dsp:txXfrm>
    </dsp:sp>
    <dsp:sp modelId="{B0372E37-0E9F-434A-8490-1D913436EAA4}">
      <dsp:nvSpPr>
        <dsp:cNvPr id="0" name=""/>
        <dsp:cNvSpPr/>
      </dsp:nvSpPr>
      <dsp:spPr>
        <a:xfrm>
          <a:off x="4366289" y="2366996"/>
          <a:ext cx="4568979" cy="4568979"/>
        </a:xfrm>
        <a:prstGeom prst="circularArrow">
          <a:avLst>
            <a:gd name="adj1" fmla="val 4687"/>
            <a:gd name="adj2" fmla="val 299029"/>
            <a:gd name="adj3" fmla="val 2552952"/>
            <a:gd name="adj4" fmla="val 15784190"/>
            <a:gd name="adj5" fmla="val 546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F6D246-24DA-488A-914E-24E8E45C40CD}">
      <dsp:nvSpPr>
        <dsp:cNvPr id="0" name=""/>
        <dsp:cNvSpPr/>
      </dsp:nvSpPr>
      <dsp:spPr>
        <a:xfrm>
          <a:off x="2078264" y="1492557"/>
          <a:ext cx="3319648" cy="3319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129DE1-2DD4-4936-97A2-548A37E7E150}">
      <dsp:nvSpPr>
        <dsp:cNvPr id="0" name=""/>
        <dsp:cNvSpPr/>
      </dsp:nvSpPr>
      <dsp:spPr>
        <a:xfrm>
          <a:off x="3403692" y="-281161"/>
          <a:ext cx="3579249" cy="357924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4CCFE-8EE9-4BF3-A3F7-B7B718F57469}">
      <dsp:nvSpPr>
        <dsp:cNvPr id="0" name=""/>
        <dsp:cNvSpPr/>
      </dsp:nvSpPr>
      <dsp:spPr>
        <a:xfrm>
          <a:off x="1679786" y="0"/>
          <a:ext cx="1950720" cy="10837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Actual</a:t>
          </a:r>
          <a:endParaRPr lang="en-US" sz="3500" kern="1200" dirty="0"/>
        </a:p>
      </dsp:txBody>
      <dsp:txXfrm>
        <a:off x="1711527" y="31741"/>
        <a:ext cx="1887238" cy="1020251"/>
      </dsp:txXfrm>
    </dsp:sp>
    <dsp:sp modelId="{C79546A0-E2BE-4565-AD73-430952962E86}">
      <dsp:nvSpPr>
        <dsp:cNvPr id="0" name=""/>
        <dsp:cNvSpPr/>
      </dsp:nvSpPr>
      <dsp:spPr>
        <a:xfrm>
          <a:off x="4497493" y="0"/>
          <a:ext cx="1950720" cy="108373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Primary</a:t>
          </a:r>
          <a:endParaRPr lang="en-US" sz="3500" kern="1200" dirty="0"/>
        </a:p>
      </dsp:txBody>
      <dsp:txXfrm>
        <a:off x="4529234" y="31741"/>
        <a:ext cx="1887238" cy="1020251"/>
      </dsp:txXfrm>
    </dsp:sp>
    <dsp:sp modelId="{D312972E-A65A-47A6-86D8-4955DFC82CBB}">
      <dsp:nvSpPr>
        <dsp:cNvPr id="0" name=""/>
        <dsp:cNvSpPr/>
      </dsp:nvSpPr>
      <dsp:spPr>
        <a:xfrm>
          <a:off x="3657599" y="4605866"/>
          <a:ext cx="812800" cy="812800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214AF2-935E-4B03-B9B4-F71D7568DD3F}">
      <dsp:nvSpPr>
        <dsp:cNvPr id="0" name=""/>
        <dsp:cNvSpPr/>
      </dsp:nvSpPr>
      <dsp:spPr>
        <a:xfrm rot="21360000">
          <a:off x="1624855" y="4257573"/>
          <a:ext cx="4878289" cy="34112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E77D75-3A9F-4EC1-990F-C5E737EF7110}">
      <dsp:nvSpPr>
        <dsp:cNvPr id="0" name=""/>
        <dsp:cNvSpPr/>
      </dsp:nvSpPr>
      <dsp:spPr>
        <a:xfrm rot="21360000">
          <a:off x="1596958" y="2886008"/>
          <a:ext cx="2008002" cy="142397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Advance work </a:t>
          </a:r>
          <a:endParaRPr lang="en-US" sz="2400" kern="1200" dirty="0"/>
        </a:p>
      </dsp:txBody>
      <dsp:txXfrm>
        <a:off x="1666471" y="2955521"/>
        <a:ext cx="1868976" cy="1284947"/>
      </dsp:txXfrm>
    </dsp:sp>
    <dsp:sp modelId="{81ED038A-96C1-475C-8A13-67ED6D8EB223}">
      <dsp:nvSpPr>
        <dsp:cNvPr id="0" name=""/>
        <dsp:cNvSpPr/>
      </dsp:nvSpPr>
      <dsp:spPr>
        <a:xfrm rot="21360000">
          <a:off x="1488585" y="1412130"/>
          <a:ext cx="2008002" cy="142397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Challenges  </a:t>
          </a:r>
          <a:endParaRPr lang="en-US" sz="2400" kern="1200" dirty="0"/>
        </a:p>
      </dsp:txBody>
      <dsp:txXfrm>
        <a:off x="1558098" y="1481643"/>
        <a:ext cx="1868976" cy="1284947"/>
      </dsp:txXfrm>
    </dsp:sp>
    <dsp:sp modelId="{EBE72F23-E4AD-4208-B72B-6E4C2194F477}">
      <dsp:nvSpPr>
        <dsp:cNvPr id="0" name=""/>
        <dsp:cNvSpPr/>
      </dsp:nvSpPr>
      <dsp:spPr>
        <a:xfrm rot="21360000">
          <a:off x="4387572" y="2690936"/>
          <a:ext cx="2008002" cy="142397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Primary work</a:t>
          </a:r>
          <a:endParaRPr lang="en-US" sz="2400" kern="1200" dirty="0"/>
        </a:p>
      </dsp:txBody>
      <dsp:txXfrm>
        <a:off x="4457085" y="2760449"/>
        <a:ext cx="1868976" cy="12849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9B332-E2C5-4EF7-9B20-2E5653B8CADD}">
      <dsp:nvSpPr>
        <dsp:cNvPr id="0" name=""/>
        <dsp:cNvSpPr/>
      </dsp:nvSpPr>
      <dsp:spPr>
        <a:xfrm>
          <a:off x="2356651" y="238814"/>
          <a:ext cx="4739558" cy="1645986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A2B02F-073B-46B8-9597-86D16B218ABD}">
      <dsp:nvSpPr>
        <dsp:cNvPr id="0" name=""/>
        <dsp:cNvSpPr/>
      </dsp:nvSpPr>
      <dsp:spPr>
        <a:xfrm>
          <a:off x="4274518" y="4269276"/>
          <a:ext cx="918519" cy="587852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FE6CF-6920-42AC-866A-C566A249102F}">
      <dsp:nvSpPr>
        <dsp:cNvPr id="0" name=""/>
        <dsp:cNvSpPr/>
      </dsp:nvSpPr>
      <dsp:spPr>
        <a:xfrm>
          <a:off x="2529332" y="4739558"/>
          <a:ext cx="4408891" cy="1102222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smtClean="0"/>
            <a:t>Building Robot</a:t>
          </a:r>
          <a:endParaRPr lang="en-US" sz="3900" kern="1200" dirty="0"/>
        </a:p>
      </dsp:txBody>
      <dsp:txXfrm>
        <a:off x="2529332" y="4739558"/>
        <a:ext cx="4408891" cy="1102222"/>
      </dsp:txXfrm>
    </dsp:sp>
    <dsp:sp modelId="{EB30BD01-874A-4E47-B7E8-40599A0A1904}">
      <dsp:nvSpPr>
        <dsp:cNvPr id="0" name=""/>
        <dsp:cNvSpPr/>
      </dsp:nvSpPr>
      <dsp:spPr>
        <a:xfrm>
          <a:off x="4079792" y="2011924"/>
          <a:ext cx="1653334" cy="165333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Control </a:t>
          </a:r>
          <a:endParaRPr lang="en-US" sz="1500" kern="1200" dirty="0"/>
        </a:p>
      </dsp:txBody>
      <dsp:txXfrm>
        <a:off x="4321917" y="2254049"/>
        <a:ext cx="1169084" cy="1169084"/>
      </dsp:txXfrm>
    </dsp:sp>
    <dsp:sp modelId="{46E83630-7320-47F0-A1BD-B921BD73DBA8}">
      <dsp:nvSpPr>
        <dsp:cNvPr id="0" name=""/>
        <dsp:cNvSpPr/>
      </dsp:nvSpPr>
      <dsp:spPr>
        <a:xfrm>
          <a:off x="2896740" y="771556"/>
          <a:ext cx="1653334" cy="1653334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Mechanical </a:t>
          </a:r>
          <a:endParaRPr lang="en-US" sz="1500" kern="1200" dirty="0"/>
        </a:p>
      </dsp:txBody>
      <dsp:txXfrm>
        <a:off x="3138865" y="1013681"/>
        <a:ext cx="1169084" cy="1169084"/>
      </dsp:txXfrm>
    </dsp:sp>
    <dsp:sp modelId="{B4398164-C1FB-4C83-BA47-B832839FBDFB}">
      <dsp:nvSpPr>
        <dsp:cNvPr id="0" name=""/>
        <dsp:cNvSpPr/>
      </dsp:nvSpPr>
      <dsp:spPr>
        <a:xfrm>
          <a:off x="4586815" y="371816"/>
          <a:ext cx="1653334" cy="1653334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Electrical </a:t>
          </a:r>
          <a:endParaRPr lang="en-US" sz="1500" kern="1200" dirty="0"/>
        </a:p>
      </dsp:txBody>
      <dsp:txXfrm>
        <a:off x="4828940" y="613941"/>
        <a:ext cx="1169084" cy="1169084"/>
      </dsp:txXfrm>
    </dsp:sp>
    <dsp:sp modelId="{362FB7C9-F6AB-497B-B995-6C2DB04111A2}">
      <dsp:nvSpPr>
        <dsp:cNvPr id="0" name=""/>
        <dsp:cNvSpPr/>
      </dsp:nvSpPr>
      <dsp:spPr>
        <a:xfrm>
          <a:off x="2219637" y="0"/>
          <a:ext cx="5143706" cy="411496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010BE-E3B9-4272-AC31-87DA2BF72A61}">
      <dsp:nvSpPr>
        <dsp:cNvPr id="0" name=""/>
        <dsp:cNvSpPr/>
      </dsp:nvSpPr>
      <dsp:spPr>
        <a:xfrm>
          <a:off x="2346300" y="3909265"/>
          <a:ext cx="2744839" cy="236653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0960" rIns="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Table</a:t>
          </a:r>
          <a:endParaRPr lang="en-US" sz="4800" kern="1200" dirty="0"/>
        </a:p>
      </dsp:txBody>
      <dsp:txXfrm>
        <a:off x="2772247" y="4276506"/>
        <a:ext cx="1892945" cy="1632048"/>
      </dsp:txXfrm>
    </dsp:sp>
    <dsp:sp modelId="{2A3AA439-F2EF-47C7-B689-D68811257C5E}">
      <dsp:nvSpPr>
        <dsp:cNvPr id="0" name=""/>
        <dsp:cNvSpPr/>
      </dsp:nvSpPr>
      <dsp:spPr>
        <a:xfrm>
          <a:off x="2417607" y="4954040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A2F6B4-30DB-47FC-A18D-FB2C1E173669}">
      <dsp:nvSpPr>
        <dsp:cNvPr id="0" name=""/>
        <dsp:cNvSpPr/>
      </dsp:nvSpPr>
      <dsp:spPr>
        <a:xfrm>
          <a:off x="0" y="2638154"/>
          <a:ext cx="2744839" cy="23665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90BFBA-89A1-4EBA-B453-AE96B3C9A754}">
      <dsp:nvSpPr>
        <dsp:cNvPr id="0" name=""/>
        <dsp:cNvSpPr/>
      </dsp:nvSpPr>
      <dsp:spPr>
        <a:xfrm>
          <a:off x="1868640" y="4692065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16709B-6F31-4731-8448-398B5DF881EB}">
      <dsp:nvSpPr>
        <dsp:cNvPr id="0" name=""/>
        <dsp:cNvSpPr/>
      </dsp:nvSpPr>
      <dsp:spPr>
        <a:xfrm>
          <a:off x="4684786" y="2610018"/>
          <a:ext cx="2744839" cy="236653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96000"/>
                <a:lumMod val="104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0960" rIns="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Frame</a:t>
          </a:r>
          <a:endParaRPr lang="en-US" sz="4800" kern="1200" dirty="0"/>
        </a:p>
      </dsp:txBody>
      <dsp:txXfrm>
        <a:off x="5110733" y="2977259"/>
        <a:ext cx="1892945" cy="1632048"/>
      </dsp:txXfrm>
    </dsp:sp>
    <dsp:sp modelId="{2CE1323E-AF84-4154-BB44-1C690BD72F9B}">
      <dsp:nvSpPr>
        <dsp:cNvPr id="0" name=""/>
        <dsp:cNvSpPr/>
      </dsp:nvSpPr>
      <dsp:spPr>
        <a:xfrm>
          <a:off x="6561241" y="4661428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FAE73C-E4DA-4D58-806E-B6FDFED74444}">
      <dsp:nvSpPr>
        <dsp:cNvPr id="0" name=""/>
        <dsp:cNvSpPr/>
      </dsp:nvSpPr>
      <dsp:spPr>
        <a:xfrm rot="7069822">
          <a:off x="7023273" y="3909265"/>
          <a:ext cx="2744839" cy="23665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9525" cap="rnd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4988C6-9AEF-456A-94E0-8A2DDBB26553}">
      <dsp:nvSpPr>
        <dsp:cNvPr id="0" name=""/>
        <dsp:cNvSpPr/>
      </dsp:nvSpPr>
      <dsp:spPr>
        <a:xfrm>
          <a:off x="7094580" y="4954040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0B1198-530A-4D9D-8ADB-D384D4D06945}">
      <dsp:nvSpPr>
        <dsp:cNvPr id="0" name=""/>
        <dsp:cNvSpPr/>
      </dsp:nvSpPr>
      <dsp:spPr>
        <a:xfrm>
          <a:off x="2346300" y="1316398"/>
          <a:ext cx="2744839" cy="236653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96000"/>
                <a:lumMod val="104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0960" rIns="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Robot </a:t>
          </a:r>
          <a:endParaRPr lang="en-US" sz="4800" kern="1200" dirty="0"/>
        </a:p>
      </dsp:txBody>
      <dsp:txXfrm>
        <a:off x="2772247" y="1683639"/>
        <a:ext cx="1892945" cy="1632048"/>
      </dsp:txXfrm>
    </dsp:sp>
    <dsp:sp modelId="{A2D22AA4-829A-46AB-9D84-8F25595B3D1F}">
      <dsp:nvSpPr>
        <dsp:cNvPr id="0" name=""/>
        <dsp:cNvSpPr/>
      </dsp:nvSpPr>
      <dsp:spPr>
        <a:xfrm>
          <a:off x="4207126" y="1367668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86E184-61C8-43CE-B859-5E1436149269}">
      <dsp:nvSpPr>
        <dsp:cNvPr id="0" name=""/>
        <dsp:cNvSpPr/>
      </dsp:nvSpPr>
      <dsp:spPr>
        <a:xfrm>
          <a:off x="4684786" y="23403"/>
          <a:ext cx="2744839" cy="23665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9525" cap="rnd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B43D5A-F026-4ABB-83D3-44EDC92FF69B}">
      <dsp:nvSpPr>
        <dsp:cNvPr id="0" name=""/>
        <dsp:cNvSpPr/>
      </dsp:nvSpPr>
      <dsp:spPr>
        <a:xfrm>
          <a:off x="4765862" y="1062551"/>
          <a:ext cx="321370" cy="27698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D2FD3-1ED6-49EC-8393-8C9539D6E1FD}">
      <dsp:nvSpPr>
        <dsp:cNvPr id="0" name=""/>
        <dsp:cNvSpPr/>
      </dsp:nvSpPr>
      <dsp:spPr>
        <a:xfrm>
          <a:off x="3429" y="13121"/>
          <a:ext cx="4171210" cy="28550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E5BAD-D143-4D0A-A5C1-071AACAFD8C8}">
      <dsp:nvSpPr>
        <dsp:cNvPr id="0" name=""/>
        <dsp:cNvSpPr/>
      </dsp:nvSpPr>
      <dsp:spPr>
        <a:xfrm>
          <a:off x="3651006" y="2521885"/>
          <a:ext cx="4084753" cy="2523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Upper Base</a:t>
          </a:r>
          <a:endParaRPr lang="en-US" sz="6500" kern="1200" dirty="0"/>
        </a:p>
      </dsp:txBody>
      <dsp:txXfrm>
        <a:off x="3651006" y="2521885"/>
        <a:ext cx="4084753" cy="2523080"/>
      </dsp:txXfrm>
    </dsp:sp>
    <dsp:sp modelId="{9ED444DF-2C66-4F01-A5F9-B71CAF8D4474}">
      <dsp:nvSpPr>
        <dsp:cNvPr id="0" name=""/>
        <dsp:cNvSpPr/>
      </dsp:nvSpPr>
      <dsp:spPr>
        <a:xfrm>
          <a:off x="3290609" y="2161796"/>
          <a:ext cx="980998" cy="98125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1F68BA-60C4-404A-9A85-7413B61C7D5B}">
      <dsp:nvSpPr>
        <dsp:cNvPr id="0" name=""/>
        <dsp:cNvSpPr/>
      </dsp:nvSpPr>
      <dsp:spPr>
        <a:xfrm rot="5400000">
          <a:off x="7143444" y="2161923"/>
          <a:ext cx="981252" cy="980998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359850-5F98-4D09-AA8A-F57B786140B5}">
      <dsp:nvSpPr>
        <dsp:cNvPr id="0" name=""/>
        <dsp:cNvSpPr/>
      </dsp:nvSpPr>
      <dsp:spPr>
        <a:xfrm rot="16200000">
          <a:off x="3290482" y="4424420"/>
          <a:ext cx="981252" cy="980998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A4040D-7A21-45C8-A286-02548FE8DAB1}">
      <dsp:nvSpPr>
        <dsp:cNvPr id="0" name=""/>
        <dsp:cNvSpPr/>
      </dsp:nvSpPr>
      <dsp:spPr>
        <a:xfrm rot="10800000">
          <a:off x="7143571" y="4424293"/>
          <a:ext cx="980998" cy="98125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D2FD3-1ED6-49EC-8393-8C9539D6E1FD}">
      <dsp:nvSpPr>
        <dsp:cNvPr id="0" name=""/>
        <dsp:cNvSpPr/>
      </dsp:nvSpPr>
      <dsp:spPr>
        <a:xfrm>
          <a:off x="3429" y="13121"/>
          <a:ext cx="4171210" cy="285502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E5BAD-D143-4D0A-A5C1-071AACAFD8C8}">
      <dsp:nvSpPr>
        <dsp:cNvPr id="0" name=""/>
        <dsp:cNvSpPr/>
      </dsp:nvSpPr>
      <dsp:spPr>
        <a:xfrm>
          <a:off x="3651006" y="2521885"/>
          <a:ext cx="4084753" cy="2523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Lower Base</a:t>
          </a:r>
          <a:endParaRPr lang="en-US" sz="6500" kern="1200" dirty="0"/>
        </a:p>
      </dsp:txBody>
      <dsp:txXfrm>
        <a:off x="3651006" y="2521885"/>
        <a:ext cx="4084753" cy="2523080"/>
      </dsp:txXfrm>
    </dsp:sp>
    <dsp:sp modelId="{9ED444DF-2C66-4F01-A5F9-B71CAF8D4474}">
      <dsp:nvSpPr>
        <dsp:cNvPr id="0" name=""/>
        <dsp:cNvSpPr/>
      </dsp:nvSpPr>
      <dsp:spPr>
        <a:xfrm>
          <a:off x="3290609" y="2161796"/>
          <a:ext cx="980998" cy="98125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1F68BA-60C4-404A-9A85-7413B61C7D5B}">
      <dsp:nvSpPr>
        <dsp:cNvPr id="0" name=""/>
        <dsp:cNvSpPr/>
      </dsp:nvSpPr>
      <dsp:spPr>
        <a:xfrm rot="5400000">
          <a:off x="7143444" y="2161923"/>
          <a:ext cx="981252" cy="980998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359850-5F98-4D09-AA8A-F57B786140B5}">
      <dsp:nvSpPr>
        <dsp:cNvPr id="0" name=""/>
        <dsp:cNvSpPr/>
      </dsp:nvSpPr>
      <dsp:spPr>
        <a:xfrm rot="16200000">
          <a:off x="3290482" y="4424420"/>
          <a:ext cx="981252" cy="980998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A4040D-7A21-45C8-A286-02548FE8DAB1}">
      <dsp:nvSpPr>
        <dsp:cNvPr id="0" name=""/>
        <dsp:cNvSpPr/>
      </dsp:nvSpPr>
      <dsp:spPr>
        <a:xfrm rot="10800000">
          <a:off x="7143571" y="4424293"/>
          <a:ext cx="980998" cy="98125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BC4BB-2EB3-4E5F-9FFC-9BAC3D93D714}">
      <dsp:nvSpPr>
        <dsp:cNvPr id="0" name=""/>
        <dsp:cNvSpPr/>
      </dsp:nvSpPr>
      <dsp:spPr>
        <a:xfrm>
          <a:off x="0" y="0"/>
          <a:ext cx="4786903" cy="30067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2000" b="-9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67F610-23D7-4757-A561-89AE1F637D20}">
      <dsp:nvSpPr>
        <dsp:cNvPr id="0" name=""/>
        <dsp:cNvSpPr/>
      </dsp:nvSpPr>
      <dsp:spPr>
        <a:xfrm>
          <a:off x="4132082" y="2678682"/>
          <a:ext cx="4438680" cy="2741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Upper arm with shaft </a:t>
          </a:r>
          <a:endParaRPr lang="en-US" sz="6000" kern="1200" dirty="0"/>
        </a:p>
      </dsp:txBody>
      <dsp:txXfrm>
        <a:off x="4132082" y="2678682"/>
        <a:ext cx="4438680" cy="2741694"/>
      </dsp:txXfrm>
    </dsp:sp>
    <dsp:sp modelId="{45CED82A-E40A-44AA-908E-7553938A5683}">
      <dsp:nvSpPr>
        <dsp:cNvPr id="0" name=""/>
        <dsp:cNvSpPr/>
      </dsp:nvSpPr>
      <dsp:spPr>
        <a:xfrm>
          <a:off x="3740458" y="2287394"/>
          <a:ext cx="1065998" cy="106627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787C5-E4EE-4C96-9BD6-7365A9212735}">
      <dsp:nvSpPr>
        <dsp:cNvPr id="0" name=""/>
        <dsp:cNvSpPr/>
      </dsp:nvSpPr>
      <dsp:spPr>
        <a:xfrm rot="5400000">
          <a:off x="7927126" y="2287532"/>
          <a:ext cx="1066274" cy="106599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E15B1-D3A6-4C44-8776-2D273FEC3298}">
      <dsp:nvSpPr>
        <dsp:cNvPr id="0" name=""/>
        <dsp:cNvSpPr/>
      </dsp:nvSpPr>
      <dsp:spPr>
        <a:xfrm rot="16200000">
          <a:off x="3740320" y="4746064"/>
          <a:ext cx="1066274" cy="106599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19033-09B8-4340-AB2A-351F40B855D5}">
      <dsp:nvSpPr>
        <dsp:cNvPr id="0" name=""/>
        <dsp:cNvSpPr/>
      </dsp:nvSpPr>
      <dsp:spPr>
        <a:xfrm rot="10800000">
          <a:off x="7927264" y="4745926"/>
          <a:ext cx="1065998" cy="106627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D5A7D-CE1E-49FC-B222-2BF04EA0B525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BA49B-D35F-4069-BE70-C01196A9E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4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BA49B-D35F-4069-BE70-C01196A9E8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53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BA49B-D35F-4069-BE70-C01196A9E8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8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BA49B-D35F-4069-BE70-C01196A9E8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93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9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3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7086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35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82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064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6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62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8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1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83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0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1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4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4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2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98753-042F-479B-9657-6F21195CEFF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017667-79B7-4559-9F73-B100E86EF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7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Layout" Target="../diagrams/layout16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8.xml"/><Relationship Id="rId18" Type="http://schemas.openxmlformats.org/officeDocument/2006/relationships/diagramLayout" Target="../diagrams/layout9.xml"/><Relationship Id="rId26" Type="http://schemas.microsoft.com/office/2007/relationships/diagramDrawing" Target="../diagrams/drawing10.xml"/><Relationship Id="rId39" Type="http://schemas.openxmlformats.org/officeDocument/2006/relationships/diagramQuickStyle" Target="../diagrams/quickStyle13.xml"/><Relationship Id="rId21" Type="http://schemas.microsoft.com/office/2007/relationships/diagramDrawing" Target="../diagrams/drawing9.xml"/><Relationship Id="rId34" Type="http://schemas.openxmlformats.org/officeDocument/2006/relationships/diagramQuickStyle" Target="../diagrams/quickStyle12.xml"/><Relationship Id="rId42" Type="http://schemas.openxmlformats.org/officeDocument/2006/relationships/image" Target="../media/image19.jpeg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20" Type="http://schemas.openxmlformats.org/officeDocument/2006/relationships/diagramColors" Target="../diagrams/colors9.xml"/><Relationship Id="rId29" Type="http://schemas.openxmlformats.org/officeDocument/2006/relationships/diagramQuickStyle" Target="../diagrams/quickStyle11.xml"/><Relationship Id="rId41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24" Type="http://schemas.openxmlformats.org/officeDocument/2006/relationships/diagramQuickStyle" Target="../diagrams/quickStyle10.xml"/><Relationship Id="rId32" Type="http://schemas.openxmlformats.org/officeDocument/2006/relationships/diagramData" Target="../diagrams/data12.xml"/><Relationship Id="rId37" Type="http://schemas.openxmlformats.org/officeDocument/2006/relationships/diagramData" Target="../diagrams/data13.xml"/><Relationship Id="rId40" Type="http://schemas.openxmlformats.org/officeDocument/2006/relationships/diagramColors" Target="../diagrams/colors13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23" Type="http://schemas.openxmlformats.org/officeDocument/2006/relationships/diagramLayout" Target="../diagrams/layout10.xml"/><Relationship Id="rId28" Type="http://schemas.openxmlformats.org/officeDocument/2006/relationships/diagramLayout" Target="../diagrams/layout11.xml"/><Relationship Id="rId36" Type="http://schemas.microsoft.com/office/2007/relationships/diagramDrawing" Target="../diagrams/drawing12.xml"/><Relationship Id="rId10" Type="http://schemas.openxmlformats.org/officeDocument/2006/relationships/diagramColors" Target="../diagrams/colors7.xml"/><Relationship Id="rId19" Type="http://schemas.openxmlformats.org/officeDocument/2006/relationships/diagramQuickStyle" Target="../diagrams/quickStyle9.xml"/><Relationship Id="rId31" Type="http://schemas.microsoft.com/office/2007/relationships/diagramDrawing" Target="../diagrams/drawing11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Relationship Id="rId22" Type="http://schemas.openxmlformats.org/officeDocument/2006/relationships/diagramData" Target="../diagrams/data10.xml"/><Relationship Id="rId27" Type="http://schemas.openxmlformats.org/officeDocument/2006/relationships/diagramData" Target="../diagrams/data11.xml"/><Relationship Id="rId30" Type="http://schemas.openxmlformats.org/officeDocument/2006/relationships/diagramColors" Target="../diagrams/colors11.xml"/><Relationship Id="rId35" Type="http://schemas.openxmlformats.org/officeDocument/2006/relationships/diagramColors" Target="../diagrams/colors12.xml"/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12" Type="http://schemas.openxmlformats.org/officeDocument/2006/relationships/diagramData" Target="../diagrams/data8.xml"/><Relationship Id="rId17" Type="http://schemas.openxmlformats.org/officeDocument/2006/relationships/diagramData" Target="../diagrams/data9.xml"/><Relationship Id="rId25" Type="http://schemas.openxmlformats.org/officeDocument/2006/relationships/diagramColors" Target="../diagrams/colors10.xml"/><Relationship Id="rId33" Type="http://schemas.openxmlformats.org/officeDocument/2006/relationships/diagramLayout" Target="../diagrams/layout12.xml"/><Relationship Id="rId38" Type="http://schemas.openxmlformats.org/officeDocument/2006/relationships/diagramLayout" Target="../diagrams/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796" y="784830"/>
            <a:ext cx="4972731" cy="59165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Rectangle 6"/>
          <p:cNvSpPr/>
          <p:nvPr/>
        </p:nvSpPr>
        <p:spPr>
          <a:xfrm>
            <a:off x="6331527" y="0"/>
            <a:ext cx="43781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/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Pick &amp; Place </a:t>
            </a:r>
          </a:p>
          <a:p>
            <a:pPr algn="ctr"/>
            <a:r>
              <a:rPr lang="en-US" sz="4800" b="1" cap="none" spc="0" dirty="0" smtClean="0">
                <a:ln/>
                <a:solidFill>
                  <a:schemeClr val="accent1">
                    <a:lumMod val="50000"/>
                  </a:schemeClr>
                </a:solidFill>
                <a:effectLst/>
                <a:latin typeface="Algerian" panose="04020705040A02060702" pitchFamily="82" charset="0"/>
              </a:rPr>
              <a:t>Delta Robot </a:t>
            </a:r>
            <a:endParaRPr lang="en-US" sz="4800" b="1" cap="none" spc="0" dirty="0">
              <a:ln/>
              <a:solidFill>
                <a:schemeClr val="accent1">
                  <a:lumMod val="50000"/>
                </a:schemeClr>
              </a:solidFill>
              <a:effectLst/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57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9017" y="958335"/>
            <a:ext cx="156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mbria Math" panose="02040503050406030204" pitchFamily="18" charset="0"/>
              </a:rPr>
              <a:t>𝜏 = L*</a:t>
            </a:r>
            <a:r>
              <a:rPr lang="el-GR" sz="2800" dirty="0">
                <a:solidFill>
                  <a:srgbClr val="000000"/>
                </a:solidFill>
                <a:latin typeface="Cambria Math" panose="02040503050406030204" pitchFamily="18" charset="0"/>
              </a:rPr>
              <a:t>Σ</a:t>
            </a:r>
            <a:r>
              <a:rPr lang="en-US" sz="2800" dirty="0">
                <a:solidFill>
                  <a:srgbClr val="000000"/>
                </a:solidFill>
                <a:latin typeface="Cambria Math" panose="02040503050406030204" pitchFamily="18" charset="0"/>
              </a:rPr>
              <a:t>F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189017" y="196976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L=control arm </a:t>
            </a:r>
          </a:p>
          <a:p>
            <a:r>
              <a:rPr lang="el-GR" sz="2800" dirty="0">
                <a:solidFill>
                  <a:srgbClr val="000000"/>
                </a:solidFill>
                <a:latin typeface="Calibri" panose="020F0502020204030204" pitchFamily="34" charset="0"/>
              </a:rPr>
              <a:t>Σ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F=the total force =</a:t>
            </a:r>
            <a:r>
              <a:rPr lang="el-GR" sz="2800" dirty="0">
                <a:solidFill>
                  <a:srgbClr val="000000"/>
                </a:solidFill>
                <a:latin typeface="Calibri" panose="020F0502020204030204" pitchFamily="34" charset="0"/>
              </a:rPr>
              <a:t>Σ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m*g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189017" y="298132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Σ m=mass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control arm +mass of lower arm+ spherical joint +1/3 traveling plate </a:t>
            </a:r>
            <a:r>
              <a:rPr lang="el-GR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Σ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 = 68+2*32+4*26+32 </a:t>
            </a:r>
          </a:p>
          <a:p>
            <a:r>
              <a:rPr lang="el-GR" sz="2800" dirty="0">
                <a:solidFill>
                  <a:srgbClr val="000000"/>
                </a:solidFill>
                <a:latin typeface="Calibri" panose="020F0502020204030204" pitchFamily="34" charset="0"/>
              </a:rPr>
              <a:t>Σ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m =282gm </a:t>
            </a:r>
          </a:p>
          <a:p>
            <a:r>
              <a:rPr lang="en-US" sz="2800" dirty="0">
                <a:solidFill>
                  <a:srgbClr val="000000"/>
                </a:solidFill>
                <a:latin typeface="Cambria Math" panose="02040503050406030204" pitchFamily="18" charset="0"/>
              </a:rPr>
              <a:t>𝜏 = 21*0.282 </a:t>
            </a:r>
          </a:p>
          <a:p>
            <a:r>
              <a:rPr lang="en-US" sz="2800" dirty="0">
                <a:solidFill>
                  <a:srgbClr val="000000"/>
                </a:solidFill>
                <a:latin typeface="Cambria Math" panose="02040503050406030204" pitchFamily="18" charset="0"/>
              </a:rPr>
              <a:t>𝜏 =5.922kg.cm (max)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805" y="958335"/>
            <a:ext cx="3568492" cy="219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3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3672E-2E33-4AB0-992F-1CECB64AB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Arduino UNO microcontroller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DBCB6B-7513-4359-BED5-902E6A6892E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56" y="1690688"/>
            <a:ext cx="5257800" cy="403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2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6E98D-ABFB-4FE5-BA50-9DD6CD7E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Servo motor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F4270-9440-4786-964E-EC5E72965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550" y="1781348"/>
            <a:ext cx="5787062" cy="16744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748183-1027-4D82-8FD0-5405C2437D08}"/>
              </a:ext>
            </a:extLst>
          </p:cNvPr>
          <p:cNvSpPr/>
          <p:nvPr/>
        </p:nvSpPr>
        <p:spPr>
          <a:xfrm>
            <a:off x="838200" y="2855394"/>
            <a:ext cx="6096000" cy="32952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servo motor that we used have these characteristics 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1- 0.9 A starting current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2- 360 mA running current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3- 6 volt running voltage </a:t>
            </a:r>
          </a:p>
          <a:p>
            <a:pPr>
              <a:lnSpc>
                <a:spcPct val="115000"/>
              </a:lnSpc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846" y="3874180"/>
            <a:ext cx="43815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731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6900-44BC-4092-9C3F-D728589A3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Magnetic gripper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71602DF-D20B-4D77-AEE1-D0185CDFB5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483" y="2278966"/>
            <a:ext cx="5642317" cy="33763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F82008-2CE9-4FA5-A56F-DD385158CB33}"/>
              </a:ext>
            </a:extLst>
          </p:cNvPr>
          <p:cNvSpPr/>
          <p:nvPr/>
        </p:nvSpPr>
        <p:spPr>
          <a:xfrm>
            <a:off x="838200" y="2793038"/>
            <a:ext cx="47863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The magnetic gripper needs a 12 v voltage and 0.25 A current to run. And it can handle up to 2.5 kg.  </a:t>
            </a:r>
          </a:p>
        </p:txBody>
      </p:sp>
    </p:spTree>
    <p:extLst>
      <p:ext uri="{BB962C8B-B14F-4D97-AF65-F5344CB8AC3E}">
        <p14:creationId xmlns:p14="http://schemas.microsoft.com/office/powerpoint/2010/main" val="283441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447A6-767D-4392-BAFF-ADF9653CE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supply and voltage regulator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F0414B7-B442-411C-898F-014BA7675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302" y="2134772"/>
            <a:ext cx="10875498" cy="25884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DFEE3F-A3EC-41C2-BE35-B037701E4A03}"/>
              </a:ext>
            </a:extLst>
          </p:cNvPr>
          <p:cNvSpPr txBox="1"/>
          <p:nvPr/>
        </p:nvSpPr>
        <p:spPr>
          <a:xfrm>
            <a:off x="2124221" y="5006312"/>
            <a:ext cx="1802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Voltage regulator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229314-B7C6-4E8B-99F9-43406EBA307E}"/>
              </a:ext>
            </a:extLst>
          </p:cNvPr>
          <p:cNvSpPr txBox="1"/>
          <p:nvPr/>
        </p:nvSpPr>
        <p:spPr>
          <a:xfrm>
            <a:off x="8035676" y="5006312"/>
            <a:ext cx="1443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supply</a:t>
            </a:r>
          </a:p>
        </p:txBody>
      </p:sp>
    </p:spTree>
    <p:extLst>
      <p:ext uri="{BB962C8B-B14F-4D97-AF65-F5344CB8AC3E}">
        <p14:creationId xmlns:p14="http://schemas.microsoft.com/office/powerpoint/2010/main" val="218130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95389770"/>
              </p:ext>
            </p:extLst>
          </p:nvPr>
        </p:nvGraphicFramePr>
        <p:xfrm>
          <a:off x="1206114" y="221521"/>
          <a:ext cx="10784113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6192511"/>
              </p:ext>
            </p:extLst>
          </p:nvPr>
        </p:nvGraphicFramePr>
        <p:xfrm>
          <a:off x="1086700" y="101600"/>
          <a:ext cx="10903527" cy="6608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4017359"/>
              </p:ext>
            </p:extLst>
          </p:nvPr>
        </p:nvGraphicFramePr>
        <p:xfrm>
          <a:off x="1206114" y="221521"/>
          <a:ext cx="10958286" cy="650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41580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7" grpId="0">
        <p:bldAsOne/>
      </p:bldGraphic>
      <p:bldGraphic spid="7" grpId="1">
        <p:bldAsOne/>
      </p:bldGraphic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0" y="522512"/>
            <a:ext cx="10791580" cy="583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3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05127247"/>
              </p:ext>
            </p:extLst>
          </p:nvPr>
        </p:nvGraphicFramePr>
        <p:xfrm>
          <a:off x="1011382" y="152400"/>
          <a:ext cx="10224654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3ACB00E-346D-41E8-8F73-88AE67DE23D8}"/>
              </a:ext>
            </a:extLst>
          </p:cNvPr>
          <p:cNvCxnSpPr/>
          <p:nvPr/>
        </p:nvCxnSpPr>
        <p:spPr>
          <a:xfrm>
            <a:off x="3869091" y="1183470"/>
            <a:ext cx="730618" cy="80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ACB00E-346D-41E8-8F73-88AE67DE23D8}"/>
              </a:ext>
            </a:extLst>
          </p:cNvPr>
          <p:cNvCxnSpPr/>
          <p:nvPr/>
        </p:nvCxnSpPr>
        <p:spPr>
          <a:xfrm>
            <a:off x="8174181" y="3338945"/>
            <a:ext cx="36021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95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6190495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1614286" y="572478"/>
            <a:ext cx="3244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Future Work 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0761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98763187"/>
              </p:ext>
            </p:extLst>
          </p:nvPr>
        </p:nvGraphicFramePr>
        <p:xfrm>
          <a:off x="442912" y="0"/>
          <a:ext cx="11515725" cy="6029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988574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44785955"/>
              </p:ext>
            </p:extLst>
          </p:nvPr>
        </p:nvGraphicFramePr>
        <p:xfrm>
          <a:off x="0" y="-1219201"/>
          <a:ext cx="13452764" cy="825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96712" y="630535"/>
            <a:ext cx="43349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Review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8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wheelReverse spokes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2293348"/>
              </p:ext>
            </p:extLst>
          </p:nvPr>
        </p:nvGraphicFramePr>
        <p:xfrm>
          <a:off x="2078222" y="251859"/>
          <a:ext cx="9878647" cy="6490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653151" y="620713"/>
            <a:ext cx="32415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Project Plane 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2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switch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85431" y="214313"/>
            <a:ext cx="24577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First Step 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  <p:pic>
        <p:nvPicPr>
          <p:cNvPr id="2" name="total_as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05956" y="1306286"/>
            <a:ext cx="12297956" cy="619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8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93" y="933656"/>
            <a:ext cx="6790807" cy="5924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97" y="933656"/>
            <a:ext cx="4552744" cy="581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05929146"/>
              </p:ext>
            </p:extLst>
          </p:nvPr>
        </p:nvGraphicFramePr>
        <p:xfrm>
          <a:off x="2177143" y="108252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777803" y="499906"/>
            <a:ext cx="1321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Cost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24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77911445"/>
              </p:ext>
            </p:extLst>
          </p:nvPr>
        </p:nvGraphicFramePr>
        <p:xfrm>
          <a:off x="1606709" y="961879"/>
          <a:ext cx="9467557" cy="5878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799830" y="607936"/>
            <a:ext cx="29482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arlow Solid Italic" panose="04030604020F02020D02" pitchFamily="82" charset="0"/>
              </a:rPr>
              <a:t>Second  Step 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738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2508858942"/>
              </p:ext>
            </p:extLst>
          </p:nvPr>
        </p:nvGraphicFramePr>
        <p:xfrm>
          <a:off x="1491046" y="214020"/>
          <a:ext cx="9768113" cy="629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7" name="Diagram 46"/>
          <p:cNvGraphicFramePr/>
          <p:nvPr>
            <p:extLst>
              <p:ext uri="{D42A27DB-BD31-4B8C-83A1-F6EECF244321}">
                <p14:modId xmlns:p14="http://schemas.microsoft.com/office/powerpoint/2010/main" val="2248321289"/>
              </p:ext>
            </p:extLst>
          </p:nvPr>
        </p:nvGraphicFramePr>
        <p:xfrm>
          <a:off x="1078253" y="52205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8" name="Diagram 47"/>
          <p:cNvGraphicFramePr/>
          <p:nvPr>
            <p:extLst>
              <p:ext uri="{D42A27DB-BD31-4B8C-83A1-F6EECF244321}">
                <p14:modId xmlns:p14="http://schemas.microsoft.com/office/powerpoint/2010/main" val="3596107759"/>
              </p:ext>
            </p:extLst>
          </p:nvPr>
        </p:nvGraphicFramePr>
        <p:xfrm>
          <a:off x="1230653" y="67445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49" name="Diagram 48"/>
          <p:cNvGraphicFramePr/>
          <p:nvPr>
            <p:extLst>
              <p:ext uri="{D42A27DB-BD31-4B8C-83A1-F6EECF244321}">
                <p14:modId xmlns:p14="http://schemas.microsoft.com/office/powerpoint/2010/main" val="1959910960"/>
              </p:ext>
            </p:extLst>
          </p:nvPr>
        </p:nvGraphicFramePr>
        <p:xfrm>
          <a:off x="653367" y="564921"/>
          <a:ext cx="9034584" cy="5812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50" name="Diagram 49"/>
          <p:cNvGraphicFramePr/>
          <p:nvPr>
            <p:extLst>
              <p:ext uri="{D42A27DB-BD31-4B8C-83A1-F6EECF244321}">
                <p14:modId xmlns:p14="http://schemas.microsoft.com/office/powerpoint/2010/main" val="3561885201"/>
              </p:ext>
            </p:extLst>
          </p:nvPr>
        </p:nvGraphicFramePr>
        <p:xfrm>
          <a:off x="861767" y="522059"/>
          <a:ext cx="8560972" cy="5463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51" name="Diagram 50"/>
          <p:cNvGraphicFramePr/>
          <p:nvPr>
            <p:extLst>
              <p:ext uri="{D42A27DB-BD31-4B8C-83A1-F6EECF244321}">
                <p14:modId xmlns:p14="http://schemas.microsoft.com/office/powerpoint/2010/main" val="171828164"/>
              </p:ext>
            </p:extLst>
          </p:nvPr>
        </p:nvGraphicFramePr>
        <p:xfrm>
          <a:off x="653367" y="564920"/>
          <a:ext cx="9034584" cy="5812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52" name="Diagram 51"/>
          <p:cNvGraphicFramePr/>
          <p:nvPr>
            <p:extLst>
              <p:ext uri="{D42A27DB-BD31-4B8C-83A1-F6EECF244321}">
                <p14:modId xmlns:p14="http://schemas.microsoft.com/office/powerpoint/2010/main" val="3336373647"/>
              </p:ext>
            </p:extLst>
          </p:nvPr>
        </p:nvGraphicFramePr>
        <p:xfrm>
          <a:off x="432264" y="379412"/>
          <a:ext cx="9812996" cy="5968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53" name="Diagram 52"/>
          <p:cNvGraphicFramePr/>
          <p:nvPr>
            <p:extLst>
              <p:ext uri="{D42A27DB-BD31-4B8C-83A1-F6EECF244321}">
                <p14:modId xmlns:p14="http://schemas.microsoft.com/office/powerpoint/2010/main" val="2084099696"/>
              </p:ext>
            </p:extLst>
          </p:nvPr>
        </p:nvGraphicFramePr>
        <p:xfrm>
          <a:off x="1159574" y="-214313"/>
          <a:ext cx="10556176" cy="7615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6" r="17993"/>
          <a:stretch/>
        </p:blipFill>
        <p:spPr>
          <a:xfrm rot="161436">
            <a:off x="1357313" y="500062"/>
            <a:ext cx="5200650" cy="3900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3837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8" grpId="0">
        <p:bldAsOne/>
      </p:bldGraphic>
      <p:bldGraphic spid="47" grpId="0">
        <p:bldAsOne/>
      </p:bldGraphic>
      <p:bldGraphic spid="47" grpId="1">
        <p:bldAsOne/>
      </p:bldGraphic>
      <p:bldGraphic spid="48" grpId="0">
        <p:bldAsOne/>
      </p:bldGraphic>
      <p:bldGraphic spid="48" grpId="1">
        <p:bldAsOne/>
      </p:bldGraphic>
      <p:bldGraphic spid="49" grpId="0">
        <p:bldAsOne/>
      </p:bldGraphic>
      <p:bldGraphic spid="49" grpId="1">
        <p:bldAsOne/>
      </p:bldGraphic>
      <p:bldGraphic spid="50" grpId="0">
        <p:bldAsOne/>
      </p:bldGraphic>
      <p:bldGraphic spid="50" grpId="1">
        <p:bldAsOne/>
      </p:bldGraphic>
      <p:bldGraphic spid="51" grpId="0">
        <p:bldAsOne/>
      </p:bldGraphic>
      <p:bldGraphic spid="51" grpId="1">
        <p:bldAsOne/>
      </p:bldGraphic>
      <p:bldGraphic spid="52" grpId="0">
        <p:bldAsOne/>
      </p:bldGraphic>
      <p:bldGraphic spid="52" grpId="1">
        <p:bldAsOne/>
      </p:bldGraphic>
      <p:bldGraphic spid="53" grpId="0">
        <p:bldAsOne/>
      </p:bldGraphic>
      <p:bldGraphic spid="53" grpId="1">
        <p:bldAsOne/>
      </p:bldGraphic>
    </p:bldLst>
  </p:timing>
</p:sld>
</file>

<file path=ppt/theme/theme1.xml><?xml version="1.0" encoding="utf-8"?>
<a:theme xmlns:a="http://schemas.openxmlformats.org/drawingml/2006/main" name="Wis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1241</TotalTime>
  <Words>241</Words>
  <Application>Microsoft Office PowerPoint</Application>
  <PresentationFormat>Widescreen</PresentationFormat>
  <Paragraphs>83</Paragraphs>
  <Slides>18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Algerian</vt:lpstr>
      <vt:lpstr>Arial</vt:lpstr>
      <vt:lpstr>Calibri</vt:lpstr>
      <vt:lpstr>Cambria Math</vt:lpstr>
      <vt:lpstr>Century Gothic</vt:lpstr>
      <vt:lpstr>Harlow Solid Italic</vt:lpstr>
      <vt:lpstr>Times New Roman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Arduino UNO microcontroller</vt:lpstr>
      <vt:lpstr>Servo motor </vt:lpstr>
      <vt:lpstr>Magnetic gripper </vt:lpstr>
      <vt:lpstr>Power supply and voltage regulator</vt:lpstr>
      <vt:lpstr>PowerPoint Presentation</vt:lpstr>
      <vt:lpstr>PowerPoint Presentation</vt:lpstr>
      <vt:lpstr>PowerPoint Presentation</vt:lpstr>
      <vt:lpstr>PowerPoint Presentation</vt:lpstr>
    </vt:vector>
  </TitlesOfParts>
  <Company>rg-adguard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Ruqaya Turabi</dc:creator>
  <cp:lastModifiedBy>Ruqaya Turabi</cp:lastModifiedBy>
  <cp:revision>75</cp:revision>
  <dcterms:created xsi:type="dcterms:W3CDTF">2017-12-17T15:36:44Z</dcterms:created>
  <dcterms:modified xsi:type="dcterms:W3CDTF">2017-12-20T22:27:17Z</dcterms:modified>
</cp:coreProperties>
</file>