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2" d="100"/>
          <a:sy n="122" d="100"/>
        </p:scale>
        <p:origin x="-12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3" y="-925"/>
            <a:ext cx="12195173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3173" y="-925"/>
            <a:ext cx="12195173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720852" y="-1720850"/>
            <a:ext cx="6858000" cy="10299704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0633"/>
            <a:ext cx="4765676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3" y="5051293"/>
            <a:ext cx="12195173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365760"/>
            <a:ext cx="1002792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00629"/>
            <a:ext cx="1002792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224" y="5870448"/>
            <a:ext cx="2901696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48130D4-190C-42C5-9F68-6732F40D3594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019" y="6285122"/>
            <a:ext cx="6299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384" y="6170822"/>
            <a:ext cx="67056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8DF93A3-EC09-4AFF-A6BF-097FD0B66D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App </a:t>
            </a:r>
            <a:r>
              <a:rPr lang="en-US" dirty="0" err="1" smtClean="0"/>
              <a:t>Presentaion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Prepared by :</a:t>
            </a:r>
          </a:p>
          <a:p>
            <a:r>
              <a:rPr lang="en-US" dirty="0" err="1" smtClean="0"/>
              <a:t>Ayat</a:t>
            </a:r>
            <a:r>
              <a:rPr lang="en-US" dirty="0" smtClean="0"/>
              <a:t> Salman</a:t>
            </a:r>
          </a:p>
          <a:p>
            <a:r>
              <a:rPr lang="en-US" dirty="0" err="1" smtClean="0"/>
              <a:t>Nowwar</a:t>
            </a:r>
            <a:r>
              <a:rPr lang="en-US" dirty="0" smtClean="0"/>
              <a:t> </a:t>
            </a:r>
            <a:r>
              <a:rPr lang="en-US" dirty="0" err="1" smtClean="0"/>
              <a:t>Kusa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254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0D15BC-A6B6-4B62-AE0B-416D01B78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Coloring Game Scoring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985" y="1699145"/>
            <a:ext cx="1836615" cy="3235265"/>
          </a:xfrm>
        </p:spPr>
      </p:pic>
    </p:spTree>
    <p:extLst>
      <p:ext uri="{BB962C8B-B14F-4D97-AF65-F5344CB8AC3E}">
        <p14:creationId xmlns:p14="http://schemas.microsoft.com/office/powerpoint/2010/main" val="265734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346687-C1D8-4B05-B65D-57D4E20B7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Conversation Game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0844C6A-DDBD-4A31-B4C1-451B6314F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1-Purpose.</a:t>
            </a:r>
          </a:p>
          <a:p>
            <a:r>
              <a:rPr lang="en-US" dirty="0"/>
              <a:t>2-Configurations.</a:t>
            </a:r>
          </a:p>
          <a:p>
            <a:r>
              <a:rPr lang="en-US" dirty="0"/>
              <a:t>3-Character and caregiver audio recording. </a:t>
            </a:r>
          </a:p>
          <a:p>
            <a:r>
              <a:rPr lang="en-US" dirty="0"/>
              <a:t>4-Scoring. </a:t>
            </a:r>
          </a:p>
        </p:txBody>
      </p:sp>
    </p:spTree>
    <p:extLst>
      <p:ext uri="{BB962C8B-B14F-4D97-AF65-F5344CB8AC3E}">
        <p14:creationId xmlns:p14="http://schemas.microsoft.com/office/powerpoint/2010/main" val="145600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005274-FD31-4554-90E4-F2B76218E9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Conversation Demo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E165CE9-04C9-4713-B3E7-B000725C51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836204-85E9-43BA-9D2D-8A9FE3CA2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6E94464-51E3-4A9A-AB1F-F4B4E5438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1-Choosing the idea of the project.</a:t>
            </a:r>
          </a:p>
          <a:p>
            <a:r>
              <a:rPr lang="en-US" dirty="0"/>
              <a:t>2-Time constraints.</a:t>
            </a:r>
          </a:p>
          <a:p>
            <a:r>
              <a:rPr lang="en-US" dirty="0"/>
              <a:t>3-Adobe Flash.</a:t>
            </a:r>
          </a:p>
          <a:p>
            <a:r>
              <a:rPr lang="en-US" dirty="0"/>
              <a:t>4- TTS plug in.</a:t>
            </a:r>
          </a:p>
          <a:p>
            <a:r>
              <a:rPr lang="en-US" dirty="0"/>
              <a:t>5-Scoring technique.</a:t>
            </a:r>
          </a:p>
        </p:txBody>
      </p:sp>
    </p:spTree>
    <p:extLst>
      <p:ext uri="{BB962C8B-B14F-4D97-AF65-F5344CB8AC3E}">
        <p14:creationId xmlns:p14="http://schemas.microsoft.com/office/powerpoint/2010/main" val="150615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0A01CF-D08C-46F4-B993-A0A17E9B7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7B5801E-0AF5-491E-9A68-491E88D25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1- Add more games.</a:t>
            </a:r>
          </a:p>
          <a:p>
            <a:r>
              <a:rPr lang="en-US" dirty="0"/>
              <a:t>2- Make the app itself suggest a suitable level to the teacher according to child progress.</a:t>
            </a:r>
          </a:p>
          <a:p>
            <a:r>
              <a:rPr lang="en-US" dirty="0"/>
              <a:t>3- Make a chat system between the family and the caregiver.</a:t>
            </a:r>
          </a:p>
          <a:p>
            <a:r>
              <a:rPr lang="en-US" dirty="0"/>
              <a:t>4- Make a separate application for the caregiver.</a:t>
            </a:r>
          </a:p>
          <a:p>
            <a:r>
              <a:rPr lang="en-US" dirty="0"/>
              <a:t>5- Redesign the games using more professional tools and programs like unity.</a:t>
            </a:r>
          </a:p>
          <a:p>
            <a:r>
              <a:rPr lang="en-US" dirty="0"/>
              <a:t>6- Add more features to the character like eye gaze.</a:t>
            </a:r>
          </a:p>
          <a:p>
            <a:r>
              <a:rPr lang="en-US" dirty="0"/>
              <a:t>7- Expand the Family game to have configurations done by the caregiver like adding more pictures from the caregiver side.</a:t>
            </a:r>
          </a:p>
          <a:p>
            <a:r>
              <a:rPr lang="en-US" dirty="0"/>
              <a:t>8- Make a separate section to be used by the therapists for researches.</a:t>
            </a:r>
          </a:p>
        </p:txBody>
      </p:sp>
    </p:spTree>
    <p:extLst>
      <p:ext uri="{BB962C8B-B14F-4D97-AF65-F5344CB8AC3E}">
        <p14:creationId xmlns:p14="http://schemas.microsoft.com/office/powerpoint/2010/main" val="402284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44E003-1E96-4733-ACAF-3F3E57919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5"/>
            <a:ext cx="3222171" cy="477837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696D10D-165B-49F6-B5A0-45CE8DC80A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5989" y="1863634"/>
            <a:ext cx="9562011" cy="339416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Introduction</a:t>
            </a:r>
          </a:p>
          <a:p>
            <a:pPr algn="l"/>
            <a:r>
              <a:rPr lang="en-US" dirty="0"/>
              <a:t>Modules</a:t>
            </a:r>
          </a:p>
          <a:p>
            <a:pPr algn="l"/>
            <a:r>
              <a:rPr lang="en-US" dirty="0"/>
              <a:t>Sign up (Desktop &amp; mobile)Family Game</a:t>
            </a:r>
          </a:p>
          <a:p>
            <a:pPr algn="l"/>
            <a:r>
              <a:rPr lang="en-US" dirty="0"/>
              <a:t>Drawing &amp; Coloring Game</a:t>
            </a:r>
          </a:p>
          <a:p>
            <a:pPr algn="l"/>
            <a:r>
              <a:rPr lang="en-US" dirty="0"/>
              <a:t>Conversation Game</a:t>
            </a:r>
          </a:p>
          <a:p>
            <a:pPr algn="l"/>
            <a:r>
              <a:rPr lang="en-US" dirty="0"/>
              <a:t>Constraints</a:t>
            </a:r>
          </a:p>
          <a:p>
            <a:pPr algn="l"/>
            <a:r>
              <a:rPr lang="en-US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1116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A4E0F0-DEE0-4DB7-B7FE-F11ED9247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AD027E9-2CC6-4018-A600-F35DBF6AD6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 Name</a:t>
            </a:r>
          </a:p>
          <a:p>
            <a:r>
              <a:rPr lang="en-US" dirty="0"/>
              <a:t>Current Problems</a:t>
            </a:r>
          </a:p>
        </p:txBody>
      </p:sp>
    </p:spTree>
    <p:extLst>
      <p:ext uri="{BB962C8B-B14F-4D97-AF65-F5344CB8AC3E}">
        <p14:creationId xmlns:p14="http://schemas.microsoft.com/office/powerpoint/2010/main" val="413412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E2A5BA-6980-417D-9CF9-DCD0A28FE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A6F1AED-E717-41D5-854F-5155894B9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Ionic 3</a:t>
            </a:r>
          </a:p>
          <a:p>
            <a:r>
              <a:rPr lang="en-US" dirty="0"/>
              <a:t>Firebase DB </a:t>
            </a:r>
          </a:p>
          <a:p>
            <a:r>
              <a:rPr lang="en-US" dirty="0"/>
              <a:t>Adobe After Effects</a:t>
            </a:r>
          </a:p>
          <a:p>
            <a:r>
              <a:rPr lang="en-US" dirty="0"/>
              <a:t>Adobe Illustrator </a:t>
            </a:r>
          </a:p>
          <a:p>
            <a:r>
              <a:rPr lang="en-US" dirty="0"/>
              <a:t>Lottie </a:t>
            </a:r>
          </a:p>
          <a:p>
            <a:r>
              <a:rPr lang="en-US" dirty="0"/>
              <a:t>Speech recognition</a:t>
            </a:r>
          </a:p>
          <a:p>
            <a:r>
              <a:rPr lang="en-US" dirty="0"/>
              <a:t>Trello</a:t>
            </a:r>
          </a:p>
          <a:p>
            <a:r>
              <a:rPr lang="en-US" dirty="0"/>
              <a:t>Bitbucket</a:t>
            </a:r>
          </a:p>
        </p:txBody>
      </p:sp>
    </p:spTree>
    <p:extLst>
      <p:ext uri="{BB962C8B-B14F-4D97-AF65-F5344CB8AC3E}">
        <p14:creationId xmlns:p14="http://schemas.microsoft.com/office/powerpoint/2010/main" val="189349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99BA78-774B-4338-913C-EBBAA19A0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 Up (Desktop &amp; Mobile)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5850E89-2379-43A1-A9AB-BDAD32A0D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417" y="1078525"/>
            <a:ext cx="2191569" cy="362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6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C88B0E2-46D5-488A-9A43-B1139BD0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64A3B87-D3D9-40AD-8C43-5065A3A09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 up (Desktop &amp; mobile)</a:t>
            </a:r>
          </a:p>
          <a:p>
            <a:r>
              <a:rPr lang="en-US" dirty="0"/>
              <a:t>Family Game</a:t>
            </a:r>
          </a:p>
          <a:p>
            <a:r>
              <a:rPr lang="en-US" dirty="0"/>
              <a:t>Drawing &amp; Coloring Game</a:t>
            </a:r>
          </a:p>
          <a:p>
            <a:r>
              <a:rPr lang="en-US" dirty="0"/>
              <a:t>Conversation Game</a:t>
            </a:r>
          </a:p>
        </p:txBody>
      </p:sp>
    </p:spTree>
    <p:extLst>
      <p:ext uri="{BB962C8B-B14F-4D97-AF65-F5344CB8AC3E}">
        <p14:creationId xmlns:p14="http://schemas.microsoft.com/office/powerpoint/2010/main" val="332571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0936D7-7702-4106-8E8F-9EFDF9ABA1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48786"/>
            <a:ext cx="9144000" cy="2387600"/>
          </a:xfrm>
        </p:spPr>
        <p:txBody>
          <a:bodyPr/>
          <a:lstStyle/>
          <a:p>
            <a:r>
              <a:rPr lang="en-US" dirty="0"/>
              <a:t>Family Game Demo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36B6A2F-2A4D-49ED-9FCA-6EB3C154CA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0344"/>
            <a:ext cx="7289075" cy="337457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11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DAE9F55-5A01-41B9-BEAA-ECFD3712E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and coloring Game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02B0E4-6C3A-4FDA-8B89-C39A7E9A9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1-Purpose.</a:t>
            </a:r>
          </a:p>
          <a:p>
            <a:r>
              <a:rPr lang="en-US" dirty="0"/>
              <a:t>2- Levels.</a:t>
            </a:r>
          </a:p>
          <a:p>
            <a:r>
              <a:rPr lang="en-US" dirty="0"/>
              <a:t>3-Configurations.</a:t>
            </a:r>
          </a:p>
          <a:p>
            <a:r>
              <a:rPr lang="en-US" dirty="0"/>
              <a:t> 4-Scoring.</a:t>
            </a:r>
          </a:p>
        </p:txBody>
      </p:sp>
    </p:spTree>
    <p:extLst>
      <p:ext uri="{BB962C8B-B14F-4D97-AF65-F5344CB8AC3E}">
        <p14:creationId xmlns:p14="http://schemas.microsoft.com/office/powerpoint/2010/main" val="60557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3BECB0-2DA2-4A30-896E-0A543D94E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Game Scoring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983" y="1663863"/>
            <a:ext cx="1793309" cy="318167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647" y="1638641"/>
            <a:ext cx="1853185" cy="326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7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</TotalTime>
  <Words>237</Words>
  <Application>Microsoft Office PowerPoint</Application>
  <PresentationFormat>Custom</PresentationFormat>
  <Paragraphs>59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Angles</vt:lpstr>
      <vt:lpstr>April App Presentaion</vt:lpstr>
      <vt:lpstr>Outline</vt:lpstr>
      <vt:lpstr>Introduction</vt:lpstr>
      <vt:lpstr>Tools</vt:lpstr>
      <vt:lpstr>Sign Up (Desktop &amp; Mobile)</vt:lpstr>
      <vt:lpstr>Modules</vt:lpstr>
      <vt:lpstr>Family Game Demo</vt:lpstr>
      <vt:lpstr>Drawing and coloring Game</vt:lpstr>
      <vt:lpstr>Drawing Game Scoring</vt:lpstr>
      <vt:lpstr>Coloring Game Scoring</vt:lpstr>
      <vt:lpstr>Conversation Game</vt:lpstr>
      <vt:lpstr>Conversation Demo</vt:lpstr>
      <vt:lpstr>Constraints</vt:lpstr>
      <vt:lpstr>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</dc:title>
  <dc:creator>MCLAb_A6</dc:creator>
  <cp:lastModifiedBy>Elec</cp:lastModifiedBy>
  <cp:revision>5</cp:revision>
  <dcterms:created xsi:type="dcterms:W3CDTF">2018-06-19T05:51:40Z</dcterms:created>
  <dcterms:modified xsi:type="dcterms:W3CDTF">2018-06-19T06:40:57Z</dcterms:modified>
</cp:coreProperties>
</file>