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5" r:id="rId16"/>
    <p:sldId id="269" r:id="rId17"/>
    <p:sldId id="270" r:id="rId18"/>
    <p:sldId id="273" r:id="rId19"/>
    <p:sldId id="276" r:id="rId20"/>
    <p:sldId id="271" r:id="rId21"/>
    <p:sldId id="274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21/03/1438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Shopping for the blind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507630"/>
          </a:xfrm>
        </p:spPr>
        <p:txBody>
          <a:bodyPr>
            <a:normAutofit/>
          </a:bodyPr>
          <a:lstStyle/>
          <a:p>
            <a:r>
              <a:rPr lang="en-US" dirty="0" smtClean="0"/>
              <a:t>Prepared by : </a:t>
            </a:r>
            <a:r>
              <a:rPr lang="en-US" dirty="0" err="1" smtClean="0"/>
              <a:t>Mostafa</a:t>
            </a:r>
            <a:r>
              <a:rPr lang="en-US" smtClean="0"/>
              <a:t> Alshaer </a:t>
            </a:r>
            <a:br>
              <a:rPr lang="en-US" smtClean="0"/>
            </a:br>
            <a:r>
              <a:rPr lang="en-US" smtClean="0"/>
              <a:t>                    Khaled Kayed </a:t>
            </a:r>
          </a:p>
          <a:p>
            <a:endParaRPr lang="en-US" smtClean="0"/>
          </a:p>
          <a:p>
            <a:r>
              <a:rPr lang="en-US" smtClean="0"/>
              <a:t>Supervisor : Dr.Loai Malhees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Voice Recognition Module V3</a:t>
            </a:r>
            <a:endParaRPr lang="ar-SA"/>
          </a:p>
        </p:txBody>
      </p:sp>
      <p:pic>
        <p:nvPicPr>
          <p:cNvPr id="1026" name="Picture 2" descr="C:\Users\mostafa\Desktop\423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785926"/>
            <a:ext cx="4125929" cy="4125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Methodology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mtClean="0"/>
              <a:t>Project main parts: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mtClean="0"/>
              <a:t>Tags reading using RFID Reader.</a:t>
            </a:r>
            <a:br>
              <a:rPr lang="en-US" smtClean="0"/>
            </a:br>
            <a:endParaRPr lang="en-US" smtClean="0"/>
          </a:p>
          <a:p>
            <a:pPr algn="l" rtl="0">
              <a:buFont typeface="Wingdings" pitchFamily="2" charset="2"/>
              <a:buChar char="Ø"/>
            </a:pPr>
            <a:r>
              <a:rPr lang="en-US" smtClean="0"/>
              <a:t>Play track for an product using MP3 player.</a:t>
            </a:r>
            <a:br>
              <a:rPr lang="en-US" smtClean="0"/>
            </a:br>
            <a:endParaRPr lang="en-US" smtClean="0"/>
          </a:p>
          <a:p>
            <a:pPr algn="l" rtl="0">
              <a:buFont typeface="Wingdings" pitchFamily="2" charset="2"/>
              <a:buChar char="Ø"/>
            </a:pPr>
            <a:r>
              <a:rPr lang="en-US" smtClean="0"/>
              <a:t>Training VRM v3 on voices of products.</a:t>
            </a:r>
            <a:br>
              <a:rPr lang="en-US" smtClean="0"/>
            </a:br>
            <a:endParaRPr lang="en-US" smtClean="0"/>
          </a:p>
          <a:p>
            <a:pPr algn="l" rtl="0">
              <a:buFont typeface="Wingdings" pitchFamily="2" charset="2"/>
              <a:buChar char="Ø"/>
            </a:pPr>
            <a:r>
              <a:rPr lang="en-US" smtClean="0"/>
              <a:t>Voice detection using VRM v3 .</a:t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Methodology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Our device </a:t>
            </a:r>
            <a:r>
              <a:rPr lang="en-US" smtClean="0"/>
              <a:t>works </a:t>
            </a:r>
            <a:r>
              <a:rPr lang="en-US" smtClean="0"/>
              <a:t>on two </a:t>
            </a:r>
            <a:r>
              <a:rPr lang="en-US" smtClean="0"/>
              <a:t>modes </a:t>
            </a:r>
            <a:r>
              <a:rPr lang="en-US" smtClean="0"/>
              <a:t>:</a:t>
            </a:r>
            <a:br>
              <a:rPr lang="en-US" smtClean="0"/>
            </a:br>
            <a:endParaRPr lang="en-US" smtClean="0"/>
          </a:p>
          <a:p>
            <a:pPr algn="l" rtl="0">
              <a:buFont typeface="Wingdings" pitchFamily="2" charset="2"/>
              <a:buChar char="Ø"/>
            </a:pPr>
            <a:r>
              <a:rPr lang="en-US" smtClean="0"/>
              <a:t>First mode : RFID reader </a:t>
            </a:r>
            <a:r>
              <a:rPr lang="en-US" smtClean="0"/>
              <a:t>reads </a:t>
            </a:r>
            <a:r>
              <a:rPr lang="en-US" smtClean="0"/>
              <a:t>card and MP3 play track that related to this card.</a:t>
            </a:r>
          </a:p>
          <a:p>
            <a:pPr algn="l" rtl="0">
              <a:buFont typeface="Wingdings" pitchFamily="2" charset="2"/>
              <a:buChar char="Ø"/>
            </a:pPr>
            <a:endParaRPr lang="en-US" smtClean="0"/>
          </a:p>
          <a:p>
            <a:pPr algn="l" rtl="0">
              <a:buFont typeface="Wingdings" pitchFamily="2" charset="2"/>
              <a:buChar char="Ø"/>
            </a:pPr>
            <a:r>
              <a:rPr lang="en-US" smtClean="0"/>
              <a:t>Seconed mode : user </a:t>
            </a:r>
            <a:r>
              <a:rPr lang="en-US" smtClean="0"/>
              <a:t>enters </a:t>
            </a:r>
            <a:r>
              <a:rPr lang="en-US" smtClean="0"/>
              <a:t>set of products by VRM and then device </a:t>
            </a:r>
            <a:r>
              <a:rPr lang="en-US" smtClean="0"/>
              <a:t>works </a:t>
            </a:r>
            <a:r>
              <a:rPr lang="en-US" smtClean="0"/>
              <a:t>as in previous part but only for prducts that user </a:t>
            </a:r>
            <a:r>
              <a:rPr lang="en-US" smtClean="0"/>
              <a:t>enters.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First mode</a:t>
            </a:r>
            <a:endParaRPr lang="ar-SA"/>
          </a:p>
        </p:txBody>
      </p:sp>
      <p:pic>
        <p:nvPicPr>
          <p:cNvPr id="1026" name="Picture 2" descr="C:\Users\mostafa\Desktop\1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4974" y="1428736"/>
            <a:ext cx="4693395" cy="4572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Seconed mode 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Before </a:t>
            </a:r>
            <a:r>
              <a:rPr lang="en-US" smtClean="0"/>
              <a:t>implementing </a:t>
            </a:r>
            <a:r>
              <a:rPr lang="en-US" smtClean="0"/>
              <a:t>seconed </a:t>
            </a:r>
            <a:r>
              <a:rPr lang="en-US" smtClean="0"/>
              <a:t>mode we must train VRM v3.</a:t>
            </a:r>
          </a:p>
          <a:p>
            <a:pPr algn="l" rtl="0"/>
            <a:r>
              <a:rPr lang="en-US" smtClean="0"/>
              <a:t>Sigtrain : </a:t>
            </a:r>
            <a:endParaRPr lang="ar-SA"/>
          </a:p>
        </p:txBody>
      </p:sp>
      <p:pic>
        <p:nvPicPr>
          <p:cNvPr id="2050" name="Picture 2" descr="C:\Users\mostafa\Desktop\123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357562"/>
            <a:ext cx="350046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Seconed mode 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Load :</a:t>
            </a:r>
          </a:p>
          <a:p>
            <a:pPr algn="l" rtl="0"/>
            <a:endParaRPr lang="en-US" smtClean="0"/>
          </a:p>
          <a:p>
            <a:pPr algn="l" rtl="0"/>
            <a:endParaRPr lang="ar-SA"/>
          </a:p>
        </p:txBody>
      </p:sp>
      <p:pic>
        <p:nvPicPr>
          <p:cNvPr id="3074" name="Picture 2" descr="C:\Users\mostafa\Desktop\1234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857496"/>
            <a:ext cx="4290342" cy="2352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Seconed mode</a:t>
            </a:r>
            <a:endParaRPr lang="ar-SA"/>
          </a:p>
        </p:txBody>
      </p:sp>
      <p:pic>
        <p:nvPicPr>
          <p:cNvPr id="1026" name="Picture 2" descr="C:\Users\mostafa\Desktop\11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6664" y="1557017"/>
            <a:ext cx="7316222" cy="4582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Constrains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smtClean="0"/>
          </a:p>
          <a:p>
            <a:pPr algn="l" rtl="0"/>
            <a:r>
              <a:rPr lang="en-US" smtClean="0"/>
              <a:t>VRM can train only on at most 80 voice.</a:t>
            </a:r>
          </a:p>
          <a:p>
            <a:pPr algn="l" rtl="0"/>
            <a:endParaRPr lang="en-US" smtClean="0"/>
          </a:p>
          <a:p>
            <a:pPr algn="l" rtl="0"/>
            <a:r>
              <a:rPr lang="en-US" smtClean="0"/>
              <a:t>RFID reader can read from 10 cm at </a:t>
            </a:r>
            <a:br>
              <a:rPr lang="en-US" smtClean="0"/>
            </a:br>
            <a:r>
              <a:rPr lang="en-US" smtClean="0"/>
              <a:t>most.</a:t>
            </a:r>
          </a:p>
          <a:p>
            <a:pPr algn="l" rtl="0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work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Make device smaller as Possible.</a:t>
            </a:r>
          </a:p>
          <a:p>
            <a:pPr algn="l" rtl="0"/>
            <a:endParaRPr lang="en-US" smtClean="0"/>
          </a:p>
          <a:p>
            <a:pPr algn="l" rtl="0"/>
            <a:r>
              <a:rPr lang="en-US" smtClean="0"/>
              <a:t>Develop the design.</a:t>
            </a:r>
          </a:p>
          <a:p>
            <a:pPr algn="l" rtl="0"/>
            <a:endParaRPr lang="en-US" smtClean="0"/>
          </a:p>
          <a:p>
            <a:pPr algn="l" rtl="0"/>
            <a:r>
              <a:rPr lang="en-US" smtClean="0"/>
              <a:t>Make device work only for first mode and if you want a seconed mode you can connect VRM to your device.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</a:t>
            </a:r>
            <a:endParaRPr lang="ar-SA"/>
          </a:p>
        </p:txBody>
      </p:sp>
      <p:pic>
        <p:nvPicPr>
          <p:cNvPr id="2050" name="Picture 2" descr="C:\Users\mostafa\Desktop\15682771_10208292588647513_411503957_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447800"/>
            <a:ext cx="35719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OUTLINE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smtClean="0"/>
              <a:t>What is Shopping for the blind ?</a:t>
            </a:r>
            <a:br>
              <a:rPr lang="en-US" smtClean="0"/>
            </a:br>
            <a:endParaRPr lang="en-US" smtClean="0"/>
          </a:p>
          <a:p>
            <a:pPr algn="l" rtl="0"/>
            <a:r>
              <a:rPr lang="en-US" smtClean="0"/>
              <a:t>Overview.</a:t>
            </a:r>
            <a:br>
              <a:rPr lang="en-US" smtClean="0"/>
            </a:br>
            <a:endParaRPr lang="en-US" smtClean="0"/>
          </a:p>
          <a:p>
            <a:pPr algn="l" rtl="0"/>
            <a:r>
              <a:rPr lang="en-US" smtClean="0"/>
              <a:t>Components.</a:t>
            </a:r>
            <a:br>
              <a:rPr lang="en-US" smtClean="0"/>
            </a:br>
            <a:endParaRPr lang="en-US" smtClean="0"/>
          </a:p>
          <a:p>
            <a:pPr algn="l" rtl="0"/>
            <a:r>
              <a:rPr lang="en-US" smtClean="0"/>
              <a:t>Methodology.</a:t>
            </a:r>
            <a:br>
              <a:rPr lang="en-US" smtClean="0"/>
            </a:br>
            <a:endParaRPr lang="en-US" smtClean="0"/>
          </a:p>
          <a:p>
            <a:pPr algn="l" rtl="0"/>
            <a:r>
              <a:rPr lang="en-US" smtClean="0"/>
              <a:t>Constrains.</a:t>
            </a:r>
          </a:p>
          <a:p>
            <a:pPr algn="l" rtl="0"/>
            <a:endParaRPr lang="en-US" smtClean="0"/>
          </a:p>
          <a:p>
            <a:pPr algn="l" rtl="0"/>
            <a:r>
              <a:rPr lang="en-US" smtClean="0"/>
              <a:t>Future work.</a:t>
            </a:r>
            <a:br>
              <a:rPr lang="en-US" smtClean="0"/>
            </a:br>
            <a:endParaRPr lang="en-US" smtClean="0"/>
          </a:p>
          <a:p>
            <a:pPr algn="l" rtl="0"/>
            <a:r>
              <a:rPr lang="en-US" smtClean="0"/>
              <a:t>Demo.</a:t>
            </a:r>
          </a:p>
          <a:p>
            <a:pPr algn="l" rtl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Demo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z="4400" smtClean="0"/>
              <a:t>Demo</a:t>
            </a:r>
            <a:endParaRPr lang="ar-SA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end 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smtClean="0"/>
          </a:p>
          <a:p>
            <a:pPr algn="l"/>
            <a:endParaRPr lang="en-US" smtClean="0"/>
          </a:p>
          <a:p>
            <a:pPr algn="ctr" rtl="0">
              <a:buNone/>
            </a:pPr>
            <a:r>
              <a:rPr lang="en-US" smtClean="0"/>
              <a:t/>
            </a:r>
            <a:br>
              <a:rPr lang="en-US" smtClean="0"/>
            </a:br>
            <a:r>
              <a:rPr lang="en-US" sz="5400" smtClean="0"/>
              <a:t>Thank you </a:t>
            </a:r>
            <a:endParaRPr lang="ar-SA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Shopping for the blind ?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system that enables blind people to shop without the need for </a:t>
            </a:r>
            <a:r>
              <a:rPr lang="en-US" smtClean="0"/>
              <a:t>help</a:t>
            </a:r>
            <a:r>
              <a:rPr lang="en-US" smtClean="0"/>
              <a:t>.</a:t>
            </a:r>
          </a:p>
          <a:p>
            <a:pPr algn="l" rtl="0"/>
            <a:endParaRPr lang="en-US" smtClean="0"/>
          </a:p>
          <a:p>
            <a:pPr algn="l" rtl="0"/>
            <a:r>
              <a:rPr lang="en-US" smtClean="0"/>
              <a:t>the product id be stored on RFID chip.</a:t>
            </a:r>
          </a:p>
          <a:p>
            <a:pPr algn="l" rtl="0"/>
            <a:endParaRPr lang="en-US" smtClean="0"/>
          </a:p>
          <a:p>
            <a:pPr algn="l" rtl="0"/>
            <a:r>
              <a:rPr lang="en-US" smtClean="0"/>
              <a:t>the blind uses a device to read the products and give products' information in the form </a:t>
            </a:r>
            <a:r>
              <a:rPr lang="en-US" smtClean="0"/>
              <a:t>of </a:t>
            </a:r>
            <a:r>
              <a:rPr lang="en-US" smtClean="0"/>
              <a:t>voice.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The project consists of two main parts:</a:t>
            </a:r>
          </a:p>
          <a:p>
            <a:pPr algn="l" rtl="0"/>
            <a:endParaRPr lang="en-US" smtClean="0"/>
          </a:p>
          <a:p>
            <a:pPr algn="l" rtl="0">
              <a:buNone/>
            </a:pPr>
            <a:endParaRPr lang="en-US" smtClean="0"/>
          </a:p>
          <a:p>
            <a:pPr algn="l" rtl="0"/>
            <a:r>
              <a:rPr lang="en-US" smtClean="0"/>
              <a:t>Identify the product.</a:t>
            </a:r>
          </a:p>
          <a:p>
            <a:pPr algn="l" rtl="0"/>
            <a:endParaRPr lang="en-US" smtClean="0"/>
          </a:p>
          <a:p>
            <a:pPr algn="l" rtl="0"/>
            <a:r>
              <a:rPr lang="en-US" smtClean="0"/>
              <a:t>Quick Search for Products.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Components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mtClean="0"/>
              <a:t>RFID reader - RC522.</a:t>
            </a:r>
            <a:br>
              <a:rPr lang="en-US" smtClean="0"/>
            </a:br>
            <a:endParaRPr lang="en-US" smtClean="0"/>
          </a:p>
          <a:p>
            <a:pPr algn="l" rtl="0"/>
            <a:r>
              <a:rPr lang="en-US" smtClean="0"/>
              <a:t>RFID cards.</a:t>
            </a:r>
            <a:br>
              <a:rPr lang="en-US" smtClean="0"/>
            </a:br>
            <a:endParaRPr lang="en-US" smtClean="0"/>
          </a:p>
          <a:p>
            <a:pPr algn="l" rtl="0"/>
            <a:r>
              <a:rPr lang="en-US" smtClean="0"/>
              <a:t>MP3 player.</a:t>
            </a:r>
            <a:br>
              <a:rPr lang="en-US" smtClean="0"/>
            </a:br>
            <a:endParaRPr lang="en-US" smtClean="0"/>
          </a:p>
          <a:p>
            <a:pPr algn="l" rtl="0"/>
            <a:r>
              <a:rPr lang="en-US" smtClean="0"/>
              <a:t>Arduino Nano.</a:t>
            </a:r>
            <a:br>
              <a:rPr lang="en-US" smtClean="0"/>
            </a:br>
            <a:endParaRPr lang="en-US" smtClean="0"/>
          </a:p>
          <a:p>
            <a:pPr algn="l" rtl="0"/>
            <a:r>
              <a:rPr lang="en-US" smtClean="0"/>
              <a:t>Voice Recognition Module V3.</a:t>
            </a:r>
            <a:br>
              <a:rPr lang="en-US" smtClean="0"/>
            </a:br>
            <a:endParaRPr lang="en-US" smtClean="0"/>
          </a:p>
          <a:p>
            <a:pPr algn="l" rtl="0"/>
            <a:endParaRPr lang="en-US" smtClean="0"/>
          </a:p>
          <a:p>
            <a:pPr algn="l" rtl="0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RFID reader - RC522</a:t>
            </a:r>
            <a:endParaRPr lang="ar-SA"/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857364"/>
            <a:ext cx="4929222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RFID cards</a:t>
            </a:r>
            <a:endParaRPr lang="ar-SA"/>
          </a:p>
        </p:txBody>
      </p:sp>
      <p:pic>
        <p:nvPicPr>
          <p:cNvPr id="4" name="Picture 2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2500306"/>
            <a:ext cx="3214710" cy="2428892"/>
          </a:xfrm>
          <a:prstGeom prst="rect">
            <a:avLst/>
          </a:prstGeom>
        </p:spPr>
      </p:pic>
      <p:pic>
        <p:nvPicPr>
          <p:cNvPr id="5" name="Picture 4" descr="http://cdn.instructables.com/FRJ/7W76/HZDYE1YD/FRJ7W76HZDYE1YD.LARGE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857884" y="2571744"/>
            <a:ext cx="2643206" cy="2428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MP3 player</a:t>
            </a:r>
            <a:endParaRPr lang="ar-SA"/>
          </a:p>
        </p:txBody>
      </p:sp>
      <p:pic>
        <p:nvPicPr>
          <p:cNvPr id="4" name="Picture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3240" y="2000240"/>
            <a:ext cx="3744933" cy="36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Arduino Nano</a:t>
            </a:r>
            <a:endParaRPr lang="ar-SA"/>
          </a:p>
        </p:txBody>
      </p:sp>
      <p:pic>
        <p:nvPicPr>
          <p:cNvPr id="4" name="Picture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428860" y="1714488"/>
            <a:ext cx="4929222" cy="3800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456</TotalTime>
  <Words>202</Words>
  <PresentationFormat>عرض على الشاشة (3:4)‏</PresentationFormat>
  <Paragraphs>73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انقلاب</vt:lpstr>
      <vt:lpstr>Shopping for the blind </vt:lpstr>
      <vt:lpstr>OUTLINE</vt:lpstr>
      <vt:lpstr>What is Shopping for the blind ?</vt:lpstr>
      <vt:lpstr>Overview</vt:lpstr>
      <vt:lpstr>Components</vt:lpstr>
      <vt:lpstr>RFID reader - RC522</vt:lpstr>
      <vt:lpstr>RFID cards</vt:lpstr>
      <vt:lpstr>MP3 player</vt:lpstr>
      <vt:lpstr>Arduino Nano</vt:lpstr>
      <vt:lpstr>Voice Recognition Module V3</vt:lpstr>
      <vt:lpstr>Methodology</vt:lpstr>
      <vt:lpstr>Methodology</vt:lpstr>
      <vt:lpstr>First mode</vt:lpstr>
      <vt:lpstr>Seconed mode </vt:lpstr>
      <vt:lpstr>Seconed mode </vt:lpstr>
      <vt:lpstr>Seconed mode</vt:lpstr>
      <vt:lpstr>Constrains</vt:lpstr>
      <vt:lpstr>Future work</vt:lpstr>
      <vt:lpstr>Result</vt:lpstr>
      <vt:lpstr>Demo</vt:lpstr>
      <vt:lpstr>The end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Shopping for the blind </dc:title>
  <dc:creator>mostafa</dc:creator>
  <cp:lastModifiedBy>mostafa</cp:lastModifiedBy>
  <cp:revision>31</cp:revision>
  <dcterms:created xsi:type="dcterms:W3CDTF">2016-12-20T09:19:27Z</dcterms:created>
  <dcterms:modified xsi:type="dcterms:W3CDTF">2016-12-20T21:35:05Z</dcterms:modified>
</cp:coreProperties>
</file>