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embeddedFontLst>
    <p:embeddedFont>
      <p:font typeface="Saira SemiCondensed Medium" panose="020B0604020202020204" charset="0"/>
      <p:regular r:id="rId16"/>
      <p:bold r:id="rId17"/>
    </p:embeddedFont>
    <p:embeddedFont>
      <p:font typeface="Saira SemiCondensed Light" panose="020B0604020202020204" charset="0"/>
      <p:regular r:id="rId18"/>
      <p:bold r:id="rId19"/>
    </p:embeddedFont>
    <p:embeddedFont>
      <p:font typeface="Arima Madurai ExtraBold" panose="020B0604020202020204" charset="0"/>
      <p:bold r:id="rId20"/>
    </p:embeddedFont>
    <p:embeddedFont>
      <p:font typeface="Arima Madurai" panose="020B0604020202020204" charset="0"/>
      <p:regular r:id="rId21"/>
      <p:bold r:id="rId22"/>
    </p:embeddedFont>
    <p:embeddedFont>
      <p:font typeface="Saira Semi Condensed" panose="020B0604020202020204" charset="0"/>
      <p:regular r:id="rId23"/>
      <p:bold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Raleway SemiBold" panose="020B0604020202020204" charset="0"/>
      <p:regular r:id="rId29"/>
      <p:bold r:id="rId30"/>
      <p:italic r:id="rId31"/>
      <p:boldItalic r:id="rId32"/>
    </p:embeddedFont>
    <p:embeddedFont>
      <p:font typeface="Barlow Light" panose="020B0604020202020204" charset="0"/>
      <p:regular r:id="rId33"/>
      <p:bold r:id="rId34"/>
      <p:italic r:id="rId35"/>
      <p:boldItalic r:id="rId36"/>
    </p:embeddedFont>
    <p:embeddedFont>
      <p:font typeface="Raleway" panose="020B0604020202020204" charset="0"/>
      <p:regular r:id="rId37"/>
      <p:bold r:id="rId38"/>
      <p:italic r:id="rId39"/>
      <p:boldItalic r:id="rId40"/>
    </p:embeddedFont>
    <p:embeddedFont>
      <p:font typeface="Arima Madurai Medium" panose="020B0604020202020204" charset="0"/>
      <p:regular r:id="rId41"/>
      <p:bold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634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9" Type="http://schemas.openxmlformats.org/officeDocument/2006/relationships/font" Target="fonts/font24.fntdata"/><Relationship Id="rId21" Type="http://schemas.openxmlformats.org/officeDocument/2006/relationships/font" Target="fonts/font6.fntdata"/><Relationship Id="rId34" Type="http://schemas.openxmlformats.org/officeDocument/2006/relationships/font" Target="fonts/font19.fntdata"/><Relationship Id="rId42" Type="http://schemas.openxmlformats.org/officeDocument/2006/relationships/font" Target="fonts/font27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font" Target="fonts/font17.fntdata"/><Relationship Id="rId37" Type="http://schemas.openxmlformats.org/officeDocument/2006/relationships/font" Target="fonts/font22.fntdata"/><Relationship Id="rId40" Type="http://schemas.openxmlformats.org/officeDocument/2006/relationships/font" Target="fonts/font25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schemas.openxmlformats.org/officeDocument/2006/relationships/font" Target="fonts/font21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font" Target="fonts/font20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font" Target="fonts/font18.fntdata"/><Relationship Id="rId38" Type="http://schemas.openxmlformats.org/officeDocument/2006/relationships/font" Target="fonts/font23.fntdata"/><Relationship Id="rId46" Type="http://schemas.openxmlformats.org/officeDocument/2006/relationships/tableStyles" Target="tableStyles.xml"/><Relationship Id="rId20" Type="http://schemas.openxmlformats.org/officeDocument/2006/relationships/font" Target="fonts/font5.fntdata"/><Relationship Id="rId41" Type="http://schemas.openxmlformats.org/officeDocument/2006/relationships/font" Target="fonts/font2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467685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63271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g12d06e4eaaa_0_4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5" name="Google Shape;665;g12d06e4eaaa_0_4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7456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12d06e4eaaa_0_6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12d06e4eaaa_0_6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Nosql: </a:t>
            </a:r>
            <a:r>
              <a:rPr lang="en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rPr>
              <a:t>there are different documents which can store different types of data.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9936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g12d06e4eaaa_0_6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3" name="Google Shape;743;g12d06e4eaaa_0_6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85837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12d06e4eaaa_0_6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6" name="Google Shape;756;g12d06e4eaaa_0_6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1684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98786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792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12d06e4eaaa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12d06e4eaaa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7098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12d06e4eaaa_0_2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12d06e4eaaa_0_2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1393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12d06e4eaaa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12d06e4eaaa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48831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12d06e4eaaa_0_4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12d06e4eaaa_0_4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Great Performance: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Instead of mainly using the central processing unit (CPU), React Native apps take advantage of the graphics processing unit (GPU)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Moveable:If it is desired or becomes necessary to move the app to another development framework in the future, app developers don’t need to start over.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337812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g12d06e4eaaa_0_4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8" name="Google Shape;588;g12d06e4eaaa_0_4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aira Semi Condensed"/>
                <a:ea typeface="Saira Semi Condensed"/>
                <a:cs typeface="Saira Semi Condensed"/>
                <a:sym typeface="Saira Semi Condensed"/>
              </a:rPr>
              <a:t>Being build on google chrome's V8 javascript engine node js library is very fast in code execution .</a:t>
            </a:r>
            <a:endParaRPr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3379660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g12d06e4eaaa_0_5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5" name="Google Shape;625;g12d06e4eaaa_0_5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Nosql: </a:t>
            </a:r>
            <a:r>
              <a:rPr lang="en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rPr>
              <a:t>there are different documents which can store different types of data.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30436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076325" y="1863600"/>
            <a:ext cx="4962600" cy="141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dark">
  <p:cSld name="BLANK_1">
    <p:bg>
      <p:bgPr>
        <a:gradFill>
          <a:gsLst>
            <a:gs pos="0">
              <a:srgbClr val="BFCFB2"/>
            </a:gs>
            <a:gs pos="100000">
              <a:srgbClr val="CC8B09"/>
            </a:gs>
            <a:gs pos="100000">
              <a:srgbClr val="98A988"/>
            </a:gs>
          </a:gsLst>
          <a:lin ang="16198662" scaled="0"/>
        </a:gra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8706150" y="4581850"/>
            <a:ext cx="4299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buNone/>
              <a:defRPr>
                <a:solidFill>
                  <a:srgbClr val="20232D"/>
                </a:solidFill>
              </a:defRPr>
            </a:lvl1pPr>
            <a:lvl2pPr lvl="1" rtl="0">
              <a:buNone/>
              <a:defRPr>
                <a:solidFill>
                  <a:srgbClr val="20232D"/>
                </a:solidFill>
              </a:defRPr>
            </a:lvl2pPr>
            <a:lvl3pPr lvl="2" rtl="0">
              <a:buNone/>
              <a:defRPr>
                <a:solidFill>
                  <a:srgbClr val="20232D"/>
                </a:solidFill>
              </a:defRPr>
            </a:lvl3pPr>
            <a:lvl4pPr lvl="3" rtl="0">
              <a:buNone/>
              <a:defRPr>
                <a:solidFill>
                  <a:srgbClr val="20232D"/>
                </a:solidFill>
              </a:defRPr>
            </a:lvl4pPr>
            <a:lvl5pPr lvl="4" rtl="0">
              <a:buNone/>
              <a:defRPr>
                <a:solidFill>
                  <a:srgbClr val="20232D"/>
                </a:solidFill>
              </a:defRPr>
            </a:lvl5pPr>
            <a:lvl6pPr lvl="5" rtl="0">
              <a:buNone/>
              <a:defRPr>
                <a:solidFill>
                  <a:srgbClr val="20232D"/>
                </a:solidFill>
              </a:defRPr>
            </a:lvl6pPr>
            <a:lvl7pPr lvl="6" rtl="0">
              <a:buNone/>
              <a:defRPr>
                <a:solidFill>
                  <a:srgbClr val="20232D"/>
                </a:solidFill>
              </a:defRPr>
            </a:lvl7pPr>
            <a:lvl8pPr lvl="7" rtl="0">
              <a:buNone/>
              <a:defRPr>
                <a:solidFill>
                  <a:srgbClr val="20232D"/>
                </a:solidFill>
              </a:defRPr>
            </a:lvl8pPr>
            <a:lvl9pPr lvl="8" rtl="0">
              <a:buNone/>
              <a:defRPr>
                <a:solidFill>
                  <a:srgbClr val="20232D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ctrTitle"/>
          </p:nvPr>
        </p:nvSpPr>
        <p:spPr>
          <a:xfrm>
            <a:off x="1085850" y="2031025"/>
            <a:ext cx="46767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1085850" y="3287726"/>
            <a:ext cx="4676700" cy="38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2"/>
            </a:gs>
          </a:gsLst>
          <a:lin ang="16200038" scaled="0"/>
        </a:gra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4"/>
          <p:cNvSpPr/>
          <p:nvPr/>
        </p:nvSpPr>
        <p:spPr>
          <a:xfrm rot="5400000">
            <a:off x="-303375" y="927405"/>
            <a:ext cx="1416300" cy="809700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1039050" y="1028325"/>
            <a:ext cx="4742700" cy="357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▸"/>
              <a:defRPr sz="3200">
                <a:solidFill>
                  <a:schemeClr val="lt1"/>
                </a:solidFill>
              </a:defRPr>
            </a:lvl1pPr>
            <a:lvl2pPr marL="914400" lvl="1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2pPr>
            <a:lvl3pPr marL="1371600" lvl="2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3pPr>
            <a:lvl4pPr marL="1828800" lvl="3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4pPr>
            <a:lvl5pPr marL="2286000" lvl="4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5pPr>
            <a:lvl6pPr marL="2743200" lvl="5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6pPr>
            <a:lvl7pPr marL="3200400" lvl="6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7pPr>
            <a:lvl8pPr marL="3657600" lvl="7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8pPr>
            <a:lvl9pPr marL="4114800" lvl="8" indent="-43180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/>
          <p:nvPr/>
        </p:nvSpPr>
        <p:spPr>
          <a:xfrm>
            <a:off x="19050" y="933775"/>
            <a:ext cx="5310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600" b="1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8600" b="1">
              <a:solidFill>
                <a:schemeClr val="accen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>
                <a:solidFill>
                  <a:schemeClr val="accent2"/>
                </a:solidFill>
              </a:defRPr>
            </a:lvl1pPr>
            <a:lvl2pPr lvl="1">
              <a:buNone/>
              <a:defRPr>
                <a:solidFill>
                  <a:schemeClr val="accent2"/>
                </a:solidFill>
              </a:defRPr>
            </a:lvl2pPr>
            <a:lvl3pPr lvl="2">
              <a:buNone/>
              <a:defRPr>
                <a:solidFill>
                  <a:schemeClr val="accent2"/>
                </a:solidFill>
              </a:defRPr>
            </a:lvl3pPr>
            <a:lvl4pPr lvl="3">
              <a:buNone/>
              <a:defRPr>
                <a:solidFill>
                  <a:schemeClr val="accent2"/>
                </a:solidFill>
              </a:defRPr>
            </a:lvl4pPr>
            <a:lvl5pPr lvl="4">
              <a:buNone/>
              <a:defRPr>
                <a:solidFill>
                  <a:schemeClr val="accent2"/>
                </a:solidFill>
              </a:defRPr>
            </a:lvl5pPr>
            <a:lvl6pPr lvl="5">
              <a:buNone/>
              <a:defRPr>
                <a:solidFill>
                  <a:schemeClr val="accent2"/>
                </a:solidFill>
              </a:defRPr>
            </a:lvl6pPr>
            <a:lvl7pPr lvl="6">
              <a:buNone/>
              <a:defRPr>
                <a:solidFill>
                  <a:schemeClr val="accent2"/>
                </a:solidFill>
              </a:defRPr>
            </a:lvl7pPr>
            <a:lvl8pPr lvl="7">
              <a:buNone/>
              <a:defRPr>
                <a:solidFill>
                  <a:schemeClr val="accent2"/>
                </a:solidFill>
              </a:defRPr>
            </a:lvl8pPr>
            <a:lvl9pPr lvl="8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5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457200" y="1995750"/>
            <a:ext cx="5640900" cy="2640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▸"/>
              <a:defRPr/>
            </a:lvl1pPr>
            <a:lvl2pPr marL="914400" lvl="1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/>
            </a:lvl2pPr>
            <a:lvl3pPr marL="1371600" lvl="2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/>
            </a:lvl3pPr>
            <a:lvl4pPr marL="1828800" lvl="3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4pPr>
            <a:lvl5pPr marL="2286000" lvl="4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5pPr>
            <a:lvl6pPr marL="2743200" lvl="5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6pPr>
            <a:lvl7pPr marL="3200400" lvl="6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7pPr>
            <a:lvl8pPr marL="3657600" lvl="7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8pPr>
            <a:lvl9pPr marL="4114800" lvl="8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6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1"/>
          </p:nvPr>
        </p:nvSpPr>
        <p:spPr>
          <a:xfrm>
            <a:off x="457200" y="1995750"/>
            <a:ext cx="2682600" cy="267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▸"/>
              <a:defRPr sz="1800"/>
            </a:lvl1pPr>
            <a:lvl2pPr marL="914400" lvl="1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2pPr>
            <a:lvl3pPr marL="1371600" lvl="2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3pPr>
            <a:lvl4pPr marL="1828800" lvl="3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4pPr>
            <a:lvl5pPr marL="2286000" lvl="4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5pPr>
            <a:lvl6pPr marL="2743200" lvl="5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6pPr>
            <a:lvl7pPr marL="3200400" lvl="6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7pPr>
            <a:lvl8pPr marL="3657600" lvl="7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8pPr>
            <a:lvl9pPr marL="4114800" lvl="8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body" idx="2"/>
          </p:nvPr>
        </p:nvSpPr>
        <p:spPr>
          <a:xfrm>
            <a:off x="3415578" y="1995750"/>
            <a:ext cx="2682600" cy="267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▸"/>
              <a:defRPr sz="1800"/>
            </a:lvl1pPr>
            <a:lvl2pPr marL="914400" lvl="1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2pPr>
            <a:lvl3pPr marL="1371600" lvl="2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3pPr>
            <a:lvl4pPr marL="1828800" lvl="3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4pPr>
            <a:lvl5pPr marL="2286000" lvl="4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5pPr>
            <a:lvl6pPr marL="2743200" lvl="5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6pPr>
            <a:lvl7pPr marL="3200400" lvl="6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7pPr>
            <a:lvl8pPr marL="3657600" lvl="7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8pPr>
            <a:lvl9pPr marL="4114800" lvl="8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7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457200" y="1995750"/>
            <a:ext cx="2563500" cy="267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marL="914400" lvl="1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marL="1371600" lvl="2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marL="1828800" lvl="3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marL="2286000" lvl="4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marL="2743200" lvl="5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marL="3200400" lvl="6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marL="3657600" lvl="7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marL="4114800" lvl="8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2"/>
          </p:nvPr>
        </p:nvSpPr>
        <p:spPr>
          <a:xfrm>
            <a:off x="3290250" y="1995750"/>
            <a:ext cx="2563500" cy="267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marL="914400" lvl="1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marL="1371600" lvl="2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marL="1828800" lvl="3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marL="2286000" lvl="4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marL="2743200" lvl="5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marL="3200400" lvl="6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marL="3657600" lvl="7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marL="4114800" lvl="8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3"/>
          </p:nvPr>
        </p:nvSpPr>
        <p:spPr>
          <a:xfrm>
            <a:off x="6123300" y="1995750"/>
            <a:ext cx="2563500" cy="267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marL="914400" lvl="1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marL="1371600" lvl="2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marL="1828800" lvl="3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marL="2286000" lvl="4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marL="2743200" lvl="5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marL="3200400" lvl="6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marL="3657600" lvl="7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marL="4114800" lvl="8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8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9"/>
          <p:cNvSpPr/>
          <p:nvPr/>
        </p:nvSpPr>
        <p:spPr>
          <a:xfrm rot="5400000">
            <a:off x="-100350" y="4448760"/>
            <a:ext cx="468600" cy="2679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16200038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SemiBold"/>
              <a:buNone/>
              <a:defRPr sz="4800">
                <a:solidFill>
                  <a:schemeClr val="accent2"/>
                </a:solidFill>
                <a:latin typeface="Raleway SemiBold"/>
                <a:ea typeface="Raleway SemiBold"/>
                <a:cs typeface="Raleway SemiBold"/>
                <a:sym typeface="Raleway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995750"/>
            <a:ext cx="5640900" cy="26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▸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marL="914400" lvl="1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marL="1371600" lvl="2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marL="1828800" lvl="3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marL="2286000" lvl="4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marL="2743200" lvl="5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marL="3200400" lvl="6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marL="3657600" lvl="7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marL="4114800" lvl="8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lvl="1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lvl="2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lvl="3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lvl="4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lvl="5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lvl="6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lvl="7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lvl="8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CFB2"/>
            </a:gs>
            <a:gs pos="0">
              <a:srgbClr val="98A988"/>
            </a:gs>
            <a:gs pos="100000">
              <a:srgbClr val="98A988"/>
            </a:gs>
          </a:gsLst>
          <a:lin ang="16198662" scaled="0"/>
        </a:gra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12"/>
          <p:cNvGrpSpPr/>
          <p:nvPr/>
        </p:nvGrpSpPr>
        <p:grpSpPr>
          <a:xfrm>
            <a:off x="4435177" y="668001"/>
            <a:ext cx="3841143" cy="3893303"/>
            <a:chOff x="5122427" y="668001"/>
            <a:chExt cx="3841143" cy="3893303"/>
          </a:xfrm>
        </p:grpSpPr>
        <p:grpSp>
          <p:nvGrpSpPr>
            <p:cNvPr id="64" name="Google Shape;64;p12"/>
            <p:cNvGrpSpPr/>
            <p:nvPr/>
          </p:nvGrpSpPr>
          <p:grpSpPr>
            <a:xfrm>
              <a:off x="5144045" y="893590"/>
              <a:ext cx="2833667" cy="2964311"/>
              <a:chOff x="3860721" y="1330073"/>
              <a:chExt cx="3544299" cy="3707706"/>
            </a:xfrm>
          </p:grpSpPr>
          <p:sp>
            <p:nvSpPr>
              <p:cNvPr id="65" name="Google Shape;65;p12"/>
              <p:cNvSpPr/>
              <p:nvPr/>
            </p:nvSpPr>
            <p:spPr>
              <a:xfrm>
                <a:off x="5336000" y="1330073"/>
                <a:ext cx="2069020" cy="2805419"/>
              </a:xfrm>
              <a:custGeom>
                <a:avLst/>
                <a:gdLst/>
                <a:ahLst/>
                <a:cxnLst/>
                <a:rect l="l" t="t" r="r" b="b"/>
                <a:pathLst>
                  <a:path w="2069020" h="2805419" extrusionOk="0">
                    <a:moveTo>
                      <a:pt x="2019014" y="2799395"/>
                    </a:moveTo>
                    <a:lnTo>
                      <a:pt x="50006" y="1662586"/>
                    </a:lnTo>
                    <a:cubicBezTo>
                      <a:pt x="22384" y="1646680"/>
                      <a:pt x="0" y="1603912"/>
                      <a:pt x="0" y="1567336"/>
                    </a:cubicBezTo>
                    <a:lnTo>
                      <a:pt x="0" y="43908"/>
                    </a:lnTo>
                    <a:cubicBezTo>
                      <a:pt x="0" y="7141"/>
                      <a:pt x="22384" y="-9813"/>
                      <a:pt x="50006" y="5808"/>
                    </a:cubicBezTo>
                    <a:lnTo>
                      <a:pt x="2019014" y="1142998"/>
                    </a:lnTo>
                    <a:cubicBezTo>
                      <a:pt x="2046637" y="1158904"/>
                      <a:pt x="2069020" y="1201672"/>
                      <a:pt x="2069020" y="1238248"/>
                    </a:cubicBezTo>
                    <a:lnTo>
                      <a:pt x="2069020" y="2761295"/>
                    </a:lnTo>
                    <a:cubicBezTo>
                      <a:pt x="2069020" y="2798443"/>
                      <a:pt x="2046637" y="2815397"/>
                      <a:pt x="2019014" y="2799395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" name="Google Shape;66;p12"/>
              <p:cNvSpPr/>
              <p:nvPr/>
            </p:nvSpPr>
            <p:spPr>
              <a:xfrm>
                <a:off x="7365110" y="4067936"/>
                <a:ext cx="21907" cy="77247"/>
              </a:xfrm>
              <a:custGeom>
                <a:avLst/>
                <a:gdLst/>
                <a:ahLst/>
                <a:cxnLst/>
                <a:rect l="l" t="t" r="r" b="b"/>
                <a:pathLst>
                  <a:path w="21907" h="77247" extrusionOk="0">
                    <a:moveTo>
                      <a:pt x="0" y="77248"/>
                    </a:moveTo>
                    <a:lnTo>
                      <a:pt x="21908" y="64675"/>
                    </a:lnTo>
                    <a:lnTo>
                      <a:pt x="12383" y="0"/>
                    </a:lnTo>
                    <a:lnTo>
                      <a:pt x="0" y="77248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" name="Google Shape;67;p12"/>
              <p:cNvSpPr/>
              <p:nvPr/>
            </p:nvSpPr>
            <p:spPr>
              <a:xfrm>
                <a:off x="5332475" y="1333214"/>
                <a:ext cx="52292" cy="22389"/>
              </a:xfrm>
              <a:custGeom>
                <a:avLst/>
                <a:gdLst/>
                <a:ahLst/>
                <a:cxnLst/>
                <a:rect l="l" t="t" r="r" b="b"/>
                <a:pathLst>
                  <a:path w="52292" h="22389" extrusionOk="0">
                    <a:moveTo>
                      <a:pt x="0" y="12383"/>
                    </a:moveTo>
                    <a:lnTo>
                      <a:pt x="21431" y="0"/>
                    </a:lnTo>
                    <a:lnTo>
                      <a:pt x="52292" y="17621"/>
                    </a:lnTo>
                    <a:cubicBezTo>
                      <a:pt x="52292" y="17621"/>
                      <a:pt x="19431" y="22574"/>
                      <a:pt x="18669" y="22384"/>
                    </a:cubicBezTo>
                    <a:cubicBezTo>
                      <a:pt x="17907" y="22193"/>
                      <a:pt x="0" y="12383"/>
                      <a:pt x="0" y="12383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" name="Google Shape;68;p12"/>
              <p:cNvSpPr/>
              <p:nvPr/>
            </p:nvSpPr>
            <p:spPr>
              <a:xfrm>
                <a:off x="5317902" y="1340537"/>
                <a:ext cx="2069115" cy="2805383"/>
              </a:xfrm>
              <a:custGeom>
                <a:avLst/>
                <a:gdLst/>
                <a:ahLst/>
                <a:cxnLst/>
                <a:rect l="l" t="t" r="r" b="b"/>
                <a:pathLst>
                  <a:path w="2069115" h="2805383" extrusionOk="0">
                    <a:moveTo>
                      <a:pt x="2019110" y="2799409"/>
                    </a:moveTo>
                    <a:lnTo>
                      <a:pt x="50006" y="1662600"/>
                    </a:lnTo>
                    <a:cubicBezTo>
                      <a:pt x="22384" y="1646598"/>
                      <a:pt x="0" y="1603831"/>
                      <a:pt x="0" y="1567350"/>
                    </a:cubicBezTo>
                    <a:lnTo>
                      <a:pt x="0" y="43921"/>
                    </a:lnTo>
                    <a:cubicBezTo>
                      <a:pt x="0" y="7060"/>
                      <a:pt x="22384" y="-9800"/>
                      <a:pt x="50006" y="5821"/>
                    </a:cubicBezTo>
                    <a:lnTo>
                      <a:pt x="2019110" y="1142916"/>
                    </a:lnTo>
                    <a:cubicBezTo>
                      <a:pt x="2046732" y="1158823"/>
                      <a:pt x="2069116" y="1201685"/>
                      <a:pt x="2069116" y="1238166"/>
                    </a:cubicBezTo>
                    <a:lnTo>
                      <a:pt x="2069116" y="2761595"/>
                    </a:lnTo>
                    <a:cubicBezTo>
                      <a:pt x="2069116" y="2798361"/>
                      <a:pt x="2046732" y="2815315"/>
                      <a:pt x="2019110" y="2799409"/>
                    </a:cubicBezTo>
                    <a:close/>
                  </a:path>
                </a:pathLst>
              </a:custGeom>
              <a:solidFill>
                <a:srgbClr val="E4E7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" name="Google Shape;69;p12"/>
              <p:cNvSpPr/>
              <p:nvPr/>
            </p:nvSpPr>
            <p:spPr>
              <a:xfrm>
                <a:off x="5314473" y="1342497"/>
                <a:ext cx="2069020" cy="2805423"/>
              </a:xfrm>
              <a:custGeom>
                <a:avLst/>
                <a:gdLst/>
                <a:ahLst/>
                <a:cxnLst/>
                <a:rect l="l" t="t" r="r" b="b"/>
                <a:pathLst>
                  <a:path w="2069020" h="2805423" extrusionOk="0">
                    <a:moveTo>
                      <a:pt x="2019014" y="2799449"/>
                    </a:moveTo>
                    <a:lnTo>
                      <a:pt x="50006" y="1662545"/>
                    </a:lnTo>
                    <a:cubicBezTo>
                      <a:pt x="22384" y="1646638"/>
                      <a:pt x="0" y="1603871"/>
                      <a:pt x="0" y="1567295"/>
                    </a:cubicBezTo>
                    <a:lnTo>
                      <a:pt x="0" y="43962"/>
                    </a:lnTo>
                    <a:cubicBezTo>
                      <a:pt x="0" y="7100"/>
                      <a:pt x="22384" y="-9855"/>
                      <a:pt x="50006" y="5862"/>
                    </a:cubicBezTo>
                    <a:lnTo>
                      <a:pt x="2019014" y="1142956"/>
                    </a:lnTo>
                    <a:cubicBezTo>
                      <a:pt x="2046637" y="1158863"/>
                      <a:pt x="2069021" y="1201630"/>
                      <a:pt x="2069021" y="1238206"/>
                    </a:cubicBezTo>
                    <a:lnTo>
                      <a:pt x="2069021" y="2761635"/>
                    </a:lnTo>
                    <a:cubicBezTo>
                      <a:pt x="2069021" y="2798401"/>
                      <a:pt x="2046637" y="2815356"/>
                      <a:pt x="2019014" y="2799449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" name="Google Shape;70;p12"/>
              <p:cNvSpPr/>
              <p:nvPr/>
            </p:nvSpPr>
            <p:spPr>
              <a:xfrm>
                <a:off x="5339429" y="1375389"/>
                <a:ext cx="2018061" cy="2673878"/>
              </a:xfrm>
              <a:custGeom>
                <a:avLst/>
                <a:gdLst/>
                <a:ahLst/>
                <a:cxnLst/>
                <a:rect l="l" t="t" r="r" b="b"/>
                <a:pathLst>
                  <a:path w="2018061" h="2673878" extrusionOk="0">
                    <a:moveTo>
                      <a:pt x="2017014" y="2673878"/>
                    </a:moveTo>
                    <a:lnTo>
                      <a:pt x="0" y="1509352"/>
                    </a:lnTo>
                    <a:lnTo>
                      <a:pt x="1048" y="17165"/>
                    </a:lnTo>
                    <a:cubicBezTo>
                      <a:pt x="1048" y="1830"/>
                      <a:pt x="11811" y="-4361"/>
                      <a:pt x="25051" y="3259"/>
                    </a:cubicBezTo>
                    <a:lnTo>
                      <a:pt x="1994059" y="1140163"/>
                    </a:lnTo>
                    <a:cubicBezTo>
                      <a:pt x="2008213" y="1149354"/>
                      <a:pt x="2017138" y="1164747"/>
                      <a:pt x="2018062" y="11815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" name="Google Shape;71;p12"/>
              <p:cNvSpPr/>
              <p:nvPr/>
            </p:nvSpPr>
            <p:spPr>
              <a:xfrm>
                <a:off x="5339238" y="1374339"/>
                <a:ext cx="2018061" cy="2673785"/>
              </a:xfrm>
              <a:custGeom>
                <a:avLst/>
                <a:gdLst/>
                <a:ahLst/>
                <a:cxnLst/>
                <a:rect l="l" t="t" r="r" b="b"/>
                <a:pathLst>
                  <a:path w="2018061" h="2673785" extrusionOk="0">
                    <a:moveTo>
                      <a:pt x="2017014" y="2673785"/>
                    </a:moveTo>
                    <a:lnTo>
                      <a:pt x="0" y="1509354"/>
                    </a:lnTo>
                    <a:lnTo>
                      <a:pt x="1048" y="17072"/>
                    </a:lnTo>
                    <a:cubicBezTo>
                      <a:pt x="1048" y="1832"/>
                      <a:pt x="11811" y="-4359"/>
                      <a:pt x="25051" y="3261"/>
                    </a:cubicBezTo>
                    <a:lnTo>
                      <a:pt x="1994059" y="1140260"/>
                    </a:lnTo>
                    <a:cubicBezTo>
                      <a:pt x="2008232" y="1149481"/>
                      <a:pt x="2017147" y="1164911"/>
                      <a:pt x="2018062" y="11817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" name="Google Shape;72;p12"/>
              <p:cNvSpPr/>
              <p:nvPr/>
            </p:nvSpPr>
            <p:spPr>
              <a:xfrm>
                <a:off x="3860721" y="3051171"/>
                <a:ext cx="3440851" cy="1986608"/>
              </a:xfrm>
              <a:custGeom>
                <a:avLst/>
                <a:gdLst/>
                <a:ahLst/>
                <a:cxnLst/>
                <a:rect l="l" t="t" r="r" b="b"/>
                <a:pathLst>
                  <a:path w="3440851" h="1986608" extrusionOk="0">
                    <a:moveTo>
                      <a:pt x="1987629" y="1975838"/>
                    </a:moveTo>
                    <a:lnTo>
                      <a:pt x="18621" y="838934"/>
                    </a:lnTo>
                    <a:cubicBezTo>
                      <a:pt x="-9002" y="823027"/>
                      <a:pt x="-5477" y="795214"/>
                      <a:pt x="26432" y="776736"/>
                    </a:cubicBezTo>
                    <a:lnTo>
                      <a:pt x="1345454" y="15212"/>
                    </a:lnTo>
                    <a:cubicBezTo>
                      <a:pt x="1377362" y="-3172"/>
                      <a:pt x="1425559" y="-5172"/>
                      <a:pt x="1453181" y="10735"/>
                    </a:cubicBezTo>
                    <a:lnTo>
                      <a:pt x="3422189" y="1147544"/>
                    </a:lnTo>
                    <a:cubicBezTo>
                      <a:pt x="3449812" y="1163546"/>
                      <a:pt x="3446383" y="1191359"/>
                      <a:pt x="3414474" y="1209742"/>
                    </a:cubicBezTo>
                    <a:lnTo>
                      <a:pt x="2095452" y="1971742"/>
                    </a:lnTo>
                    <a:cubicBezTo>
                      <a:pt x="2063829" y="1989744"/>
                      <a:pt x="2015347" y="1991745"/>
                      <a:pt x="1987629" y="1975838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" name="Google Shape;73;p12"/>
              <p:cNvSpPr/>
              <p:nvPr/>
            </p:nvSpPr>
            <p:spPr>
              <a:xfrm>
                <a:off x="3903733" y="3024882"/>
                <a:ext cx="3440892" cy="1987084"/>
              </a:xfrm>
              <a:custGeom>
                <a:avLst/>
                <a:gdLst/>
                <a:ahLst/>
                <a:cxnLst/>
                <a:rect l="l" t="t" r="r" b="b"/>
                <a:pathLst>
                  <a:path w="3440892" h="1987084" extrusionOk="0">
                    <a:moveTo>
                      <a:pt x="1987670" y="1976314"/>
                    </a:moveTo>
                    <a:lnTo>
                      <a:pt x="18662" y="839410"/>
                    </a:lnTo>
                    <a:cubicBezTo>
                      <a:pt x="-8961" y="823503"/>
                      <a:pt x="-5532" y="795690"/>
                      <a:pt x="26377" y="777212"/>
                    </a:cubicBezTo>
                    <a:lnTo>
                      <a:pt x="1345495" y="15212"/>
                    </a:lnTo>
                    <a:cubicBezTo>
                      <a:pt x="1377308" y="-3172"/>
                      <a:pt x="1425600" y="-5172"/>
                      <a:pt x="1453222" y="10735"/>
                    </a:cubicBezTo>
                    <a:lnTo>
                      <a:pt x="3422230" y="1148020"/>
                    </a:lnTo>
                    <a:cubicBezTo>
                      <a:pt x="3449853" y="1164022"/>
                      <a:pt x="3446424" y="1191835"/>
                      <a:pt x="3414515" y="1210218"/>
                    </a:cubicBezTo>
                    <a:lnTo>
                      <a:pt x="2095493" y="1972218"/>
                    </a:lnTo>
                    <a:cubicBezTo>
                      <a:pt x="2063584" y="1990220"/>
                      <a:pt x="2015292" y="1992221"/>
                      <a:pt x="1987670" y="1976314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" name="Google Shape;74;p12"/>
              <p:cNvSpPr/>
              <p:nvPr/>
            </p:nvSpPr>
            <p:spPr>
              <a:xfrm>
                <a:off x="3903726" y="3801522"/>
                <a:ext cx="41719" cy="37052"/>
              </a:xfrm>
              <a:custGeom>
                <a:avLst/>
                <a:gdLst/>
                <a:ahLst/>
                <a:cxnLst/>
                <a:rect l="l" t="t" r="r" b="b"/>
                <a:pathLst>
                  <a:path w="41719" h="37052" extrusionOk="0">
                    <a:moveTo>
                      <a:pt x="0" y="37052"/>
                    </a:moveTo>
                    <a:lnTo>
                      <a:pt x="0" y="0"/>
                    </a:lnTo>
                    <a:lnTo>
                      <a:pt x="41719" y="17431"/>
                    </a:lnTo>
                    <a:lnTo>
                      <a:pt x="0" y="37052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" name="Google Shape;75;p12"/>
              <p:cNvSpPr/>
              <p:nvPr/>
            </p:nvSpPr>
            <p:spPr>
              <a:xfrm>
                <a:off x="7313771" y="4164425"/>
                <a:ext cx="30860" cy="40671"/>
              </a:xfrm>
              <a:custGeom>
                <a:avLst/>
                <a:gdLst/>
                <a:ahLst/>
                <a:cxnLst/>
                <a:rect l="l" t="t" r="r" b="b"/>
                <a:pathLst>
                  <a:path w="30860" h="40671" extrusionOk="0">
                    <a:moveTo>
                      <a:pt x="30861" y="36290"/>
                    </a:moveTo>
                    <a:lnTo>
                      <a:pt x="30861" y="0"/>
                    </a:lnTo>
                    <a:lnTo>
                      <a:pt x="0" y="10573"/>
                    </a:lnTo>
                    <a:lnTo>
                      <a:pt x="20479" y="40672"/>
                    </a:lnTo>
                    <a:lnTo>
                      <a:pt x="30861" y="36290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" name="Google Shape;76;p12"/>
              <p:cNvSpPr/>
              <p:nvPr/>
            </p:nvSpPr>
            <p:spPr>
              <a:xfrm>
                <a:off x="3903733" y="2994046"/>
                <a:ext cx="3440892" cy="1986618"/>
              </a:xfrm>
              <a:custGeom>
                <a:avLst/>
                <a:gdLst/>
                <a:ahLst/>
                <a:cxnLst/>
                <a:rect l="l" t="t" r="r" b="b"/>
                <a:pathLst>
                  <a:path w="3440892" h="1986618" extrusionOk="0">
                    <a:moveTo>
                      <a:pt x="1987670" y="1975813"/>
                    </a:moveTo>
                    <a:lnTo>
                      <a:pt x="18662" y="839005"/>
                    </a:lnTo>
                    <a:cubicBezTo>
                      <a:pt x="-8961" y="823098"/>
                      <a:pt x="-5532" y="795190"/>
                      <a:pt x="26377" y="776806"/>
                    </a:cubicBezTo>
                    <a:lnTo>
                      <a:pt x="1345495" y="15283"/>
                    </a:lnTo>
                    <a:cubicBezTo>
                      <a:pt x="1377308" y="-3196"/>
                      <a:pt x="1425600" y="-5196"/>
                      <a:pt x="1453222" y="10806"/>
                    </a:cubicBezTo>
                    <a:lnTo>
                      <a:pt x="3422230" y="1147615"/>
                    </a:lnTo>
                    <a:cubicBezTo>
                      <a:pt x="3449853" y="1163521"/>
                      <a:pt x="3446424" y="1191430"/>
                      <a:pt x="3414515" y="1209813"/>
                    </a:cubicBezTo>
                    <a:lnTo>
                      <a:pt x="2095493" y="1971336"/>
                    </a:lnTo>
                    <a:cubicBezTo>
                      <a:pt x="2063584" y="1989815"/>
                      <a:pt x="2015292" y="1991815"/>
                      <a:pt x="1987670" y="1975813"/>
                    </a:cubicBezTo>
                    <a:close/>
                  </a:path>
                </a:pathLst>
              </a:custGeom>
              <a:solidFill>
                <a:srgbClr val="E4E7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" name="Google Shape;77;p12"/>
              <p:cNvSpPr/>
              <p:nvPr/>
            </p:nvSpPr>
            <p:spPr>
              <a:xfrm>
                <a:off x="3903733" y="2989259"/>
                <a:ext cx="3440892" cy="1986608"/>
              </a:xfrm>
              <a:custGeom>
                <a:avLst/>
                <a:gdLst/>
                <a:ahLst/>
                <a:cxnLst/>
                <a:rect l="l" t="t" r="r" b="b"/>
                <a:pathLst>
                  <a:path w="3440892" h="1986608" extrusionOk="0">
                    <a:moveTo>
                      <a:pt x="1987670" y="1975838"/>
                    </a:moveTo>
                    <a:lnTo>
                      <a:pt x="18662" y="838934"/>
                    </a:lnTo>
                    <a:cubicBezTo>
                      <a:pt x="-8961" y="823027"/>
                      <a:pt x="-5532" y="795214"/>
                      <a:pt x="26377" y="776736"/>
                    </a:cubicBezTo>
                    <a:lnTo>
                      <a:pt x="1345495" y="15212"/>
                    </a:lnTo>
                    <a:cubicBezTo>
                      <a:pt x="1377308" y="-3172"/>
                      <a:pt x="1425600" y="-5172"/>
                      <a:pt x="1453222" y="10735"/>
                    </a:cubicBezTo>
                    <a:lnTo>
                      <a:pt x="3422230" y="1147544"/>
                    </a:lnTo>
                    <a:cubicBezTo>
                      <a:pt x="3449853" y="1163546"/>
                      <a:pt x="3446424" y="1191359"/>
                      <a:pt x="3414515" y="1209742"/>
                    </a:cubicBezTo>
                    <a:lnTo>
                      <a:pt x="2095493" y="1971742"/>
                    </a:lnTo>
                    <a:cubicBezTo>
                      <a:pt x="2063584" y="1989744"/>
                      <a:pt x="2015292" y="1991745"/>
                      <a:pt x="1987670" y="1975838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" name="Google Shape;78;p12"/>
              <p:cNvSpPr/>
              <p:nvPr/>
            </p:nvSpPr>
            <p:spPr>
              <a:xfrm>
                <a:off x="5115918" y="3136967"/>
                <a:ext cx="220549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281" extrusionOk="0">
                    <a:moveTo>
                      <a:pt x="96733" y="124392"/>
                    </a:moveTo>
                    <a:lnTo>
                      <a:pt x="5007" y="71433"/>
                    </a:lnTo>
                    <a:cubicBezTo>
                      <a:pt x="-2422" y="67147"/>
                      <a:pt x="-1470" y="59623"/>
                      <a:pt x="7103" y="54574"/>
                    </a:cubicBezTo>
                    <a:lnTo>
                      <a:pt x="94638" y="4092"/>
                    </a:lnTo>
                    <a:cubicBezTo>
                      <a:pt x="103610" y="-890"/>
                      <a:pt x="114421" y="-1347"/>
                      <a:pt x="123784" y="2853"/>
                    </a:cubicBezTo>
                    <a:lnTo>
                      <a:pt x="215510" y="55812"/>
                    </a:lnTo>
                    <a:cubicBezTo>
                      <a:pt x="222939" y="60099"/>
                      <a:pt x="222082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3"/>
                      <a:pt x="106096" y="128641"/>
                      <a:pt x="96733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" name="Google Shape;79;p12"/>
              <p:cNvSpPr/>
              <p:nvPr/>
            </p:nvSpPr>
            <p:spPr>
              <a:xfrm>
                <a:off x="5245712" y="3211893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65" y="124428"/>
                    </a:moveTo>
                    <a:lnTo>
                      <a:pt x="5039" y="71469"/>
                    </a:lnTo>
                    <a:cubicBezTo>
                      <a:pt x="-2390" y="67183"/>
                      <a:pt x="-1533" y="59563"/>
                      <a:pt x="7135" y="54610"/>
                    </a:cubicBezTo>
                    <a:lnTo>
                      <a:pt x="94670" y="4127"/>
                    </a:lnTo>
                    <a:cubicBezTo>
                      <a:pt x="103633" y="-902"/>
                      <a:pt x="114453" y="-1359"/>
                      <a:pt x="123816" y="2889"/>
                    </a:cubicBezTo>
                    <a:lnTo>
                      <a:pt x="215447" y="55848"/>
                    </a:lnTo>
                    <a:cubicBezTo>
                      <a:pt x="222971" y="60134"/>
                      <a:pt x="222019" y="67659"/>
                      <a:pt x="213351" y="72707"/>
                    </a:cubicBezTo>
                    <a:lnTo>
                      <a:pt x="125912" y="123190"/>
                    </a:lnTo>
                    <a:cubicBezTo>
                      <a:pt x="116930" y="128171"/>
                      <a:pt x="106128" y="128628"/>
                      <a:pt x="96765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" name="Google Shape;80;p12"/>
              <p:cNvSpPr/>
              <p:nvPr/>
            </p:nvSpPr>
            <p:spPr>
              <a:xfrm>
                <a:off x="5376617" y="3287669"/>
                <a:ext cx="220517" cy="127212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12" extrusionOk="0">
                    <a:moveTo>
                      <a:pt x="97114" y="124376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7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7002" y="128100"/>
                      <a:pt x="106353" y="128529"/>
                      <a:pt x="97114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" name="Google Shape;81;p12"/>
              <p:cNvSpPr/>
              <p:nvPr/>
            </p:nvSpPr>
            <p:spPr>
              <a:xfrm>
                <a:off x="5505300" y="3361757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393"/>
                    </a:moveTo>
                    <a:lnTo>
                      <a:pt x="5007" y="71434"/>
                    </a:lnTo>
                    <a:cubicBezTo>
                      <a:pt x="-2422" y="67147"/>
                      <a:pt x="-1470" y="59622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4"/>
                    </a:cubicBezTo>
                    <a:lnTo>
                      <a:pt x="215510" y="55813"/>
                    </a:lnTo>
                    <a:cubicBezTo>
                      <a:pt x="222939" y="60099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4"/>
                      <a:pt x="106096" y="128641"/>
                      <a:pt x="96733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" name="Google Shape;82;p12"/>
              <p:cNvSpPr/>
              <p:nvPr/>
            </p:nvSpPr>
            <p:spPr>
              <a:xfrm>
                <a:off x="5635055" y="3436683"/>
                <a:ext cx="220563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81" extrusionOk="0">
                    <a:moveTo>
                      <a:pt x="96709" y="12442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950" y="123190"/>
                    </a:lnTo>
                    <a:cubicBezTo>
                      <a:pt x="116940" y="128171"/>
                      <a:pt x="106110" y="128628"/>
                      <a:pt x="9670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" name="Google Shape;83;p12"/>
              <p:cNvSpPr/>
              <p:nvPr/>
            </p:nvSpPr>
            <p:spPr>
              <a:xfrm>
                <a:off x="5764856" y="3511602"/>
                <a:ext cx="220517" cy="127307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307" extrusionOk="0">
                    <a:moveTo>
                      <a:pt x="96733" y="124376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7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6898" y="128234"/>
                      <a:pt x="106077" y="128652"/>
                      <a:pt x="96733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" name="Google Shape;84;p12"/>
              <p:cNvSpPr/>
              <p:nvPr/>
            </p:nvSpPr>
            <p:spPr>
              <a:xfrm>
                <a:off x="5894611" y="3586162"/>
                <a:ext cx="220563" cy="127549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549" extrusionOk="0">
                    <a:moveTo>
                      <a:pt x="96613" y="124777"/>
                    </a:moveTo>
                    <a:lnTo>
                      <a:pt x="5078" y="71437"/>
                    </a:lnTo>
                    <a:cubicBezTo>
                      <a:pt x="-2447" y="67151"/>
                      <a:pt x="-1494" y="59626"/>
                      <a:pt x="7174" y="54578"/>
                    </a:cubicBezTo>
                    <a:lnTo>
                      <a:pt x="94613" y="4096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15485" y="55816"/>
                    </a:lnTo>
                    <a:cubicBezTo>
                      <a:pt x="223010" y="60103"/>
                      <a:pt x="222058" y="67722"/>
                      <a:pt x="213390" y="72676"/>
                    </a:cubicBezTo>
                    <a:lnTo>
                      <a:pt x="125950" y="123158"/>
                    </a:lnTo>
                    <a:cubicBezTo>
                      <a:pt x="116997" y="128378"/>
                      <a:pt x="106081" y="128978"/>
                      <a:pt x="96613" y="12477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" name="Google Shape;85;p12"/>
              <p:cNvSpPr/>
              <p:nvPr/>
            </p:nvSpPr>
            <p:spPr>
              <a:xfrm>
                <a:off x="6024246" y="3661473"/>
                <a:ext cx="220563" cy="12723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38" extrusionOk="0">
                    <a:moveTo>
                      <a:pt x="96899" y="12442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576" y="-902"/>
                      <a:pt x="114397" y="-1359"/>
                      <a:pt x="123760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855" y="123190"/>
                    </a:lnTo>
                    <a:cubicBezTo>
                      <a:pt x="116930" y="128114"/>
                      <a:pt x="106215" y="128571"/>
                      <a:pt x="9689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" name="Google Shape;86;p12"/>
              <p:cNvSpPr/>
              <p:nvPr/>
            </p:nvSpPr>
            <p:spPr>
              <a:xfrm>
                <a:off x="6154238" y="3736400"/>
                <a:ext cx="220517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300" extrusionOk="0">
                    <a:moveTo>
                      <a:pt x="96733" y="124368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7" y="4163"/>
                    </a:lnTo>
                    <a:cubicBezTo>
                      <a:pt x="103591" y="-914"/>
                      <a:pt x="114430" y="-1371"/>
                      <a:pt x="123784" y="2924"/>
                    </a:cubicBezTo>
                    <a:lnTo>
                      <a:pt x="215510" y="55884"/>
                    </a:lnTo>
                    <a:cubicBezTo>
                      <a:pt x="222939" y="60170"/>
                      <a:pt x="221987" y="67694"/>
                      <a:pt x="213414" y="72647"/>
                    </a:cubicBezTo>
                    <a:lnTo>
                      <a:pt x="125879" y="123225"/>
                    </a:lnTo>
                    <a:cubicBezTo>
                      <a:pt x="116897" y="128226"/>
                      <a:pt x="106077" y="128645"/>
                      <a:pt x="96733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" name="Google Shape;87;p12"/>
              <p:cNvSpPr/>
              <p:nvPr/>
            </p:nvSpPr>
            <p:spPr>
              <a:xfrm>
                <a:off x="6283993" y="3811354"/>
                <a:ext cx="220563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64" extrusionOk="0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6" y="67131"/>
                      <a:pt x="-1494" y="59606"/>
                      <a:pt x="7174" y="54558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138"/>
                    </a:lnTo>
                    <a:cubicBezTo>
                      <a:pt x="116949" y="128167"/>
                      <a:pt x="106100" y="128624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" name="Google Shape;88;p12"/>
              <p:cNvSpPr/>
              <p:nvPr/>
            </p:nvSpPr>
            <p:spPr>
              <a:xfrm>
                <a:off x="6413794" y="3886299"/>
                <a:ext cx="220517" cy="127246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46" extrusionOk="0">
                    <a:moveTo>
                      <a:pt x="96733" y="124393"/>
                    </a:moveTo>
                    <a:lnTo>
                      <a:pt x="5008" y="71434"/>
                    </a:lnTo>
                    <a:cubicBezTo>
                      <a:pt x="-2422" y="67147"/>
                      <a:pt x="-1470" y="59622"/>
                      <a:pt x="7103" y="54574"/>
                    </a:cubicBezTo>
                    <a:lnTo>
                      <a:pt x="94638" y="4092"/>
                    </a:lnTo>
                    <a:cubicBezTo>
                      <a:pt x="103610" y="-890"/>
                      <a:pt x="114412" y="-1347"/>
                      <a:pt x="123784" y="2854"/>
                    </a:cubicBezTo>
                    <a:lnTo>
                      <a:pt x="215510" y="55813"/>
                    </a:lnTo>
                    <a:cubicBezTo>
                      <a:pt x="222939" y="60099"/>
                      <a:pt x="221987" y="67623"/>
                      <a:pt x="213414" y="72672"/>
                    </a:cubicBezTo>
                    <a:lnTo>
                      <a:pt x="125880" y="123154"/>
                    </a:lnTo>
                    <a:cubicBezTo>
                      <a:pt x="116898" y="128136"/>
                      <a:pt x="106096" y="128593"/>
                      <a:pt x="96733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" name="Google Shape;89;p12"/>
              <p:cNvSpPr/>
              <p:nvPr/>
            </p:nvSpPr>
            <p:spPr>
              <a:xfrm>
                <a:off x="6543549" y="3961225"/>
                <a:ext cx="220563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64" extrusionOk="0">
                    <a:moveTo>
                      <a:pt x="96709" y="124333"/>
                    </a:moveTo>
                    <a:lnTo>
                      <a:pt x="5078" y="71469"/>
                    </a:lnTo>
                    <a:cubicBezTo>
                      <a:pt x="-2446" y="67087"/>
                      <a:pt x="-1494" y="59563"/>
                      <a:pt x="7174" y="54609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612"/>
                    </a:cubicBezTo>
                    <a:lnTo>
                      <a:pt x="125950" y="123190"/>
                    </a:lnTo>
                    <a:cubicBezTo>
                      <a:pt x="116940" y="128190"/>
                      <a:pt x="106081" y="128609"/>
                      <a:pt x="96709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" name="Google Shape;90;p12"/>
              <p:cNvSpPr/>
              <p:nvPr/>
            </p:nvSpPr>
            <p:spPr>
              <a:xfrm>
                <a:off x="6673375" y="4036144"/>
                <a:ext cx="220524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300" extrusionOk="0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6"/>
                      <a:pt x="114416" y="-1344"/>
                      <a:pt x="123760" y="2932"/>
                    </a:cubicBezTo>
                    <a:lnTo>
                      <a:pt x="215485" y="55796"/>
                    </a:lnTo>
                    <a:cubicBezTo>
                      <a:pt x="222915" y="60177"/>
                      <a:pt x="222058" y="67702"/>
                      <a:pt x="213390" y="72655"/>
                    </a:cubicBezTo>
                    <a:lnTo>
                      <a:pt x="125855" y="123138"/>
                    </a:lnTo>
                    <a:cubicBezTo>
                      <a:pt x="116902" y="128215"/>
                      <a:pt x="106062" y="12867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" name="Google Shape;91;p12"/>
              <p:cNvSpPr/>
              <p:nvPr/>
            </p:nvSpPr>
            <p:spPr>
              <a:xfrm>
                <a:off x="6803525" y="4111089"/>
                <a:ext cx="283033" cy="163345"/>
              </a:xfrm>
              <a:custGeom>
                <a:avLst/>
                <a:gdLst/>
                <a:ahLst/>
                <a:cxnLst/>
                <a:rect l="l" t="t" r="r" b="b"/>
                <a:pathLst>
                  <a:path w="283033" h="163345" extrusionOk="0">
                    <a:moveTo>
                      <a:pt x="159249" y="160492"/>
                    </a:moveTo>
                    <a:lnTo>
                      <a:pt x="5039" y="71433"/>
                    </a:lnTo>
                    <a:cubicBezTo>
                      <a:pt x="-2390" y="67147"/>
                      <a:pt x="-1533" y="59622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4"/>
                    </a:cubicBezTo>
                    <a:lnTo>
                      <a:pt x="278026" y="91912"/>
                    </a:lnTo>
                    <a:cubicBezTo>
                      <a:pt x="285455" y="96198"/>
                      <a:pt x="284503" y="103723"/>
                      <a:pt x="275930" y="108772"/>
                    </a:cubicBezTo>
                    <a:lnTo>
                      <a:pt x="188396" y="159254"/>
                    </a:lnTo>
                    <a:cubicBezTo>
                      <a:pt x="179414" y="164236"/>
                      <a:pt x="168612" y="164693"/>
                      <a:pt x="159249" y="1604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" name="Google Shape;92;p12"/>
              <p:cNvSpPr/>
              <p:nvPr/>
            </p:nvSpPr>
            <p:spPr>
              <a:xfrm>
                <a:off x="5182617" y="3320721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804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68" y="128234"/>
                      <a:pt x="106148" y="128653"/>
                      <a:pt x="96804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" name="Google Shape;93;p12"/>
              <p:cNvSpPr/>
              <p:nvPr/>
            </p:nvSpPr>
            <p:spPr>
              <a:xfrm>
                <a:off x="5312634" y="3395587"/>
                <a:ext cx="220563" cy="12754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548" extrusionOk="0">
                    <a:moveTo>
                      <a:pt x="96709" y="12456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6141" y="123424"/>
                    </a:lnTo>
                    <a:cubicBezTo>
                      <a:pt x="117073" y="128491"/>
                      <a:pt x="106138" y="128910"/>
                      <a:pt x="96709" y="12456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" name="Google Shape;94;p12"/>
              <p:cNvSpPr/>
              <p:nvPr/>
            </p:nvSpPr>
            <p:spPr>
              <a:xfrm>
                <a:off x="5442650" y="3470843"/>
                <a:ext cx="220563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0" extrusionOk="0">
                    <a:moveTo>
                      <a:pt x="96709" y="124368"/>
                    </a:moveTo>
                    <a:lnTo>
                      <a:pt x="5078" y="71504"/>
                    </a:lnTo>
                    <a:cubicBezTo>
                      <a:pt x="-2447" y="67123"/>
                      <a:pt x="-1494" y="59598"/>
                      <a:pt x="7174" y="54645"/>
                    </a:cubicBezTo>
                    <a:lnTo>
                      <a:pt x="94613" y="4163"/>
                    </a:lnTo>
                    <a:cubicBezTo>
                      <a:pt x="103595" y="-914"/>
                      <a:pt x="114473" y="-1371"/>
                      <a:pt x="123855" y="2924"/>
                    </a:cubicBezTo>
                    <a:lnTo>
                      <a:pt x="215485" y="55883"/>
                    </a:lnTo>
                    <a:cubicBezTo>
                      <a:pt x="223010" y="60170"/>
                      <a:pt x="222058" y="67694"/>
                      <a:pt x="213390" y="72647"/>
                    </a:cubicBezTo>
                    <a:lnTo>
                      <a:pt x="125950" y="123225"/>
                    </a:lnTo>
                    <a:cubicBezTo>
                      <a:pt x="116940" y="128226"/>
                      <a:pt x="106081" y="128645"/>
                      <a:pt x="96709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" name="Google Shape;95;p12"/>
              <p:cNvSpPr/>
              <p:nvPr/>
            </p:nvSpPr>
            <p:spPr>
              <a:xfrm>
                <a:off x="5572666" y="3545935"/>
                <a:ext cx="220563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64" extrusionOk="0">
                    <a:moveTo>
                      <a:pt x="96709" y="124333"/>
                    </a:moveTo>
                    <a:lnTo>
                      <a:pt x="5078" y="71469"/>
                    </a:lnTo>
                    <a:cubicBezTo>
                      <a:pt x="-2447" y="67087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612"/>
                    </a:cubicBezTo>
                    <a:lnTo>
                      <a:pt x="125950" y="123190"/>
                    </a:lnTo>
                    <a:cubicBezTo>
                      <a:pt x="116940" y="128190"/>
                      <a:pt x="106081" y="128609"/>
                      <a:pt x="96709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" name="Google Shape;96;p12"/>
              <p:cNvSpPr/>
              <p:nvPr/>
            </p:nvSpPr>
            <p:spPr>
              <a:xfrm>
                <a:off x="5701635" y="3620377"/>
                <a:ext cx="220563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0" extrusionOk="0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138"/>
                    </a:lnTo>
                    <a:cubicBezTo>
                      <a:pt x="116968" y="128215"/>
                      <a:pt x="106091" y="12867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" name="Google Shape;97;p12"/>
              <p:cNvSpPr/>
              <p:nvPr/>
            </p:nvSpPr>
            <p:spPr>
              <a:xfrm>
                <a:off x="5831651" y="3695149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" name="Google Shape;98;p12"/>
              <p:cNvSpPr/>
              <p:nvPr/>
            </p:nvSpPr>
            <p:spPr>
              <a:xfrm>
                <a:off x="5961667" y="3770491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" name="Google Shape;99;p12"/>
              <p:cNvSpPr/>
              <p:nvPr/>
            </p:nvSpPr>
            <p:spPr>
              <a:xfrm>
                <a:off x="6091683" y="3845548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5"/>
                      <a:pt x="114416" y="-1345"/>
                      <a:pt x="123760" y="2932"/>
                    </a:cubicBezTo>
                    <a:lnTo>
                      <a:pt x="215486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p12"/>
              <p:cNvSpPr/>
              <p:nvPr/>
            </p:nvSpPr>
            <p:spPr>
              <a:xfrm>
                <a:off x="6221700" y="3920605"/>
                <a:ext cx="220524" cy="127307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307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5"/>
                      <a:pt x="114416" y="-1345"/>
                      <a:pt x="123760" y="2932"/>
                    </a:cubicBezTo>
                    <a:lnTo>
                      <a:pt x="215485" y="55891"/>
                    </a:lnTo>
                    <a:cubicBezTo>
                      <a:pt x="222915" y="60177"/>
                      <a:pt x="222058" y="67702"/>
                      <a:pt x="213390" y="72655"/>
                    </a:cubicBezTo>
                    <a:lnTo>
                      <a:pt x="125855" y="123233"/>
                    </a:lnTo>
                    <a:cubicBezTo>
                      <a:pt x="116873" y="128234"/>
                      <a:pt x="106053" y="12865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101;p12"/>
              <p:cNvSpPr/>
              <p:nvPr/>
            </p:nvSpPr>
            <p:spPr>
              <a:xfrm>
                <a:off x="6351691" y="3995706"/>
                <a:ext cx="220549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264" extrusionOk="0">
                    <a:moveTo>
                      <a:pt x="96733" y="124333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2082" y="67659"/>
                      <a:pt x="213414" y="72612"/>
                    </a:cubicBezTo>
                    <a:lnTo>
                      <a:pt x="125880" y="123190"/>
                    </a:lnTo>
                    <a:cubicBezTo>
                      <a:pt x="116898" y="128190"/>
                      <a:pt x="106077" y="128609"/>
                      <a:pt x="96733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102;p12"/>
              <p:cNvSpPr/>
              <p:nvPr/>
            </p:nvSpPr>
            <p:spPr>
              <a:xfrm>
                <a:off x="6481517" y="4070763"/>
                <a:ext cx="220517" cy="127215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15" extrusionOk="0">
                    <a:moveTo>
                      <a:pt x="96924" y="124333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09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612"/>
                    </a:cubicBezTo>
                    <a:lnTo>
                      <a:pt x="125880" y="123190"/>
                    </a:lnTo>
                    <a:cubicBezTo>
                      <a:pt x="116955" y="128124"/>
                      <a:pt x="106210" y="128543"/>
                      <a:pt x="96924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p12"/>
              <p:cNvSpPr/>
              <p:nvPr/>
            </p:nvSpPr>
            <p:spPr>
              <a:xfrm>
                <a:off x="6611724" y="4145820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10"/>
                    </a:cubicBezTo>
                    <a:lnTo>
                      <a:pt x="94637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79" y="123190"/>
                    </a:lnTo>
                    <a:cubicBezTo>
                      <a:pt x="116897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" name="Google Shape;104;p12"/>
              <p:cNvSpPr/>
              <p:nvPr/>
            </p:nvSpPr>
            <p:spPr>
              <a:xfrm>
                <a:off x="4990117" y="3209572"/>
                <a:ext cx="283047" cy="163399"/>
              </a:xfrm>
              <a:custGeom>
                <a:avLst/>
                <a:gdLst/>
                <a:ahLst/>
                <a:cxnLst/>
                <a:rect l="l" t="t" r="r" b="b"/>
                <a:pathLst>
                  <a:path w="283047" h="163399" extrusionOk="0">
                    <a:moveTo>
                      <a:pt x="159288" y="160468"/>
                    </a:moveTo>
                    <a:lnTo>
                      <a:pt x="5078" y="71504"/>
                    </a:lnTo>
                    <a:cubicBezTo>
                      <a:pt x="-2447" y="67123"/>
                      <a:pt x="-1494" y="59598"/>
                      <a:pt x="7174" y="54645"/>
                    </a:cubicBezTo>
                    <a:lnTo>
                      <a:pt x="94613" y="4163"/>
                    </a:lnTo>
                    <a:cubicBezTo>
                      <a:pt x="103595" y="-914"/>
                      <a:pt x="114473" y="-1371"/>
                      <a:pt x="123855" y="2924"/>
                    </a:cubicBezTo>
                    <a:lnTo>
                      <a:pt x="277969" y="91888"/>
                    </a:lnTo>
                    <a:cubicBezTo>
                      <a:pt x="285494" y="96269"/>
                      <a:pt x="284542" y="103794"/>
                      <a:pt x="275874" y="108747"/>
                    </a:cubicBezTo>
                    <a:lnTo>
                      <a:pt x="188434" y="159325"/>
                    </a:lnTo>
                    <a:cubicBezTo>
                      <a:pt x="179452" y="164325"/>
                      <a:pt x="168632" y="164745"/>
                      <a:pt x="159288" y="1604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" name="Google Shape;105;p12"/>
              <p:cNvSpPr/>
              <p:nvPr/>
            </p:nvSpPr>
            <p:spPr>
              <a:xfrm>
                <a:off x="6648640" y="4220618"/>
                <a:ext cx="313122" cy="199558"/>
              </a:xfrm>
              <a:custGeom>
                <a:avLst/>
                <a:gdLst/>
                <a:ahLst/>
                <a:cxnLst/>
                <a:rect l="l" t="t" r="r" b="b"/>
                <a:pathLst>
                  <a:path w="313122" h="199558" extrusionOk="0">
                    <a:moveTo>
                      <a:pt x="307467" y="56107"/>
                    </a:moveTo>
                    <a:lnTo>
                      <a:pt x="215836" y="3243"/>
                    </a:lnTo>
                    <a:cubicBezTo>
                      <a:pt x="207274" y="-1081"/>
                      <a:pt x="197158" y="-1081"/>
                      <a:pt x="188595" y="3243"/>
                    </a:cubicBezTo>
                    <a:lnTo>
                      <a:pt x="96107" y="56107"/>
                    </a:lnTo>
                    <a:cubicBezTo>
                      <a:pt x="91764" y="57564"/>
                      <a:pt x="89430" y="62260"/>
                      <a:pt x="90878" y="66594"/>
                    </a:cubicBezTo>
                    <a:cubicBezTo>
                      <a:pt x="91707" y="69061"/>
                      <a:pt x="93640" y="70994"/>
                      <a:pt x="96107" y="71823"/>
                    </a:cubicBezTo>
                    <a:lnTo>
                      <a:pt x="103442" y="76014"/>
                    </a:lnTo>
                    <a:cubicBezTo>
                      <a:pt x="107442" y="77329"/>
                      <a:pt x="109614" y="81634"/>
                      <a:pt x="108299" y="85635"/>
                    </a:cubicBezTo>
                    <a:cubicBezTo>
                      <a:pt x="107547" y="87930"/>
                      <a:pt x="105737" y="89740"/>
                      <a:pt x="103442" y="90492"/>
                    </a:cubicBezTo>
                    <a:lnTo>
                      <a:pt x="5715" y="146880"/>
                    </a:lnTo>
                    <a:cubicBezTo>
                      <a:pt x="-1905" y="151262"/>
                      <a:pt x="-1905" y="158310"/>
                      <a:pt x="5715" y="162596"/>
                    </a:cubicBezTo>
                    <a:lnTo>
                      <a:pt x="64103" y="196315"/>
                    </a:lnTo>
                    <a:cubicBezTo>
                      <a:pt x="72666" y="200639"/>
                      <a:pt x="82782" y="200639"/>
                      <a:pt x="91345" y="196315"/>
                    </a:cubicBezTo>
                    <a:lnTo>
                      <a:pt x="182690" y="143546"/>
                    </a:lnTo>
                    <a:lnTo>
                      <a:pt x="201740" y="132593"/>
                    </a:lnTo>
                    <a:lnTo>
                      <a:pt x="215360" y="124782"/>
                    </a:lnTo>
                    <a:lnTo>
                      <a:pt x="229076" y="116877"/>
                    </a:lnTo>
                    <a:lnTo>
                      <a:pt x="307848" y="71347"/>
                    </a:lnTo>
                    <a:cubicBezTo>
                      <a:pt x="314896" y="67061"/>
                      <a:pt x="314992" y="60108"/>
                      <a:pt x="307467" y="5610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" name="Google Shape;106;p12"/>
              <p:cNvSpPr/>
              <p:nvPr/>
            </p:nvSpPr>
            <p:spPr>
              <a:xfrm>
                <a:off x="4613284" y="3427765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392"/>
                    </a:moveTo>
                    <a:lnTo>
                      <a:pt x="5007" y="71433"/>
                    </a:lnTo>
                    <a:cubicBezTo>
                      <a:pt x="-2422" y="67147"/>
                      <a:pt x="-1470" y="59623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3"/>
                    </a:cubicBezTo>
                    <a:lnTo>
                      <a:pt x="215510" y="55812"/>
                    </a:lnTo>
                    <a:cubicBezTo>
                      <a:pt x="222939" y="60194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3"/>
                      <a:pt x="106096" y="128641"/>
                      <a:pt x="96733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" name="Google Shape;107;p12"/>
              <p:cNvSpPr/>
              <p:nvPr/>
            </p:nvSpPr>
            <p:spPr>
              <a:xfrm>
                <a:off x="4742658" y="3502501"/>
                <a:ext cx="220563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81" extrusionOk="0">
                    <a:moveTo>
                      <a:pt x="96709" y="124428"/>
                    </a:moveTo>
                    <a:lnTo>
                      <a:pt x="5078" y="71469"/>
                    </a:lnTo>
                    <a:cubicBezTo>
                      <a:pt x="-2447" y="67087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950" y="123190"/>
                    </a:lnTo>
                    <a:cubicBezTo>
                      <a:pt x="116940" y="128171"/>
                      <a:pt x="106110" y="128628"/>
                      <a:pt x="9670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" name="Google Shape;108;p12"/>
              <p:cNvSpPr/>
              <p:nvPr/>
            </p:nvSpPr>
            <p:spPr>
              <a:xfrm>
                <a:off x="4871721" y="3577213"/>
                <a:ext cx="220563" cy="127189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189" extrusionOk="0">
                    <a:moveTo>
                      <a:pt x="97090" y="124392"/>
                    </a:moveTo>
                    <a:lnTo>
                      <a:pt x="5078" y="71433"/>
                    </a:lnTo>
                    <a:cubicBezTo>
                      <a:pt x="-2447" y="67147"/>
                      <a:pt x="-1494" y="59623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3"/>
                    </a:cubicBezTo>
                    <a:lnTo>
                      <a:pt x="215485" y="55813"/>
                    </a:lnTo>
                    <a:cubicBezTo>
                      <a:pt x="223010" y="60099"/>
                      <a:pt x="222058" y="67719"/>
                      <a:pt x="213390" y="72672"/>
                    </a:cubicBezTo>
                    <a:lnTo>
                      <a:pt x="125950" y="123154"/>
                    </a:lnTo>
                    <a:cubicBezTo>
                      <a:pt x="117054" y="128060"/>
                      <a:pt x="106376" y="128517"/>
                      <a:pt x="97090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" name="Google Shape;109;p12"/>
              <p:cNvSpPr/>
              <p:nvPr/>
            </p:nvSpPr>
            <p:spPr>
              <a:xfrm>
                <a:off x="5974216" y="4213507"/>
                <a:ext cx="220549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300" extrusionOk="0">
                    <a:moveTo>
                      <a:pt x="96733" y="124368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8" y="4162"/>
                    </a:lnTo>
                    <a:cubicBezTo>
                      <a:pt x="103591" y="-914"/>
                      <a:pt x="114430" y="-1371"/>
                      <a:pt x="123784" y="2924"/>
                    </a:cubicBezTo>
                    <a:lnTo>
                      <a:pt x="215510" y="55883"/>
                    </a:lnTo>
                    <a:cubicBezTo>
                      <a:pt x="222939" y="60170"/>
                      <a:pt x="222082" y="67694"/>
                      <a:pt x="213414" y="72647"/>
                    </a:cubicBezTo>
                    <a:lnTo>
                      <a:pt x="125879" y="123225"/>
                    </a:lnTo>
                    <a:cubicBezTo>
                      <a:pt x="116897" y="128226"/>
                      <a:pt x="106077" y="128645"/>
                      <a:pt x="96733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" name="Google Shape;110;p12"/>
              <p:cNvSpPr/>
              <p:nvPr/>
            </p:nvSpPr>
            <p:spPr>
              <a:xfrm>
                <a:off x="6104041" y="4288254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392"/>
                    </a:moveTo>
                    <a:lnTo>
                      <a:pt x="5007" y="71433"/>
                    </a:lnTo>
                    <a:cubicBezTo>
                      <a:pt x="-2422" y="67147"/>
                      <a:pt x="-1470" y="59622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4"/>
                    </a:cubicBezTo>
                    <a:lnTo>
                      <a:pt x="215510" y="55813"/>
                    </a:lnTo>
                    <a:cubicBezTo>
                      <a:pt x="222939" y="60099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6" y="128183"/>
                      <a:pt x="106096" y="128641"/>
                      <a:pt x="96733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" name="Google Shape;111;p12"/>
              <p:cNvSpPr/>
              <p:nvPr/>
            </p:nvSpPr>
            <p:spPr>
              <a:xfrm>
                <a:off x="6233034" y="4362946"/>
                <a:ext cx="220563" cy="127351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51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6"/>
                      <a:pt x="114482" y="-1344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328"/>
                    </a:lnTo>
                    <a:cubicBezTo>
                      <a:pt x="116920" y="128300"/>
                      <a:pt x="106072" y="128681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" name="Google Shape;112;p12"/>
              <p:cNvSpPr/>
              <p:nvPr/>
            </p:nvSpPr>
            <p:spPr>
              <a:xfrm>
                <a:off x="6362479" y="4438082"/>
                <a:ext cx="220563" cy="127246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46" extrusionOk="0">
                    <a:moveTo>
                      <a:pt x="96709" y="124393"/>
                    </a:moveTo>
                    <a:lnTo>
                      <a:pt x="5078" y="71434"/>
                    </a:lnTo>
                    <a:cubicBezTo>
                      <a:pt x="-2447" y="67147"/>
                      <a:pt x="-1494" y="59623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3"/>
                    </a:cubicBezTo>
                    <a:lnTo>
                      <a:pt x="215485" y="55812"/>
                    </a:lnTo>
                    <a:cubicBezTo>
                      <a:pt x="223010" y="60099"/>
                      <a:pt x="222058" y="67624"/>
                      <a:pt x="213390" y="72672"/>
                    </a:cubicBezTo>
                    <a:lnTo>
                      <a:pt x="125950" y="123154"/>
                    </a:lnTo>
                    <a:cubicBezTo>
                      <a:pt x="116940" y="128136"/>
                      <a:pt x="106110" y="128593"/>
                      <a:pt x="96709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" name="Google Shape;113;p12"/>
              <p:cNvSpPr/>
              <p:nvPr/>
            </p:nvSpPr>
            <p:spPr>
              <a:xfrm>
                <a:off x="5001523" y="3651913"/>
                <a:ext cx="253854" cy="146540"/>
              </a:xfrm>
              <a:custGeom>
                <a:avLst/>
                <a:gdLst/>
                <a:ahLst/>
                <a:cxnLst/>
                <a:rect l="l" t="t" r="r" b="b"/>
                <a:pathLst>
                  <a:path w="253854" h="146540" extrusionOk="0">
                    <a:moveTo>
                      <a:pt x="130071" y="143609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8" y="4163"/>
                    </a:lnTo>
                    <a:cubicBezTo>
                      <a:pt x="103591" y="-914"/>
                      <a:pt x="114431" y="-1371"/>
                      <a:pt x="123784" y="2924"/>
                    </a:cubicBezTo>
                    <a:lnTo>
                      <a:pt x="248847" y="75124"/>
                    </a:lnTo>
                    <a:cubicBezTo>
                      <a:pt x="256277" y="79410"/>
                      <a:pt x="255324" y="86935"/>
                      <a:pt x="246752" y="91888"/>
                    </a:cubicBezTo>
                    <a:lnTo>
                      <a:pt x="159217" y="142465"/>
                    </a:lnTo>
                    <a:cubicBezTo>
                      <a:pt x="150235" y="147466"/>
                      <a:pt x="139415" y="147885"/>
                      <a:pt x="130071" y="143609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" name="Google Shape;114;p12"/>
              <p:cNvSpPr/>
              <p:nvPr/>
            </p:nvSpPr>
            <p:spPr>
              <a:xfrm>
                <a:off x="5811458" y="4119562"/>
                <a:ext cx="253901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53901" h="146525" extrusionOk="0">
                    <a:moveTo>
                      <a:pt x="130046" y="143637"/>
                    </a:moveTo>
                    <a:lnTo>
                      <a:pt x="5078" y="71437"/>
                    </a:lnTo>
                    <a:cubicBezTo>
                      <a:pt x="-2447" y="67151"/>
                      <a:pt x="-1494" y="59626"/>
                      <a:pt x="7174" y="54578"/>
                    </a:cubicBezTo>
                    <a:lnTo>
                      <a:pt x="94613" y="4096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48823" y="75057"/>
                    </a:lnTo>
                    <a:cubicBezTo>
                      <a:pt x="256348" y="79343"/>
                      <a:pt x="255395" y="86963"/>
                      <a:pt x="246727" y="91916"/>
                    </a:cubicBezTo>
                    <a:lnTo>
                      <a:pt x="159288" y="142399"/>
                    </a:lnTo>
                    <a:cubicBezTo>
                      <a:pt x="150287" y="147428"/>
                      <a:pt x="139438" y="147885"/>
                      <a:pt x="130046" y="14363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" name="Google Shape;115;p12"/>
              <p:cNvSpPr/>
              <p:nvPr/>
            </p:nvSpPr>
            <p:spPr>
              <a:xfrm>
                <a:off x="5164178" y="3745900"/>
                <a:ext cx="738494" cy="426244"/>
              </a:xfrm>
              <a:custGeom>
                <a:avLst/>
                <a:gdLst/>
                <a:ahLst/>
                <a:cxnLst/>
                <a:rect l="l" t="t" r="r" b="b"/>
                <a:pathLst>
                  <a:path w="738494" h="426244" extrusionOk="0">
                    <a:moveTo>
                      <a:pt x="614639" y="423287"/>
                    </a:moveTo>
                    <a:lnTo>
                      <a:pt x="5039" y="71433"/>
                    </a:lnTo>
                    <a:cubicBezTo>
                      <a:pt x="-2390" y="67147"/>
                      <a:pt x="-1533" y="59622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4"/>
                    </a:cubicBezTo>
                    <a:lnTo>
                      <a:pt x="733416" y="354802"/>
                    </a:lnTo>
                    <a:cubicBezTo>
                      <a:pt x="740941" y="359089"/>
                      <a:pt x="739989" y="366613"/>
                      <a:pt x="731321" y="371566"/>
                    </a:cubicBezTo>
                    <a:lnTo>
                      <a:pt x="643881" y="422144"/>
                    </a:lnTo>
                    <a:cubicBezTo>
                      <a:pt x="634880" y="427173"/>
                      <a:pt x="624012" y="427602"/>
                      <a:pt x="614639" y="42328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" name="Google Shape;116;p12"/>
              <p:cNvSpPr/>
              <p:nvPr/>
            </p:nvSpPr>
            <p:spPr>
              <a:xfrm>
                <a:off x="5092169" y="3413764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65" y="124392"/>
                    </a:moveTo>
                    <a:lnTo>
                      <a:pt x="5039" y="71433"/>
                    </a:lnTo>
                    <a:cubicBezTo>
                      <a:pt x="-2390" y="67147"/>
                      <a:pt x="-1533" y="59623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3"/>
                    </a:cubicBezTo>
                    <a:lnTo>
                      <a:pt x="215447" y="55812"/>
                    </a:lnTo>
                    <a:cubicBezTo>
                      <a:pt x="222972" y="60099"/>
                      <a:pt x="222019" y="67719"/>
                      <a:pt x="213351" y="72672"/>
                    </a:cubicBezTo>
                    <a:lnTo>
                      <a:pt x="125912" y="123154"/>
                    </a:lnTo>
                    <a:cubicBezTo>
                      <a:pt x="116949" y="128183"/>
                      <a:pt x="106128" y="128641"/>
                      <a:pt x="96765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" name="Google Shape;117;p12"/>
              <p:cNvSpPr/>
              <p:nvPr/>
            </p:nvSpPr>
            <p:spPr>
              <a:xfrm>
                <a:off x="5221804" y="3488595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65" y="124428"/>
                    </a:moveTo>
                    <a:lnTo>
                      <a:pt x="5039" y="71469"/>
                    </a:lnTo>
                    <a:cubicBezTo>
                      <a:pt x="-2390" y="67183"/>
                      <a:pt x="-1533" y="59563"/>
                      <a:pt x="7135" y="54610"/>
                    </a:cubicBezTo>
                    <a:lnTo>
                      <a:pt x="94670" y="4127"/>
                    </a:lnTo>
                    <a:cubicBezTo>
                      <a:pt x="103633" y="-902"/>
                      <a:pt x="114453" y="-1359"/>
                      <a:pt x="123816" y="2889"/>
                    </a:cubicBezTo>
                    <a:lnTo>
                      <a:pt x="215447" y="55848"/>
                    </a:lnTo>
                    <a:cubicBezTo>
                      <a:pt x="222972" y="60134"/>
                      <a:pt x="222019" y="67659"/>
                      <a:pt x="213351" y="72707"/>
                    </a:cubicBezTo>
                    <a:lnTo>
                      <a:pt x="125912" y="123190"/>
                    </a:lnTo>
                    <a:cubicBezTo>
                      <a:pt x="116930" y="128171"/>
                      <a:pt x="106128" y="128628"/>
                      <a:pt x="96765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" name="Google Shape;118;p12"/>
              <p:cNvSpPr/>
              <p:nvPr/>
            </p:nvSpPr>
            <p:spPr>
              <a:xfrm>
                <a:off x="5351534" y="3563461"/>
                <a:ext cx="220549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264" extrusionOk="0">
                    <a:moveTo>
                      <a:pt x="96765" y="124333"/>
                    </a:moveTo>
                    <a:lnTo>
                      <a:pt x="5039" y="71469"/>
                    </a:lnTo>
                    <a:cubicBezTo>
                      <a:pt x="-2390" y="67087"/>
                      <a:pt x="-1533" y="59563"/>
                      <a:pt x="7135" y="54610"/>
                    </a:cubicBezTo>
                    <a:lnTo>
                      <a:pt x="94670" y="4127"/>
                    </a:lnTo>
                    <a:cubicBezTo>
                      <a:pt x="103633" y="-902"/>
                      <a:pt x="114453" y="-1359"/>
                      <a:pt x="123816" y="2889"/>
                    </a:cubicBezTo>
                    <a:lnTo>
                      <a:pt x="215542" y="55848"/>
                    </a:lnTo>
                    <a:cubicBezTo>
                      <a:pt x="222972" y="60134"/>
                      <a:pt x="222019" y="67659"/>
                      <a:pt x="213447" y="72707"/>
                    </a:cubicBezTo>
                    <a:lnTo>
                      <a:pt x="125912" y="123190"/>
                    </a:lnTo>
                    <a:cubicBezTo>
                      <a:pt x="116930" y="128190"/>
                      <a:pt x="106109" y="128609"/>
                      <a:pt x="96765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" name="Google Shape;119;p12"/>
              <p:cNvSpPr/>
              <p:nvPr/>
            </p:nvSpPr>
            <p:spPr>
              <a:xfrm>
                <a:off x="5481392" y="3638284"/>
                <a:ext cx="220517" cy="127225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25" extrusionOk="0">
                    <a:moveTo>
                      <a:pt x="96447" y="124090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8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6774" y="128234"/>
                      <a:pt x="105830" y="128557"/>
                      <a:pt x="96447" y="124090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" name="Google Shape;120;p12"/>
              <p:cNvSpPr/>
              <p:nvPr/>
            </p:nvSpPr>
            <p:spPr>
              <a:xfrm>
                <a:off x="5610742" y="3713151"/>
                <a:ext cx="220517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64" extrusionOk="0">
                    <a:moveTo>
                      <a:pt x="96733" y="124376"/>
                    </a:moveTo>
                    <a:lnTo>
                      <a:pt x="5007" y="71417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6"/>
                      <a:pt x="114440" y="-1344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7"/>
                      <a:pt x="221987" y="67702"/>
                      <a:pt x="213414" y="72655"/>
                    </a:cubicBezTo>
                    <a:lnTo>
                      <a:pt x="125880" y="123138"/>
                    </a:lnTo>
                    <a:cubicBezTo>
                      <a:pt x="116917" y="128167"/>
                      <a:pt x="106096" y="128624"/>
                      <a:pt x="96733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" name="Google Shape;121;p12"/>
              <p:cNvSpPr/>
              <p:nvPr/>
            </p:nvSpPr>
            <p:spPr>
              <a:xfrm>
                <a:off x="5740377" y="3788001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393"/>
                    </a:moveTo>
                    <a:lnTo>
                      <a:pt x="5007" y="71434"/>
                    </a:lnTo>
                    <a:cubicBezTo>
                      <a:pt x="-2422" y="67147"/>
                      <a:pt x="-1470" y="59623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3"/>
                    </a:cubicBezTo>
                    <a:lnTo>
                      <a:pt x="215510" y="55812"/>
                    </a:lnTo>
                    <a:cubicBezTo>
                      <a:pt x="222939" y="60099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4"/>
                      <a:pt x="106096" y="128641"/>
                      <a:pt x="96733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" name="Google Shape;122;p12"/>
              <p:cNvSpPr/>
              <p:nvPr/>
            </p:nvSpPr>
            <p:spPr>
              <a:xfrm>
                <a:off x="5870012" y="3862832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183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907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" name="Google Shape;123;p12"/>
              <p:cNvSpPr/>
              <p:nvPr/>
            </p:nvSpPr>
            <p:spPr>
              <a:xfrm>
                <a:off x="5999266" y="3937698"/>
                <a:ext cx="220549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281" extrusionOk="0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2082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898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" name="Google Shape;124;p12"/>
              <p:cNvSpPr/>
              <p:nvPr/>
            </p:nvSpPr>
            <p:spPr>
              <a:xfrm>
                <a:off x="6129021" y="4012522"/>
                <a:ext cx="220524" cy="127237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37" extrusionOk="0">
                    <a:moveTo>
                      <a:pt x="96994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5"/>
                      <a:pt x="114416" y="-1345"/>
                      <a:pt x="123760" y="2932"/>
                    </a:cubicBezTo>
                    <a:lnTo>
                      <a:pt x="215485" y="55796"/>
                    </a:lnTo>
                    <a:cubicBezTo>
                      <a:pt x="222915" y="60177"/>
                      <a:pt x="222058" y="67702"/>
                      <a:pt x="213390" y="72655"/>
                    </a:cubicBezTo>
                    <a:lnTo>
                      <a:pt x="125855" y="123233"/>
                    </a:lnTo>
                    <a:cubicBezTo>
                      <a:pt x="116949" y="128138"/>
                      <a:pt x="106262" y="128557"/>
                      <a:pt x="96994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" name="Google Shape;125;p12"/>
              <p:cNvSpPr/>
              <p:nvPr/>
            </p:nvSpPr>
            <p:spPr>
              <a:xfrm>
                <a:off x="6258942" y="4087388"/>
                <a:ext cx="220563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0" extrusionOk="0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7" y="67131"/>
                      <a:pt x="-1494" y="59606"/>
                      <a:pt x="7173" y="54653"/>
                    </a:cubicBezTo>
                    <a:lnTo>
                      <a:pt x="94613" y="4075"/>
                    </a:lnTo>
                    <a:cubicBezTo>
                      <a:pt x="103595" y="-925"/>
                      <a:pt x="114415" y="-1345"/>
                      <a:pt x="123760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138"/>
                    </a:lnTo>
                    <a:cubicBezTo>
                      <a:pt x="116968" y="128215"/>
                      <a:pt x="106091" y="12867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" name="Google Shape;126;p12"/>
              <p:cNvSpPr/>
              <p:nvPr/>
            </p:nvSpPr>
            <p:spPr>
              <a:xfrm>
                <a:off x="6388578" y="4161853"/>
                <a:ext cx="220563" cy="127285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85" extrusionOk="0">
                    <a:moveTo>
                      <a:pt x="96709" y="124396"/>
                    </a:moveTo>
                    <a:lnTo>
                      <a:pt x="5078" y="71437"/>
                    </a:lnTo>
                    <a:cubicBezTo>
                      <a:pt x="-2447" y="67151"/>
                      <a:pt x="-1494" y="59627"/>
                      <a:pt x="7174" y="54578"/>
                    </a:cubicBezTo>
                    <a:lnTo>
                      <a:pt x="94613" y="4096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15485" y="55816"/>
                    </a:lnTo>
                    <a:cubicBezTo>
                      <a:pt x="223010" y="60103"/>
                      <a:pt x="222058" y="67723"/>
                      <a:pt x="213390" y="72676"/>
                    </a:cubicBezTo>
                    <a:lnTo>
                      <a:pt x="125950" y="123158"/>
                    </a:lnTo>
                    <a:cubicBezTo>
                      <a:pt x="116949" y="128187"/>
                      <a:pt x="106100" y="128645"/>
                      <a:pt x="96709" y="12439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" name="Google Shape;127;p12"/>
              <p:cNvSpPr/>
              <p:nvPr/>
            </p:nvSpPr>
            <p:spPr>
              <a:xfrm>
                <a:off x="6518213" y="4237101"/>
                <a:ext cx="221039" cy="127370"/>
              </a:xfrm>
              <a:custGeom>
                <a:avLst/>
                <a:gdLst/>
                <a:ahLst/>
                <a:cxnLst/>
                <a:rect l="l" t="t" r="r" b="b"/>
                <a:pathLst>
                  <a:path w="221039" h="127370" extrusionOk="0">
                    <a:moveTo>
                      <a:pt x="96709" y="124396"/>
                    </a:moveTo>
                    <a:lnTo>
                      <a:pt x="5078" y="71437"/>
                    </a:lnTo>
                    <a:cubicBezTo>
                      <a:pt x="-2447" y="67151"/>
                      <a:pt x="-1494" y="59626"/>
                      <a:pt x="7173" y="54578"/>
                    </a:cubicBezTo>
                    <a:lnTo>
                      <a:pt x="94613" y="4095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15962" y="55816"/>
                    </a:lnTo>
                    <a:cubicBezTo>
                      <a:pt x="223486" y="60103"/>
                      <a:pt x="222534" y="67627"/>
                      <a:pt x="213866" y="72676"/>
                    </a:cubicBezTo>
                    <a:lnTo>
                      <a:pt x="126427" y="123158"/>
                    </a:lnTo>
                    <a:cubicBezTo>
                      <a:pt x="117292" y="128302"/>
                      <a:pt x="106243" y="128759"/>
                      <a:pt x="96709" y="12439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" name="Google Shape;128;p12"/>
              <p:cNvSpPr/>
              <p:nvPr/>
            </p:nvSpPr>
            <p:spPr>
              <a:xfrm>
                <a:off x="4864578" y="3282378"/>
                <a:ext cx="318480" cy="183800"/>
              </a:xfrm>
              <a:custGeom>
                <a:avLst/>
                <a:gdLst/>
                <a:ahLst/>
                <a:cxnLst/>
                <a:rect l="l" t="t" r="r" b="b"/>
                <a:pathLst>
                  <a:path w="318480" h="183800" extrusionOk="0">
                    <a:moveTo>
                      <a:pt x="194721" y="180911"/>
                    </a:moveTo>
                    <a:lnTo>
                      <a:pt x="5078" y="71469"/>
                    </a:lnTo>
                    <a:cubicBezTo>
                      <a:pt x="-2447" y="67087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313402" y="112331"/>
                    </a:lnTo>
                    <a:cubicBezTo>
                      <a:pt x="320927" y="116713"/>
                      <a:pt x="319975" y="124237"/>
                      <a:pt x="311307" y="129190"/>
                    </a:cubicBezTo>
                    <a:lnTo>
                      <a:pt x="223867" y="179673"/>
                    </a:lnTo>
                    <a:cubicBezTo>
                      <a:pt x="214904" y="184702"/>
                      <a:pt x="204084" y="185159"/>
                      <a:pt x="194721" y="180911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" name="Google Shape;129;p12"/>
              <p:cNvSpPr/>
              <p:nvPr/>
            </p:nvSpPr>
            <p:spPr>
              <a:xfrm>
                <a:off x="4902011" y="3449213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6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3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" name="Google Shape;130;p12"/>
              <p:cNvSpPr/>
              <p:nvPr/>
            </p:nvSpPr>
            <p:spPr>
              <a:xfrm>
                <a:off x="5031646" y="3523682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09" y="124393"/>
                    </a:moveTo>
                    <a:lnTo>
                      <a:pt x="5078" y="71434"/>
                    </a:lnTo>
                    <a:cubicBezTo>
                      <a:pt x="-2447" y="67147"/>
                      <a:pt x="-1494" y="59623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3"/>
                    </a:cubicBezTo>
                    <a:lnTo>
                      <a:pt x="215485" y="55812"/>
                    </a:lnTo>
                    <a:cubicBezTo>
                      <a:pt x="222915" y="60099"/>
                      <a:pt x="222058" y="67719"/>
                      <a:pt x="213390" y="72672"/>
                    </a:cubicBezTo>
                    <a:lnTo>
                      <a:pt x="125855" y="123154"/>
                    </a:lnTo>
                    <a:cubicBezTo>
                      <a:pt x="116892" y="128184"/>
                      <a:pt x="106072" y="128641"/>
                      <a:pt x="96709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" name="Google Shape;131;p12"/>
              <p:cNvSpPr/>
              <p:nvPr/>
            </p:nvSpPr>
            <p:spPr>
              <a:xfrm>
                <a:off x="5161066" y="3598894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183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898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" name="Google Shape;132;p12"/>
              <p:cNvSpPr/>
              <p:nvPr/>
            </p:nvSpPr>
            <p:spPr>
              <a:xfrm>
                <a:off x="5290892" y="3673717"/>
                <a:ext cx="220517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308" extrusionOk="0">
                    <a:moveTo>
                      <a:pt x="96733" y="124376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8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6897" y="128234"/>
                      <a:pt x="106077" y="128653"/>
                      <a:pt x="96733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Google Shape;133;p12"/>
              <p:cNvSpPr/>
              <p:nvPr/>
            </p:nvSpPr>
            <p:spPr>
              <a:xfrm>
                <a:off x="5420495" y="3748758"/>
                <a:ext cx="220334" cy="127131"/>
              </a:xfrm>
              <a:custGeom>
                <a:avLst/>
                <a:gdLst/>
                <a:ahLst/>
                <a:cxnLst/>
                <a:rect l="l" t="t" r="r" b="b"/>
                <a:pathLst>
                  <a:path w="220334" h="127131" extrusionOk="0">
                    <a:moveTo>
                      <a:pt x="96765" y="124202"/>
                    </a:moveTo>
                    <a:lnTo>
                      <a:pt x="5039" y="71243"/>
                    </a:lnTo>
                    <a:cubicBezTo>
                      <a:pt x="-2390" y="66957"/>
                      <a:pt x="-1533" y="59432"/>
                      <a:pt x="7135" y="54384"/>
                    </a:cubicBezTo>
                    <a:lnTo>
                      <a:pt x="94479" y="4092"/>
                    </a:lnTo>
                    <a:cubicBezTo>
                      <a:pt x="103461" y="-890"/>
                      <a:pt x="114263" y="-1347"/>
                      <a:pt x="123626" y="2854"/>
                    </a:cubicBezTo>
                    <a:lnTo>
                      <a:pt x="215256" y="55813"/>
                    </a:lnTo>
                    <a:cubicBezTo>
                      <a:pt x="222781" y="60099"/>
                      <a:pt x="221828" y="67719"/>
                      <a:pt x="213161" y="72672"/>
                    </a:cubicBezTo>
                    <a:lnTo>
                      <a:pt x="125721" y="123154"/>
                    </a:lnTo>
                    <a:cubicBezTo>
                      <a:pt x="116777" y="128060"/>
                      <a:pt x="106043" y="128450"/>
                      <a:pt x="96765" y="12420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" name="Google Shape;134;p12"/>
              <p:cNvSpPr/>
              <p:nvPr/>
            </p:nvSpPr>
            <p:spPr>
              <a:xfrm>
                <a:off x="5550092" y="3823398"/>
                <a:ext cx="220563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81" extrusionOk="0">
                    <a:moveTo>
                      <a:pt x="96709" y="12442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950" y="123190"/>
                    </a:lnTo>
                    <a:cubicBezTo>
                      <a:pt x="116940" y="128171"/>
                      <a:pt x="106110" y="128628"/>
                      <a:pt x="9670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" name="Google Shape;135;p12"/>
              <p:cNvSpPr/>
              <p:nvPr/>
            </p:nvSpPr>
            <p:spPr>
              <a:xfrm>
                <a:off x="5679727" y="3898222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" name="Google Shape;136;p12"/>
              <p:cNvSpPr/>
              <p:nvPr/>
            </p:nvSpPr>
            <p:spPr>
              <a:xfrm>
                <a:off x="5809362" y="3973072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09" y="124392"/>
                    </a:moveTo>
                    <a:lnTo>
                      <a:pt x="5078" y="71433"/>
                    </a:lnTo>
                    <a:cubicBezTo>
                      <a:pt x="-2447" y="67147"/>
                      <a:pt x="-1494" y="59622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4"/>
                    </a:cubicBezTo>
                    <a:lnTo>
                      <a:pt x="215485" y="55813"/>
                    </a:lnTo>
                    <a:cubicBezTo>
                      <a:pt x="222915" y="60194"/>
                      <a:pt x="222058" y="67719"/>
                      <a:pt x="213390" y="72672"/>
                    </a:cubicBezTo>
                    <a:lnTo>
                      <a:pt x="125855" y="123154"/>
                    </a:lnTo>
                    <a:cubicBezTo>
                      <a:pt x="116892" y="128183"/>
                      <a:pt x="106072" y="128641"/>
                      <a:pt x="96709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" name="Google Shape;137;p12"/>
              <p:cNvSpPr/>
              <p:nvPr/>
            </p:nvSpPr>
            <p:spPr>
              <a:xfrm>
                <a:off x="5938592" y="4047903"/>
                <a:ext cx="220517" cy="126979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6979" extrusionOk="0">
                    <a:moveTo>
                      <a:pt x="97114" y="124047"/>
                    </a:moveTo>
                    <a:lnTo>
                      <a:pt x="5007" y="71469"/>
                    </a:lnTo>
                    <a:cubicBezTo>
                      <a:pt x="-2422" y="67183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945" y="127924"/>
                      <a:pt x="106315" y="128238"/>
                      <a:pt x="97114" y="12404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" name="Google Shape;138;p12"/>
              <p:cNvSpPr/>
              <p:nvPr/>
            </p:nvSpPr>
            <p:spPr>
              <a:xfrm>
                <a:off x="6068608" y="4122734"/>
                <a:ext cx="220517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300" extrusionOk="0">
                    <a:moveTo>
                      <a:pt x="96733" y="124368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8" y="4162"/>
                    </a:lnTo>
                    <a:cubicBezTo>
                      <a:pt x="103591" y="-914"/>
                      <a:pt x="114431" y="-1371"/>
                      <a:pt x="123784" y="2924"/>
                    </a:cubicBezTo>
                    <a:lnTo>
                      <a:pt x="215510" y="55883"/>
                    </a:lnTo>
                    <a:cubicBezTo>
                      <a:pt x="222939" y="60170"/>
                      <a:pt x="221987" y="67694"/>
                      <a:pt x="213414" y="72647"/>
                    </a:cubicBezTo>
                    <a:lnTo>
                      <a:pt x="125880" y="123225"/>
                    </a:lnTo>
                    <a:cubicBezTo>
                      <a:pt x="116898" y="128226"/>
                      <a:pt x="106077" y="128645"/>
                      <a:pt x="96733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" name="Google Shape;139;p12"/>
              <p:cNvSpPr/>
              <p:nvPr/>
            </p:nvSpPr>
            <p:spPr>
              <a:xfrm>
                <a:off x="6198212" y="4197576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65" y="124393"/>
                    </a:moveTo>
                    <a:lnTo>
                      <a:pt x="5039" y="71434"/>
                    </a:lnTo>
                    <a:cubicBezTo>
                      <a:pt x="-2390" y="67147"/>
                      <a:pt x="-1533" y="59623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3"/>
                    </a:cubicBezTo>
                    <a:lnTo>
                      <a:pt x="215447" y="55812"/>
                    </a:lnTo>
                    <a:cubicBezTo>
                      <a:pt x="222972" y="60194"/>
                      <a:pt x="222019" y="67719"/>
                      <a:pt x="213351" y="72672"/>
                    </a:cubicBezTo>
                    <a:lnTo>
                      <a:pt x="125912" y="123154"/>
                    </a:lnTo>
                    <a:cubicBezTo>
                      <a:pt x="116949" y="128184"/>
                      <a:pt x="106128" y="128641"/>
                      <a:pt x="96765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" name="Google Shape;140;p12"/>
              <p:cNvSpPr/>
              <p:nvPr/>
            </p:nvSpPr>
            <p:spPr>
              <a:xfrm>
                <a:off x="6327808" y="4272442"/>
                <a:ext cx="380989" cy="219907"/>
              </a:xfrm>
              <a:custGeom>
                <a:avLst/>
                <a:gdLst/>
                <a:ahLst/>
                <a:cxnLst/>
                <a:rect l="l" t="t" r="r" b="b"/>
                <a:pathLst>
                  <a:path w="380989" h="219907" extrusionOk="0">
                    <a:moveTo>
                      <a:pt x="257205" y="216975"/>
                    </a:moveTo>
                    <a:lnTo>
                      <a:pt x="5078" y="71433"/>
                    </a:lnTo>
                    <a:cubicBezTo>
                      <a:pt x="-2447" y="67147"/>
                      <a:pt x="-1494" y="59622"/>
                      <a:pt x="7174" y="54574"/>
                    </a:cubicBezTo>
                    <a:lnTo>
                      <a:pt x="94613" y="4092"/>
                    </a:lnTo>
                    <a:cubicBezTo>
                      <a:pt x="103624" y="-890"/>
                      <a:pt x="114454" y="-1347"/>
                      <a:pt x="123855" y="2854"/>
                    </a:cubicBezTo>
                    <a:lnTo>
                      <a:pt x="375982" y="148396"/>
                    </a:lnTo>
                    <a:cubicBezTo>
                      <a:pt x="383411" y="152777"/>
                      <a:pt x="382459" y="160302"/>
                      <a:pt x="373886" y="165255"/>
                    </a:cubicBezTo>
                    <a:lnTo>
                      <a:pt x="286351" y="215832"/>
                    </a:lnTo>
                    <a:cubicBezTo>
                      <a:pt x="277369" y="220833"/>
                      <a:pt x="266549" y="221252"/>
                      <a:pt x="257205" y="216975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" name="Google Shape;141;p12"/>
              <p:cNvSpPr/>
              <p:nvPr/>
            </p:nvSpPr>
            <p:spPr>
              <a:xfrm>
                <a:off x="4739038" y="3355149"/>
                <a:ext cx="253901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53901" h="146525" extrusionOk="0">
                    <a:moveTo>
                      <a:pt x="130046" y="14366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48823" y="75088"/>
                    </a:lnTo>
                    <a:cubicBezTo>
                      <a:pt x="256348" y="79375"/>
                      <a:pt x="255395" y="86899"/>
                      <a:pt x="246727" y="91948"/>
                    </a:cubicBezTo>
                    <a:lnTo>
                      <a:pt x="159288" y="142430"/>
                    </a:lnTo>
                    <a:cubicBezTo>
                      <a:pt x="150277" y="147412"/>
                      <a:pt x="139447" y="147879"/>
                      <a:pt x="130046" y="1436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" name="Google Shape;142;p12"/>
              <p:cNvSpPr/>
              <p:nvPr/>
            </p:nvSpPr>
            <p:spPr>
              <a:xfrm>
                <a:off x="5246664" y="3087528"/>
                <a:ext cx="1926000" cy="1111651"/>
              </a:xfrm>
              <a:custGeom>
                <a:avLst/>
                <a:gdLst/>
                <a:ahLst/>
                <a:cxnLst/>
                <a:rect l="l" t="t" r="r" b="b"/>
                <a:pathLst>
                  <a:path w="1926000" h="1111651" extrusionOk="0">
                    <a:moveTo>
                      <a:pt x="1845936" y="1108805"/>
                    </a:moveTo>
                    <a:lnTo>
                      <a:pt x="5039" y="46196"/>
                    </a:lnTo>
                    <a:cubicBezTo>
                      <a:pt x="-2390" y="41910"/>
                      <a:pt x="-1533" y="34290"/>
                      <a:pt x="7135" y="29337"/>
                    </a:cubicBezTo>
                    <a:lnTo>
                      <a:pt x="50855" y="4096"/>
                    </a:lnTo>
                    <a:cubicBezTo>
                      <a:pt x="59865" y="-886"/>
                      <a:pt x="70695" y="-1353"/>
                      <a:pt x="80097" y="2857"/>
                    </a:cubicBezTo>
                    <a:lnTo>
                      <a:pt x="1920993" y="1065371"/>
                    </a:lnTo>
                    <a:cubicBezTo>
                      <a:pt x="1928423" y="1069658"/>
                      <a:pt x="1927470" y="1077182"/>
                      <a:pt x="1918898" y="1082230"/>
                    </a:cubicBezTo>
                    <a:lnTo>
                      <a:pt x="1875083" y="1107472"/>
                    </a:lnTo>
                    <a:cubicBezTo>
                      <a:pt x="1866129" y="1112529"/>
                      <a:pt x="1855309" y="1113025"/>
                      <a:pt x="1845936" y="1108805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" name="Google Shape;143;p12"/>
              <p:cNvSpPr/>
              <p:nvPr/>
            </p:nvSpPr>
            <p:spPr>
              <a:xfrm>
                <a:off x="4501288" y="3792632"/>
                <a:ext cx="1451798" cy="838156"/>
              </a:xfrm>
              <a:custGeom>
                <a:avLst/>
                <a:gdLst/>
                <a:ahLst/>
                <a:cxnLst/>
                <a:rect l="l" t="t" r="r" b="b"/>
                <a:pathLst>
                  <a:path w="1451798" h="838156" extrusionOk="0">
                    <a:moveTo>
                      <a:pt x="1450884" y="524573"/>
                    </a:moveTo>
                    <a:cubicBezTo>
                      <a:pt x="1448283" y="530298"/>
                      <a:pt x="1443816" y="534965"/>
                      <a:pt x="1438216" y="537813"/>
                    </a:cubicBezTo>
                    <a:lnTo>
                      <a:pt x="931581" y="830231"/>
                    </a:lnTo>
                    <a:cubicBezTo>
                      <a:pt x="914321" y="839889"/>
                      <a:pt x="893500" y="840766"/>
                      <a:pt x="875479" y="832612"/>
                    </a:cubicBezTo>
                    <a:lnTo>
                      <a:pt x="9751" y="332740"/>
                    </a:lnTo>
                    <a:cubicBezTo>
                      <a:pt x="5808" y="330683"/>
                      <a:pt x="2709" y="327311"/>
                      <a:pt x="988" y="323215"/>
                    </a:cubicBezTo>
                    <a:cubicBezTo>
                      <a:pt x="-2155" y="315595"/>
                      <a:pt x="2226" y="306641"/>
                      <a:pt x="13752" y="299974"/>
                    </a:cubicBezTo>
                    <a:lnTo>
                      <a:pt x="520387" y="7842"/>
                    </a:lnTo>
                    <a:cubicBezTo>
                      <a:pt x="537674" y="-1740"/>
                      <a:pt x="558477" y="-2588"/>
                      <a:pt x="576489" y="5556"/>
                    </a:cubicBezTo>
                    <a:lnTo>
                      <a:pt x="1442311" y="505428"/>
                    </a:lnTo>
                    <a:cubicBezTo>
                      <a:pt x="1449874" y="508438"/>
                      <a:pt x="1453675" y="516925"/>
                      <a:pt x="1450884" y="524573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" name="Google Shape;144;p12"/>
              <p:cNvSpPr/>
              <p:nvPr/>
            </p:nvSpPr>
            <p:spPr>
              <a:xfrm>
                <a:off x="4502277" y="3802740"/>
                <a:ext cx="1449895" cy="828048"/>
              </a:xfrm>
              <a:custGeom>
                <a:avLst/>
                <a:gdLst/>
                <a:ahLst/>
                <a:cxnLst/>
                <a:rect l="l" t="t" r="r" b="b"/>
                <a:pathLst>
                  <a:path w="1449895" h="828048" extrusionOk="0">
                    <a:moveTo>
                      <a:pt x="1449896" y="514465"/>
                    </a:moveTo>
                    <a:cubicBezTo>
                      <a:pt x="1447295" y="520190"/>
                      <a:pt x="1442828" y="524857"/>
                      <a:pt x="1437227" y="527705"/>
                    </a:cubicBezTo>
                    <a:lnTo>
                      <a:pt x="930593" y="820123"/>
                    </a:lnTo>
                    <a:cubicBezTo>
                      <a:pt x="913333" y="829781"/>
                      <a:pt x="892512" y="830657"/>
                      <a:pt x="874490" y="822504"/>
                    </a:cubicBezTo>
                    <a:lnTo>
                      <a:pt x="8763" y="322632"/>
                    </a:lnTo>
                    <a:cubicBezTo>
                      <a:pt x="4820" y="320575"/>
                      <a:pt x="1720" y="317203"/>
                      <a:pt x="0" y="313107"/>
                    </a:cubicBezTo>
                    <a:cubicBezTo>
                      <a:pt x="2669" y="307582"/>
                      <a:pt x="7089" y="303096"/>
                      <a:pt x="12573" y="300343"/>
                    </a:cubicBezTo>
                    <a:lnTo>
                      <a:pt x="519208" y="7926"/>
                    </a:lnTo>
                    <a:cubicBezTo>
                      <a:pt x="536467" y="-1732"/>
                      <a:pt x="557289" y="-2609"/>
                      <a:pt x="575310" y="5545"/>
                    </a:cubicBezTo>
                    <a:lnTo>
                      <a:pt x="1441323" y="505417"/>
                    </a:lnTo>
                    <a:cubicBezTo>
                      <a:pt x="1445095" y="507417"/>
                      <a:pt x="1448105" y="510598"/>
                      <a:pt x="1449896" y="514465"/>
                    </a:cubicBezTo>
                    <a:close/>
                  </a:path>
                </a:pathLst>
              </a:custGeom>
              <a:solidFill>
                <a:srgbClr val="C3C6D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" name="Google Shape;145;p12"/>
              <p:cNvSpPr/>
              <p:nvPr/>
            </p:nvSpPr>
            <p:spPr>
              <a:xfrm>
                <a:off x="5378291" y="2993528"/>
                <a:ext cx="1867947" cy="1123828"/>
              </a:xfrm>
              <a:custGeom>
                <a:avLst/>
                <a:gdLst/>
                <a:ahLst/>
                <a:cxnLst/>
                <a:rect l="l" t="t" r="r" b="b"/>
                <a:pathLst>
                  <a:path w="1867947" h="1123828" extrusionOk="0">
                    <a:moveTo>
                      <a:pt x="1854422" y="1122224"/>
                    </a:moveTo>
                    <a:lnTo>
                      <a:pt x="13526" y="59425"/>
                    </a:lnTo>
                    <a:cubicBezTo>
                      <a:pt x="5191" y="53395"/>
                      <a:pt x="181" y="43804"/>
                      <a:pt x="0" y="33517"/>
                    </a:cubicBezTo>
                    <a:lnTo>
                      <a:pt x="0" y="11895"/>
                    </a:lnTo>
                    <a:cubicBezTo>
                      <a:pt x="0" y="1894"/>
                      <a:pt x="6096" y="-2678"/>
                      <a:pt x="13526" y="1608"/>
                    </a:cubicBezTo>
                    <a:lnTo>
                      <a:pt x="1854422" y="1064122"/>
                    </a:lnTo>
                    <a:cubicBezTo>
                      <a:pt x="1862804" y="1070103"/>
                      <a:pt x="1867833" y="1079733"/>
                      <a:pt x="1867948" y="1090030"/>
                    </a:cubicBezTo>
                    <a:lnTo>
                      <a:pt x="1867948" y="1111747"/>
                    </a:lnTo>
                    <a:cubicBezTo>
                      <a:pt x="1867948" y="1121938"/>
                      <a:pt x="1861947" y="1126510"/>
                      <a:pt x="1854422" y="1122224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" name="Google Shape;146;p12"/>
              <p:cNvSpPr/>
              <p:nvPr/>
            </p:nvSpPr>
            <p:spPr>
              <a:xfrm>
                <a:off x="5482399" y="1596347"/>
                <a:ext cx="657230" cy="440903"/>
              </a:xfrm>
              <a:custGeom>
                <a:avLst/>
                <a:gdLst/>
                <a:ahLst/>
                <a:cxnLst/>
                <a:rect l="l" t="t" r="r" b="b"/>
                <a:pathLst>
                  <a:path w="657230" h="440903" extrusionOk="0">
                    <a:moveTo>
                      <a:pt x="647700" y="439716"/>
                    </a:moveTo>
                    <a:lnTo>
                      <a:pt x="9525" y="71480"/>
                    </a:lnTo>
                    <a:cubicBezTo>
                      <a:pt x="3610" y="67173"/>
                      <a:pt x="76" y="60320"/>
                      <a:pt x="0" y="53001"/>
                    </a:cubicBezTo>
                    <a:lnTo>
                      <a:pt x="0" y="8520"/>
                    </a:lnTo>
                    <a:cubicBezTo>
                      <a:pt x="0" y="1376"/>
                      <a:pt x="4381" y="-1958"/>
                      <a:pt x="9525" y="1185"/>
                    </a:cubicBezTo>
                    <a:lnTo>
                      <a:pt x="647700" y="369422"/>
                    </a:lnTo>
                    <a:cubicBezTo>
                      <a:pt x="653615" y="373729"/>
                      <a:pt x="657149" y="380581"/>
                      <a:pt x="657225" y="387900"/>
                    </a:cubicBezTo>
                    <a:lnTo>
                      <a:pt x="657225" y="432477"/>
                    </a:lnTo>
                    <a:cubicBezTo>
                      <a:pt x="657416" y="439526"/>
                      <a:pt x="653034" y="442860"/>
                      <a:pt x="647700" y="439716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" name="Google Shape;147;p12"/>
              <p:cNvSpPr/>
              <p:nvPr/>
            </p:nvSpPr>
            <p:spPr>
              <a:xfrm>
                <a:off x="5485731" y="1725601"/>
                <a:ext cx="490070" cy="322282"/>
              </a:xfrm>
              <a:custGeom>
                <a:avLst/>
                <a:gdLst/>
                <a:ahLst/>
                <a:cxnLst/>
                <a:rect l="l" t="t" r="r" b="b"/>
                <a:pathLst>
                  <a:path w="490070" h="322282" extrusionOk="0">
                    <a:moveTo>
                      <a:pt x="480538" y="321130"/>
                    </a:moveTo>
                    <a:lnTo>
                      <a:pt x="9527" y="49191"/>
                    </a:lnTo>
                    <a:cubicBezTo>
                      <a:pt x="3460" y="44756"/>
                      <a:pt x="-93" y="37658"/>
                      <a:pt x="2" y="30141"/>
                    </a:cubicBezTo>
                    <a:lnTo>
                      <a:pt x="2" y="8520"/>
                    </a:lnTo>
                    <a:cubicBezTo>
                      <a:pt x="2" y="1376"/>
                      <a:pt x="4288" y="-1958"/>
                      <a:pt x="9527" y="1185"/>
                    </a:cubicBezTo>
                    <a:lnTo>
                      <a:pt x="480538" y="273124"/>
                    </a:lnTo>
                    <a:cubicBezTo>
                      <a:pt x="486606" y="277563"/>
                      <a:pt x="490158" y="284659"/>
                      <a:pt x="490063" y="292174"/>
                    </a:cubicBezTo>
                    <a:lnTo>
                      <a:pt x="490063" y="314272"/>
                    </a:lnTo>
                    <a:cubicBezTo>
                      <a:pt x="490254" y="320940"/>
                      <a:pt x="486444" y="324178"/>
                      <a:pt x="480538" y="32113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" name="Google Shape;148;p12"/>
              <p:cNvSpPr/>
              <p:nvPr/>
            </p:nvSpPr>
            <p:spPr>
              <a:xfrm>
                <a:off x="5485731" y="1809557"/>
                <a:ext cx="490070" cy="322194"/>
              </a:xfrm>
              <a:custGeom>
                <a:avLst/>
                <a:gdLst/>
                <a:ahLst/>
                <a:cxnLst/>
                <a:rect l="l" t="t" r="r" b="b"/>
                <a:pathLst>
                  <a:path w="490070" h="322194" extrusionOk="0">
                    <a:moveTo>
                      <a:pt x="480538" y="321090"/>
                    </a:moveTo>
                    <a:lnTo>
                      <a:pt x="9527" y="49151"/>
                    </a:lnTo>
                    <a:cubicBezTo>
                      <a:pt x="3460" y="44715"/>
                      <a:pt x="-93" y="37618"/>
                      <a:pt x="2" y="30101"/>
                    </a:cubicBezTo>
                    <a:lnTo>
                      <a:pt x="2" y="8479"/>
                    </a:lnTo>
                    <a:cubicBezTo>
                      <a:pt x="2" y="1335"/>
                      <a:pt x="4288" y="-1903"/>
                      <a:pt x="9527" y="1145"/>
                    </a:cubicBezTo>
                    <a:lnTo>
                      <a:pt x="480538" y="273179"/>
                    </a:lnTo>
                    <a:cubicBezTo>
                      <a:pt x="486491" y="277456"/>
                      <a:pt x="490035" y="284323"/>
                      <a:pt x="490063" y="291657"/>
                    </a:cubicBezTo>
                    <a:lnTo>
                      <a:pt x="490063" y="313755"/>
                    </a:lnTo>
                    <a:cubicBezTo>
                      <a:pt x="490254" y="320899"/>
                      <a:pt x="486444" y="324042"/>
                      <a:pt x="480538" y="32109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" name="Google Shape;149;p12"/>
              <p:cNvSpPr/>
              <p:nvPr/>
            </p:nvSpPr>
            <p:spPr>
              <a:xfrm>
                <a:off x="5485733" y="1893472"/>
                <a:ext cx="401289" cy="270998"/>
              </a:xfrm>
              <a:custGeom>
                <a:avLst/>
                <a:gdLst/>
                <a:ahLst/>
                <a:cxnLst/>
                <a:rect l="l" t="t" r="r" b="b"/>
                <a:pathLst>
                  <a:path w="401289" h="270998" extrusionOk="0">
                    <a:moveTo>
                      <a:pt x="391763" y="269845"/>
                    </a:moveTo>
                    <a:lnTo>
                      <a:pt x="9525" y="49627"/>
                    </a:lnTo>
                    <a:cubicBezTo>
                      <a:pt x="3572" y="45351"/>
                      <a:pt x="29" y="38479"/>
                      <a:pt x="0" y="31149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391763" y="221839"/>
                    </a:lnTo>
                    <a:cubicBezTo>
                      <a:pt x="397821" y="226287"/>
                      <a:pt x="401364" y="233374"/>
                      <a:pt x="401288" y="240889"/>
                    </a:cubicBezTo>
                    <a:lnTo>
                      <a:pt x="401288" y="262987"/>
                    </a:lnTo>
                    <a:cubicBezTo>
                      <a:pt x="401384" y="269655"/>
                      <a:pt x="397097" y="272893"/>
                      <a:pt x="391763" y="269845"/>
                    </a:cubicBezTo>
                    <a:close/>
                  </a:path>
                </a:pathLst>
              </a:custGeom>
              <a:solidFill>
                <a:srgbClr val="BFCFB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" name="Google Shape;150;p12"/>
              <p:cNvSpPr/>
              <p:nvPr/>
            </p:nvSpPr>
            <p:spPr>
              <a:xfrm>
                <a:off x="5482398" y="2477545"/>
                <a:ext cx="657231" cy="440923"/>
              </a:xfrm>
              <a:custGeom>
                <a:avLst/>
                <a:gdLst/>
                <a:ahLst/>
                <a:cxnLst/>
                <a:rect l="l" t="t" r="r" b="b"/>
                <a:pathLst>
                  <a:path w="657231" h="440923" extrusionOk="0">
                    <a:moveTo>
                      <a:pt x="647701" y="439771"/>
                    </a:moveTo>
                    <a:lnTo>
                      <a:pt x="9526" y="71535"/>
                    </a:lnTo>
                    <a:cubicBezTo>
                      <a:pt x="3477" y="67077"/>
                      <a:pt x="-56" y="59990"/>
                      <a:pt x="1" y="52485"/>
                    </a:cubicBezTo>
                    <a:lnTo>
                      <a:pt x="1" y="8479"/>
                    </a:lnTo>
                    <a:cubicBezTo>
                      <a:pt x="1" y="1335"/>
                      <a:pt x="4382" y="-1903"/>
                      <a:pt x="9526" y="1145"/>
                    </a:cubicBezTo>
                    <a:lnTo>
                      <a:pt x="647701" y="369381"/>
                    </a:lnTo>
                    <a:cubicBezTo>
                      <a:pt x="653749" y="373839"/>
                      <a:pt x="657283" y="380926"/>
                      <a:pt x="657226" y="388431"/>
                    </a:cubicBezTo>
                    <a:lnTo>
                      <a:pt x="657226" y="432913"/>
                    </a:lnTo>
                    <a:cubicBezTo>
                      <a:pt x="657416" y="439581"/>
                      <a:pt x="653035" y="442819"/>
                      <a:pt x="647701" y="439771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" name="Google Shape;151;p12"/>
              <p:cNvSpPr/>
              <p:nvPr/>
            </p:nvSpPr>
            <p:spPr>
              <a:xfrm>
                <a:off x="5485733" y="2606854"/>
                <a:ext cx="490068" cy="322274"/>
              </a:xfrm>
              <a:custGeom>
                <a:avLst/>
                <a:gdLst/>
                <a:ahLst/>
                <a:cxnLst/>
                <a:rect l="l" t="t" r="r" b="b"/>
                <a:pathLst>
                  <a:path w="490068" h="322274" extrusionOk="0">
                    <a:moveTo>
                      <a:pt x="480536" y="321130"/>
                    </a:moveTo>
                    <a:lnTo>
                      <a:pt x="9525" y="49096"/>
                    </a:lnTo>
                    <a:cubicBezTo>
                      <a:pt x="3572" y="44819"/>
                      <a:pt x="29" y="37952"/>
                      <a:pt x="0" y="30618"/>
                    </a:cubicBezTo>
                    <a:lnTo>
                      <a:pt x="0" y="8520"/>
                    </a:lnTo>
                    <a:cubicBezTo>
                      <a:pt x="0" y="1376"/>
                      <a:pt x="4286" y="-1958"/>
                      <a:pt x="9525" y="1185"/>
                    </a:cubicBezTo>
                    <a:lnTo>
                      <a:pt x="480536" y="273124"/>
                    </a:lnTo>
                    <a:cubicBezTo>
                      <a:pt x="486470" y="277420"/>
                      <a:pt x="490004" y="284278"/>
                      <a:pt x="490061" y="291603"/>
                    </a:cubicBezTo>
                    <a:lnTo>
                      <a:pt x="490061" y="313796"/>
                    </a:lnTo>
                    <a:cubicBezTo>
                      <a:pt x="490252" y="320940"/>
                      <a:pt x="486442" y="324178"/>
                      <a:pt x="480536" y="32113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" name="Google Shape;152;p12"/>
              <p:cNvSpPr/>
              <p:nvPr/>
            </p:nvSpPr>
            <p:spPr>
              <a:xfrm>
                <a:off x="5485733" y="2690770"/>
                <a:ext cx="490068" cy="322283"/>
              </a:xfrm>
              <a:custGeom>
                <a:avLst/>
                <a:gdLst/>
                <a:ahLst/>
                <a:cxnLst/>
                <a:rect l="l" t="t" r="r" b="b"/>
                <a:pathLst>
                  <a:path w="490068" h="322283" extrusionOk="0">
                    <a:moveTo>
                      <a:pt x="480536" y="321130"/>
                    </a:moveTo>
                    <a:lnTo>
                      <a:pt x="9525" y="49191"/>
                    </a:lnTo>
                    <a:cubicBezTo>
                      <a:pt x="3591" y="44858"/>
                      <a:pt x="57" y="37971"/>
                      <a:pt x="0" y="30618"/>
                    </a:cubicBezTo>
                    <a:lnTo>
                      <a:pt x="0" y="8520"/>
                    </a:lnTo>
                    <a:cubicBezTo>
                      <a:pt x="0" y="1376"/>
                      <a:pt x="4286" y="-1958"/>
                      <a:pt x="9525" y="1185"/>
                    </a:cubicBezTo>
                    <a:lnTo>
                      <a:pt x="480536" y="273124"/>
                    </a:lnTo>
                    <a:cubicBezTo>
                      <a:pt x="486604" y="277563"/>
                      <a:pt x="490157" y="284659"/>
                      <a:pt x="490061" y="292174"/>
                    </a:cubicBezTo>
                    <a:lnTo>
                      <a:pt x="490061" y="314272"/>
                    </a:lnTo>
                    <a:cubicBezTo>
                      <a:pt x="490252" y="320940"/>
                      <a:pt x="486442" y="324178"/>
                      <a:pt x="480536" y="32113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" name="Google Shape;153;p12"/>
              <p:cNvSpPr/>
              <p:nvPr/>
            </p:nvSpPr>
            <p:spPr>
              <a:xfrm>
                <a:off x="5485733" y="2774725"/>
                <a:ext cx="401289" cy="271152"/>
              </a:xfrm>
              <a:custGeom>
                <a:avLst/>
                <a:gdLst/>
                <a:ahLst/>
                <a:cxnLst/>
                <a:rect l="l" t="t" r="r" b="b"/>
                <a:pathLst>
                  <a:path w="401289" h="271152" extrusionOk="0">
                    <a:moveTo>
                      <a:pt x="391763" y="269845"/>
                    </a:moveTo>
                    <a:lnTo>
                      <a:pt x="9525" y="49151"/>
                    </a:lnTo>
                    <a:cubicBezTo>
                      <a:pt x="3591" y="44817"/>
                      <a:pt x="57" y="37931"/>
                      <a:pt x="0" y="30577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391763" y="221839"/>
                    </a:lnTo>
                    <a:cubicBezTo>
                      <a:pt x="397697" y="226135"/>
                      <a:pt x="401231" y="232993"/>
                      <a:pt x="401288" y="240318"/>
                    </a:cubicBezTo>
                    <a:lnTo>
                      <a:pt x="401288" y="262511"/>
                    </a:lnTo>
                    <a:cubicBezTo>
                      <a:pt x="401384" y="269655"/>
                      <a:pt x="397097" y="273274"/>
                      <a:pt x="391763" y="269845"/>
                    </a:cubicBezTo>
                    <a:close/>
                  </a:path>
                </a:pathLst>
              </a:custGeom>
              <a:solidFill>
                <a:srgbClr val="BFCFB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" name="Google Shape;154;p12"/>
              <p:cNvSpPr/>
              <p:nvPr/>
            </p:nvSpPr>
            <p:spPr>
              <a:xfrm>
                <a:off x="6293929" y="2971606"/>
                <a:ext cx="893444" cy="828868"/>
              </a:xfrm>
              <a:custGeom>
                <a:avLst/>
                <a:gdLst/>
                <a:ahLst/>
                <a:cxnLst/>
                <a:rect l="l" t="t" r="r" b="b"/>
                <a:pathLst>
                  <a:path w="893444" h="828868" extrusionOk="0">
                    <a:moveTo>
                      <a:pt x="6858" y="55057"/>
                    </a:moveTo>
                    <a:cubicBezTo>
                      <a:pt x="6858" y="55057"/>
                      <a:pt x="77248" y="114113"/>
                      <a:pt x="178784" y="33436"/>
                    </a:cubicBezTo>
                    <a:cubicBezTo>
                      <a:pt x="251365" y="-26096"/>
                      <a:pt x="316230" y="7909"/>
                      <a:pt x="352330" y="28483"/>
                    </a:cubicBezTo>
                    <a:cubicBezTo>
                      <a:pt x="388430" y="49057"/>
                      <a:pt x="441007" y="61344"/>
                      <a:pt x="540068" y="240795"/>
                    </a:cubicBezTo>
                    <a:cubicBezTo>
                      <a:pt x="561489" y="276076"/>
                      <a:pt x="590845" y="305889"/>
                      <a:pt x="625793" y="327853"/>
                    </a:cubicBezTo>
                    <a:cubicBezTo>
                      <a:pt x="679228" y="358619"/>
                      <a:pt x="704850" y="343665"/>
                      <a:pt x="746855" y="280228"/>
                    </a:cubicBezTo>
                    <a:cubicBezTo>
                      <a:pt x="788861" y="216792"/>
                      <a:pt x="816293" y="146878"/>
                      <a:pt x="893445" y="192598"/>
                    </a:cubicBezTo>
                    <a:lnTo>
                      <a:pt x="893445" y="828868"/>
                    </a:lnTo>
                    <a:lnTo>
                      <a:pt x="0" y="313090"/>
                    </a:lnTo>
                    <a:lnTo>
                      <a:pt x="0" y="50867"/>
                    </a:lnTo>
                    <a:close/>
                  </a:path>
                </a:pathLst>
              </a:custGeom>
              <a:solidFill>
                <a:srgbClr val="F5F6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" name="Google Shape;155;p12"/>
              <p:cNvSpPr/>
              <p:nvPr/>
            </p:nvSpPr>
            <p:spPr>
              <a:xfrm>
                <a:off x="5485733" y="2024441"/>
                <a:ext cx="630461" cy="733619"/>
              </a:xfrm>
              <a:custGeom>
                <a:avLst/>
                <a:gdLst/>
                <a:ahLst/>
                <a:cxnLst/>
                <a:rect l="l" t="t" r="r" b="b"/>
                <a:pathLst>
                  <a:path w="630461" h="733619" extrusionOk="0">
                    <a:moveTo>
                      <a:pt x="620935" y="732474"/>
                    </a:moveTo>
                    <a:lnTo>
                      <a:pt x="9525" y="379478"/>
                    </a:lnTo>
                    <a:cubicBezTo>
                      <a:pt x="3591" y="375144"/>
                      <a:pt x="57" y="368257"/>
                      <a:pt x="0" y="360904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620935" y="354141"/>
                    </a:lnTo>
                    <a:cubicBezTo>
                      <a:pt x="626859" y="358485"/>
                      <a:pt x="630384" y="365371"/>
                      <a:pt x="630460" y="372715"/>
                    </a:cubicBezTo>
                    <a:lnTo>
                      <a:pt x="630460" y="725140"/>
                    </a:lnTo>
                    <a:cubicBezTo>
                      <a:pt x="630555" y="732284"/>
                      <a:pt x="626269" y="735522"/>
                      <a:pt x="620935" y="732474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" name="Google Shape;156;p12"/>
              <p:cNvSpPr/>
              <p:nvPr/>
            </p:nvSpPr>
            <p:spPr>
              <a:xfrm>
                <a:off x="6293834" y="3011804"/>
                <a:ext cx="893445" cy="788955"/>
              </a:xfrm>
              <a:custGeom>
                <a:avLst/>
                <a:gdLst/>
                <a:ahLst/>
                <a:cxnLst/>
                <a:rect l="l" t="t" r="r" b="b"/>
                <a:pathLst>
                  <a:path w="893445" h="788955" extrusionOk="0">
                    <a:moveTo>
                      <a:pt x="0" y="0"/>
                    </a:moveTo>
                    <a:lnTo>
                      <a:pt x="0" y="273177"/>
                    </a:lnTo>
                    <a:lnTo>
                      <a:pt x="893445" y="788956"/>
                    </a:lnTo>
                    <a:lnTo>
                      <a:pt x="893445" y="152591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" name="Google Shape;157;p12"/>
              <p:cNvSpPr/>
              <p:nvPr/>
            </p:nvSpPr>
            <p:spPr>
              <a:xfrm>
                <a:off x="6645021" y="3003137"/>
                <a:ext cx="9525" cy="483869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483869" extrusionOk="0">
                    <a:moveTo>
                      <a:pt x="0" y="0"/>
                    </a:moveTo>
                    <a:lnTo>
                      <a:pt x="0" y="483870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" name="Google Shape;158;p12"/>
              <p:cNvSpPr/>
              <p:nvPr/>
            </p:nvSpPr>
            <p:spPr>
              <a:xfrm>
                <a:off x="6918293" y="3309175"/>
                <a:ext cx="9525" cy="335661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335661" extrusionOk="0">
                    <a:moveTo>
                      <a:pt x="0" y="0"/>
                    </a:moveTo>
                    <a:lnTo>
                      <a:pt x="0" y="335661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" name="Google Shape;159;p12"/>
              <p:cNvSpPr/>
              <p:nvPr/>
            </p:nvSpPr>
            <p:spPr>
              <a:xfrm>
                <a:off x="6293834" y="2971929"/>
                <a:ext cx="893349" cy="341800"/>
              </a:xfrm>
              <a:custGeom>
                <a:avLst/>
                <a:gdLst/>
                <a:ahLst/>
                <a:cxnLst/>
                <a:rect l="l" t="t" r="r" b="b"/>
                <a:pathLst>
                  <a:path w="893349" h="341800" extrusionOk="0">
                    <a:moveTo>
                      <a:pt x="0" y="50543"/>
                    </a:moveTo>
                    <a:cubicBezTo>
                      <a:pt x="158496" y="148841"/>
                      <a:pt x="180975" y="-73282"/>
                      <a:pt x="353663" y="26350"/>
                    </a:cubicBezTo>
                    <a:cubicBezTo>
                      <a:pt x="526352" y="125981"/>
                      <a:pt x="502539" y="255997"/>
                      <a:pt x="629888" y="329626"/>
                    </a:cubicBezTo>
                    <a:cubicBezTo>
                      <a:pt x="757238" y="403254"/>
                      <a:pt x="760381" y="115694"/>
                      <a:pt x="893350" y="192466"/>
                    </a:cubicBezTo>
                  </a:path>
                </a:pathLst>
              </a:custGeom>
              <a:noFill/>
              <a:ln w="10375" cap="flat" cmpd="sng">
                <a:solidFill>
                  <a:srgbClr val="BFCFB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" name="Google Shape;160;p12"/>
              <p:cNvSpPr/>
              <p:nvPr/>
            </p:nvSpPr>
            <p:spPr>
              <a:xfrm rot="-1801764">
                <a:off x="6627823" y="2973379"/>
                <a:ext cx="34449" cy="59573"/>
              </a:xfrm>
              <a:custGeom>
                <a:avLst/>
                <a:gdLst/>
                <a:ahLst/>
                <a:cxnLst/>
                <a:rect l="l" t="t" r="r" b="b"/>
                <a:pathLst>
                  <a:path w="34480" h="59626" extrusionOk="0">
                    <a:moveTo>
                      <a:pt x="34481" y="29813"/>
                    </a:moveTo>
                    <a:cubicBezTo>
                      <a:pt x="34481" y="46279"/>
                      <a:pt x="26762" y="59626"/>
                      <a:pt x="17240" y="59626"/>
                    </a:cubicBezTo>
                    <a:cubicBezTo>
                      <a:pt x="7719" y="59626"/>
                      <a:pt x="0" y="46279"/>
                      <a:pt x="0" y="29813"/>
                    </a:cubicBezTo>
                    <a:cubicBezTo>
                      <a:pt x="0" y="13348"/>
                      <a:pt x="7719" y="0"/>
                      <a:pt x="17240" y="0"/>
                    </a:cubicBezTo>
                    <a:cubicBezTo>
                      <a:pt x="26762" y="0"/>
                      <a:pt x="34481" y="13348"/>
                      <a:pt x="34481" y="29813"/>
                    </a:cubicBezTo>
                    <a:close/>
                  </a:path>
                </a:pathLst>
              </a:custGeom>
              <a:solidFill>
                <a:srgbClr val="98A98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1" name="Google Shape;161;p12"/>
              <p:cNvSpPr/>
              <p:nvPr/>
            </p:nvSpPr>
            <p:spPr>
              <a:xfrm rot="-1790023">
                <a:off x="7183546" y="3143044"/>
                <a:ext cx="34600" cy="59833"/>
              </a:xfrm>
              <a:custGeom>
                <a:avLst/>
                <a:gdLst/>
                <a:ahLst/>
                <a:cxnLst/>
                <a:rect l="l" t="t" r="r" b="b"/>
                <a:pathLst>
                  <a:path w="34599" h="59831" extrusionOk="0">
                    <a:moveTo>
                      <a:pt x="34601" y="29917"/>
                    </a:moveTo>
                    <a:cubicBezTo>
                      <a:pt x="34601" y="46439"/>
                      <a:pt x="26855" y="59833"/>
                      <a:pt x="17301" y="59833"/>
                    </a:cubicBezTo>
                    <a:cubicBezTo>
                      <a:pt x="7747" y="59833"/>
                      <a:pt x="2" y="46439"/>
                      <a:pt x="2" y="29917"/>
                    </a:cubicBezTo>
                    <a:cubicBezTo>
                      <a:pt x="2" y="13395"/>
                      <a:pt x="7747" y="1"/>
                      <a:pt x="17301" y="1"/>
                    </a:cubicBezTo>
                    <a:cubicBezTo>
                      <a:pt x="26855" y="1"/>
                      <a:pt x="34601" y="13395"/>
                      <a:pt x="34601" y="29917"/>
                    </a:cubicBezTo>
                    <a:close/>
                  </a:path>
                </a:pathLst>
              </a:custGeom>
              <a:solidFill>
                <a:srgbClr val="98A98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2" name="Google Shape;162;p12"/>
              <p:cNvSpPr/>
              <p:nvPr/>
            </p:nvSpPr>
            <p:spPr>
              <a:xfrm rot="-1790023">
                <a:off x="6913571" y="3282356"/>
                <a:ext cx="34600" cy="59833"/>
              </a:xfrm>
              <a:custGeom>
                <a:avLst/>
                <a:gdLst/>
                <a:ahLst/>
                <a:cxnLst/>
                <a:rect l="l" t="t" r="r" b="b"/>
                <a:pathLst>
                  <a:path w="34599" h="59831" extrusionOk="0">
                    <a:moveTo>
                      <a:pt x="34601" y="29917"/>
                    </a:moveTo>
                    <a:cubicBezTo>
                      <a:pt x="34601" y="46439"/>
                      <a:pt x="26855" y="59833"/>
                      <a:pt x="17301" y="59833"/>
                    </a:cubicBezTo>
                    <a:cubicBezTo>
                      <a:pt x="7747" y="59833"/>
                      <a:pt x="2" y="46439"/>
                      <a:pt x="2" y="29917"/>
                    </a:cubicBezTo>
                    <a:cubicBezTo>
                      <a:pt x="2" y="13395"/>
                      <a:pt x="7747" y="1"/>
                      <a:pt x="17301" y="1"/>
                    </a:cubicBezTo>
                    <a:cubicBezTo>
                      <a:pt x="26855" y="1"/>
                      <a:pt x="34601" y="13395"/>
                      <a:pt x="34601" y="29917"/>
                    </a:cubicBezTo>
                    <a:close/>
                  </a:path>
                </a:pathLst>
              </a:custGeom>
              <a:solidFill>
                <a:srgbClr val="98A98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" name="Google Shape;163;p12"/>
              <p:cNvSpPr/>
              <p:nvPr/>
            </p:nvSpPr>
            <p:spPr>
              <a:xfrm rot="-1790023">
                <a:off x="6286614" y="3000522"/>
                <a:ext cx="34600" cy="59833"/>
              </a:xfrm>
              <a:custGeom>
                <a:avLst/>
                <a:gdLst/>
                <a:ahLst/>
                <a:cxnLst/>
                <a:rect l="l" t="t" r="r" b="b"/>
                <a:pathLst>
                  <a:path w="34599" h="59831" extrusionOk="0">
                    <a:moveTo>
                      <a:pt x="34600" y="29917"/>
                    </a:moveTo>
                    <a:cubicBezTo>
                      <a:pt x="34600" y="46439"/>
                      <a:pt x="26855" y="59833"/>
                      <a:pt x="17301" y="59833"/>
                    </a:cubicBezTo>
                    <a:cubicBezTo>
                      <a:pt x="7746" y="59833"/>
                      <a:pt x="1" y="46439"/>
                      <a:pt x="1" y="29917"/>
                    </a:cubicBezTo>
                    <a:cubicBezTo>
                      <a:pt x="1" y="13395"/>
                      <a:pt x="7746" y="1"/>
                      <a:pt x="17301" y="1"/>
                    </a:cubicBezTo>
                    <a:cubicBezTo>
                      <a:pt x="26855" y="1"/>
                      <a:pt x="34600" y="13395"/>
                      <a:pt x="34600" y="29917"/>
                    </a:cubicBezTo>
                    <a:close/>
                  </a:path>
                </a:pathLst>
              </a:custGeom>
              <a:solidFill>
                <a:srgbClr val="98A98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" name="Google Shape;164;p12"/>
              <p:cNvSpPr/>
              <p:nvPr/>
            </p:nvSpPr>
            <p:spPr>
              <a:xfrm>
                <a:off x="6272974" y="2328193"/>
                <a:ext cx="55632" cy="226128"/>
              </a:xfrm>
              <a:custGeom>
                <a:avLst/>
                <a:gdLst/>
                <a:ahLst/>
                <a:cxnLst/>
                <a:rect l="l" t="t" r="r" b="b"/>
                <a:pathLst>
                  <a:path w="55632" h="226128" extrusionOk="0">
                    <a:moveTo>
                      <a:pt x="46101" y="224982"/>
                    </a:moveTo>
                    <a:lnTo>
                      <a:pt x="9525" y="203837"/>
                    </a:lnTo>
                    <a:cubicBezTo>
                      <a:pt x="3610" y="199532"/>
                      <a:pt x="76" y="192674"/>
                      <a:pt x="0" y="185358"/>
                    </a:cubicBezTo>
                    <a:lnTo>
                      <a:pt x="0" y="8479"/>
                    </a:lnTo>
                    <a:cubicBezTo>
                      <a:pt x="0" y="1335"/>
                      <a:pt x="4382" y="-1903"/>
                      <a:pt x="9525" y="1145"/>
                    </a:cubicBezTo>
                    <a:lnTo>
                      <a:pt x="46101" y="22290"/>
                    </a:lnTo>
                    <a:cubicBezTo>
                      <a:pt x="52007" y="26605"/>
                      <a:pt x="55541" y="33454"/>
                      <a:pt x="55626" y="40769"/>
                    </a:cubicBezTo>
                    <a:lnTo>
                      <a:pt x="55626" y="217743"/>
                    </a:lnTo>
                    <a:cubicBezTo>
                      <a:pt x="55817" y="224506"/>
                      <a:pt x="51626" y="228126"/>
                      <a:pt x="46101" y="224982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" name="Google Shape;165;p12"/>
              <p:cNvSpPr/>
              <p:nvPr/>
            </p:nvSpPr>
            <p:spPr>
              <a:xfrm>
                <a:off x="6357270" y="2193891"/>
                <a:ext cx="55722" cy="409197"/>
              </a:xfrm>
              <a:custGeom>
                <a:avLst/>
                <a:gdLst/>
                <a:ahLst/>
                <a:cxnLst/>
                <a:rect l="l" t="t" r="r" b="b"/>
                <a:pathLst>
                  <a:path w="55722" h="409197" extrusionOk="0">
                    <a:moveTo>
                      <a:pt x="46196" y="408053"/>
                    </a:moveTo>
                    <a:lnTo>
                      <a:pt x="9525" y="387384"/>
                    </a:lnTo>
                    <a:cubicBezTo>
                      <a:pt x="3620" y="383031"/>
                      <a:pt x="86" y="376154"/>
                      <a:pt x="0" y="368810"/>
                    </a:cubicBezTo>
                    <a:lnTo>
                      <a:pt x="0" y="8479"/>
                    </a:lnTo>
                    <a:cubicBezTo>
                      <a:pt x="0" y="1335"/>
                      <a:pt x="4382" y="-1903"/>
                      <a:pt x="9525" y="1145"/>
                    </a:cubicBezTo>
                    <a:lnTo>
                      <a:pt x="46196" y="22290"/>
                    </a:lnTo>
                    <a:cubicBezTo>
                      <a:pt x="52254" y="26739"/>
                      <a:pt x="55797" y="33825"/>
                      <a:pt x="55721" y="41340"/>
                    </a:cubicBezTo>
                    <a:lnTo>
                      <a:pt x="55721" y="400719"/>
                    </a:lnTo>
                    <a:cubicBezTo>
                      <a:pt x="55817" y="407862"/>
                      <a:pt x="51530" y="411101"/>
                      <a:pt x="46196" y="408053"/>
                    </a:cubicBezTo>
                    <a:close/>
                  </a:path>
                </a:pathLst>
              </a:custGeom>
              <a:solidFill>
                <a:srgbClr val="BFCFB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" name="Google Shape;166;p12"/>
              <p:cNvSpPr/>
              <p:nvPr/>
            </p:nvSpPr>
            <p:spPr>
              <a:xfrm>
                <a:off x="6526149" y="2326193"/>
                <a:ext cx="55625" cy="374240"/>
              </a:xfrm>
              <a:custGeom>
                <a:avLst/>
                <a:gdLst/>
                <a:ahLst/>
                <a:cxnLst/>
                <a:rect l="l" t="t" r="r" b="b"/>
                <a:pathLst>
                  <a:path w="55625" h="374240" extrusionOk="0">
                    <a:moveTo>
                      <a:pt x="46101" y="373096"/>
                    </a:moveTo>
                    <a:lnTo>
                      <a:pt x="9525" y="351951"/>
                    </a:lnTo>
                    <a:cubicBezTo>
                      <a:pt x="3591" y="347617"/>
                      <a:pt x="57" y="340730"/>
                      <a:pt x="0" y="333377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46101" y="22290"/>
                    </a:lnTo>
                    <a:cubicBezTo>
                      <a:pt x="52006" y="26643"/>
                      <a:pt x="55540" y="33520"/>
                      <a:pt x="55626" y="40864"/>
                    </a:cubicBezTo>
                    <a:lnTo>
                      <a:pt x="55626" y="365762"/>
                    </a:lnTo>
                    <a:cubicBezTo>
                      <a:pt x="55626" y="372906"/>
                      <a:pt x="51245" y="376144"/>
                      <a:pt x="46101" y="373096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7" name="Google Shape;167;p12"/>
              <p:cNvSpPr/>
              <p:nvPr/>
            </p:nvSpPr>
            <p:spPr>
              <a:xfrm>
                <a:off x="6610350" y="2430587"/>
                <a:ext cx="55627" cy="318519"/>
              </a:xfrm>
              <a:custGeom>
                <a:avLst/>
                <a:gdLst/>
                <a:ahLst/>
                <a:cxnLst/>
                <a:rect l="l" t="t" r="r" b="b"/>
                <a:pathLst>
                  <a:path w="55627" h="318519" extrusionOk="0">
                    <a:moveTo>
                      <a:pt x="46006" y="317375"/>
                    </a:moveTo>
                    <a:lnTo>
                      <a:pt x="9525" y="296229"/>
                    </a:lnTo>
                    <a:cubicBezTo>
                      <a:pt x="3620" y="291915"/>
                      <a:pt x="86" y="285066"/>
                      <a:pt x="0" y="277751"/>
                    </a:cubicBezTo>
                    <a:lnTo>
                      <a:pt x="0" y="8479"/>
                    </a:lnTo>
                    <a:cubicBezTo>
                      <a:pt x="0" y="1335"/>
                      <a:pt x="4381" y="-1903"/>
                      <a:pt x="9525" y="1145"/>
                    </a:cubicBezTo>
                    <a:lnTo>
                      <a:pt x="46101" y="22290"/>
                    </a:lnTo>
                    <a:cubicBezTo>
                      <a:pt x="52035" y="26624"/>
                      <a:pt x="55569" y="33511"/>
                      <a:pt x="55626" y="40864"/>
                    </a:cubicBezTo>
                    <a:lnTo>
                      <a:pt x="55626" y="310041"/>
                    </a:lnTo>
                    <a:cubicBezTo>
                      <a:pt x="55721" y="317184"/>
                      <a:pt x="51435" y="320423"/>
                      <a:pt x="46006" y="317375"/>
                    </a:cubicBezTo>
                    <a:close/>
                  </a:path>
                </a:pathLst>
              </a:custGeom>
              <a:solidFill>
                <a:srgbClr val="BFCFB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" name="Google Shape;168;p12"/>
              <p:cNvSpPr/>
              <p:nvPr/>
            </p:nvSpPr>
            <p:spPr>
              <a:xfrm>
                <a:off x="6778179" y="2662902"/>
                <a:ext cx="55632" cy="183161"/>
              </a:xfrm>
              <a:custGeom>
                <a:avLst/>
                <a:gdLst/>
                <a:ahLst/>
                <a:cxnLst/>
                <a:rect l="l" t="t" r="r" b="b"/>
                <a:pathLst>
                  <a:path w="55632" h="183161" extrusionOk="0">
                    <a:moveTo>
                      <a:pt x="46102" y="182025"/>
                    </a:moveTo>
                    <a:lnTo>
                      <a:pt x="9526" y="160879"/>
                    </a:lnTo>
                    <a:cubicBezTo>
                      <a:pt x="3477" y="156421"/>
                      <a:pt x="-56" y="149335"/>
                      <a:pt x="1" y="141829"/>
                    </a:cubicBezTo>
                    <a:lnTo>
                      <a:pt x="1" y="8479"/>
                    </a:lnTo>
                    <a:cubicBezTo>
                      <a:pt x="1" y="1335"/>
                      <a:pt x="4382" y="-1903"/>
                      <a:pt x="9526" y="1145"/>
                    </a:cubicBezTo>
                    <a:lnTo>
                      <a:pt x="46102" y="22290"/>
                    </a:lnTo>
                    <a:cubicBezTo>
                      <a:pt x="52036" y="26624"/>
                      <a:pt x="55570" y="33511"/>
                      <a:pt x="55627" y="40864"/>
                    </a:cubicBezTo>
                    <a:lnTo>
                      <a:pt x="55627" y="174214"/>
                    </a:lnTo>
                    <a:cubicBezTo>
                      <a:pt x="55817" y="181834"/>
                      <a:pt x="51245" y="185073"/>
                      <a:pt x="46102" y="182025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" name="Google Shape;169;p12"/>
              <p:cNvSpPr/>
              <p:nvPr/>
            </p:nvSpPr>
            <p:spPr>
              <a:xfrm>
                <a:off x="6862476" y="2392923"/>
                <a:ext cx="55722" cy="501818"/>
              </a:xfrm>
              <a:custGeom>
                <a:avLst/>
                <a:gdLst/>
                <a:ahLst/>
                <a:cxnLst/>
                <a:rect l="l" t="t" r="r" b="b"/>
                <a:pathLst>
                  <a:path w="55722" h="501818" extrusionOk="0">
                    <a:moveTo>
                      <a:pt x="46196" y="500676"/>
                    </a:moveTo>
                    <a:lnTo>
                      <a:pt x="9525" y="479531"/>
                    </a:lnTo>
                    <a:cubicBezTo>
                      <a:pt x="3620" y="475178"/>
                      <a:pt x="86" y="468301"/>
                      <a:pt x="0" y="460957"/>
                    </a:cubicBezTo>
                    <a:lnTo>
                      <a:pt x="0" y="8520"/>
                    </a:lnTo>
                    <a:cubicBezTo>
                      <a:pt x="0" y="1376"/>
                      <a:pt x="4381" y="-1958"/>
                      <a:pt x="9525" y="1185"/>
                    </a:cubicBezTo>
                    <a:lnTo>
                      <a:pt x="46196" y="22331"/>
                    </a:lnTo>
                    <a:cubicBezTo>
                      <a:pt x="52130" y="26627"/>
                      <a:pt x="55664" y="33485"/>
                      <a:pt x="55721" y="40809"/>
                    </a:cubicBezTo>
                    <a:lnTo>
                      <a:pt x="55721" y="493152"/>
                    </a:lnTo>
                    <a:cubicBezTo>
                      <a:pt x="55816" y="500486"/>
                      <a:pt x="51530" y="503724"/>
                      <a:pt x="46196" y="500676"/>
                    </a:cubicBezTo>
                    <a:close/>
                  </a:path>
                </a:pathLst>
              </a:custGeom>
              <a:solidFill>
                <a:srgbClr val="BFCFB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0" name="Google Shape;170;p12"/>
              <p:cNvSpPr/>
              <p:nvPr/>
            </p:nvSpPr>
            <p:spPr>
              <a:xfrm>
                <a:off x="7068216" y="2830406"/>
                <a:ext cx="55722" cy="183106"/>
              </a:xfrm>
              <a:custGeom>
                <a:avLst/>
                <a:gdLst/>
                <a:ahLst/>
                <a:cxnLst/>
                <a:rect l="l" t="t" r="r" b="b"/>
                <a:pathLst>
                  <a:path w="55722" h="183106" extrusionOk="0">
                    <a:moveTo>
                      <a:pt x="46196" y="181970"/>
                    </a:moveTo>
                    <a:lnTo>
                      <a:pt x="9525" y="160443"/>
                    </a:lnTo>
                    <a:cubicBezTo>
                      <a:pt x="3620" y="156090"/>
                      <a:pt x="86" y="149213"/>
                      <a:pt x="0" y="141870"/>
                    </a:cubicBezTo>
                    <a:lnTo>
                      <a:pt x="0" y="8520"/>
                    </a:lnTo>
                    <a:cubicBezTo>
                      <a:pt x="0" y="1376"/>
                      <a:pt x="4381" y="-1958"/>
                      <a:pt x="9525" y="1185"/>
                    </a:cubicBezTo>
                    <a:lnTo>
                      <a:pt x="46196" y="22331"/>
                    </a:lnTo>
                    <a:cubicBezTo>
                      <a:pt x="52130" y="26627"/>
                      <a:pt x="55664" y="33485"/>
                      <a:pt x="55721" y="40809"/>
                    </a:cubicBezTo>
                    <a:lnTo>
                      <a:pt x="55721" y="174159"/>
                    </a:lnTo>
                    <a:cubicBezTo>
                      <a:pt x="55816" y="181779"/>
                      <a:pt x="51530" y="185018"/>
                      <a:pt x="46196" y="18197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1" name="Google Shape;171;p12"/>
              <p:cNvSpPr/>
              <p:nvPr/>
            </p:nvSpPr>
            <p:spPr>
              <a:xfrm>
                <a:off x="7152513" y="2836026"/>
                <a:ext cx="55727" cy="226167"/>
              </a:xfrm>
              <a:custGeom>
                <a:avLst/>
                <a:gdLst/>
                <a:ahLst/>
                <a:cxnLst/>
                <a:rect l="l" t="t" r="r" b="b"/>
                <a:pathLst>
                  <a:path w="55727" h="226167" extrusionOk="0">
                    <a:moveTo>
                      <a:pt x="46196" y="225023"/>
                    </a:moveTo>
                    <a:lnTo>
                      <a:pt x="9525" y="203877"/>
                    </a:lnTo>
                    <a:cubicBezTo>
                      <a:pt x="3591" y="199582"/>
                      <a:pt x="57" y="192724"/>
                      <a:pt x="0" y="185399"/>
                    </a:cubicBezTo>
                    <a:lnTo>
                      <a:pt x="0" y="8520"/>
                    </a:lnTo>
                    <a:cubicBezTo>
                      <a:pt x="0" y="1376"/>
                      <a:pt x="4286" y="-1958"/>
                      <a:pt x="9525" y="1185"/>
                    </a:cubicBezTo>
                    <a:lnTo>
                      <a:pt x="46196" y="22331"/>
                    </a:lnTo>
                    <a:cubicBezTo>
                      <a:pt x="52111" y="26636"/>
                      <a:pt x="55645" y="33494"/>
                      <a:pt x="55721" y="40809"/>
                    </a:cubicBezTo>
                    <a:lnTo>
                      <a:pt x="55721" y="217689"/>
                    </a:lnTo>
                    <a:cubicBezTo>
                      <a:pt x="55912" y="224832"/>
                      <a:pt x="51530" y="228071"/>
                      <a:pt x="46196" y="225023"/>
                    </a:cubicBezTo>
                    <a:close/>
                  </a:path>
                </a:pathLst>
              </a:custGeom>
              <a:solidFill>
                <a:srgbClr val="BFCFB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2" name="Google Shape;172;p12"/>
            <p:cNvSpPr/>
            <p:nvPr/>
          </p:nvSpPr>
          <p:spPr>
            <a:xfrm>
              <a:off x="6986665" y="3342725"/>
              <a:ext cx="1789199" cy="1033007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942784" y="1292066"/>
                  </a:moveTo>
                  <a:lnTo>
                    <a:pt x="0" y="747713"/>
                  </a:lnTo>
                  <a:lnTo>
                    <a:pt x="1295114" y="0"/>
                  </a:lnTo>
                  <a:lnTo>
                    <a:pt x="2237899" y="544259"/>
                  </a:lnTo>
                  <a:lnTo>
                    <a:pt x="942784" y="1292066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12"/>
            <p:cNvSpPr/>
            <p:nvPr/>
          </p:nvSpPr>
          <p:spPr>
            <a:xfrm>
              <a:off x="7014156" y="3327342"/>
              <a:ext cx="1789199" cy="1033007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2206847" y="526447"/>
                  </a:moveTo>
                  <a:lnTo>
                    <a:pt x="1295210" y="0"/>
                  </a:lnTo>
                  <a:lnTo>
                    <a:pt x="31052" y="729901"/>
                  </a:lnTo>
                  <a:lnTo>
                    <a:pt x="0" y="711994"/>
                  </a:lnTo>
                  <a:lnTo>
                    <a:pt x="0" y="747808"/>
                  </a:lnTo>
                  <a:lnTo>
                    <a:pt x="942785" y="1292066"/>
                  </a:lnTo>
                  <a:lnTo>
                    <a:pt x="2237899" y="544354"/>
                  </a:lnTo>
                  <a:lnTo>
                    <a:pt x="2237899" y="508540"/>
                  </a:lnTo>
                  <a:lnTo>
                    <a:pt x="2206847" y="52644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12"/>
            <p:cNvSpPr/>
            <p:nvPr/>
          </p:nvSpPr>
          <p:spPr>
            <a:xfrm>
              <a:off x="7014156" y="3298709"/>
              <a:ext cx="1789199" cy="1033007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942785" y="1292066"/>
                  </a:moveTo>
                  <a:lnTo>
                    <a:pt x="0" y="747808"/>
                  </a:lnTo>
                  <a:lnTo>
                    <a:pt x="1295210" y="0"/>
                  </a:lnTo>
                  <a:lnTo>
                    <a:pt x="2237899" y="544354"/>
                  </a:lnTo>
                  <a:lnTo>
                    <a:pt x="942785" y="1292066"/>
                  </a:lnTo>
                  <a:close/>
                </a:path>
              </a:pathLst>
            </a:custGeom>
            <a:solidFill>
              <a:srgbClr val="FAFB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175;p12"/>
            <p:cNvSpPr/>
            <p:nvPr/>
          </p:nvSpPr>
          <p:spPr>
            <a:xfrm>
              <a:off x="7976493" y="3396565"/>
              <a:ext cx="664277" cy="383503"/>
            </a:xfrm>
            <a:custGeom>
              <a:avLst/>
              <a:gdLst/>
              <a:ahLst/>
              <a:cxnLst/>
              <a:rect l="l" t="t" r="r" b="b"/>
              <a:pathLst>
                <a:path w="830865" h="479678" extrusionOk="0">
                  <a:moveTo>
                    <a:pt x="755904" y="479679"/>
                  </a:moveTo>
                  <a:lnTo>
                    <a:pt x="0" y="43243"/>
                  </a:lnTo>
                  <a:lnTo>
                    <a:pt x="74867" y="0"/>
                  </a:lnTo>
                  <a:lnTo>
                    <a:pt x="830866" y="436436"/>
                  </a:lnTo>
                  <a:lnTo>
                    <a:pt x="755904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Google Shape;176;p12"/>
            <p:cNvSpPr/>
            <p:nvPr/>
          </p:nvSpPr>
          <p:spPr>
            <a:xfrm>
              <a:off x="7912754" y="3450709"/>
              <a:ext cx="634273" cy="366217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6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177;p12"/>
            <p:cNvSpPr/>
            <p:nvPr/>
          </p:nvSpPr>
          <p:spPr>
            <a:xfrm>
              <a:off x="7863331" y="3479190"/>
              <a:ext cx="634273" cy="366217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178;p12"/>
            <p:cNvSpPr/>
            <p:nvPr/>
          </p:nvSpPr>
          <p:spPr>
            <a:xfrm>
              <a:off x="7813984" y="3507747"/>
              <a:ext cx="634273" cy="366217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179;p12"/>
            <p:cNvSpPr/>
            <p:nvPr/>
          </p:nvSpPr>
          <p:spPr>
            <a:xfrm>
              <a:off x="7451727" y="3699575"/>
              <a:ext cx="664201" cy="383503"/>
            </a:xfrm>
            <a:custGeom>
              <a:avLst/>
              <a:gdLst/>
              <a:ahLst/>
              <a:cxnLst/>
              <a:rect l="l" t="t" r="r" b="b"/>
              <a:pathLst>
                <a:path w="830770" h="479679" extrusionOk="0">
                  <a:moveTo>
                    <a:pt x="756000" y="479679"/>
                  </a:moveTo>
                  <a:lnTo>
                    <a:pt x="0" y="43244"/>
                  </a:lnTo>
                  <a:lnTo>
                    <a:pt x="74962" y="0"/>
                  </a:lnTo>
                  <a:lnTo>
                    <a:pt x="830771" y="436436"/>
                  </a:lnTo>
                  <a:lnTo>
                    <a:pt x="756000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180;p12"/>
            <p:cNvSpPr/>
            <p:nvPr/>
          </p:nvSpPr>
          <p:spPr>
            <a:xfrm>
              <a:off x="7387988" y="3753643"/>
              <a:ext cx="592922" cy="342381"/>
            </a:xfrm>
            <a:custGeom>
              <a:avLst/>
              <a:gdLst/>
              <a:ahLst/>
              <a:cxnLst/>
              <a:rect l="l" t="t" r="r" b="b"/>
              <a:pathLst>
                <a:path w="741616" h="428244" extrusionOk="0">
                  <a:moveTo>
                    <a:pt x="704184" y="428244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41617" y="406622"/>
                  </a:lnTo>
                  <a:lnTo>
                    <a:pt x="704184" y="42824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181;p12"/>
            <p:cNvSpPr/>
            <p:nvPr/>
          </p:nvSpPr>
          <p:spPr>
            <a:xfrm>
              <a:off x="7338565" y="3782200"/>
              <a:ext cx="581727" cy="335832"/>
            </a:xfrm>
            <a:custGeom>
              <a:avLst/>
              <a:gdLst/>
              <a:ahLst/>
              <a:cxnLst/>
              <a:rect l="l" t="t" r="r" b="b"/>
              <a:pathLst>
                <a:path w="727614" h="420052" extrusionOk="0">
                  <a:moveTo>
                    <a:pt x="690181" y="420053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27615" y="398431"/>
                  </a:lnTo>
                  <a:lnTo>
                    <a:pt x="690181" y="42005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182;p12"/>
            <p:cNvSpPr/>
            <p:nvPr/>
          </p:nvSpPr>
          <p:spPr>
            <a:xfrm>
              <a:off x="7289218" y="3810681"/>
              <a:ext cx="496361" cy="286637"/>
            </a:xfrm>
            <a:custGeom>
              <a:avLst/>
              <a:gdLst/>
              <a:ahLst/>
              <a:cxnLst/>
              <a:rect l="l" t="t" r="r" b="b"/>
              <a:pathLst>
                <a:path w="620839" h="358520" extrusionOk="0">
                  <a:moveTo>
                    <a:pt x="583406" y="358521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620840" y="336899"/>
                  </a:lnTo>
                  <a:lnTo>
                    <a:pt x="583406" y="35852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12"/>
            <p:cNvSpPr/>
            <p:nvPr/>
          </p:nvSpPr>
          <p:spPr>
            <a:xfrm>
              <a:off x="7582329" y="3561435"/>
              <a:ext cx="337202" cy="194645"/>
            </a:xfrm>
            <a:custGeom>
              <a:avLst/>
              <a:gdLst/>
              <a:ahLst/>
              <a:cxnLst/>
              <a:rect l="l" t="t" r="r" b="b"/>
              <a:pathLst>
                <a:path w="421766" h="243458" extrusionOk="0">
                  <a:moveTo>
                    <a:pt x="210883" y="243459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729"/>
                  </a:lnTo>
                  <a:lnTo>
                    <a:pt x="210883" y="24345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12"/>
            <p:cNvSpPr/>
            <p:nvPr/>
          </p:nvSpPr>
          <p:spPr>
            <a:xfrm>
              <a:off x="7800200" y="3687162"/>
              <a:ext cx="337202" cy="194721"/>
            </a:xfrm>
            <a:custGeom>
              <a:avLst/>
              <a:gdLst/>
              <a:ahLst/>
              <a:cxnLst/>
              <a:rect l="l" t="t" r="r" b="b"/>
              <a:pathLst>
                <a:path w="421766" h="243554" extrusionOk="0">
                  <a:moveTo>
                    <a:pt x="210884" y="243554"/>
                  </a:moveTo>
                  <a:lnTo>
                    <a:pt x="0" y="121825"/>
                  </a:lnTo>
                  <a:lnTo>
                    <a:pt x="210884" y="0"/>
                  </a:lnTo>
                  <a:lnTo>
                    <a:pt x="421767" y="121825"/>
                  </a:lnTo>
                  <a:lnTo>
                    <a:pt x="210884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12"/>
            <p:cNvSpPr/>
            <p:nvPr/>
          </p:nvSpPr>
          <p:spPr>
            <a:xfrm>
              <a:off x="8018073" y="3812966"/>
              <a:ext cx="337202" cy="194721"/>
            </a:xfrm>
            <a:custGeom>
              <a:avLst/>
              <a:gdLst/>
              <a:ahLst/>
              <a:cxnLst/>
              <a:rect l="l" t="t" r="r" b="b"/>
              <a:pathLst>
                <a:path w="421766" h="243554" extrusionOk="0">
                  <a:moveTo>
                    <a:pt x="210883" y="243554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825"/>
                  </a:lnTo>
                  <a:lnTo>
                    <a:pt x="210883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12"/>
            <p:cNvSpPr/>
            <p:nvPr/>
          </p:nvSpPr>
          <p:spPr>
            <a:xfrm>
              <a:off x="6687910" y="670084"/>
              <a:ext cx="163899" cy="239625"/>
            </a:xfrm>
            <a:custGeom>
              <a:avLst/>
              <a:gdLst/>
              <a:ahLst/>
              <a:cxnLst/>
              <a:rect l="l" t="t" r="r" b="b"/>
              <a:pathLst>
                <a:path w="205002" h="299719" extrusionOk="0">
                  <a:moveTo>
                    <a:pt x="72307" y="9903"/>
                  </a:moveTo>
                  <a:cubicBezTo>
                    <a:pt x="80498" y="-3146"/>
                    <a:pt x="142792" y="-11814"/>
                    <a:pt x="163271" y="41050"/>
                  </a:cubicBezTo>
                  <a:cubicBezTo>
                    <a:pt x="171081" y="61052"/>
                    <a:pt x="169843" y="112201"/>
                    <a:pt x="176320" y="144396"/>
                  </a:cubicBezTo>
                  <a:cubicBezTo>
                    <a:pt x="182797" y="176590"/>
                    <a:pt x="198227" y="194783"/>
                    <a:pt x="203657" y="220596"/>
                  </a:cubicBezTo>
                  <a:cubicBezTo>
                    <a:pt x="209086" y="246409"/>
                    <a:pt x="200228" y="290414"/>
                    <a:pt x="136982" y="298129"/>
                  </a:cubicBezTo>
                  <a:cubicBezTo>
                    <a:pt x="73736" y="305845"/>
                    <a:pt x="26111" y="284032"/>
                    <a:pt x="11252" y="263935"/>
                  </a:cubicBezTo>
                  <a:cubicBezTo>
                    <a:pt x="-3607" y="243837"/>
                    <a:pt x="-3893" y="201260"/>
                    <a:pt x="11252" y="178210"/>
                  </a:cubicBezTo>
                  <a:cubicBezTo>
                    <a:pt x="26396" y="155159"/>
                    <a:pt x="38398" y="136776"/>
                    <a:pt x="38017" y="10696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12"/>
            <p:cNvSpPr/>
            <p:nvPr/>
          </p:nvSpPr>
          <p:spPr>
            <a:xfrm>
              <a:off x="6700339" y="668001"/>
              <a:ext cx="78506" cy="96744"/>
            </a:xfrm>
            <a:custGeom>
              <a:avLst/>
              <a:gdLst/>
              <a:ahLst/>
              <a:cxnLst/>
              <a:rect l="l" t="t" r="r" b="b"/>
              <a:pathLst>
                <a:path w="98194" h="121006" extrusionOk="0">
                  <a:moveTo>
                    <a:pt x="98195" y="3459"/>
                  </a:moveTo>
                  <a:cubicBezTo>
                    <a:pt x="98195" y="3459"/>
                    <a:pt x="50570" y="-9685"/>
                    <a:pt x="22471" y="15270"/>
                  </a:cubicBezTo>
                  <a:cubicBezTo>
                    <a:pt x="3316" y="32880"/>
                    <a:pt x="-4399" y="59709"/>
                    <a:pt x="2468" y="84803"/>
                  </a:cubicBezTo>
                  <a:cubicBezTo>
                    <a:pt x="6278" y="99662"/>
                    <a:pt x="13803" y="119855"/>
                    <a:pt x="25614" y="120998"/>
                  </a:cubicBezTo>
                  <a:cubicBezTo>
                    <a:pt x="37425" y="122141"/>
                    <a:pt x="98195" y="3459"/>
                    <a:pt x="98195" y="3459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12"/>
            <p:cNvSpPr/>
            <p:nvPr/>
          </p:nvSpPr>
          <p:spPr>
            <a:xfrm>
              <a:off x="6715688" y="773039"/>
              <a:ext cx="96838" cy="108380"/>
            </a:xfrm>
            <a:custGeom>
              <a:avLst/>
              <a:gdLst/>
              <a:ahLst/>
              <a:cxnLst/>
              <a:rect l="l" t="t" r="r" b="b"/>
              <a:pathLst>
                <a:path w="121123" h="135560" extrusionOk="0">
                  <a:moveTo>
                    <a:pt x="96617" y="0"/>
                  </a:moveTo>
                  <a:cubicBezTo>
                    <a:pt x="96617" y="0"/>
                    <a:pt x="93569" y="52387"/>
                    <a:pt x="94522" y="56197"/>
                  </a:cubicBezTo>
                  <a:cubicBezTo>
                    <a:pt x="95474" y="60008"/>
                    <a:pt x="115000" y="63722"/>
                    <a:pt x="120525" y="68294"/>
                  </a:cubicBezTo>
                  <a:cubicBezTo>
                    <a:pt x="126049" y="72866"/>
                    <a:pt x="91950" y="125921"/>
                    <a:pt x="74805" y="133826"/>
                  </a:cubicBezTo>
                  <a:cubicBezTo>
                    <a:pt x="57660" y="141732"/>
                    <a:pt x="4129" y="121539"/>
                    <a:pt x="414" y="94964"/>
                  </a:cubicBezTo>
                  <a:cubicBezTo>
                    <a:pt x="-3015" y="70580"/>
                    <a:pt x="15750" y="51530"/>
                    <a:pt x="22989" y="44863"/>
                  </a:cubicBezTo>
                  <a:cubicBezTo>
                    <a:pt x="27875" y="44509"/>
                    <a:pt x="32771" y="44509"/>
                    <a:pt x="37657" y="44863"/>
                  </a:cubicBezTo>
                  <a:lnTo>
                    <a:pt x="39276" y="19526"/>
                  </a:lnTo>
                  <a:cubicBezTo>
                    <a:pt x="62613" y="11335"/>
                    <a:pt x="96617" y="0"/>
                    <a:pt x="96617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12"/>
            <p:cNvSpPr/>
            <p:nvPr/>
          </p:nvSpPr>
          <p:spPr>
            <a:xfrm>
              <a:off x="6550295" y="816287"/>
              <a:ext cx="182749" cy="260151"/>
            </a:xfrm>
            <a:custGeom>
              <a:avLst/>
              <a:gdLst/>
              <a:ahLst/>
              <a:cxnLst/>
              <a:rect l="l" t="t" r="r" b="b"/>
              <a:pathLst>
                <a:path w="228579" h="325392" extrusionOk="0">
                  <a:moveTo>
                    <a:pt x="149659" y="225085"/>
                  </a:moveTo>
                  <a:cubicBezTo>
                    <a:pt x="134829" y="245426"/>
                    <a:pt x="117303" y="263658"/>
                    <a:pt x="97557" y="279282"/>
                  </a:cubicBezTo>
                  <a:cubicBezTo>
                    <a:pt x="91252" y="285914"/>
                    <a:pt x="85308" y="292878"/>
                    <a:pt x="79746" y="300142"/>
                  </a:cubicBezTo>
                  <a:cubicBezTo>
                    <a:pt x="70392" y="310933"/>
                    <a:pt x="58276" y="318969"/>
                    <a:pt x="44694" y="323383"/>
                  </a:cubicBezTo>
                  <a:cubicBezTo>
                    <a:pt x="32883" y="326431"/>
                    <a:pt x="27930" y="325669"/>
                    <a:pt x="25644" y="323383"/>
                  </a:cubicBezTo>
                  <a:cubicBezTo>
                    <a:pt x="23358" y="321097"/>
                    <a:pt x="24596" y="317858"/>
                    <a:pt x="29739" y="315763"/>
                  </a:cubicBezTo>
                  <a:cubicBezTo>
                    <a:pt x="38150" y="313277"/>
                    <a:pt x="45961" y="309096"/>
                    <a:pt x="52695" y="303475"/>
                  </a:cubicBezTo>
                  <a:cubicBezTo>
                    <a:pt x="52695" y="303475"/>
                    <a:pt x="41741" y="308524"/>
                    <a:pt x="34788" y="310905"/>
                  </a:cubicBezTo>
                  <a:cubicBezTo>
                    <a:pt x="28644" y="313041"/>
                    <a:pt x="22234" y="314323"/>
                    <a:pt x="15738" y="314715"/>
                  </a:cubicBezTo>
                  <a:cubicBezTo>
                    <a:pt x="9165" y="314715"/>
                    <a:pt x="2403" y="307190"/>
                    <a:pt x="7546" y="305190"/>
                  </a:cubicBezTo>
                  <a:cubicBezTo>
                    <a:pt x="12690" y="303190"/>
                    <a:pt x="17071" y="302713"/>
                    <a:pt x="27549" y="298999"/>
                  </a:cubicBezTo>
                  <a:cubicBezTo>
                    <a:pt x="32921" y="297080"/>
                    <a:pt x="38017" y="294454"/>
                    <a:pt x="42693" y="291188"/>
                  </a:cubicBezTo>
                  <a:cubicBezTo>
                    <a:pt x="35655" y="293262"/>
                    <a:pt x="28454" y="294759"/>
                    <a:pt x="21167" y="295665"/>
                  </a:cubicBezTo>
                  <a:cubicBezTo>
                    <a:pt x="15090" y="296657"/>
                    <a:pt x="8851" y="295932"/>
                    <a:pt x="3165" y="293569"/>
                  </a:cubicBezTo>
                  <a:cubicBezTo>
                    <a:pt x="117" y="292236"/>
                    <a:pt x="-2550" y="286711"/>
                    <a:pt x="4308" y="284902"/>
                  </a:cubicBezTo>
                  <a:cubicBezTo>
                    <a:pt x="13166" y="284041"/>
                    <a:pt x="21881" y="282023"/>
                    <a:pt x="30216" y="278901"/>
                  </a:cubicBezTo>
                  <a:cubicBezTo>
                    <a:pt x="38217" y="275281"/>
                    <a:pt x="43265" y="271471"/>
                    <a:pt x="41455" y="270709"/>
                  </a:cubicBezTo>
                  <a:cubicBezTo>
                    <a:pt x="39645" y="269947"/>
                    <a:pt x="35169" y="272424"/>
                    <a:pt x="27168" y="271852"/>
                  </a:cubicBezTo>
                  <a:cubicBezTo>
                    <a:pt x="19167" y="271281"/>
                    <a:pt x="11642" y="266137"/>
                    <a:pt x="11737" y="262327"/>
                  </a:cubicBezTo>
                  <a:cubicBezTo>
                    <a:pt x="11832" y="258517"/>
                    <a:pt x="13452" y="260422"/>
                    <a:pt x="21262" y="259756"/>
                  </a:cubicBezTo>
                  <a:cubicBezTo>
                    <a:pt x="29559" y="257716"/>
                    <a:pt x="37998" y="256284"/>
                    <a:pt x="46503" y="255469"/>
                  </a:cubicBezTo>
                  <a:cubicBezTo>
                    <a:pt x="54924" y="255791"/>
                    <a:pt x="63344" y="254795"/>
                    <a:pt x="71459" y="252517"/>
                  </a:cubicBezTo>
                  <a:cubicBezTo>
                    <a:pt x="79936" y="249945"/>
                    <a:pt x="99081" y="226990"/>
                    <a:pt x="113750" y="205939"/>
                  </a:cubicBezTo>
                  <a:cubicBezTo>
                    <a:pt x="129714" y="182391"/>
                    <a:pt x="142344" y="156747"/>
                    <a:pt x="151278" y="129739"/>
                  </a:cubicBezTo>
                  <a:cubicBezTo>
                    <a:pt x="160041" y="101164"/>
                    <a:pt x="170328" y="46586"/>
                    <a:pt x="178044" y="27727"/>
                  </a:cubicBezTo>
                  <a:cubicBezTo>
                    <a:pt x="185759" y="8867"/>
                    <a:pt x="198427" y="390"/>
                    <a:pt x="210714" y="9"/>
                  </a:cubicBezTo>
                  <a:cubicBezTo>
                    <a:pt x="225097" y="-467"/>
                    <a:pt x="231289" y="18487"/>
                    <a:pt x="227478" y="34870"/>
                  </a:cubicBezTo>
                  <a:cubicBezTo>
                    <a:pt x="220811" y="62969"/>
                    <a:pt x="188807" y="173650"/>
                    <a:pt x="149659" y="225085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12"/>
            <p:cNvSpPr/>
            <p:nvPr/>
          </p:nvSpPr>
          <p:spPr>
            <a:xfrm>
              <a:off x="6687493" y="808527"/>
              <a:ext cx="141166" cy="186207"/>
            </a:xfrm>
            <a:custGeom>
              <a:avLst/>
              <a:gdLst/>
              <a:ahLst/>
              <a:cxnLst/>
              <a:rect l="l" t="t" r="r" b="b"/>
              <a:pathLst>
                <a:path w="176568" h="232904" extrusionOk="0">
                  <a:moveTo>
                    <a:pt x="139122" y="16859"/>
                  </a:moveTo>
                  <a:cubicBezTo>
                    <a:pt x="153790" y="19145"/>
                    <a:pt x="170554" y="26955"/>
                    <a:pt x="172840" y="35051"/>
                  </a:cubicBezTo>
                  <a:cubicBezTo>
                    <a:pt x="178965" y="64011"/>
                    <a:pt x="177526" y="94062"/>
                    <a:pt x="168649" y="122300"/>
                  </a:cubicBezTo>
                  <a:cubicBezTo>
                    <a:pt x="155981" y="156019"/>
                    <a:pt x="141503" y="216693"/>
                    <a:pt x="134264" y="231266"/>
                  </a:cubicBezTo>
                  <a:cubicBezTo>
                    <a:pt x="96383" y="236540"/>
                    <a:pt x="57826" y="228996"/>
                    <a:pt x="24726" y="209835"/>
                  </a:cubicBezTo>
                  <a:cubicBezTo>
                    <a:pt x="24726" y="209835"/>
                    <a:pt x="21678" y="151352"/>
                    <a:pt x="21488" y="132016"/>
                  </a:cubicBezTo>
                  <a:cubicBezTo>
                    <a:pt x="-26137" y="90773"/>
                    <a:pt x="14630" y="39814"/>
                    <a:pt x="54635" y="285"/>
                  </a:cubicBezTo>
                  <a:cubicBezTo>
                    <a:pt x="59455" y="-95"/>
                    <a:pt x="64293" y="-95"/>
                    <a:pt x="69113" y="285"/>
                  </a:cubicBezTo>
                  <a:cubicBezTo>
                    <a:pt x="69113" y="285"/>
                    <a:pt x="33394" y="42576"/>
                    <a:pt x="58159" y="66960"/>
                  </a:cubicBezTo>
                  <a:cubicBezTo>
                    <a:pt x="111499" y="50291"/>
                    <a:pt x="122072" y="26384"/>
                    <a:pt x="139122" y="16859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12"/>
            <p:cNvSpPr/>
            <p:nvPr/>
          </p:nvSpPr>
          <p:spPr>
            <a:xfrm>
              <a:off x="6712641" y="675415"/>
              <a:ext cx="103849" cy="127932"/>
            </a:xfrm>
            <a:custGeom>
              <a:avLst/>
              <a:gdLst/>
              <a:ahLst/>
              <a:cxnLst/>
              <a:rect l="l" t="t" r="r" b="b"/>
              <a:pathLst>
                <a:path w="129892" h="160015" extrusionOk="0">
                  <a:moveTo>
                    <a:pt x="2701" y="57241"/>
                  </a:moveTo>
                  <a:lnTo>
                    <a:pt x="2701" y="57241"/>
                  </a:lnTo>
                  <a:cubicBezTo>
                    <a:pt x="8035" y="23618"/>
                    <a:pt x="32324" y="-1719"/>
                    <a:pt x="66995" y="91"/>
                  </a:cubicBezTo>
                  <a:cubicBezTo>
                    <a:pt x="103761" y="2178"/>
                    <a:pt x="131870" y="33673"/>
                    <a:pt x="129784" y="70438"/>
                  </a:cubicBezTo>
                  <a:cubicBezTo>
                    <a:pt x="129774" y="70547"/>
                    <a:pt x="129774" y="70657"/>
                    <a:pt x="129765" y="70767"/>
                  </a:cubicBezTo>
                  <a:cubicBezTo>
                    <a:pt x="128441" y="91415"/>
                    <a:pt x="117601" y="110276"/>
                    <a:pt x="100428" y="121821"/>
                  </a:cubicBezTo>
                  <a:cubicBezTo>
                    <a:pt x="99228" y="126932"/>
                    <a:pt x="97437" y="131886"/>
                    <a:pt x="95094" y="136584"/>
                  </a:cubicBezTo>
                  <a:cubicBezTo>
                    <a:pt x="82806" y="150872"/>
                    <a:pt x="50231" y="159921"/>
                    <a:pt x="39468" y="160016"/>
                  </a:cubicBezTo>
                  <a:cubicBezTo>
                    <a:pt x="29943" y="160016"/>
                    <a:pt x="22132" y="151443"/>
                    <a:pt x="13369" y="137061"/>
                  </a:cubicBezTo>
                  <a:cubicBezTo>
                    <a:pt x="-4728" y="107247"/>
                    <a:pt x="-156" y="73910"/>
                    <a:pt x="2701" y="57241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12"/>
            <p:cNvSpPr/>
            <p:nvPr/>
          </p:nvSpPr>
          <p:spPr>
            <a:xfrm>
              <a:off x="6716857" y="674913"/>
              <a:ext cx="104260" cy="98126"/>
            </a:xfrm>
            <a:custGeom>
              <a:avLst/>
              <a:gdLst/>
              <a:ahLst/>
              <a:cxnLst/>
              <a:rect l="l" t="t" r="r" b="b"/>
              <a:pathLst>
                <a:path w="130406" h="122734" extrusionOk="0">
                  <a:moveTo>
                    <a:pt x="72390" y="1671"/>
                  </a:moveTo>
                  <a:cubicBezTo>
                    <a:pt x="96679" y="6339"/>
                    <a:pt x="116681" y="13197"/>
                    <a:pt x="123254" y="37104"/>
                  </a:cubicBezTo>
                  <a:cubicBezTo>
                    <a:pt x="127825" y="53487"/>
                    <a:pt x="133731" y="84729"/>
                    <a:pt x="128111" y="98064"/>
                  </a:cubicBezTo>
                  <a:lnTo>
                    <a:pt x="124587" y="107589"/>
                  </a:lnTo>
                  <a:lnTo>
                    <a:pt x="95155" y="122734"/>
                  </a:lnTo>
                  <a:cubicBezTo>
                    <a:pt x="95155" y="122734"/>
                    <a:pt x="81439" y="111304"/>
                    <a:pt x="85630" y="77776"/>
                  </a:cubicBezTo>
                  <a:cubicBezTo>
                    <a:pt x="85506" y="73249"/>
                    <a:pt x="84077" y="68853"/>
                    <a:pt x="81534" y="65108"/>
                  </a:cubicBezTo>
                  <a:cubicBezTo>
                    <a:pt x="79667" y="61944"/>
                    <a:pt x="78315" y="58504"/>
                    <a:pt x="77533" y="54916"/>
                  </a:cubicBezTo>
                  <a:cubicBezTo>
                    <a:pt x="74028" y="45886"/>
                    <a:pt x="67218" y="38529"/>
                    <a:pt x="58483" y="34342"/>
                  </a:cubicBezTo>
                  <a:cubicBezTo>
                    <a:pt x="39653" y="26020"/>
                    <a:pt x="18002" y="27007"/>
                    <a:pt x="0" y="37009"/>
                  </a:cubicBezTo>
                  <a:cubicBezTo>
                    <a:pt x="12706" y="9565"/>
                    <a:pt x="42939" y="-5191"/>
                    <a:pt x="72390" y="1671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12"/>
            <p:cNvSpPr/>
            <p:nvPr/>
          </p:nvSpPr>
          <p:spPr>
            <a:xfrm>
              <a:off x="6591681" y="1319278"/>
              <a:ext cx="81988" cy="62539"/>
            </a:xfrm>
            <a:custGeom>
              <a:avLst/>
              <a:gdLst/>
              <a:ahLst/>
              <a:cxnLst/>
              <a:rect l="l" t="t" r="r" b="b"/>
              <a:pathLst>
                <a:path w="102549" h="78223" extrusionOk="0">
                  <a:moveTo>
                    <a:pt x="95132" y="3"/>
                  </a:moveTo>
                  <a:cubicBezTo>
                    <a:pt x="82845" y="9528"/>
                    <a:pt x="63699" y="3051"/>
                    <a:pt x="62747" y="4003"/>
                  </a:cubicBezTo>
                  <a:cubicBezTo>
                    <a:pt x="48374" y="16282"/>
                    <a:pt x="33334" y="27761"/>
                    <a:pt x="17694" y="38388"/>
                  </a:cubicBezTo>
                  <a:cubicBezTo>
                    <a:pt x="10074" y="44389"/>
                    <a:pt x="-1928" y="52485"/>
                    <a:pt x="263" y="64106"/>
                  </a:cubicBezTo>
                  <a:cubicBezTo>
                    <a:pt x="4168" y="84775"/>
                    <a:pt x="37315" y="78393"/>
                    <a:pt x="49888" y="72107"/>
                  </a:cubicBezTo>
                  <a:cubicBezTo>
                    <a:pt x="62461" y="65820"/>
                    <a:pt x="72558" y="55248"/>
                    <a:pt x="84464" y="47913"/>
                  </a:cubicBezTo>
                  <a:cubicBezTo>
                    <a:pt x="92846" y="42675"/>
                    <a:pt x="101228" y="39912"/>
                    <a:pt x="102466" y="28863"/>
                  </a:cubicBezTo>
                  <a:cubicBezTo>
                    <a:pt x="103323" y="22767"/>
                    <a:pt x="97323" y="-283"/>
                    <a:pt x="95132" y="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12"/>
            <p:cNvSpPr/>
            <p:nvPr/>
          </p:nvSpPr>
          <p:spPr>
            <a:xfrm>
              <a:off x="6592043" y="1339232"/>
              <a:ext cx="81616" cy="42611"/>
            </a:xfrm>
            <a:custGeom>
              <a:avLst/>
              <a:gdLst/>
              <a:ahLst/>
              <a:cxnLst/>
              <a:rect l="l" t="t" r="r" b="b"/>
              <a:pathLst>
                <a:path w="102084" h="53297" extrusionOk="0">
                  <a:moveTo>
                    <a:pt x="101917" y="0"/>
                  </a:moveTo>
                  <a:cubicBezTo>
                    <a:pt x="100298" y="10192"/>
                    <a:pt x="92392" y="13049"/>
                    <a:pt x="83725" y="18193"/>
                  </a:cubicBezTo>
                  <a:cubicBezTo>
                    <a:pt x="71628" y="25717"/>
                    <a:pt x="61055" y="36481"/>
                    <a:pt x="48482" y="42863"/>
                  </a:cubicBezTo>
                  <a:cubicBezTo>
                    <a:pt x="35909" y="49244"/>
                    <a:pt x="8096" y="54483"/>
                    <a:pt x="0" y="39719"/>
                  </a:cubicBezTo>
                  <a:cubicBezTo>
                    <a:pt x="4381" y="59722"/>
                    <a:pt x="36957" y="53435"/>
                    <a:pt x="49435" y="47149"/>
                  </a:cubicBezTo>
                  <a:cubicBezTo>
                    <a:pt x="61913" y="40862"/>
                    <a:pt x="72104" y="30289"/>
                    <a:pt x="84010" y="22955"/>
                  </a:cubicBezTo>
                  <a:cubicBezTo>
                    <a:pt x="92392" y="17716"/>
                    <a:pt x="100775" y="14954"/>
                    <a:pt x="102013" y="3905"/>
                  </a:cubicBezTo>
                  <a:cubicBezTo>
                    <a:pt x="102137" y="2604"/>
                    <a:pt x="102098" y="1293"/>
                    <a:pt x="1019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12"/>
            <p:cNvSpPr/>
            <p:nvPr/>
          </p:nvSpPr>
          <p:spPr>
            <a:xfrm>
              <a:off x="6550653" y="1292322"/>
              <a:ext cx="75049" cy="58139"/>
            </a:xfrm>
            <a:custGeom>
              <a:avLst/>
              <a:gdLst/>
              <a:ahLst/>
              <a:cxnLst/>
              <a:rect l="l" t="t" r="r" b="b"/>
              <a:pathLst>
                <a:path w="93870" h="72719" extrusionOk="0">
                  <a:moveTo>
                    <a:pt x="86537" y="0"/>
                  </a:moveTo>
                  <a:cubicBezTo>
                    <a:pt x="75297" y="9525"/>
                    <a:pt x="57962" y="4000"/>
                    <a:pt x="57390" y="4858"/>
                  </a:cubicBezTo>
                  <a:cubicBezTo>
                    <a:pt x="44255" y="16047"/>
                    <a:pt x="30520" y="26508"/>
                    <a:pt x="16242" y="36195"/>
                  </a:cubicBezTo>
                  <a:cubicBezTo>
                    <a:pt x="9194" y="41719"/>
                    <a:pt x="-1760" y="49149"/>
                    <a:pt x="240" y="59722"/>
                  </a:cubicBezTo>
                  <a:cubicBezTo>
                    <a:pt x="3764" y="78772"/>
                    <a:pt x="34149" y="72866"/>
                    <a:pt x="45674" y="67056"/>
                  </a:cubicBezTo>
                  <a:cubicBezTo>
                    <a:pt x="57200" y="61246"/>
                    <a:pt x="66439" y="51625"/>
                    <a:pt x="77297" y="44958"/>
                  </a:cubicBezTo>
                  <a:cubicBezTo>
                    <a:pt x="85013" y="40100"/>
                    <a:pt x="92633" y="37624"/>
                    <a:pt x="93871" y="27813"/>
                  </a:cubicBezTo>
                  <a:cubicBezTo>
                    <a:pt x="93547" y="18108"/>
                    <a:pt x="91042" y="8600"/>
                    <a:pt x="86537" y="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12"/>
            <p:cNvSpPr/>
            <p:nvPr/>
          </p:nvSpPr>
          <p:spPr>
            <a:xfrm>
              <a:off x="6550998" y="1311512"/>
              <a:ext cx="74752" cy="39022"/>
            </a:xfrm>
            <a:custGeom>
              <a:avLst/>
              <a:gdLst/>
              <a:ahLst/>
              <a:cxnLst/>
              <a:rect l="l" t="t" r="r" b="b"/>
              <a:pathLst>
                <a:path w="93498" h="48808" extrusionOk="0">
                  <a:moveTo>
                    <a:pt x="93345" y="0"/>
                  </a:moveTo>
                  <a:cubicBezTo>
                    <a:pt x="91821" y="9525"/>
                    <a:pt x="84296" y="11906"/>
                    <a:pt x="76581" y="16669"/>
                  </a:cubicBezTo>
                  <a:cubicBezTo>
                    <a:pt x="65913" y="23622"/>
                    <a:pt x="56388" y="33147"/>
                    <a:pt x="44387" y="39243"/>
                  </a:cubicBezTo>
                  <a:cubicBezTo>
                    <a:pt x="32385" y="45339"/>
                    <a:pt x="7429" y="49911"/>
                    <a:pt x="0" y="36385"/>
                  </a:cubicBezTo>
                  <a:cubicBezTo>
                    <a:pt x="4000" y="54674"/>
                    <a:pt x="33814" y="48959"/>
                    <a:pt x="45244" y="43148"/>
                  </a:cubicBezTo>
                  <a:cubicBezTo>
                    <a:pt x="56674" y="37338"/>
                    <a:pt x="66008" y="27718"/>
                    <a:pt x="76867" y="21050"/>
                  </a:cubicBezTo>
                  <a:cubicBezTo>
                    <a:pt x="84582" y="16193"/>
                    <a:pt x="92202" y="13716"/>
                    <a:pt x="93440" y="3905"/>
                  </a:cubicBezTo>
                  <a:cubicBezTo>
                    <a:pt x="93545" y="2604"/>
                    <a:pt x="93507" y="1295"/>
                    <a:pt x="9334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12"/>
            <p:cNvSpPr/>
            <p:nvPr/>
          </p:nvSpPr>
          <p:spPr>
            <a:xfrm>
              <a:off x="6578488" y="992358"/>
              <a:ext cx="178709" cy="308230"/>
            </a:xfrm>
            <a:custGeom>
              <a:avLst/>
              <a:gdLst/>
              <a:ahLst/>
              <a:cxnLst/>
              <a:rect l="l" t="t" r="r" b="b"/>
              <a:pathLst>
                <a:path w="223526" h="385528" extrusionOk="0">
                  <a:moveTo>
                    <a:pt x="222028" y="14192"/>
                  </a:moveTo>
                  <a:cubicBezTo>
                    <a:pt x="188671" y="18631"/>
                    <a:pt x="154743" y="13718"/>
                    <a:pt x="124016" y="0"/>
                  </a:cubicBezTo>
                  <a:cubicBezTo>
                    <a:pt x="124587" y="10477"/>
                    <a:pt x="125158" y="19717"/>
                    <a:pt x="125158" y="19717"/>
                  </a:cubicBezTo>
                  <a:cubicBezTo>
                    <a:pt x="85249" y="48292"/>
                    <a:pt x="5239" y="95345"/>
                    <a:pt x="0" y="128111"/>
                  </a:cubicBezTo>
                  <a:cubicBezTo>
                    <a:pt x="5239" y="231553"/>
                    <a:pt x="20955" y="379381"/>
                    <a:pt x="25432" y="381476"/>
                  </a:cubicBezTo>
                  <a:cubicBezTo>
                    <a:pt x="37909" y="387477"/>
                    <a:pt x="46672" y="386525"/>
                    <a:pt x="52578" y="380524"/>
                  </a:cubicBezTo>
                  <a:cubicBezTo>
                    <a:pt x="52578" y="380524"/>
                    <a:pt x="77724" y="292894"/>
                    <a:pt x="70390" y="164306"/>
                  </a:cubicBezTo>
                  <a:cubicBezTo>
                    <a:pt x="70390" y="164306"/>
                    <a:pt x="209931" y="102489"/>
                    <a:pt x="219075" y="69056"/>
                  </a:cubicBezTo>
                  <a:cubicBezTo>
                    <a:pt x="223152" y="55420"/>
                    <a:pt x="224447" y="41103"/>
                    <a:pt x="222885" y="26956"/>
                  </a:cubicBezTo>
                  <a:cubicBezTo>
                    <a:pt x="222790" y="22765"/>
                    <a:pt x="222504" y="18288"/>
                    <a:pt x="222028" y="14192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12"/>
            <p:cNvSpPr/>
            <p:nvPr/>
          </p:nvSpPr>
          <p:spPr>
            <a:xfrm>
              <a:off x="6627226" y="992967"/>
              <a:ext cx="177917" cy="333745"/>
            </a:xfrm>
            <a:custGeom>
              <a:avLst/>
              <a:gdLst/>
              <a:ahLst/>
              <a:cxnLst/>
              <a:rect l="l" t="t" r="r" b="b"/>
              <a:pathLst>
                <a:path w="222535" h="417442" extrusionOk="0">
                  <a:moveTo>
                    <a:pt x="207359" y="0"/>
                  </a:moveTo>
                  <a:cubicBezTo>
                    <a:pt x="180927" y="11882"/>
                    <a:pt x="151600" y="15820"/>
                    <a:pt x="122968" y="11335"/>
                  </a:cubicBezTo>
                  <a:cubicBezTo>
                    <a:pt x="122968" y="25146"/>
                    <a:pt x="124968" y="51149"/>
                    <a:pt x="124968" y="51149"/>
                  </a:cubicBezTo>
                  <a:cubicBezTo>
                    <a:pt x="84868" y="79153"/>
                    <a:pt x="5144" y="126778"/>
                    <a:pt x="0" y="159544"/>
                  </a:cubicBezTo>
                  <a:cubicBezTo>
                    <a:pt x="5144" y="263081"/>
                    <a:pt x="14859" y="412909"/>
                    <a:pt x="19050" y="414814"/>
                  </a:cubicBezTo>
                  <a:cubicBezTo>
                    <a:pt x="29994" y="419399"/>
                    <a:pt x="42529" y="417917"/>
                    <a:pt x="52102" y="410909"/>
                  </a:cubicBezTo>
                  <a:cubicBezTo>
                    <a:pt x="52102" y="410909"/>
                    <a:pt x="77343" y="324326"/>
                    <a:pt x="70009" y="195739"/>
                  </a:cubicBezTo>
                  <a:cubicBezTo>
                    <a:pt x="70009" y="193358"/>
                    <a:pt x="189643" y="134398"/>
                    <a:pt x="204788" y="118872"/>
                  </a:cubicBezTo>
                  <a:cubicBezTo>
                    <a:pt x="219932" y="103346"/>
                    <a:pt x="222885" y="80105"/>
                    <a:pt x="222504" y="58103"/>
                  </a:cubicBezTo>
                  <a:cubicBezTo>
                    <a:pt x="221466" y="37907"/>
                    <a:pt x="216313" y="18135"/>
                    <a:pt x="207359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12"/>
            <p:cNvSpPr/>
            <p:nvPr/>
          </p:nvSpPr>
          <p:spPr>
            <a:xfrm>
              <a:off x="6560953" y="971949"/>
              <a:ext cx="266059" cy="244904"/>
            </a:xfrm>
            <a:custGeom>
              <a:avLst/>
              <a:gdLst/>
              <a:ahLst/>
              <a:cxnLst/>
              <a:rect l="l" t="t" r="r" b="b"/>
              <a:pathLst>
                <a:path w="332782" h="306321" extrusionOk="0">
                  <a:moveTo>
                    <a:pt x="319589" y="48292"/>
                  </a:moveTo>
                  <a:cubicBezTo>
                    <a:pt x="319589" y="48292"/>
                    <a:pt x="363881" y="126682"/>
                    <a:pt x="290157" y="166973"/>
                  </a:cubicBezTo>
                  <a:cubicBezTo>
                    <a:pt x="212338" y="209455"/>
                    <a:pt x="164999" y="219361"/>
                    <a:pt x="164999" y="219361"/>
                  </a:cubicBezTo>
                  <a:lnTo>
                    <a:pt x="153283" y="222123"/>
                  </a:lnTo>
                  <a:cubicBezTo>
                    <a:pt x="156950" y="249145"/>
                    <a:pt x="156950" y="276539"/>
                    <a:pt x="153283" y="303562"/>
                  </a:cubicBezTo>
                  <a:cubicBezTo>
                    <a:pt x="153283" y="303562"/>
                    <a:pt x="97752" y="322612"/>
                    <a:pt x="26981" y="260604"/>
                  </a:cubicBezTo>
                  <a:lnTo>
                    <a:pt x="3550" y="185071"/>
                  </a:lnTo>
                  <a:lnTo>
                    <a:pt x="788" y="165068"/>
                  </a:lnTo>
                  <a:cubicBezTo>
                    <a:pt x="-1936" y="151189"/>
                    <a:pt x="2502" y="136869"/>
                    <a:pt x="12599" y="126968"/>
                  </a:cubicBezTo>
                  <a:cubicBezTo>
                    <a:pt x="29553" y="111538"/>
                    <a:pt x="83369" y="72104"/>
                    <a:pt x="116802" y="49625"/>
                  </a:cubicBezTo>
                  <a:cubicBezTo>
                    <a:pt x="150235" y="27146"/>
                    <a:pt x="177286" y="5429"/>
                    <a:pt x="177286" y="5429"/>
                  </a:cubicBezTo>
                  <a:lnTo>
                    <a:pt x="183096" y="0"/>
                  </a:lnTo>
                  <a:cubicBezTo>
                    <a:pt x="183096" y="0"/>
                    <a:pt x="222815" y="31623"/>
                    <a:pt x="295301" y="21050"/>
                  </a:cubicBezTo>
                  <a:cubicBezTo>
                    <a:pt x="304826" y="28750"/>
                    <a:pt x="313027" y="37951"/>
                    <a:pt x="319589" y="48292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12"/>
            <p:cNvSpPr/>
            <p:nvPr/>
          </p:nvSpPr>
          <p:spPr>
            <a:xfrm>
              <a:off x="6774876" y="827227"/>
              <a:ext cx="92463" cy="324160"/>
            </a:xfrm>
            <a:custGeom>
              <a:avLst/>
              <a:gdLst/>
              <a:ahLst/>
              <a:cxnLst/>
              <a:rect l="l" t="t" r="r" b="b"/>
              <a:pathLst>
                <a:path w="115651" h="405453" extrusionOk="0">
                  <a:moveTo>
                    <a:pt x="8203" y="345513"/>
                  </a:moveTo>
                  <a:cubicBezTo>
                    <a:pt x="14946" y="339437"/>
                    <a:pt x="22071" y="333806"/>
                    <a:pt x="29539" y="328654"/>
                  </a:cubicBezTo>
                  <a:cubicBezTo>
                    <a:pt x="37482" y="324626"/>
                    <a:pt x="44769" y="319424"/>
                    <a:pt x="51160" y="313223"/>
                  </a:cubicBezTo>
                  <a:cubicBezTo>
                    <a:pt x="57923" y="306460"/>
                    <a:pt x="67924" y="277981"/>
                    <a:pt x="73163" y="250263"/>
                  </a:cubicBezTo>
                  <a:cubicBezTo>
                    <a:pt x="77992" y="219257"/>
                    <a:pt x="77478" y="187654"/>
                    <a:pt x="71639" y="156823"/>
                  </a:cubicBezTo>
                  <a:cubicBezTo>
                    <a:pt x="62447" y="119935"/>
                    <a:pt x="50046" y="83921"/>
                    <a:pt x="34587" y="49190"/>
                  </a:cubicBezTo>
                  <a:cubicBezTo>
                    <a:pt x="25062" y="28426"/>
                    <a:pt x="30301" y="15757"/>
                    <a:pt x="39254" y="6518"/>
                  </a:cubicBezTo>
                  <a:cubicBezTo>
                    <a:pt x="49827" y="-4245"/>
                    <a:pt x="60781" y="-3959"/>
                    <a:pt x="73354" y="24997"/>
                  </a:cubicBezTo>
                  <a:cubicBezTo>
                    <a:pt x="90984" y="65646"/>
                    <a:pt x="104015" y="108137"/>
                    <a:pt x="112216" y="151679"/>
                  </a:cubicBezTo>
                  <a:cubicBezTo>
                    <a:pt x="117207" y="183273"/>
                    <a:pt x="116759" y="215488"/>
                    <a:pt x="110882" y="246929"/>
                  </a:cubicBezTo>
                  <a:cubicBezTo>
                    <a:pt x="105701" y="274524"/>
                    <a:pt x="97195" y="301390"/>
                    <a:pt x="85546" y="326939"/>
                  </a:cubicBezTo>
                  <a:cubicBezTo>
                    <a:pt x="82307" y="334464"/>
                    <a:pt x="81736" y="340750"/>
                    <a:pt x="77259" y="355514"/>
                  </a:cubicBezTo>
                  <a:cubicBezTo>
                    <a:pt x="72992" y="370530"/>
                    <a:pt x="65143" y="384289"/>
                    <a:pt x="54399" y="395614"/>
                  </a:cubicBezTo>
                  <a:cubicBezTo>
                    <a:pt x="44874" y="404568"/>
                    <a:pt x="39921" y="406282"/>
                    <a:pt x="37349" y="405139"/>
                  </a:cubicBezTo>
                  <a:cubicBezTo>
                    <a:pt x="34777" y="403996"/>
                    <a:pt x="34206" y="400186"/>
                    <a:pt x="38111" y="395614"/>
                  </a:cubicBezTo>
                  <a:cubicBezTo>
                    <a:pt x="44836" y="388828"/>
                    <a:pt x="50284" y="380892"/>
                    <a:pt x="54208" y="372183"/>
                  </a:cubicBezTo>
                  <a:cubicBezTo>
                    <a:pt x="54208" y="372183"/>
                    <a:pt x="46112" y="382565"/>
                    <a:pt x="40778" y="388375"/>
                  </a:cubicBezTo>
                  <a:cubicBezTo>
                    <a:pt x="36044" y="393624"/>
                    <a:pt x="30596" y="398178"/>
                    <a:pt x="24586" y="401901"/>
                  </a:cubicBezTo>
                  <a:cubicBezTo>
                    <a:pt x="18775" y="405425"/>
                    <a:pt x="9536" y="401234"/>
                    <a:pt x="13346" y="396567"/>
                  </a:cubicBezTo>
                  <a:cubicBezTo>
                    <a:pt x="17156" y="391900"/>
                    <a:pt x="21442" y="389233"/>
                    <a:pt x="29253" y="380470"/>
                  </a:cubicBezTo>
                  <a:cubicBezTo>
                    <a:pt x="33444" y="375880"/>
                    <a:pt x="37063" y="370793"/>
                    <a:pt x="40016" y="365325"/>
                  </a:cubicBezTo>
                  <a:cubicBezTo>
                    <a:pt x="34473" y="370853"/>
                    <a:pt x="28481" y="375918"/>
                    <a:pt x="22109" y="380470"/>
                  </a:cubicBezTo>
                  <a:cubicBezTo>
                    <a:pt x="17156" y="384430"/>
                    <a:pt x="11174" y="386907"/>
                    <a:pt x="4869" y="387613"/>
                  </a:cubicBezTo>
                  <a:cubicBezTo>
                    <a:pt x="1630" y="387613"/>
                    <a:pt x="-2942" y="383803"/>
                    <a:pt x="2583" y="378565"/>
                  </a:cubicBezTo>
                  <a:cubicBezTo>
                    <a:pt x="10451" y="373116"/>
                    <a:pt x="17613" y="366718"/>
                    <a:pt x="23919" y="359515"/>
                  </a:cubicBezTo>
                  <a:cubicBezTo>
                    <a:pt x="29824" y="351990"/>
                    <a:pt x="32872" y="345799"/>
                    <a:pt x="30967" y="345989"/>
                  </a:cubicBezTo>
                  <a:cubicBezTo>
                    <a:pt x="29062" y="346180"/>
                    <a:pt x="25919" y="350752"/>
                    <a:pt x="18394" y="354276"/>
                  </a:cubicBezTo>
                  <a:cubicBezTo>
                    <a:pt x="10870" y="357800"/>
                    <a:pt x="2011" y="356562"/>
                    <a:pt x="487" y="352371"/>
                  </a:cubicBezTo>
                  <a:cubicBezTo>
                    <a:pt x="-1037" y="348180"/>
                    <a:pt x="1249" y="350085"/>
                    <a:pt x="8203" y="34551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12"/>
            <p:cNvSpPr/>
            <p:nvPr/>
          </p:nvSpPr>
          <p:spPr>
            <a:xfrm>
              <a:off x="6792998" y="823141"/>
              <a:ext cx="55907" cy="71103"/>
            </a:xfrm>
            <a:custGeom>
              <a:avLst/>
              <a:gdLst/>
              <a:ahLst/>
              <a:cxnLst/>
              <a:rect l="l" t="t" r="r" b="b"/>
              <a:pathLst>
                <a:path w="69928" h="88934" extrusionOk="0">
                  <a:moveTo>
                    <a:pt x="69928" y="69255"/>
                  </a:moveTo>
                  <a:cubicBezTo>
                    <a:pt x="69928" y="69255"/>
                    <a:pt x="43163" y="93068"/>
                    <a:pt x="13350" y="88305"/>
                  </a:cubicBezTo>
                  <a:lnTo>
                    <a:pt x="1348" y="38299"/>
                  </a:lnTo>
                  <a:cubicBezTo>
                    <a:pt x="1348" y="38299"/>
                    <a:pt x="-6558" y="12105"/>
                    <a:pt x="15921" y="2104"/>
                  </a:cubicBezTo>
                  <a:cubicBezTo>
                    <a:pt x="38400" y="-7897"/>
                    <a:pt x="60212" y="18296"/>
                    <a:pt x="69928" y="6925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12"/>
            <p:cNvSpPr/>
            <p:nvPr/>
          </p:nvSpPr>
          <p:spPr>
            <a:xfrm>
              <a:off x="6683350" y="808424"/>
              <a:ext cx="47823" cy="50210"/>
            </a:xfrm>
            <a:custGeom>
              <a:avLst/>
              <a:gdLst/>
              <a:ahLst/>
              <a:cxnLst/>
              <a:rect l="l" t="t" r="r" b="b"/>
              <a:pathLst>
                <a:path w="59816" h="62802" extrusionOk="0">
                  <a:moveTo>
                    <a:pt x="59817" y="413"/>
                  </a:moveTo>
                  <a:cubicBezTo>
                    <a:pt x="59817" y="413"/>
                    <a:pt x="30766" y="-8445"/>
                    <a:pt x="0" y="55849"/>
                  </a:cubicBezTo>
                  <a:lnTo>
                    <a:pt x="11525" y="62802"/>
                  </a:lnTo>
                  <a:cubicBezTo>
                    <a:pt x="25917" y="40743"/>
                    <a:pt x="42072" y="19879"/>
                    <a:pt x="59817" y="41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03" name="Google Shape;203;p12"/>
            <p:cNvGrpSpPr/>
            <p:nvPr/>
          </p:nvGrpSpPr>
          <p:grpSpPr>
            <a:xfrm flipH="1">
              <a:off x="5678143" y="1227582"/>
              <a:ext cx="345795" cy="1043508"/>
              <a:chOff x="5678143" y="1151382"/>
              <a:chExt cx="345795" cy="1043508"/>
            </a:xfrm>
          </p:grpSpPr>
          <p:sp>
            <p:nvSpPr>
              <p:cNvPr id="204" name="Google Shape;204;p12"/>
              <p:cNvSpPr/>
              <p:nvPr/>
            </p:nvSpPr>
            <p:spPr>
              <a:xfrm>
                <a:off x="5678143" y="1995246"/>
                <a:ext cx="345795" cy="199644"/>
              </a:xfrm>
              <a:custGeom>
                <a:avLst/>
                <a:gdLst/>
                <a:ahLst/>
                <a:cxnLst/>
                <a:rect l="l" t="t" r="r" b="b"/>
                <a:pathLst>
                  <a:path w="432244" h="249555" extrusionOk="0">
                    <a:moveTo>
                      <a:pt x="432245" y="124778"/>
                    </a:moveTo>
                    <a:cubicBezTo>
                      <a:pt x="432245" y="193690"/>
                      <a:pt x="335483" y="249555"/>
                      <a:pt x="216122" y="249555"/>
                    </a:cubicBezTo>
                    <a:cubicBezTo>
                      <a:pt x="96761" y="249555"/>
                      <a:pt x="0" y="193690"/>
                      <a:pt x="0" y="124778"/>
                    </a:cubicBezTo>
                    <a:cubicBezTo>
                      <a:pt x="0" y="55865"/>
                      <a:pt x="96761" y="0"/>
                      <a:pt x="216122" y="0"/>
                    </a:cubicBezTo>
                    <a:cubicBezTo>
                      <a:pt x="335483" y="0"/>
                      <a:pt x="432245" y="55865"/>
                      <a:pt x="432245" y="124778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" name="Google Shape;205;p12"/>
              <p:cNvSpPr/>
              <p:nvPr/>
            </p:nvSpPr>
            <p:spPr>
              <a:xfrm>
                <a:off x="5781662" y="1153715"/>
                <a:ext cx="174078" cy="254926"/>
              </a:xfrm>
              <a:custGeom>
                <a:avLst/>
                <a:gdLst/>
                <a:ahLst/>
                <a:cxnLst/>
                <a:rect l="l" t="t" r="r" b="b"/>
                <a:pathLst>
                  <a:path w="217597" h="318657" extrusionOk="0">
                    <a:moveTo>
                      <a:pt x="77117" y="10535"/>
                    </a:moveTo>
                    <a:cubicBezTo>
                      <a:pt x="85785" y="-3371"/>
                      <a:pt x="151983" y="-12515"/>
                      <a:pt x="173796" y="43587"/>
                    </a:cubicBezTo>
                    <a:cubicBezTo>
                      <a:pt x="181987" y="64828"/>
                      <a:pt x="180749" y="119216"/>
                      <a:pt x="187702" y="153315"/>
                    </a:cubicBezTo>
                    <a:cubicBezTo>
                      <a:pt x="194655" y="187415"/>
                      <a:pt x="210848" y="206846"/>
                      <a:pt x="216277" y="234563"/>
                    </a:cubicBezTo>
                    <a:cubicBezTo>
                      <a:pt x="221706" y="262281"/>
                      <a:pt x="212658" y="308668"/>
                      <a:pt x="145888" y="316954"/>
                    </a:cubicBezTo>
                    <a:cubicBezTo>
                      <a:pt x="79117" y="325241"/>
                      <a:pt x="27778" y="301715"/>
                      <a:pt x="11966" y="280379"/>
                    </a:cubicBezTo>
                    <a:cubicBezTo>
                      <a:pt x="-3845" y="259043"/>
                      <a:pt x="-4131" y="213704"/>
                      <a:pt x="11966" y="189605"/>
                    </a:cubicBezTo>
                    <a:cubicBezTo>
                      <a:pt x="28063" y="165507"/>
                      <a:pt x="40541" y="145505"/>
                      <a:pt x="40541" y="113405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" name="Google Shape;206;p12"/>
              <p:cNvSpPr/>
              <p:nvPr/>
            </p:nvSpPr>
            <p:spPr>
              <a:xfrm>
                <a:off x="5776639" y="1337053"/>
                <a:ext cx="32518" cy="188360"/>
              </a:xfrm>
              <a:custGeom>
                <a:avLst/>
                <a:gdLst/>
                <a:ahLst/>
                <a:cxnLst/>
                <a:rect l="l" t="t" r="r" b="b"/>
                <a:pathLst>
                  <a:path w="40647" h="235450" extrusionOk="0">
                    <a:moveTo>
                      <a:pt x="4152" y="15917"/>
                    </a:moveTo>
                    <a:cubicBezTo>
                      <a:pt x="4152" y="15917"/>
                      <a:pt x="-11564" y="127074"/>
                      <a:pt x="18154" y="205274"/>
                    </a:cubicBezTo>
                    <a:cubicBezTo>
                      <a:pt x="47872" y="283474"/>
                      <a:pt x="39585" y="184986"/>
                      <a:pt x="39585" y="184986"/>
                    </a:cubicBezTo>
                    <a:lnTo>
                      <a:pt x="32442" y="161554"/>
                    </a:lnTo>
                    <a:cubicBezTo>
                      <a:pt x="32442" y="161554"/>
                      <a:pt x="26536" y="71067"/>
                      <a:pt x="29013" y="48873"/>
                    </a:cubicBezTo>
                    <a:cubicBezTo>
                      <a:pt x="31489" y="26680"/>
                      <a:pt x="30918" y="7630"/>
                      <a:pt x="32442" y="5820"/>
                    </a:cubicBezTo>
                    <a:cubicBezTo>
                      <a:pt x="33966" y="4011"/>
                      <a:pt x="26632" y="486"/>
                      <a:pt x="23488" y="10"/>
                    </a:cubicBezTo>
                    <a:cubicBezTo>
                      <a:pt x="20345" y="-466"/>
                      <a:pt x="4152" y="15917"/>
                      <a:pt x="4152" y="15917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" name="Google Shape;207;p12"/>
              <p:cNvSpPr/>
              <p:nvPr/>
            </p:nvSpPr>
            <p:spPr>
              <a:xfrm>
                <a:off x="5795186" y="1151382"/>
                <a:ext cx="83137" cy="102663"/>
              </a:xfrm>
              <a:custGeom>
                <a:avLst/>
                <a:gdLst/>
                <a:ahLst/>
                <a:cxnLst/>
                <a:rect l="l" t="t" r="r" b="b"/>
                <a:pathLst>
                  <a:path w="103921" h="128329" extrusionOk="0">
                    <a:moveTo>
                      <a:pt x="103921" y="3833"/>
                    </a:moveTo>
                    <a:cubicBezTo>
                      <a:pt x="103921" y="3833"/>
                      <a:pt x="54105" y="-10550"/>
                      <a:pt x="23911" y="16406"/>
                    </a:cubicBezTo>
                    <a:cubicBezTo>
                      <a:pt x="3585" y="35104"/>
                      <a:pt x="-4645" y="63564"/>
                      <a:pt x="2575" y="90225"/>
                    </a:cubicBezTo>
                    <a:cubicBezTo>
                      <a:pt x="6576" y="105941"/>
                      <a:pt x="14672" y="127468"/>
                      <a:pt x="27150" y="128325"/>
                    </a:cubicBezTo>
                    <a:cubicBezTo>
                      <a:pt x="39627" y="129182"/>
                      <a:pt x="103921" y="3833"/>
                      <a:pt x="103921" y="3833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" name="Google Shape;208;p12"/>
              <p:cNvSpPr/>
              <p:nvPr/>
            </p:nvSpPr>
            <p:spPr>
              <a:xfrm>
                <a:off x="5811517" y="1263498"/>
                <a:ext cx="102898" cy="115088"/>
              </a:xfrm>
              <a:custGeom>
                <a:avLst/>
                <a:gdLst/>
                <a:ahLst/>
                <a:cxnLst/>
                <a:rect l="l" t="t" r="r" b="b"/>
                <a:pathLst>
                  <a:path w="128622" h="143860" extrusionOk="0">
                    <a:moveTo>
                      <a:pt x="102545" y="0"/>
                    </a:moveTo>
                    <a:cubicBezTo>
                      <a:pt x="102545" y="0"/>
                      <a:pt x="99307" y="55531"/>
                      <a:pt x="100355" y="59627"/>
                    </a:cubicBezTo>
                    <a:cubicBezTo>
                      <a:pt x="101402" y="63722"/>
                      <a:pt x="122071" y="67628"/>
                      <a:pt x="127977" y="72485"/>
                    </a:cubicBezTo>
                    <a:cubicBezTo>
                      <a:pt x="133883" y="77343"/>
                      <a:pt x="97783" y="133636"/>
                      <a:pt x="79400" y="142018"/>
                    </a:cubicBezTo>
                    <a:cubicBezTo>
                      <a:pt x="61016" y="150400"/>
                      <a:pt x="4343" y="129064"/>
                      <a:pt x="437" y="100774"/>
                    </a:cubicBezTo>
                    <a:cubicBezTo>
                      <a:pt x="-3182" y="74866"/>
                      <a:pt x="16630" y="54673"/>
                      <a:pt x="24345" y="47625"/>
                    </a:cubicBezTo>
                    <a:cubicBezTo>
                      <a:pt x="29546" y="47282"/>
                      <a:pt x="34765" y="47282"/>
                      <a:pt x="39966" y="47625"/>
                    </a:cubicBezTo>
                    <a:lnTo>
                      <a:pt x="41585" y="20764"/>
                    </a:lnTo>
                    <a:cubicBezTo>
                      <a:pt x="66446" y="11906"/>
                      <a:pt x="102545" y="0"/>
                      <a:pt x="102545" y="0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9" name="Google Shape;209;p12"/>
              <p:cNvSpPr/>
              <p:nvPr/>
            </p:nvSpPr>
            <p:spPr>
              <a:xfrm>
                <a:off x="5781607" y="1300507"/>
                <a:ext cx="149918" cy="172167"/>
              </a:xfrm>
              <a:custGeom>
                <a:avLst/>
                <a:gdLst/>
                <a:ahLst/>
                <a:cxnLst/>
                <a:rect l="l" t="t" r="r" b="b"/>
                <a:pathLst>
                  <a:path w="187397" h="215209" extrusionOk="0">
                    <a:moveTo>
                      <a:pt x="147575" y="18193"/>
                    </a:moveTo>
                    <a:cubicBezTo>
                      <a:pt x="163196" y="20669"/>
                      <a:pt x="181008" y="28956"/>
                      <a:pt x="183485" y="37243"/>
                    </a:cubicBezTo>
                    <a:cubicBezTo>
                      <a:pt x="189933" y="68008"/>
                      <a:pt x="188390" y="99917"/>
                      <a:pt x="179008" y="129921"/>
                    </a:cubicBezTo>
                    <a:cubicBezTo>
                      <a:pt x="165482" y="165640"/>
                      <a:pt x="156434" y="188405"/>
                      <a:pt x="148623" y="203835"/>
                    </a:cubicBezTo>
                    <a:cubicBezTo>
                      <a:pt x="148623" y="203835"/>
                      <a:pt x="81091" y="232410"/>
                      <a:pt x="26703" y="198977"/>
                    </a:cubicBezTo>
                    <a:cubicBezTo>
                      <a:pt x="26703" y="198977"/>
                      <a:pt x="22893" y="160877"/>
                      <a:pt x="22703" y="140208"/>
                    </a:cubicBezTo>
                    <a:cubicBezTo>
                      <a:pt x="-27589" y="96393"/>
                      <a:pt x="15368" y="42291"/>
                      <a:pt x="57945" y="286"/>
                    </a:cubicBezTo>
                    <a:cubicBezTo>
                      <a:pt x="63050" y="-95"/>
                      <a:pt x="68175" y="-95"/>
                      <a:pt x="73280" y="286"/>
                    </a:cubicBezTo>
                    <a:cubicBezTo>
                      <a:pt x="73280" y="286"/>
                      <a:pt x="35180" y="45244"/>
                      <a:pt x="61755" y="70771"/>
                    </a:cubicBezTo>
                    <a:cubicBezTo>
                      <a:pt x="118238" y="53721"/>
                      <a:pt x="129478" y="28384"/>
                      <a:pt x="147575" y="18193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" name="Google Shape;210;p12"/>
              <p:cNvSpPr/>
              <p:nvPr/>
            </p:nvSpPr>
            <p:spPr>
              <a:xfrm>
                <a:off x="5808246" y="1159602"/>
                <a:ext cx="110823" cy="136345"/>
              </a:xfrm>
              <a:custGeom>
                <a:avLst/>
                <a:gdLst/>
                <a:ahLst/>
                <a:cxnLst/>
                <a:rect l="l" t="t" r="r" b="b"/>
                <a:pathLst>
                  <a:path w="138529" h="170431" extrusionOk="0">
                    <a:moveTo>
                      <a:pt x="2908" y="60608"/>
                    </a:moveTo>
                    <a:lnTo>
                      <a:pt x="2908" y="60608"/>
                    </a:lnTo>
                    <a:cubicBezTo>
                      <a:pt x="8528" y="24890"/>
                      <a:pt x="34245" y="-2066"/>
                      <a:pt x="71107" y="125"/>
                    </a:cubicBezTo>
                    <a:cubicBezTo>
                      <a:pt x="110150" y="1972"/>
                      <a:pt x="140297" y="35129"/>
                      <a:pt x="138449" y="74172"/>
                    </a:cubicBezTo>
                    <a:cubicBezTo>
                      <a:pt x="137372" y="96775"/>
                      <a:pt x="125552" y="117511"/>
                      <a:pt x="106635" y="129950"/>
                    </a:cubicBezTo>
                    <a:cubicBezTo>
                      <a:pt x="105369" y="135322"/>
                      <a:pt x="103483" y="140533"/>
                      <a:pt x="101016" y="145476"/>
                    </a:cubicBezTo>
                    <a:cubicBezTo>
                      <a:pt x="87966" y="160716"/>
                      <a:pt x="53391" y="170336"/>
                      <a:pt x="41865" y="170432"/>
                    </a:cubicBezTo>
                    <a:cubicBezTo>
                      <a:pt x="32340" y="170432"/>
                      <a:pt x="23482" y="161383"/>
                      <a:pt x="14243" y="146048"/>
                    </a:cubicBezTo>
                    <a:cubicBezTo>
                      <a:pt x="-5093" y="113663"/>
                      <a:pt x="-140" y="78230"/>
                      <a:pt x="2908" y="60608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1" name="Google Shape;211;p12"/>
              <p:cNvSpPr/>
              <p:nvPr/>
            </p:nvSpPr>
            <p:spPr>
              <a:xfrm>
                <a:off x="5812703" y="1158869"/>
                <a:ext cx="110779" cy="104694"/>
              </a:xfrm>
              <a:custGeom>
                <a:avLst/>
                <a:gdLst/>
                <a:ahLst/>
                <a:cxnLst/>
                <a:rect l="l" t="t" r="r" b="b"/>
                <a:pathLst>
                  <a:path w="138474" h="130867" extrusionOk="0">
                    <a:moveTo>
                      <a:pt x="76867" y="1709"/>
                    </a:moveTo>
                    <a:cubicBezTo>
                      <a:pt x="102679" y="6757"/>
                      <a:pt x="123920" y="13996"/>
                      <a:pt x="130969" y="39332"/>
                    </a:cubicBezTo>
                    <a:cubicBezTo>
                      <a:pt x="135731" y="56858"/>
                      <a:pt x="142018" y="90101"/>
                      <a:pt x="136017" y="104102"/>
                    </a:cubicBezTo>
                    <a:lnTo>
                      <a:pt x="132398" y="114294"/>
                    </a:lnTo>
                    <a:lnTo>
                      <a:pt x="101060" y="130868"/>
                    </a:lnTo>
                    <a:cubicBezTo>
                      <a:pt x="101060" y="130868"/>
                      <a:pt x="86487" y="118676"/>
                      <a:pt x="91059" y="83243"/>
                    </a:cubicBezTo>
                    <a:cubicBezTo>
                      <a:pt x="90850" y="78423"/>
                      <a:pt x="89335" y="73746"/>
                      <a:pt x="86678" y="69717"/>
                    </a:cubicBezTo>
                    <a:cubicBezTo>
                      <a:pt x="84687" y="66364"/>
                      <a:pt x="83211" y="62735"/>
                      <a:pt x="82296" y="58954"/>
                    </a:cubicBezTo>
                    <a:cubicBezTo>
                      <a:pt x="78591" y="49353"/>
                      <a:pt x="71371" y="41514"/>
                      <a:pt x="62103" y="37046"/>
                    </a:cubicBezTo>
                    <a:cubicBezTo>
                      <a:pt x="38767" y="23997"/>
                      <a:pt x="4953" y="35237"/>
                      <a:pt x="0" y="39999"/>
                    </a:cubicBezTo>
                    <a:cubicBezTo>
                      <a:pt x="13221" y="10548"/>
                      <a:pt x="45396" y="-5483"/>
                      <a:pt x="76867" y="1709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2" name="Google Shape;212;p12"/>
              <p:cNvSpPr/>
              <p:nvPr/>
            </p:nvSpPr>
            <p:spPr>
              <a:xfrm>
                <a:off x="5898276" y="1323720"/>
                <a:ext cx="74471" cy="246223"/>
              </a:xfrm>
              <a:custGeom>
                <a:avLst/>
                <a:gdLst/>
                <a:ahLst/>
                <a:cxnLst/>
                <a:rect l="l" t="t" r="r" b="b"/>
                <a:pathLst>
                  <a:path w="93089" h="307779" extrusionOk="0">
                    <a:moveTo>
                      <a:pt x="39367" y="248524"/>
                    </a:moveTo>
                    <a:cubicBezTo>
                      <a:pt x="45177" y="212329"/>
                      <a:pt x="56036" y="188898"/>
                      <a:pt x="50988" y="168990"/>
                    </a:cubicBezTo>
                    <a:cubicBezTo>
                      <a:pt x="39739" y="128738"/>
                      <a:pt x="25013" y="89542"/>
                      <a:pt x="6982" y="51833"/>
                    </a:cubicBezTo>
                    <a:cubicBezTo>
                      <a:pt x="-4448" y="29354"/>
                      <a:pt x="-924" y="13733"/>
                      <a:pt x="10887" y="4779"/>
                    </a:cubicBezTo>
                    <a:cubicBezTo>
                      <a:pt x="24222" y="-4746"/>
                      <a:pt x="36891" y="-840"/>
                      <a:pt x="48987" y="23829"/>
                    </a:cubicBezTo>
                    <a:cubicBezTo>
                      <a:pt x="64132" y="55167"/>
                      <a:pt x="81086" y="87361"/>
                      <a:pt x="89373" y="134034"/>
                    </a:cubicBezTo>
                    <a:cubicBezTo>
                      <a:pt x="94688" y="164228"/>
                      <a:pt x="94298" y="195136"/>
                      <a:pt x="88230" y="225188"/>
                    </a:cubicBezTo>
                    <a:cubicBezTo>
                      <a:pt x="83087" y="257668"/>
                      <a:pt x="72800" y="275956"/>
                      <a:pt x="60513" y="306436"/>
                    </a:cubicBezTo>
                    <a:cubicBezTo>
                      <a:pt x="57084" y="315199"/>
                      <a:pt x="34414" y="279385"/>
                      <a:pt x="39367" y="248524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3" name="Google Shape;213;p12"/>
              <p:cNvSpPr/>
              <p:nvPr/>
            </p:nvSpPr>
            <p:spPr>
              <a:xfrm>
                <a:off x="5831068" y="2061801"/>
                <a:ext cx="86995" cy="66513"/>
              </a:xfrm>
              <a:custGeom>
                <a:avLst/>
                <a:gdLst/>
                <a:ahLst/>
                <a:cxnLst/>
                <a:rect l="l" t="t" r="r" b="b"/>
                <a:pathLst>
                  <a:path w="108744" h="83141" extrusionOk="0">
                    <a:moveTo>
                      <a:pt x="100855" y="2"/>
                    </a:moveTo>
                    <a:cubicBezTo>
                      <a:pt x="87806" y="10575"/>
                      <a:pt x="67423" y="3241"/>
                      <a:pt x="66470" y="4194"/>
                    </a:cubicBezTo>
                    <a:cubicBezTo>
                      <a:pt x="51297" y="17281"/>
                      <a:pt x="35400" y="29492"/>
                      <a:pt x="18845" y="40769"/>
                    </a:cubicBezTo>
                    <a:cubicBezTo>
                      <a:pt x="10654" y="47151"/>
                      <a:pt x="-2014" y="55724"/>
                      <a:pt x="271" y="68106"/>
                    </a:cubicBezTo>
                    <a:cubicBezTo>
                      <a:pt x="4367" y="90109"/>
                      <a:pt x="39610" y="83346"/>
                      <a:pt x="52945" y="76584"/>
                    </a:cubicBezTo>
                    <a:cubicBezTo>
                      <a:pt x="66280" y="69821"/>
                      <a:pt x="77043" y="58677"/>
                      <a:pt x="89616" y="50866"/>
                    </a:cubicBezTo>
                    <a:cubicBezTo>
                      <a:pt x="98665" y="45246"/>
                      <a:pt x="107428" y="42389"/>
                      <a:pt x="108666" y="31054"/>
                    </a:cubicBezTo>
                    <a:cubicBezTo>
                      <a:pt x="109523" y="24196"/>
                      <a:pt x="103142" y="-283"/>
                      <a:pt x="100855" y="2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4" name="Google Shape;214;p12"/>
              <p:cNvSpPr/>
              <p:nvPr/>
            </p:nvSpPr>
            <p:spPr>
              <a:xfrm>
                <a:off x="5831514" y="2082973"/>
                <a:ext cx="86563" cy="44990"/>
              </a:xfrm>
              <a:custGeom>
                <a:avLst/>
                <a:gdLst/>
                <a:ahLst/>
                <a:cxnLst/>
                <a:rect l="l" t="t" r="r" b="b"/>
                <a:pathLst>
                  <a:path w="108204" h="56238" extrusionOk="0">
                    <a:moveTo>
                      <a:pt x="107918" y="0"/>
                    </a:moveTo>
                    <a:cubicBezTo>
                      <a:pt x="106204" y="10859"/>
                      <a:pt x="97536" y="13907"/>
                      <a:pt x="88868" y="19050"/>
                    </a:cubicBezTo>
                    <a:cubicBezTo>
                      <a:pt x="76105" y="26956"/>
                      <a:pt x="64865" y="38100"/>
                      <a:pt x="51530" y="45149"/>
                    </a:cubicBezTo>
                    <a:cubicBezTo>
                      <a:pt x="38195" y="52197"/>
                      <a:pt x="8573" y="57531"/>
                      <a:pt x="0" y="41815"/>
                    </a:cubicBezTo>
                    <a:cubicBezTo>
                      <a:pt x="4667" y="63056"/>
                      <a:pt x="39338" y="56388"/>
                      <a:pt x="52483" y="49721"/>
                    </a:cubicBezTo>
                    <a:cubicBezTo>
                      <a:pt x="65627" y="43053"/>
                      <a:pt x="76581" y="31814"/>
                      <a:pt x="89154" y="24003"/>
                    </a:cubicBezTo>
                    <a:cubicBezTo>
                      <a:pt x="98203" y="18383"/>
                      <a:pt x="106966" y="15526"/>
                      <a:pt x="108204" y="4191"/>
                    </a:cubicBezTo>
                    <a:cubicBezTo>
                      <a:pt x="108214" y="2791"/>
                      <a:pt x="108118" y="1391"/>
                      <a:pt x="107918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5" name="Google Shape;215;p12"/>
              <p:cNvSpPr/>
              <p:nvPr/>
            </p:nvSpPr>
            <p:spPr>
              <a:xfrm>
                <a:off x="5764925" y="2047104"/>
                <a:ext cx="79862" cy="61873"/>
              </a:xfrm>
              <a:custGeom>
                <a:avLst/>
                <a:gdLst/>
                <a:ahLst/>
                <a:cxnLst/>
                <a:rect l="l" t="t" r="r" b="b"/>
                <a:pathLst>
                  <a:path w="99827" h="77341" extrusionOk="0">
                    <a:moveTo>
                      <a:pt x="91860" y="1"/>
                    </a:moveTo>
                    <a:cubicBezTo>
                      <a:pt x="79954" y="9526"/>
                      <a:pt x="61856" y="4288"/>
                      <a:pt x="60999" y="5240"/>
                    </a:cubicBezTo>
                    <a:cubicBezTo>
                      <a:pt x="47045" y="17146"/>
                      <a:pt x="32453" y="28281"/>
                      <a:pt x="17279" y="38578"/>
                    </a:cubicBezTo>
                    <a:cubicBezTo>
                      <a:pt x="9754" y="44388"/>
                      <a:pt x="-1771" y="52294"/>
                      <a:pt x="229" y="63533"/>
                    </a:cubicBezTo>
                    <a:cubicBezTo>
                      <a:pt x="4040" y="83726"/>
                      <a:pt x="36329" y="77535"/>
                      <a:pt x="48521" y="71344"/>
                    </a:cubicBezTo>
                    <a:cubicBezTo>
                      <a:pt x="60713" y="65152"/>
                      <a:pt x="70619" y="54961"/>
                      <a:pt x="82145" y="47817"/>
                    </a:cubicBezTo>
                    <a:cubicBezTo>
                      <a:pt x="90336" y="42673"/>
                      <a:pt x="98433" y="40006"/>
                      <a:pt x="99766" y="29624"/>
                    </a:cubicBezTo>
                    <a:cubicBezTo>
                      <a:pt x="100528" y="23338"/>
                      <a:pt x="94051" y="-189"/>
                      <a:pt x="91860" y="1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6" name="Google Shape;216;p12"/>
              <p:cNvSpPr/>
              <p:nvPr/>
            </p:nvSpPr>
            <p:spPr>
              <a:xfrm>
                <a:off x="5764880" y="2067438"/>
                <a:ext cx="79629" cy="41383"/>
              </a:xfrm>
              <a:custGeom>
                <a:avLst/>
                <a:gdLst/>
                <a:ahLst/>
                <a:cxnLst/>
                <a:rect l="l" t="t" r="r" b="b"/>
                <a:pathLst>
                  <a:path w="99536" h="51729" extrusionOk="0">
                    <a:moveTo>
                      <a:pt x="99536" y="0"/>
                    </a:moveTo>
                    <a:cubicBezTo>
                      <a:pt x="97917" y="10001"/>
                      <a:pt x="90011" y="12668"/>
                      <a:pt x="81820" y="17812"/>
                    </a:cubicBezTo>
                    <a:cubicBezTo>
                      <a:pt x="70104" y="25051"/>
                      <a:pt x="59817" y="35528"/>
                      <a:pt x="47625" y="41720"/>
                    </a:cubicBezTo>
                    <a:cubicBezTo>
                      <a:pt x="35433" y="47911"/>
                      <a:pt x="8287" y="53054"/>
                      <a:pt x="0" y="38671"/>
                    </a:cubicBezTo>
                    <a:cubicBezTo>
                      <a:pt x="4286" y="57721"/>
                      <a:pt x="36004" y="52006"/>
                      <a:pt x="47625" y="45911"/>
                    </a:cubicBezTo>
                    <a:cubicBezTo>
                      <a:pt x="59246" y="39814"/>
                      <a:pt x="69723" y="29528"/>
                      <a:pt x="81248" y="22384"/>
                    </a:cubicBezTo>
                    <a:cubicBezTo>
                      <a:pt x="89440" y="17240"/>
                      <a:pt x="97536" y="14573"/>
                      <a:pt x="98870" y="4191"/>
                    </a:cubicBezTo>
                    <a:cubicBezTo>
                      <a:pt x="99222" y="2819"/>
                      <a:pt x="99441" y="1419"/>
                      <a:pt x="99536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7" name="Google Shape;217;p12"/>
              <p:cNvSpPr/>
              <p:nvPr/>
            </p:nvSpPr>
            <p:spPr>
              <a:xfrm>
                <a:off x="5777722" y="1472916"/>
                <a:ext cx="170454" cy="595560"/>
              </a:xfrm>
              <a:custGeom>
                <a:avLst/>
                <a:gdLst/>
                <a:ahLst/>
                <a:cxnLst/>
                <a:rect l="l" t="t" r="r" b="b"/>
                <a:pathLst>
                  <a:path w="213068" h="744450" extrusionOk="0">
                    <a:moveTo>
                      <a:pt x="5465" y="110490"/>
                    </a:moveTo>
                    <a:cubicBezTo>
                      <a:pt x="11276" y="65437"/>
                      <a:pt x="27849" y="0"/>
                      <a:pt x="27849" y="0"/>
                    </a:cubicBezTo>
                    <a:cubicBezTo>
                      <a:pt x="43546" y="7372"/>
                      <a:pt x="60529" y="11611"/>
                      <a:pt x="77855" y="12478"/>
                    </a:cubicBezTo>
                    <a:cubicBezTo>
                      <a:pt x="103211" y="12316"/>
                      <a:pt x="128490" y="9830"/>
                      <a:pt x="153388" y="5048"/>
                    </a:cubicBezTo>
                    <a:cubicBezTo>
                      <a:pt x="161532" y="19269"/>
                      <a:pt x="170429" y="33033"/>
                      <a:pt x="180059" y="46291"/>
                    </a:cubicBezTo>
                    <a:cubicBezTo>
                      <a:pt x="193012" y="64294"/>
                      <a:pt x="218159" y="103441"/>
                      <a:pt x="212158" y="172879"/>
                    </a:cubicBezTo>
                    <a:cubicBezTo>
                      <a:pt x="208253" y="217932"/>
                      <a:pt x="182916" y="409480"/>
                      <a:pt x="182916" y="409480"/>
                    </a:cubicBezTo>
                    <a:cubicBezTo>
                      <a:pt x="192755" y="441693"/>
                      <a:pt x="197985" y="475145"/>
                      <a:pt x="198442" y="508826"/>
                    </a:cubicBezTo>
                    <a:cubicBezTo>
                      <a:pt x="196156" y="548821"/>
                      <a:pt x="190869" y="588588"/>
                      <a:pt x="182630" y="627793"/>
                    </a:cubicBezTo>
                    <a:lnTo>
                      <a:pt x="167581" y="736568"/>
                    </a:lnTo>
                    <a:cubicBezTo>
                      <a:pt x="167581" y="736568"/>
                      <a:pt x="147483" y="751046"/>
                      <a:pt x="133195" y="740759"/>
                    </a:cubicBezTo>
                    <a:lnTo>
                      <a:pt x="135005" y="634365"/>
                    </a:lnTo>
                    <a:cubicBezTo>
                      <a:pt x="133291" y="608362"/>
                      <a:pt x="130719" y="569976"/>
                      <a:pt x="129004" y="545402"/>
                    </a:cubicBezTo>
                    <a:cubicBezTo>
                      <a:pt x="126337" y="505492"/>
                      <a:pt x="119479" y="442055"/>
                      <a:pt x="117098" y="426148"/>
                    </a:cubicBezTo>
                    <a:cubicBezTo>
                      <a:pt x="114717" y="410242"/>
                      <a:pt x="109954" y="382619"/>
                      <a:pt x="107573" y="351568"/>
                    </a:cubicBezTo>
                    <a:cubicBezTo>
                      <a:pt x="105192" y="320516"/>
                      <a:pt x="93476" y="162973"/>
                      <a:pt x="93476" y="162973"/>
                    </a:cubicBezTo>
                    <a:lnTo>
                      <a:pt x="91857" y="192500"/>
                    </a:lnTo>
                    <a:cubicBezTo>
                      <a:pt x="91857" y="192500"/>
                      <a:pt x="90238" y="240125"/>
                      <a:pt x="83380" y="299561"/>
                    </a:cubicBezTo>
                    <a:cubicBezTo>
                      <a:pt x="76522" y="358997"/>
                      <a:pt x="73855" y="385286"/>
                      <a:pt x="73855" y="385286"/>
                    </a:cubicBezTo>
                    <a:cubicBezTo>
                      <a:pt x="80370" y="397183"/>
                      <a:pt x="84932" y="410042"/>
                      <a:pt x="87380" y="423386"/>
                    </a:cubicBezTo>
                    <a:cubicBezTo>
                      <a:pt x="88619" y="436150"/>
                      <a:pt x="103192" y="537686"/>
                      <a:pt x="94429" y="588740"/>
                    </a:cubicBezTo>
                    <a:lnTo>
                      <a:pt x="76712" y="719138"/>
                    </a:lnTo>
                    <a:cubicBezTo>
                      <a:pt x="67645" y="725376"/>
                      <a:pt x="56138" y="726900"/>
                      <a:pt x="45756" y="723233"/>
                    </a:cubicBezTo>
                    <a:lnTo>
                      <a:pt x="35183" y="591407"/>
                    </a:lnTo>
                    <a:cubicBezTo>
                      <a:pt x="28135" y="541211"/>
                      <a:pt x="13180" y="434912"/>
                      <a:pt x="10895" y="421100"/>
                    </a:cubicBezTo>
                    <a:cubicBezTo>
                      <a:pt x="5808" y="393268"/>
                      <a:pt x="2817" y="365084"/>
                      <a:pt x="1941" y="336804"/>
                    </a:cubicBezTo>
                    <a:cubicBezTo>
                      <a:pt x="-1583" y="279749"/>
                      <a:pt x="-250" y="155543"/>
                      <a:pt x="5465" y="110490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8" name="Google Shape;218;p12"/>
              <p:cNvSpPr/>
              <p:nvPr/>
            </p:nvSpPr>
            <p:spPr>
              <a:xfrm>
                <a:off x="5770564" y="1458904"/>
                <a:ext cx="181538" cy="396087"/>
              </a:xfrm>
              <a:custGeom>
                <a:avLst/>
                <a:gdLst/>
                <a:ahLst/>
                <a:cxnLst/>
                <a:rect l="l" t="t" r="r" b="b"/>
                <a:pathLst>
                  <a:path w="226922" h="495109" extrusionOk="0">
                    <a:moveTo>
                      <a:pt x="162435" y="6001"/>
                    </a:moveTo>
                    <a:lnTo>
                      <a:pt x="201202" y="83915"/>
                    </a:lnTo>
                    <a:cubicBezTo>
                      <a:pt x="201202" y="83915"/>
                      <a:pt x="260447" y="170593"/>
                      <a:pt x="199106" y="393287"/>
                    </a:cubicBezTo>
                    <a:lnTo>
                      <a:pt x="210631" y="461963"/>
                    </a:lnTo>
                    <a:cubicBezTo>
                      <a:pt x="210631" y="461963"/>
                      <a:pt x="94522" y="536543"/>
                      <a:pt x="16798" y="461963"/>
                    </a:cubicBezTo>
                    <a:cubicBezTo>
                      <a:pt x="16798" y="461963"/>
                      <a:pt x="-10158" y="256127"/>
                      <a:pt x="4224" y="161258"/>
                    </a:cubicBezTo>
                    <a:cubicBezTo>
                      <a:pt x="12149" y="106661"/>
                      <a:pt x="24246" y="52749"/>
                      <a:pt x="40420" y="0"/>
                    </a:cubicBezTo>
                    <a:cubicBezTo>
                      <a:pt x="40420" y="0"/>
                      <a:pt x="59470" y="21050"/>
                      <a:pt x="157291" y="714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9" name="Google Shape;219;p12"/>
              <p:cNvSpPr/>
              <p:nvPr/>
            </p:nvSpPr>
            <p:spPr>
              <a:xfrm>
                <a:off x="5895126" y="1321170"/>
                <a:ext cx="61010" cy="76023"/>
              </a:xfrm>
              <a:custGeom>
                <a:avLst/>
                <a:gdLst/>
                <a:ahLst/>
                <a:cxnLst/>
                <a:rect l="l" t="t" r="r" b="b"/>
                <a:pathLst>
                  <a:path w="76263" h="95029" extrusionOk="0">
                    <a:moveTo>
                      <a:pt x="76263" y="71216"/>
                    </a:moveTo>
                    <a:cubicBezTo>
                      <a:pt x="76263" y="71216"/>
                      <a:pt x="49307" y="98076"/>
                      <a:pt x="17303" y="94743"/>
                    </a:cubicBezTo>
                    <a:lnTo>
                      <a:pt x="1968" y="42165"/>
                    </a:lnTo>
                    <a:cubicBezTo>
                      <a:pt x="1968" y="42165"/>
                      <a:pt x="-7557" y="14828"/>
                      <a:pt x="15303" y="2826"/>
                    </a:cubicBezTo>
                    <a:cubicBezTo>
                      <a:pt x="38163" y="-9175"/>
                      <a:pt x="62833" y="17685"/>
                      <a:pt x="76263" y="71216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0" name="Google Shape;220;p12"/>
              <p:cNvSpPr/>
              <p:nvPr/>
            </p:nvSpPr>
            <p:spPr>
              <a:xfrm>
                <a:off x="5777141" y="1300603"/>
                <a:ext cx="50825" cy="53396"/>
              </a:xfrm>
              <a:custGeom>
                <a:avLst/>
                <a:gdLst/>
                <a:ahLst/>
                <a:cxnLst/>
                <a:rect l="l" t="t" r="r" b="b"/>
                <a:pathLst>
                  <a:path w="63531" h="66745" extrusionOk="0">
                    <a:moveTo>
                      <a:pt x="63532" y="451"/>
                    </a:moveTo>
                    <a:cubicBezTo>
                      <a:pt x="63532" y="451"/>
                      <a:pt x="32671" y="-9074"/>
                      <a:pt x="0" y="59411"/>
                    </a:cubicBezTo>
                    <a:lnTo>
                      <a:pt x="12192" y="66745"/>
                    </a:lnTo>
                    <a:cubicBezTo>
                      <a:pt x="27499" y="43304"/>
                      <a:pt x="44663" y="21130"/>
                      <a:pt x="63532" y="451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21" name="Google Shape;221;p12"/>
            <p:cNvGrpSpPr/>
            <p:nvPr/>
          </p:nvGrpSpPr>
          <p:grpSpPr>
            <a:xfrm>
              <a:off x="5122427" y="3292365"/>
              <a:ext cx="823270" cy="1268939"/>
              <a:chOff x="5490177" y="3555452"/>
              <a:chExt cx="823270" cy="1268939"/>
            </a:xfrm>
          </p:grpSpPr>
          <p:sp>
            <p:nvSpPr>
              <p:cNvPr id="222" name="Google Shape;222;p12"/>
              <p:cNvSpPr/>
              <p:nvPr/>
            </p:nvSpPr>
            <p:spPr>
              <a:xfrm>
                <a:off x="5967652" y="4624747"/>
                <a:ext cx="345795" cy="199644"/>
              </a:xfrm>
              <a:custGeom>
                <a:avLst/>
                <a:gdLst/>
                <a:ahLst/>
                <a:cxnLst/>
                <a:rect l="l" t="t" r="r" b="b"/>
                <a:pathLst>
                  <a:path w="432244" h="249555" extrusionOk="0">
                    <a:moveTo>
                      <a:pt x="432245" y="124777"/>
                    </a:moveTo>
                    <a:cubicBezTo>
                      <a:pt x="432245" y="193690"/>
                      <a:pt x="335483" y="249555"/>
                      <a:pt x="216122" y="249555"/>
                    </a:cubicBezTo>
                    <a:cubicBezTo>
                      <a:pt x="96761" y="249555"/>
                      <a:pt x="0" y="193690"/>
                      <a:pt x="0" y="124777"/>
                    </a:cubicBezTo>
                    <a:cubicBezTo>
                      <a:pt x="0" y="55865"/>
                      <a:pt x="96761" y="0"/>
                      <a:pt x="216122" y="0"/>
                    </a:cubicBezTo>
                    <a:cubicBezTo>
                      <a:pt x="335483" y="0"/>
                      <a:pt x="432245" y="55865"/>
                      <a:pt x="432245" y="124777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3" name="Google Shape;223;p12"/>
              <p:cNvSpPr/>
              <p:nvPr/>
            </p:nvSpPr>
            <p:spPr>
              <a:xfrm>
                <a:off x="6225123" y="3957880"/>
                <a:ext cx="68002" cy="244678"/>
              </a:xfrm>
              <a:custGeom>
                <a:avLst/>
                <a:gdLst/>
                <a:ahLst/>
                <a:cxnLst/>
                <a:rect l="l" t="t" r="r" b="b"/>
                <a:pathLst>
                  <a:path w="85002" h="305847" extrusionOk="0">
                    <a:moveTo>
                      <a:pt x="18764" y="0"/>
                    </a:moveTo>
                    <a:cubicBezTo>
                      <a:pt x="37814" y="5429"/>
                      <a:pt x="48482" y="26289"/>
                      <a:pt x="65056" y="70961"/>
                    </a:cubicBezTo>
                    <a:cubicBezTo>
                      <a:pt x="78848" y="111490"/>
                      <a:pt x="85582" y="154076"/>
                      <a:pt x="84963" y="196882"/>
                    </a:cubicBezTo>
                    <a:cubicBezTo>
                      <a:pt x="79629" y="238982"/>
                      <a:pt x="62198" y="271748"/>
                      <a:pt x="20098" y="305848"/>
                    </a:cubicBezTo>
                    <a:lnTo>
                      <a:pt x="0" y="268986"/>
                    </a:lnTo>
                    <a:cubicBezTo>
                      <a:pt x="0" y="268986"/>
                      <a:pt x="41243" y="232600"/>
                      <a:pt x="45434" y="190500"/>
                    </a:cubicBezTo>
                    <a:cubicBezTo>
                      <a:pt x="47815" y="166878"/>
                      <a:pt x="20098" y="87249"/>
                      <a:pt x="20098" y="85058"/>
                    </a:cubicBezTo>
                    <a:cubicBezTo>
                      <a:pt x="20098" y="82867"/>
                      <a:pt x="18764" y="0"/>
                      <a:pt x="18764" y="0"/>
                    </a:cubicBezTo>
                    <a:close/>
                  </a:path>
                </a:pathLst>
              </a:custGeom>
              <a:solidFill>
                <a:srgbClr val="FFCEA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" name="Google Shape;224;p12"/>
              <p:cNvSpPr/>
              <p:nvPr/>
            </p:nvSpPr>
            <p:spPr>
              <a:xfrm>
                <a:off x="6014262" y="4720102"/>
                <a:ext cx="99120" cy="56094"/>
              </a:xfrm>
              <a:custGeom>
                <a:avLst/>
                <a:gdLst/>
                <a:ahLst/>
                <a:cxnLst/>
                <a:rect l="l" t="t" r="r" b="b"/>
                <a:pathLst>
                  <a:path w="123900" h="70118" extrusionOk="0">
                    <a:moveTo>
                      <a:pt x="117628" y="16845"/>
                    </a:moveTo>
                    <a:cubicBezTo>
                      <a:pt x="104783" y="20750"/>
                      <a:pt x="90877" y="18874"/>
                      <a:pt x="79528" y="11701"/>
                    </a:cubicBezTo>
                    <a:cubicBezTo>
                      <a:pt x="69241" y="11701"/>
                      <a:pt x="8757" y="-12016"/>
                      <a:pt x="1137" y="8082"/>
                    </a:cubicBezTo>
                    <a:cubicBezTo>
                      <a:pt x="-5531" y="25703"/>
                      <a:pt x="18758" y="42086"/>
                      <a:pt x="31617" y="45229"/>
                    </a:cubicBezTo>
                    <a:cubicBezTo>
                      <a:pt x="60192" y="51992"/>
                      <a:pt x="80766" y="66089"/>
                      <a:pt x="92196" y="68470"/>
                    </a:cubicBezTo>
                    <a:cubicBezTo>
                      <a:pt x="100966" y="71585"/>
                      <a:pt x="110703" y="70232"/>
                      <a:pt x="118294" y="64851"/>
                    </a:cubicBezTo>
                    <a:cubicBezTo>
                      <a:pt x="126200" y="56850"/>
                      <a:pt x="125533" y="27322"/>
                      <a:pt x="117628" y="16845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" name="Google Shape;225;p12"/>
              <p:cNvSpPr/>
              <p:nvPr/>
            </p:nvSpPr>
            <p:spPr>
              <a:xfrm>
                <a:off x="6014165" y="4729456"/>
                <a:ext cx="97551" cy="46733"/>
              </a:xfrm>
              <a:custGeom>
                <a:avLst/>
                <a:gdLst/>
                <a:ahLst/>
                <a:cxnLst/>
                <a:rect l="l" t="t" r="r" b="b"/>
                <a:pathLst>
                  <a:path w="121939" h="58416" extrusionOk="0">
                    <a:moveTo>
                      <a:pt x="92127" y="51911"/>
                    </a:moveTo>
                    <a:cubicBezTo>
                      <a:pt x="80697" y="49530"/>
                      <a:pt x="59837" y="35433"/>
                      <a:pt x="31548" y="28575"/>
                    </a:cubicBezTo>
                    <a:cubicBezTo>
                      <a:pt x="20784" y="26003"/>
                      <a:pt x="2020" y="14097"/>
                      <a:pt x="210" y="0"/>
                    </a:cubicBezTo>
                    <a:cubicBezTo>
                      <a:pt x="-2361" y="16193"/>
                      <a:pt x="19260" y="30575"/>
                      <a:pt x="31548" y="33528"/>
                    </a:cubicBezTo>
                    <a:cubicBezTo>
                      <a:pt x="60123" y="40291"/>
                      <a:pt x="80697" y="54388"/>
                      <a:pt x="92127" y="56769"/>
                    </a:cubicBezTo>
                    <a:cubicBezTo>
                      <a:pt x="100896" y="59884"/>
                      <a:pt x="110634" y="58531"/>
                      <a:pt x="118225" y="53150"/>
                    </a:cubicBezTo>
                    <a:cubicBezTo>
                      <a:pt x="119933" y="51188"/>
                      <a:pt x="121200" y="48882"/>
                      <a:pt x="121940" y="46387"/>
                    </a:cubicBezTo>
                    <a:cubicBezTo>
                      <a:pt x="113425" y="52816"/>
                      <a:pt x="102380" y="54864"/>
                      <a:pt x="92127" y="51911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6" name="Google Shape;226;p12"/>
              <p:cNvSpPr/>
              <p:nvPr/>
            </p:nvSpPr>
            <p:spPr>
              <a:xfrm>
                <a:off x="6140412" y="4656810"/>
                <a:ext cx="95533" cy="53978"/>
              </a:xfrm>
              <a:custGeom>
                <a:avLst/>
                <a:gdLst/>
                <a:ahLst/>
                <a:cxnLst/>
                <a:rect l="l" t="t" r="r" b="b"/>
                <a:pathLst>
                  <a:path w="119416" h="67472" extrusionOk="0">
                    <a:moveTo>
                      <a:pt x="113384" y="16189"/>
                    </a:moveTo>
                    <a:cubicBezTo>
                      <a:pt x="102146" y="20047"/>
                      <a:pt x="89728" y="18161"/>
                      <a:pt x="80142" y="11141"/>
                    </a:cubicBezTo>
                    <a:cubicBezTo>
                      <a:pt x="70617" y="11141"/>
                      <a:pt x="8419" y="-11529"/>
                      <a:pt x="1085" y="7807"/>
                    </a:cubicBezTo>
                    <a:cubicBezTo>
                      <a:pt x="-5297" y="24762"/>
                      <a:pt x="18039" y="40383"/>
                      <a:pt x="30422" y="43431"/>
                    </a:cubicBezTo>
                    <a:cubicBezTo>
                      <a:pt x="57663" y="50003"/>
                      <a:pt x="78047" y="63624"/>
                      <a:pt x="88715" y="65910"/>
                    </a:cubicBezTo>
                    <a:cubicBezTo>
                      <a:pt x="97172" y="68882"/>
                      <a:pt x="106547" y="67567"/>
                      <a:pt x="113861" y="62385"/>
                    </a:cubicBezTo>
                    <a:cubicBezTo>
                      <a:pt x="121671" y="54670"/>
                      <a:pt x="121004" y="26286"/>
                      <a:pt x="113384" y="16189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7" name="Google Shape;227;p12"/>
              <p:cNvSpPr/>
              <p:nvPr/>
            </p:nvSpPr>
            <p:spPr>
              <a:xfrm>
                <a:off x="6140448" y="4665717"/>
                <a:ext cx="93872" cy="45066"/>
              </a:xfrm>
              <a:custGeom>
                <a:avLst/>
                <a:gdLst/>
                <a:ahLst/>
                <a:cxnLst/>
                <a:rect l="l" t="t" r="r" b="b"/>
                <a:pathLst>
                  <a:path w="117340" h="56332" extrusionOk="0">
                    <a:moveTo>
                      <a:pt x="88670" y="50102"/>
                    </a:moveTo>
                    <a:cubicBezTo>
                      <a:pt x="77717" y="47720"/>
                      <a:pt x="57619" y="34195"/>
                      <a:pt x="30377" y="27622"/>
                    </a:cubicBezTo>
                    <a:cubicBezTo>
                      <a:pt x="19995" y="25051"/>
                      <a:pt x="1802" y="13621"/>
                      <a:pt x="183" y="0"/>
                    </a:cubicBezTo>
                    <a:cubicBezTo>
                      <a:pt x="-2198" y="15621"/>
                      <a:pt x="19233" y="29528"/>
                      <a:pt x="30377" y="32290"/>
                    </a:cubicBezTo>
                    <a:cubicBezTo>
                      <a:pt x="57619" y="38862"/>
                      <a:pt x="78002" y="52483"/>
                      <a:pt x="88670" y="54769"/>
                    </a:cubicBezTo>
                    <a:cubicBezTo>
                      <a:pt x="97128" y="57741"/>
                      <a:pt x="106503" y="56426"/>
                      <a:pt x="113816" y="51245"/>
                    </a:cubicBezTo>
                    <a:cubicBezTo>
                      <a:pt x="115496" y="49368"/>
                      <a:pt x="116703" y="47111"/>
                      <a:pt x="117341" y="44672"/>
                    </a:cubicBezTo>
                    <a:cubicBezTo>
                      <a:pt x="109187" y="50930"/>
                      <a:pt x="98547" y="52940"/>
                      <a:pt x="88670" y="50102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8" name="Google Shape;228;p12"/>
              <p:cNvSpPr/>
              <p:nvPr/>
            </p:nvSpPr>
            <p:spPr>
              <a:xfrm>
                <a:off x="6074259" y="4151308"/>
                <a:ext cx="190443" cy="586341"/>
              </a:xfrm>
              <a:custGeom>
                <a:avLst/>
                <a:gdLst/>
                <a:ahLst/>
                <a:cxnLst/>
                <a:rect l="l" t="t" r="r" b="b"/>
                <a:pathLst>
                  <a:path w="238054" h="732926" extrusionOk="0">
                    <a:moveTo>
                      <a:pt x="216416" y="495014"/>
                    </a:moveTo>
                    <a:cubicBezTo>
                      <a:pt x="216443" y="471802"/>
                      <a:pt x="212447" y="448761"/>
                      <a:pt x="204605" y="426911"/>
                    </a:cubicBezTo>
                    <a:cubicBezTo>
                      <a:pt x="204605" y="426911"/>
                      <a:pt x="212415" y="333661"/>
                      <a:pt x="218416" y="272415"/>
                    </a:cubicBezTo>
                    <a:cubicBezTo>
                      <a:pt x="227179" y="182118"/>
                      <a:pt x="241086" y="173164"/>
                      <a:pt x="237466" y="118300"/>
                    </a:cubicBezTo>
                    <a:cubicBezTo>
                      <a:pt x="233847" y="67437"/>
                      <a:pt x="204891" y="34480"/>
                      <a:pt x="197366" y="0"/>
                    </a:cubicBezTo>
                    <a:lnTo>
                      <a:pt x="50014" y="11621"/>
                    </a:lnTo>
                    <a:cubicBezTo>
                      <a:pt x="50014" y="11621"/>
                      <a:pt x="37155" y="53435"/>
                      <a:pt x="20582" y="136684"/>
                    </a:cubicBezTo>
                    <a:cubicBezTo>
                      <a:pt x="4008" y="219932"/>
                      <a:pt x="2865" y="318897"/>
                      <a:pt x="4199" y="449961"/>
                    </a:cubicBezTo>
                    <a:cubicBezTo>
                      <a:pt x="4199" y="483775"/>
                      <a:pt x="-1516" y="513112"/>
                      <a:pt x="389" y="597313"/>
                    </a:cubicBezTo>
                    <a:cubicBezTo>
                      <a:pt x="1722" y="653891"/>
                      <a:pt x="4961" y="723233"/>
                      <a:pt x="4961" y="723233"/>
                    </a:cubicBezTo>
                    <a:cubicBezTo>
                      <a:pt x="26487" y="741712"/>
                      <a:pt x="41442" y="728091"/>
                      <a:pt x="41442" y="728091"/>
                    </a:cubicBezTo>
                    <a:cubicBezTo>
                      <a:pt x="41442" y="728091"/>
                      <a:pt x="79542" y="560451"/>
                      <a:pt x="84780" y="521970"/>
                    </a:cubicBezTo>
                    <a:cubicBezTo>
                      <a:pt x="88780" y="500682"/>
                      <a:pt x="87003" y="478707"/>
                      <a:pt x="79637" y="458343"/>
                    </a:cubicBezTo>
                    <a:cubicBezTo>
                      <a:pt x="79637" y="458343"/>
                      <a:pt x="90686" y="405670"/>
                      <a:pt x="98687" y="364236"/>
                    </a:cubicBezTo>
                    <a:cubicBezTo>
                      <a:pt x="108212" y="313658"/>
                      <a:pt x="133453" y="204502"/>
                      <a:pt x="133453" y="204502"/>
                    </a:cubicBezTo>
                    <a:cubicBezTo>
                      <a:pt x="133453" y="204502"/>
                      <a:pt x="129167" y="372237"/>
                      <a:pt x="136501" y="405289"/>
                    </a:cubicBezTo>
                    <a:cubicBezTo>
                      <a:pt x="143835" y="438340"/>
                      <a:pt x="145074" y="467106"/>
                      <a:pt x="151360" y="512064"/>
                    </a:cubicBezTo>
                    <a:cubicBezTo>
                      <a:pt x="158885" y="566356"/>
                      <a:pt x="162314" y="645890"/>
                      <a:pt x="162314" y="645890"/>
                    </a:cubicBezTo>
                    <a:cubicBezTo>
                      <a:pt x="184793" y="660178"/>
                      <a:pt x="194794" y="649224"/>
                      <a:pt x="194794" y="649224"/>
                    </a:cubicBezTo>
                    <a:cubicBezTo>
                      <a:pt x="194794" y="649224"/>
                      <a:pt x="216416" y="542544"/>
                      <a:pt x="216416" y="495014"/>
                    </a:cubicBezTo>
                    <a:close/>
                  </a:path>
                </a:pathLst>
              </a:custGeom>
              <a:solidFill>
                <a:srgbClr val="FFCEA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9" name="Google Shape;229;p12"/>
              <p:cNvSpPr/>
              <p:nvPr/>
            </p:nvSpPr>
            <p:spPr>
              <a:xfrm>
                <a:off x="6075072" y="4151308"/>
                <a:ext cx="189540" cy="327893"/>
              </a:xfrm>
              <a:custGeom>
                <a:avLst/>
                <a:gdLst/>
                <a:ahLst/>
                <a:cxnLst/>
                <a:rect l="l" t="t" r="r" b="b"/>
                <a:pathLst>
                  <a:path w="236925" h="409866" extrusionOk="0">
                    <a:moveTo>
                      <a:pt x="195968" y="0"/>
                    </a:moveTo>
                    <a:cubicBezTo>
                      <a:pt x="211399" y="15812"/>
                      <a:pt x="236926" y="63913"/>
                      <a:pt x="236926" y="136684"/>
                    </a:cubicBezTo>
                    <a:cubicBezTo>
                      <a:pt x="236926" y="218599"/>
                      <a:pt x="225020" y="202025"/>
                      <a:pt x="219305" y="292227"/>
                    </a:cubicBezTo>
                    <a:lnTo>
                      <a:pt x="213590" y="382429"/>
                    </a:lnTo>
                    <a:cubicBezTo>
                      <a:pt x="213590" y="382429"/>
                      <a:pt x="90431" y="441198"/>
                      <a:pt x="2611" y="386715"/>
                    </a:cubicBezTo>
                    <a:cubicBezTo>
                      <a:pt x="-5200" y="369665"/>
                      <a:pt x="5564" y="179927"/>
                      <a:pt x="20994" y="112490"/>
                    </a:cubicBezTo>
                    <a:cubicBezTo>
                      <a:pt x="36425" y="45053"/>
                      <a:pt x="46997" y="12002"/>
                      <a:pt x="46997" y="12002"/>
                    </a:cubicBezTo>
                    <a:cubicBezTo>
                      <a:pt x="46997" y="12002"/>
                      <a:pt x="160250" y="42577"/>
                      <a:pt x="1959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0" name="Google Shape;230;p12"/>
              <p:cNvSpPr/>
              <p:nvPr/>
            </p:nvSpPr>
            <p:spPr>
              <a:xfrm>
                <a:off x="6112869" y="3797323"/>
                <a:ext cx="128417" cy="206862"/>
              </a:xfrm>
              <a:custGeom>
                <a:avLst/>
                <a:gdLst/>
                <a:ahLst/>
                <a:cxnLst/>
                <a:rect l="l" t="t" r="r" b="b"/>
                <a:pathLst>
                  <a:path w="160521" h="258577" extrusionOk="0">
                    <a:moveTo>
                      <a:pt x="150502" y="199966"/>
                    </a:moveTo>
                    <a:cubicBezTo>
                      <a:pt x="119070" y="198061"/>
                      <a:pt x="116022" y="203299"/>
                      <a:pt x="113545" y="192155"/>
                    </a:cubicBezTo>
                    <a:cubicBezTo>
                      <a:pt x="112688" y="188155"/>
                      <a:pt x="110878" y="160532"/>
                      <a:pt x="110878" y="160532"/>
                    </a:cubicBezTo>
                    <a:cubicBezTo>
                      <a:pt x="113780" y="156846"/>
                      <a:pt x="116422" y="152960"/>
                      <a:pt x="118784" y="148912"/>
                    </a:cubicBezTo>
                    <a:cubicBezTo>
                      <a:pt x="140167" y="136015"/>
                      <a:pt x="154268" y="113831"/>
                      <a:pt x="156884" y="88999"/>
                    </a:cubicBezTo>
                    <a:cubicBezTo>
                      <a:pt x="161490" y="44708"/>
                      <a:pt x="129348" y="5065"/>
                      <a:pt x="85065" y="417"/>
                    </a:cubicBezTo>
                    <a:cubicBezTo>
                      <a:pt x="43441" y="-3869"/>
                      <a:pt x="12771" y="25373"/>
                      <a:pt x="4579" y="65568"/>
                    </a:cubicBezTo>
                    <a:cubicBezTo>
                      <a:pt x="198" y="85380"/>
                      <a:pt x="-4374" y="125861"/>
                      <a:pt x="8008" y="158341"/>
                    </a:cubicBezTo>
                    <a:cubicBezTo>
                      <a:pt x="14961" y="176725"/>
                      <a:pt x="21438" y="189583"/>
                      <a:pt x="38012" y="188917"/>
                    </a:cubicBezTo>
                    <a:cubicBezTo>
                      <a:pt x="43543" y="188422"/>
                      <a:pt x="49023" y="187469"/>
                      <a:pt x="54395" y="186059"/>
                    </a:cubicBezTo>
                    <a:cubicBezTo>
                      <a:pt x="55283" y="193679"/>
                      <a:pt x="55602" y="201347"/>
                      <a:pt x="55347" y="209015"/>
                    </a:cubicBezTo>
                    <a:cubicBezTo>
                      <a:pt x="55347" y="217111"/>
                      <a:pt x="56300" y="221111"/>
                      <a:pt x="40488" y="230827"/>
                    </a:cubicBezTo>
                    <a:cubicBezTo>
                      <a:pt x="24677" y="240542"/>
                      <a:pt x="64301" y="260354"/>
                      <a:pt x="90114" y="258449"/>
                    </a:cubicBezTo>
                    <a:cubicBezTo>
                      <a:pt x="115927" y="256544"/>
                      <a:pt x="144883" y="240923"/>
                      <a:pt x="152883" y="224255"/>
                    </a:cubicBezTo>
                    <a:cubicBezTo>
                      <a:pt x="161646" y="205586"/>
                      <a:pt x="165266" y="200823"/>
                      <a:pt x="150502" y="199966"/>
                    </a:cubicBezTo>
                    <a:close/>
                  </a:path>
                </a:pathLst>
              </a:custGeom>
              <a:solidFill>
                <a:srgbClr val="FFCEA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1" name="Google Shape;231;p12"/>
              <p:cNvSpPr/>
              <p:nvPr/>
            </p:nvSpPr>
            <p:spPr>
              <a:xfrm>
                <a:off x="6244085" y="3981464"/>
                <a:ext cx="49073" cy="87044"/>
              </a:xfrm>
              <a:custGeom>
                <a:avLst/>
                <a:gdLst/>
                <a:ahLst/>
                <a:cxnLst/>
                <a:rect l="l" t="t" r="r" b="b"/>
                <a:pathLst>
                  <a:path w="61341" h="108805" extrusionOk="0">
                    <a:moveTo>
                      <a:pt x="9525" y="108806"/>
                    </a:moveTo>
                    <a:cubicBezTo>
                      <a:pt x="9525" y="108806"/>
                      <a:pt x="45053" y="100805"/>
                      <a:pt x="61341" y="84993"/>
                    </a:cubicBezTo>
                    <a:cubicBezTo>
                      <a:pt x="61341" y="84993"/>
                      <a:pt x="40196" y="18318"/>
                      <a:pt x="26670" y="1745"/>
                    </a:cubicBezTo>
                    <a:cubicBezTo>
                      <a:pt x="13144" y="-14829"/>
                      <a:pt x="0" y="92137"/>
                      <a:pt x="0" y="92137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2" name="Google Shape;232;p12"/>
              <p:cNvSpPr/>
              <p:nvPr/>
            </p:nvSpPr>
            <p:spPr>
              <a:xfrm>
                <a:off x="6106401" y="3956215"/>
                <a:ext cx="153237" cy="219092"/>
              </a:xfrm>
              <a:custGeom>
                <a:avLst/>
                <a:gdLst/>
                <a:ahLst/>
                <a:cxnLst/>
                <a:rect l="l" t="t" r="r" b="b"/>
                <a:pathLst>
                  <a:path w="191546" h="273865" extrusionOk="0">
                    <a:moveTo>
                      <a:pt x="127349" y="560"/>
                    </a:moveTo>
                    <a:cubicBezTo>
                      <a:pt x="133160" y="7799"/>
                      <a:pt x="133826" y="16847"/>
                      <a:pt x="111443" y="22562"/>
                    </a:cubicBezTo>
                    <a:cubicBezTo>
                      <a:pt x="95161" y="27192"/>
                      <a:pt x="77760" y="25839"/>
                      <a:pt x="62389" y="18753"/>
                    </a:cubicBezTo>
                    <a:cubicBezTo>
                      <a:pt x="44747" y="26210"/>
                      <a:pt x="27792" y="35202"/>
                      <a:pt x="11716" y="45613"/>
                    </a:cubicBezTo>
                    <a:cubicBezTo>
                      <a:pt x="-7334" y="108478"/>
                      <a:pt x="8001" y="116574"/>
                      <a:pt x="0" y="161628"/>
                    </a:cubicBezTo>
                    <a:cubicBezTo>
                      <a:pt x="3143" y="184297"/>
                      <a:pt x="6858" y="242780"/>
                      <a:pt x="7810" y="256020"/>
                    </a:cubicBezTo>
                    <a:cubicBezTo>
                      <a:pt x="50578" y="285929"/>
                      <a:pt x="137350" y="275737"/>
                      <a:pt x="156781" y="244019"/>
                    </a:cubicBezTo>
                    <a:cubicBezTo>
                      <a:pt x="157130" y="233455"/>
                      <a:pt x="158116" y="222930"/>
                      <a:pt x="159734" y="212491"/>
                    </a:cubicBezTo>
                    <a:cubicBezTo>
                      <a:pt x="180118" y="136862"/>
                      <a:pt x="196025" y="117241"/>
                      <a:pt x="190405" y="60091"/>
                    </a:cubicBezTo>
                    <a:cubicBezTo>
                      <a:pt x="187166" y="27515"/>
                      <a:pt x="184595" y="11132"/>
                      <a:pt x="167259" y="2369"/>
                    </a:cubicBezTo>
                    <a:cubicBezTo>
                      <a:pt x="154092" y="26"/>
                      <a:pt x="140675" y="-583"/>
                      <a:pt x="127349" y="56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3" name="Google Shape;233;p12"/>
              <p:cNvSpPr/>
              <p:nvPr/>
            </p:nvSpPr>
            <p:spPr>
              <a:xfrm>
                <a:off x="5856250" y="4001330"/>
                <a:ext cx="294998" cy="212364"/>
              </a:xfrm>
              <a:custGeom>
                <a:avLst/>
                <a:gdLst/>
                <a:ahLst/>
                <a:cxnLst/>
                <a:rect l="l" t="t" r="r" b="b"/>
                <a:pathLst>
                  <a:path w="368747" h="265455" extrusionOk="0">
                    <a:moveTo>
                      <a:pt x="47613" y="190066"/>
                    </a:moveTo>
                    <a:cubicBezTo>
                      <a:pt x="57313" y="192152"/>
                      <a:pt x="66860" y="194885"/>
                      <a:pt x="76188" y="198257"/>
                    </a:cubicBezTo>
                    <a:cubicBezTo>
                      <a:pt x="84940" y="202858"/>
                      <a:pt x="94355" y="206077"/>
                      <a:pt x="104097" y="207782"/>
                    </a:cubicBezTo>
                    <a:cubicBezTo>
                      <a:pt x="114574" y="209402"/>
                      <a:pt x="130957" y="203972"/>
                      <a:pt x="159246" y="190637"/>
                    </a:cubicBezTo>
                    <a:cubicBezTo>
                      <a:pt x="190224" y="174759"/>
                      <a:pt x="218251" y="153690"/>
                      <a:pt x="242114" y="128344"/>
                    </a:cubicBezTo>
                    <a:cubicBezTo>
                      <a:pt x="269228" y="96083"/>
                      <a:pt x="293451" y="61507"/>
                      <a:pt x="314504" y="24998"/>
                    </a:cubicBezTo>
                    <a:cubicBezTo>
                      <a:pt x="326791" y="2614"/>
                      <a:pt x="342317" y="-3006"/>
                      <a:pt x="355842" y="1375"/>
                    </a:cubicBezTo>
                    <a:cubicBezTo>
                      <a:pt x="372035" y="6710"/>
                      <a:pt x="374035" y="22807"/>
                      <a:pt x="355842" y="52906"/>
                    </a:cubicBezTo>
                    <a:cubicBezTo>
                      <a:pt x="332617" y="92225"/>
                      <a:pt x="304799" y="128639"/>
                      <a:pt x="272975" y="161396"/>
                    </a:cubicBezTo>
                    <a:cubicBezTo>
                      <a:pt x="247871" y="186503"/>
                      <a:pt x="218651" y="207115"/>
                      <a:pt x="186583" y="222356"/>
                    </a:cubicBezTo>
                    <a:cubicBezTo>
                      <a:pt x="163712" y="234252"/>
                      <a:pt x="139230" y="242758"/>
                      <a:pt x="113907" y="247597"/>
                    </a:cubicBezTo>
                    <a:cubicBezTo>
                      <a:pt x="105049" y="249502"/>
                      <a:pt x="99048" y="253216"/>
                      <a:pt x="82665" y="258932"/>
                    </a:cubicBezTo>
                    <a:cubicBezTo>
                      <a:pt x="66375" y="264856"/>
                      <a:pt x="48897" y="266790"/>
                      <a:pt x="31707" y="264551"/>
                    </a:cubicBezTo>
                    <a:cubicBezTo>
                      <a:pt x="17514" y="261789"/>
                      <a:pt x="12657" y="258550"/>
                      <a:pt x="12085" y="255026"/>
                    </a:cubicBezTo>
                    <a:cubicBezTo>
                      <a:pt x="11514" y="251502"/>
                      <a:pt x="14371" y="249025"/>
                      <a:pt x="21039" y="249502"/>
                    </a:cubicBezTo>
                    <a:cubicBezTo>
                      <a:pt x="31538" y="251169"/>
                      <a:pt x="42255" y="250912"/>
                      <a:pt x="52662" y="248740"/>
                    </a:cubicBezTo>
                    <a:cubicBezTo>
                      <a:pt x="52662" y="248740"/>
                      <a:pt x="37993" y="248264"/>
                      <a:pt x="29325" y="247216"/>
                    </a:cubicBezTo>
                    <a:cubicBezTo>
                      <a:pt x="21541" y="246368"/>
                      <a:pt x="13911" y="244444"/>
                      <a:pt x="6656" y="241501"/>
                    </a:cubicBezTo>
                    <a:cubicBezTo>
                      <a:pt x="-297" y="238548"/>
                      <a:pt x="-2869" y="227594"/>
                      <a:pt x="4179" y="227975"/>
                    </a:cubicBezTo>
                    <a:cubicBezTo>
                      <a:pt x="11228" y="228356"/>
                      <a:pt x="15990" y="230452"/>
                      <a:pt x="28944" y="231785"/>
                    </a:cubicBezTo>
                    <a:cubicBezTo>
                      <a:pt x="35778" y="232614"/>
                      <a:pt x="42685" y="232614"/>
                      <a:pt x="49518" y="231785"/>
                    </a:cubicBezTo>
                    <a:cubicBezTo>
                      <a:pt x="40949" y="230376"/>
                      <a:pt x="32508" y="228271"/>
                      <a:pt x="24277" y="225499"/>
                    </a:cubicBezTo>
                    <a:cubicBezTo>
                      <a:pt x="17463" y="223689"/>
                      <a:pt x="11333" y="219917"/>
                      <a:pt x="6656" y="214640"/>
                    </a:cubicBezTo>
                    <a:cubicBezTo>
                      <a:pt x="4275" y="211878"/>
                      <a:pt x="4941" y="205115"/>
                      <a:pt x="13228" y="206830"/>
                    </a:cubicBezTo>
                    <a:cubicBezTo>
                      <a:pt x="23208" y="210307"/>
                      <a:pt x="33569" y="212583"/>
                      <a:pt x="44089" y="213592"/>
                    </a:cubicBezTo>
                    <a:cubicBezTo>
                      <a:pt x="54662" y="213592"/>
                      <a:pt x="62187" y="212735"/>
                      <a:pt x="60853" y="211116"/>
                    </a:cubicBezTo>
                    <a:cubicBezTo>
                      <a:pt x="59520" y="209497"/>
                      <a:pt x="53233" y="209687"/>
                      <a:pt x="45232" y="205211"/>
                    </a:cubicBezTo>
                    <a:cubicBezTo>
                      <a:pt x="37231" y="200734"/>
                      <a:pt x="32469" y="192066"/>
                      <a:pt x="35707" y="187875"/>
                    </a:cubicBezTo>
                    <a:cubicBezTo>
                      <a:pt x="38946" y="183684"/>
                      <a:pt x="38946" y="186827"/>
                      <a:pt x="47613" y="190066"/>
                    </a:cubicBezTo>
                    <a:close/>
                  </a:path>
                </a:pathLst>
              </a:custGeom>
              <a:solidFill>
                <a:srgbClr val="FFCEA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4" name="Google Shape;234;p12"/>
              <p:cNvSpPr/>
              <p:nvPr/>
            </p:nvSpPr>
            <p:spPr>
              <a:xfrm>
                <a:off x="6075027" y="3988967"/>
                <a:ext cx="80628" cy="83804"/>
              </a:xfrm>
              <a:custGeom>
                <a:avLst/>
                <a:gdLst/>
                <a:ahLst/>
                <a:cxnLst/>
                <a:rect l="l" t="t" r="r" b="b"/>
                <a:pathLst>
                  <a:path w="100785" h="104755" extrusionOk="0">
                    <a:moveTo>
                      <a:pt x="65151" y="104756"/>
                    </a:moveTo>
                    <a:cubicBezTo>
                      <a:pt x="40403" y="101165"/>
                      <a:pt x="17516" y="89554"/>
                      <a:pt x="0" y="71704"/>
                    </a:cubicBezTo>
                    <a:lnTo>
                      <a:pt x="39433" y="17030"/>
                    </a:lnTo>
                    <a:cubicBezTo>
                      <a:pt x="39433" y="17030"/>
                      <a:pt x="61627" y="-10973"/>
                      <a:pt x="90964" y="4838"/>
                    </a:cubicBezTo>
                    <a:cubicBezTo>
                      <a:pt x="90964" y="4838"/>
                      <a:pt x="113062" y="7220"/>
                      <a:pt x="90964" y="53511"/>
                    </a:cubicBezTo>
                    <a:cubicBezTo>
                      <a:pt x="83445" y="71113"/>
                      <a:pt x="74824" y="88230"/>
                      <a:pt x="65151" y="104756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5" name="Google Shape;235;p12"/>
              <p:cNvSpPr/>
              <p:nvPr/>
            </p:nvSpPr>
            <p:spPr>
              <a:xfrm>
                <a:off x="6107459" y="3797280"/>
                <a:ext cx="160810" cy="262954"/>
              </a:xfrm>
              <a:custGeom>
                <a:avLst/>
                <a:gdLst/>
                <a:ahLst/>
                <a:cxnLst/>
                <a:rect l="l" t="t" r="r" b="b"/>
                <a:pathLst>
                  <a:path w="201012" h="328692" extrusionOk="0">
                    <a:moveTo>
                      <a:pt x="3726" y="41904"/>
                    </a:moveTo>
                    <a:cubicBezTo>
                      <a:pt x="6992" y="22359"/>
                      <a:pt x="25260" y="8995"/>
                      <a:pt x="44874" y="11805"/>
                    </a:cubicBezTo>
                    <a:cubicBezTo>
                      <a:pt x="58646" y="2566"/>
                      <a:pt x="75264" y="-1454"/>
                      <a:pt x="91737" y="470"/>
                    </a:cubicBezTo>
                    <a:cubicBezTo>
                      <a:pt x="129170" y="4376"/>
                      <a:pt x="153649" y="29045"/>
                      <a:pt x="164984" y="66193"/>
                    </a:cubicBezTo>
                    <a:cubicBezTo>
                      <a:pt x="170544" y="84833"/>
                      <a:pt x="174245" y="103978"/>
                      <a:pt x="176033" y="123343"/>
                    </a:cubicBezTo>
                    <a:cubicBezTo>
                      <a:pt x="187272" y="206686"/>
                      <a:pt x="217562" y="272790"/>
                      <a:pt x="189273" y="297555"/>
                    </a:cubicBezTo>
                    <a:cubicBezTo>
                      <a:pt x="160983" y="322320"/>
                      <a:pt x="83450" y="338036"/>
                      <a:pt x="51065" y="322510"/>
                    </a:cubicBezTo>
                    <a:cubicBezTo>
                      <a:pt x="18680" y="306985"/>
                      <a:pt x="77735" y="163348"/>
                      <a:pt x="13632" y="83528"/>
                    </a:cubicBezTo>
                    <a:cubicBezTo>
                      <a:pt x="-1418" y="64574"/>
                      <a:pt x="-2847" y="51334"/>
                      <a:pt x="3726" y="4190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6" name="Google Shape;236;p12"/>
              <p:cNvSpPr/>
              <p:nvPr/>
            </p:nvSpPr>
            <p:spPr>
              <a:xfrm>
                <a:off x="5490177" y="4381136"/>
                <a:ext cx="345795" cy="199644"/>
              </a:xfrm>
              <a:custGeom>
                <a:avLst/>
                <a:gdLst/>
                <a:ahLst/>
                <a:cxnLst/>
                <a:rect l="l" t="t" r="r" b="b"/>
                <a:pathLst>
                  <a:path w="432244" h="249555" extrusionOk="0">
                    <a:moveTo>
                      <a:pt x="432245" y="124778"/>
                    </a:moveTo>
                    <a:cubicBezTo>
                      <a:pt x="432245" y="193690"/>
                      <a:pt x="335483" y="249555"/>
                      <a:pt x="216122" y="249555"/>
                    </a:cubicBezTo>
                    <a:cubicBezTo>
                      <a:pt x="96761" y="249555"/>
                      <a:pt x="0" y="193690"/>
                      <a:pt x="0" y="124778"/>
                    </a:cubicBezTo>
                    <a:cubicBezTo>
                      <a:pt x="0" y="55865"/>
                      <a:pt x="96761" y="0"/>
                      <a:pt x="216122" y="0"/>
                    </a:cubicBezTo>
                    <a:cubicBezTo>
                      <a:pt x="335483" y="0"/>
                      <a:pt x="432245" y="55865"/>
                      <a:pt x="432245" y="124778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7" name="Google Shape;237;p12"/>
              <p:cNvSpPr/>
              <p:nvPr/>
            </p:nvSpPr>
            <p:spPr>
              <a:xfrm>
                <a:off x="5573749" y="4455840"/>
                <a:ext cx="98301" cy="76095"/>
              </a:xfrm>
              <a:custGeom>
                <a:avLst/>
                <a:gdLst/>
                <a:ahLst/>
                <a:cxnLst/>
                <a:rect l="l" t="t" r="r" b="b"/>
                <a:pathLst>
                  <a:path w="122876" h="95119" extrusionOk="0">
                    <a:moveTo>
                      <a:pt x="9769" y="2"/>
                    </a:moveTo>
                    <a:cubicBezTo>
                      <a:pt x="24533" y="12004"/>
                      <a:pt x="46250" y="1050"/>
                      <a:pt x="47297" y="2193"/>
                    </a:cubicBezTo>
                    <a:cubicBezTo>
                      <a:pt x="64639" y="18195"/>
                      <a:pt x="82792" y="33302"/>
                      <a:pt x="101685" y="47437"/>
                    </a:cubicBezTo>
                    <a:cubicBezTo>
                      <a:pt x="111210" y="54676"/>
                      <a:pt x="125212" y="64296"/>
                      <a:pt x="122545" y="78202"/>
                    </a:cubicBezTo>
                    <a:cubicBezTo>
                      <a:pt x="117973" y="102967"/>
                      <a:pt x="78254" y="95347"/>
                      <a:pt x="63204" y="87727"/>
                    </a:cubicBezTo>
                    <a:cubicBezTo>
                      <a:pt x="48155" y="80107"/>
                      <a:pt x="35963" y="67630"/>
                      <a:pt x="21770" y="59152"/>
                    </a:cubicBezTo>
                    <a:cubicBezTo>
                      <a:pt x="11674" y="52866"/>
                      <a:pt x="1768" y="49627"/>
                      <a:pt x="149" y="36864"/>
                    </a:cubicBezTo>
                    <a:cubicBezTo>
                      <a:pt x="-1185" y="28768"/>
                      <a:pt x="6816" y="-284"/>
                      <a:pt x="9769" y="2"/>
                    </a:cubicBezTo>
                    <a:close/>
                  </a:path>
                </a:pathLst>
              </a:custGeom>
              <a:solidFill>
                <a:srgbClr val="2B2A3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8" name="Google Shape;238;p12"/>
              <p:cNvSpPr/>
              <p:nvPr/>
            </p:nvSpPr>
            <p:spPr>
              <a:xfrm>
                <a:off x="5573762" y="4480895"/>
                <a:ext cx="97794" cy="51001"/>
              </a:xfrm>
              <a:custGeom>
                <a:avLst/>
                <a:gdLst/>
                <a:ahLst/>
                <a:cxnLst/>
                <a:rect l="l" t="t" r="r" b="b"/>
                <a:pathLst>
                  <a:path w="122242" h="63751" extrusionOk="0">
                    <a:moveTo>
                      <a:pt x="227" y="0"/>
                    </a:moveTo>
                    <a:cubicBezTo>
                      <a:pt x="2228" y="12192"/>
                      <a:pt x="12038" y="15621"/>
                      <a:pt x="22040" y="21812"/>
                    </a:cubicBezTo>
                    <a:cubicBezTo>
                      <a:pt x="36518" y="30766"/>
                      <a:pt x="49186" y="43720"/>
                      <a:pt x="64140" y="51245"/>
                    </a:cubicBezTo>
                    <a:cubicBezTo>
                      <a:pt x="79094" y="58769"/>
                      <a:pt x="112527" y="65246"/>
                      <a:pt x="122243" y="47530"/>
                    </a:cubicBezTo>
                    <a:cubicBezTo>
                      <a:pt x="117004" y="71438"/>
                      <a:pt x="77951" y="63913"/>
                      <a:pt x="63092" y="56388"/>
                    </a:cubicBezTo>
                    <a:cubicBezTo>
                      <a:pt x="48233" y="48863"/>
                      <a:pt x="35851" y="36290"/>
                      <a:pt x="21659" y="27813"/>
                    </a:cubicBezTo>
                    <a:cubicBezTo>
                      <a:pt x="11562" y="21527"/>
                      <a:pt x="1656" y="18288"/>
                      <a:pt x="37" y="5524"/>
                    </a:cubicBezTo>
                    <a:cubicBezTo>
                      <a:pt x="-49" y="3677"/>
                      <a:pt x="15" y="1829"/>
                      <a:pt x="227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9" name="Google Shape;239;p12"/>
              <p:cNvSpPr/>
              <p:nvPr/>
            </p:nvSpPr>
            <p:spPr>
              <a:xfrm>
                <a:off x="5674337" y="4417793"/>
                <a:ext cx="98217" cy="73323"/>
              </a:xfrm>
              <a:custGeom>
                <a:avLst/>
                <a:gdLst/>
                <a:ahLst/>
                <a:cxnLst/>
                <a:rect l="l" t="t" r="r" b="b"/>
                <a:pathLst>
                  <a:path w="122771" h="91654" extrusionOk="0">
                    <a:moveTo>
                      <a:pt x="11400" y="61"/>
                    </a:moveTo>
                    <a:cubicBezTo>
                      <a:pt x="26164" y="12062"/>
                      <a:pt x="51881" y="-987"/>
                      <a:pt x="53024" y="61"/>
                    </a:cubicBezTo>
                    <a:cubicBezTo>
                      <a:pt x="68334" y="15615"/>
                      <a:pt x="84521" y="30274"/>
                      <a:pt x="101507" y="43971"/>
                    </a:cubicBezTo>
                    <a:cubicBezTo>
                      <a:pt x="111032" y="51114"/>
                      <a:pt x="125033" y="60830"/>
                      <a:pt x="122462" y="74737"/>
                    </a:cubicBezTo>
                    <a:cubicBezTo>
                      <a:pt x="117794" y="99502"/>
                      <a:pt x="78075" y="91881"/>
                      <a:pt x="63121" y="84262"/>
                    </a:cubicBezTo>
                    <a:cubicBezTo>
                      <a:pt x="48167" y="76642"/>
                      <a:pt x="35879" y="64069"/>
                      <a:pt x="21687" y="55687"/>
                    </a:cubicBezTo>
                    <a:cubicBezTo>
                      <a:pt x="11591" y="49400"/>
                      <a:pt x="1589" y="46162"/>
                      <a:pt x="65" y="33398"/>
                    </a:cubicBezTo>
                    <a:cubicBezTo>
                      <a:pt x="-887" y="25302"/>
                      <a:pt x="8828" y="-225"/>
                      <a:pt x="11400" y="61"/>
                    </a:cubicBezTo>
                    <a:close/>
                  </a:path>
                </a:pathLst>
              </a:custGeom>
              <a:solidFill>
                <a:srgbClr val="2B2A3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0" name="Google Shape;240;p12"/>
              <p:cNvSpPr/>
              <p:nvPr/>
            </p:nvSpPr>
            <p:spPr>
              <a:xfrm>
                <a:off x="5674522" y="4441449"/>
                <a:ext cx="97784" cy="51040"/>
              </a:xfrm>
              <a:custGeom>
                <a:avLst/>
                <a:gdLst/>
                <a:ahLst/>
                <a:cxnLst/>
                <a:rect l="l" t="t" r="r" b="b"/>
                <a:pathLst>
                  <a:path w="122230" h="63800" extrusionOk="0">
                    <a:moveTo>
                      <a:pt x="216" y="0"/>
                    </a:moveTo>
                    <a:cubicBezTo>
                      <a:pt x="2216" y="12192"/>
                      <a:pt x="12027" y="15621"/>
                      <a:pt x="22028" y="21812"/>
                    </a:cubicBezTo>
                    <a:cubicBezTo>
                      <a:pt x="36506" y="30766"/>
                      <a:pt x="49174" y="43720"/>
                      <a:pt x="64128" y="51340"/>
                    </a:cubicBezTo>
                    <a:cubicBezTo>
                      <a:pt x="79083" y="58960"/>
                      <a:pt x="112515" y="65246"/>
                      <a:pt x="122231" y="47530"/>
                    </a:cubicBezTo>
                    <a:cubicBezTo>
                      <a:pt x="116992" y="71438"/>
                      <a:pt x="77940" y="64008"/>
                      <a:pt x="63081" y="56483"/>
                    </a:cubicBezTo>
                    <a:cubicBezTo>
                      <a:pt x="48222" y="48958"/>
                      <a:pt x="35934" y="36290"/>
                      <a:pt x="21742" y="27432"/>
                    </a:cubicBezTo>
                    <a:cubicBezTo>
                      <a:pt x="11550" y="21146"/>
                      <a:pt x="1644" y="17907"/>
                      <a:pt x="25" y="5143"/>
                    </a:cubicBezTo>
                    <a:cubicBezTo>
                      <a:pt x="-41" y="3429"/>
                      <a:pt x="23" y="1705"/>
                      <a:pt x="216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1" name="Google Shape;241;p12"/>
              <p:cNvSpPr/>
              <p:nvPr/>
            </p:nvSpPr>
            <p:spPr>
              <a:xfrm>
                <a:off x="5578538" y="3979203"/>
                <a:ext cx="169290" cy="484803"/>
              </a:xfrm>
              <a:custGeom>
                <a:avLst/>
                <a:gdLst/>
                <a:ahLst/>
                <a:cxnLst/>
                <a:rect l="l" t="t" r="r" b="b"/>
                <a:pathLst>
                  <a:path w="211613" h="606004" extrusionOk="0">
                    <a:moveTo>
                      <a:pt x="2540" y="52483"/>
                    </a:moveTo>
                    <a:cubicBezTo>
                      <a:pt x="3302" y="74771"/>
                      <a:pt x="10160" y="171545"/>
                      <a:pt x="13303" y="222695"/>
                    </a:cubicBezTo>
                    <a:cubicBezTo>
                      <a:pt x="16446" y="273844"/>
                      <a:pt x="17113" y="336995"/>
                      <a:pt x="17113" y="336995"/>
                    </a:cubicBezTo>
                    <a:cubicBezTo>
                      <a:pt x="17113" y="336995"/>
                      <a:pt x="8255" y="374237"/>
                      <a:pt x="2540" y="418147"/>
                    </a:cubicBezTo>
                    <a:cubicBezTo>
                      <a:pt x="-3175" y="462058"/>
                      <a:pt x="2540" y="600361"/>
                      <a:pt x="2540" y="600361"/>
                    </a:cubicBezTo>
                    <a:cubicBezTo>
                      <a:pt x="14124" y="607886"/>
                      <a:pt x="29056" y="607886"/>
                      <a:pt x="40640" y="600361"/>
                    </a:cubicBezTo>
                    <a:cubicBezTo>
                      <a:pt x="40640" y="600361"/>
                      <a:pt x="64262" y="489585"/>
                      <a:pt x="75121" y="439674"/>
                    </a:cubicBezTo>
                    <a:cubicBezTo>
                      <a:pt x="85979" y="389763"/>
                      <a:pt x="87979" y="360997"/>
                      <a:pt x="93599" y="330137"/>
                    </a:cubicBezTo>
                    <a:cubicBezTo>
                      <a:pt x="100457" y="292703"/>
                      <a:pt x="115221" y="118110"/>
                      <a:pt x="115221" y="118110"/>
                    </a:cubicBezTo>
                    <a:lnTo>
                      <a:pt x="121126" y="118110"/>
                    </a:lnTo>
                    <a:lnTo>
                      <a:pt x="136938" y="315182"/>
                    </a:lnTo>
                    <a:cubicBezTo>
                      <a:pt x="132057" y="329717"/>
                      <a:pt x="128705" y="344719"/>
                      <a:pt x="126937" y="359950"/>
                    </a:cubicBezTo>
                    <a:cubicBezTo>
                      <a:pt x="122650" y="392049"/>
                      <a:pt x="131509" y="553593"/>
                      <a:pt x="131509" y="553593"/>
                    </a:cubicBezTo>
                    <a:cubicBezTo>
                      <a:pt x="144340" y="560727"/>
                      <a:pt x="160089" y="560070"/>
                      <a:pt x="172276" y="551879"/>
                    </a:cubicBezTo>
                    <a:cubicBezTo>
                      <a:pt x="172276" y="551879"/>
                      <a:pt x="211614" y="337947"/>
                      <a:pt x="211614" y="305467"/>
                    </a:cubicBezTo>
                    <a:cubicBezTo>
                      <a:pt x="211614" y="283845"/>
                      <a:pt x="207994" y="0"/>
                      <a:pt x="207994" y="0"/>
                    </a:cubicBezTo>
                    <a:close/>
                  </a:path>
                </a:pathLst>
              </a:custGeom>
              <a:solidFill>
                <a:srgbClr val="E2616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2" name="Google Shape;242;p12"/>
              <p:cNvSpPr/>
              <p:nvPr/>
            </p:nvSpPr>
            <p:spPr>
              <a:xfrm>
                <a:off x="5601056" y="3677030"/>
                <a:ext cx="108255" cy="105706"/>
              </a:xfrm>
              <a:custGeom>
                <a:avLst/>
                <a:gdLst/>
                <a:ahLst/>
                <a:cxnLst/>
                <a:rect l="l" t="t" r="r" b="b"/>
                <a:pathLst>
                  <a:path w="135319" h="132132" extrusionOk="0">
                    <a:moveTo>
                      <a:pt x="27811" y="0"/>
                    </a:moveTo>
                    <a:cubicBezTo>
                      <a:pt x="27811" y="0"/>
                      <a:pt x="30287" y="48578"/>
                      <a:pt x="29239" y="52864"/>
                    </a:cubicBezTo>
                    <a:cubicBezTo>
                      <a:pt x="28192" y="57150"/>
                      <a:pt x="6951" y="71342"/>
                      <a:pt x="664" y="76486"/>
                    </a:cubicBezTo>
                    <a:cubicBezTo>
                      <a:pt x="-5622" y="81629"/>
                      <a:pt x="34288" y="120491"/>
                      <a:pt x="53623" y="130016"/>
                    </a:cubicBezTo>
                    <a:cubicBezTo>
                      <a:pt x="72959" y="139541"/>
                      <a:pt x="134205" y="115538"/>
                      <a:pt x="135253" y="85439"/>
                    </a:cubicBezTo>
                    <a:cubicBezTo>
                      <a:pt x="136300" y="55340"/>
                      <a:pt x="124775" y="30099"/>
                      <a:pt x="115441" y="28765"/>
                    </a:cubicBezTo>
                    <a:cubicBezTo>
                      <a:pt x="106106" y="27432"/>
                      <a:pt x="27811" y="0"/>
                      <a:pt x="27811" y="0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3" name="Google Shape;243;p12"/>
              <p:cNvSpPr/>
              <p:nvPr/>
            </p:nvSpPr>
            <p:spPr>
              <a:xfrm>
                <a:off x="5726677" y="3702009"/>
                <a:ext cx="153814" cy="302133"/>
              </a:xfrm>
              <a:custGeom>
                <a:avLst/>
                <a:gdLst/>
                <a:ahLst/>
                <a:cxnLst/>
                <a:rect l="l" t="t" r="r" b="b"/>
                <a:pathLst>
                  <a:path w="192267" h="377666" extrusionOk="0">
                    <a:moveTo>
                      <a:pt x="3655" y="58864"/>
                    </a:moveTo>
                    <a:cubicBezTo>
                      <a:pt x="6513" y="37433"/>
                      <a:pt x="-7584" y="17050"/>
                      <a:pt x="6037" y="0"/>
                    </a:cubicBezTo>
                    <a:cubicBezTo>
                      <a:pt x="53662" y="47054"/>
                      <a:pt x="47947" y="171450"/>
                      <a:pt x="58805" y="250984"/>
                    </a:cubicBezTo>
                    <a:cubicBezTo>
                      <a:pt x="94429" y="288131"/>
                      <a:pt x="165961" y="324803"/>
                      <a:pt x="186059" y="333851"/>
                    </a:cubicBezTo>
                    <a:cubicBezTo>
                      <a:pt x="189679" y="335566"/>
                      <a:pt x="192917" y="337375"/>
                      <a:pt x="192155" y="341281"/>
                    </a:cubicBezTo>
                    <a:cubicBezTo>
                      <a:pt x="189461" y="354530"/>
                      <a:pt x="183757" y="366979"/>
                      <a:pt x="175486" y="377666"/>
                    </a:cubicBezTo>
                    <a:cubicBezTo>
                      <a:pt x="127861" y="357283"/>
                      <a:pt x="94048" y="345567"/>
                      <a:pt x="34897" y="289370"/>
                    </a:cubicBezTo>
                    <a:cubicBezTo>
                      <a:pt x="29295" y="283293"/>
                      <a:pt x="24287" y="276692"/>
                      <a:pt x="19943" y="269653"/>
                    </a:cubicBezTo>
                    <a:cubicBezTo>
                      <a:pt x="3084" y="218980"/>
                      <a:pt x="-1202" y="95821"/>
                      <a:pt x="3655" y="58864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4" name="Google Shape;244;p12"/>
              <p:cNvSpPr/>
              <p:nvPr/>
            </p:nvSpPr>
            <p:spPr>
              <a:xfrm>
                <a:off x="5572425" y="3691494"/>
                <a:ext cx="175494" cy="353954"/>
              </a:xfrm>
              <a:custGeom>
                <a:avLst/>
                <a:gdLst/>
                <a:ahLst/>
                <a:cxnLst/>
                <a:rect l="l" t="t" r="r" b="b"/>
                <a:pathLst>
                  <a:path w="219367" h="442443" extrusionOk="0">
                    <a:moveTo>
                      <a:pt x="58192" y="43155"/>
                    </a:moveTo>
                    <a:cubicBezTo>
                      <a:pt x="58192" y="43155"/>
                      <a:pt x="93434" y="95638"/>
                      <a:pt x="142583" y="100305"/>
                    </a:cubicBezTo>
                    <a:cubicBezTo>
                      <a:pt x="158109" y="85065"/>
                      <a:pt x="159443" y="30678"/>
                      <a:pt x="138011" y="13247"/>
                    </a:cubicBezTo>
                    <a:cubicBezTo>
                      <a:pt x="138011" y="13247"/>
                      <a:pt x="157728" y="-2660"/>
                      <a:pt x="171254" y="388"/>
                    </a:cubicBezTo>
                    <a:cubicBezTo>
                      <a:pt x="185905" y="9218"/>
                      <a:pt x="196816" y="23115"/>
                      <a:pt x="201924" y="39441"/>
                    </a:cubicBezTo>
                    <a:cubicBezTo>
                      <a:pt x="214382" y="75569"/>
                      <a:pt x="220254" y="113631"/>
                      <a:pt x="219260" y="151836"/>
                    </a:cubicBezTo>
                    <a:cubicBezTo>
                      <a:pt x="218402" y="203366"/>
                      <a:pt x="219260" y="360814"/>
                      <a:pt x="219260" y="360814"/>
                    </a:cubicBezTo>
                    <a:cubicBezTo>
                      <a:pt x="219260" y="360814"/>
                      <a:pt x="212402" y="394056"/>
                      <a:pt x="167920" y="418821"/>
                    </a:cubicBezTo>
                    <a:cubicBezTo>
                      <a:pt x="123438" y="443586"/>
                      <a:pt x="90386" y="446063"/>
                      <a:pt x="60192" y="439014"/>
                    </a:cubicBezTo>
                    <a:cubicBezTo>
                      <a:pt x="35332" y="433204"/>
                      <a:pt x="14758" y="424441"/>
                      <a:pt x="6185" y="406439"/>
                    </a:cubicBezTo>
                    <a:cubicBezTo>
                      <a:pt x="8471" y="370244"/>
                      <a:pt x="24569" y="276042"/>
                      <a:pt x="18568" y="230607"/>
                    </a:cubicBezTo>
                    <a:cubicBezTo>
                      <a:pt x="12567" y="185173"/>
                      <a:pt x="2947" y="151359"/>
                      <a:pt x="470" y="114593"/>
                    </a:cubicBezTo>
                    <a:cubicBezTo>
                      <a:pt x="-2006" y="77826"/>
                      <a:pt x="5233" y="78588"/>
                      <a:pt x="23711" y="65539"/>
                    </a:cubicBezTo>
                    <a:cubicBezTo>
                      <a:pt x="34645" y="57252"/>
                      <a:pt x="46169" y="49766"/>
                      <a:pt x="58192" y="43155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5" name="Google Shape;245;p12"/>
              <p:cNvSpPr/>
              <p:nvPr/>
            </p:nvSpPr>
            <p:spPr>
              <a:xfrm>
                <a:off x="5596900" y="3567776"/>
                <a:ext cx="116875" cy="142090"/>
              </a:xfrm>
              <a:custGeom>
                <a:avLst/>
                <a:gdLst/>
                <a:ahLst/>
                <a:cxnLst/>
                <a:rect l="l" t="t" r="r" b="b"/>
                <a:pathLst>
                  <a:path w="146094" h="177613" extrusionOk="0">
                    <a:moveTo>
                      <a:pt x="142737" y="64264"/>
                    </a:moveTo>
                    <a:lnTo>
                      <a:pt x="142737" y="64264"/>
                    </a:lnTo>
                    <a:cubicBezTo>
                      <a:pt x="136926" y="26164"/>
                      <a:pt x="109780" y="-2411"/>
                      <a:pt x="70823" y="161"/>
                    </a:cubicBezTo>
                    <a:cubicBezTo>
                      <a:pt x="29585" y="2342"/>
                      <a:pt x="-2076" y="37537"/>
                      <a:pt x="106" y="78780"/>
                    </a:cubicBezTo>
                    <a:cubicBezTo>
                      <a:pt x="1341" y="102107"/>
                      <a:pt x="13407" y="123519"/>
                      <a:pt x="32723" y="136654"/>
                    </a:cubicBezTo>
                    <a:cubicBezTo>
                      <a:pt x="34067" y="142360"/>
                      <a:pt x="36081" y="147894"/>
                      <a:pt x="38724" y="153132"/>
                    </a:cubicBezTo>
                    <a:cubicBezTo>
                      <a:pt x="52440" y="169230"/>
                      <a:pt x="94064" y="179136"/>
                      <a:pt x="105970" y="177421"/>
                    </a:cubicBezTo>
                    <a:cubicBezTo>
                      <a:pt x="120536" y="176269"/>
                      <a:pt x="132921" y="166334"/>
                      <a:pt x="137212" y="152370"/>
                    </a:cubicBezTo>
                    <a:cubicBezTo>
                      <a:pt x="150166" y="122462"/>
                      <a:pt x="146070" y="82838"/>
                      <a:pt x="142737" y="64264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6" name="Google Shape;246;p12"/>
              <p:cNvSpPr/>
              <p:nvPr/>
            </p:nvSpPr>
            <p:spPr>
              <a:xfrm>
                <a:off x="5586117" y="3555452"/>
                <a:ext cx="123225" cy="121654"/>
              </a:xfrm>
              <a:custGeom>
                <a:avLst/>
                <a:gdLst/>
                <a:ahLst/>
                <a:cxnLst/>
                <a:rect l="l" t="t" r="r" b="b"/>
                <a:pathLst>
                  <a:path w="154031" h="152067" extrusionOk="0">
                    <a:moveTo>
                      <a:pt x="46496" y="152068"/>
                    </a:moveTo>
                    <a:lnTo>
                      <a:pt x="46496" y="152068"/>
                    </a:lnTo>
                    <a:lnTo>
                      <a:pt x="50021" y="119112"/>
                    </a:lnTo>
                    <a:cubicBezTo>
                      <a:pt x="50021" y="119112"/>
                      <a:pt x="22874" y="49579"/>
                      <a:pt x="86692" y="63009"/>
                    </a:cubicBezTo>
                    <a:cubicBezTo>
                      <a:pt x="128602" y="71867"/>
                      <a:pt x="139079" y="75677"/>
                      <a:pt x="151843" y="47579"/>
                    </a:cubicBezTo>
                    <a:cubicBezTo>
                      <a:pt x="164606" y="19480"/>
                      <a:pt x="119648" y="-5857"/>
                      <a:pt x="66118" y="1192"/>
                    </a:cubicBezTo>
                    <a:cubicBezTo>
                      <a:pt x="27984" y="5192"/>
                      <a:pt x="-739" y="37720"/>
                      <a:pt x="14" y="76058"/>
                    </a:cubicBezTo>
                    <a:cubicBezTo>
                      <a:pt x="1538" y="96632"/>
                      <a:pt x="7063" y="138542"/>
                      <a:pt x="46496" y="152068"/>
                    </a:cubicBezTo>
                    <a:close/>
                  </a:path>
                </a:pathLst>
              </a:custGeom>
              <a:solidFill>
                <a:srgbClr val="2B2A3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7" name="Google Shape;247;p12"/>
              <p:cNvSpPr/>
              <p:nvPr/>
            </p:nvSpPr>
            <p:spPr>
              <a:xfrm>
                <a:off x="5563193" y="3761560"/>
                <a:ext cx="157578" cy="270890"/>
              </a:xfrm>
              <a:custGeom>
                <a:avLst/>
                <a:gdLst/>
                <a:ahLst/>
                <a:cxnLst/>
                <a:rect l="l" t="t" r="r" b="b"/>
                <a:pathLst>
                  <a:path w="196972" h="338613" extrusionOk="0">
                    <a:moveTo>
                      <a:pt x="780" y="5239"/>
                    </a:moveTo>
                    <a:cubicBezTo>
                      <a:pt x="19163" y="0"/>
                      <a:pt x="5161" y="4286"/>
                      <a:pt x="19163" y="0"/>
                    </a:cubicBezTo>
                    <a:cubicBezTo>
                      <a:pt x="66788" y="46958"/>
                      <a:pt x="61168" y="127540"/>
                      <a:pt x="72027" y="207073"/>
                    </a:cubicBezTo>
                    <a:cubicBezTo>
                      <a:pt x="98506" y="250984"/>
                      <a:pt x="196709" y="310039"/>
                      <a:pt x="196709" y="310039"/>
                    </a:cubicBezTo>
                    <a:cubicBezTo>
                      <a:pt x="197947" y="318516"/>
                      <a:pt x="194994" y="320992"/>
                      <a:pt x="184326" y="338614"/>
                    </a:cubicBezTo>
                    <a:cubicBezTo>
                      <a:pt x="129661" y="317649"/>
                      <a:pt x="79941" y="285579"/>
                      <a:pt x="38308" y="244411"/>
                    </a:cubicBezTo>
                    <a:cubicBezTo>
                      <a:pt x="35927" y="242221"/>
                      <a:pt x="32498" y="241554"/>
                      <a:pt x="31545" y="238601"/>
                    </a:cubicBezTo>
                    <a:cubicBezTo>
                      <a:pt x="14686" y="187547"/>
                      <a:pt x="-4078" y="42291"/>
                      <a:pt x="780" y="5239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8" name="Google Shape;248;p12"/>
              <p:cNvSpPr/>
              <p:nvPr/>
            </p:nvSpPr>
            <p:spPr>
              <a:xfrm>
                <a:off x="5730894" y="3844261"/>
                <a:ext cx="182422" cy="245287"/>
              </a:xfrm>
              <a:custGeom>
                <a:avLst/>
                <a:gdLst/>
                <a:ahLst/>
                <a:cxnLst/>
                <a:rect l="l" t="t" r="r" b="b"/>
                <a:pathLst>
                  <a:path w="228028" h="306609" extrusionOk="0">
                    <a:moveTo>
                      <a:pt x="228028" y="0"/>
                    </a:moveTo>
                    <a:lnTo>
                      <a:pt x="156686" y="244030"/>
                    </a:lnTo>
                    <a:lnTo>
                      <a:pt x="0" y="306610"/>
                    </a:lnTo>
                    <a:lnTo>
                      <a:pt x="57150" y="68866"/>
                    </a:lnTo>
                    <a:lnTo>
                      <a:pt x="228028" y="0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9" name="Google Shape;249;p12"/>
              <p:cNvSpPr/>
              <p:nvPr/>
            </p:nvSpPr>
            <p:spPr>
              <a:xfrm>
                <a:off x="5699455" y="3997937"/>
                <a:ext cx="92794" cy="45581"/>
              </a:xfrm>
              <a:custGeom>
                <a:avLst/>
                <a:gdLst/>
                <a:ahLst/>
                <a:cxnLst/>
                <a:rect l="l" t="t" r="r" b="b"/>
                <a:pathLst>
                  <a:path w="115992" h="56976" extrusionOk="0">
                    <a:moveTo>
                      <a:pt x="1604" y="16383"/>
                    </a:moveTo>
                    <a:cubicBezTo>
                      <a:pt x="3890" y="8001"/>
                      <a:pt x="9891" y="10096"/>
                      <a:pt x="16749" y="12192"/>
                    </a:cubicBezTo>
                    <a:cubicBezTo>
                      <a:pt x="24087" y="15173"/>
                      <a:pt x="32154" y="15869"/>
                      <a:pt x="39895" y="14192"/>
                    </a:cubicBezTo>
                    <a:cubicBezTo>
                      <a:pt x="45919" y="11240"/>
                      <a:pt x="51497" y="7458"/>
                      <a:pt x="56468" y="2953"/>
                    </a:cubicBezTo>
                    <a:cubicBezTo>
                      <a:pt x="59631" y="1038"/>
                      <a:pt x="63251" y="19"/>
                      <a:pt x="66946" y="0"/>
                    </a:cubicBezTo>
                    <a:cubicBezTo>
                      <a:pt x="66946" y="2096"/>
                      <a:pt x="63326" y="14478"/>
                      <a:pt x="63326" y="14478"/>
                    </a:cubicBezTo>
                    <a:cubicBezTo>
                      <a:pt x="63326" y="14478"/>
                      <a:pt x="97712" y="14478"/>
                      <a:pt x="101426" y="14478"/>
                    </a:cubicBezTo>
                    <a:cubicBezTo>
                      <a:pt x="104583" y="13907"/>
                      <a:pt x="107609" y="15993"/>
                      <a:pt x="108184" y="19155"/>
                    </a:cubicBezTo>
                    <a:cubicBezTo>
                      <a:pt x="108501" y="20889"/>
                      <a:pt x="108012" y="22670"/>
                      <a:pt x="106856" y="24003"/>
                    </a:cubicBezTo>
                    <a:lnTo>
                      <a:pt x="109237" y="24003"/>
                    </a:lnTo>
                    <a:cubicBezTo>
                      <a:pt x="116190" y="22479"/>
                      <a:pt x="118762" y="33528"/>
                      <a:pt x="112190" y="34862"/>
                    </a:cubicBezTo>
                    <a:lnTo>
                      <a:pt x="106475" y="35719"/>
                    </a:lnTo>
                    <a:cubicBezTo>
                      <a:pt x="111047" y="37529"/>
                      <a:pt x="112190" y="45244"/>
                      <a:pt x="106475" y="46196"/>
                    </a:cubicBezTo>
                    <a:lnTo>
                      <a:pt x="104665" y="46196"/>
                    </a:lnTo>
                    <a:cubicBezTo>
                      <a:pt x="103845" y="46339"/>
                      <a:pt x="103009" y="46339"/>
                      <a:pt x="102188" y="46196"/>
                    </a:cubicBezTo>
                    <a:lnTo>
                      <a:pt x="100188" y="46196"/>
                    </a:lnTo>
                    <a:cubicBezTo>
                      <a:pt x="100896" y="49435"/>
                      <a:pt x="98845" y="52635"/>
                      <a:pt x="95608" y="53340"/>
                    </a:cubicBezTo>
                    <a:cubicBezTo>
                      <a:pt x="95421" y="53378"/>
                      <a:pt x="95233" y="53416"/>
                      <a:pt x="95045" y="53435"/>
                    </a:cubicBezTo>
                    <a:cubicBezTo>
                      <a:pt x="78281" y="55626"/>
                      <a:pt x="53611" y="62294"/>
                      <a:pt x="38466" y="48482"/>
                    </a:cubicBezTo>
                    <a:cubicBezTo>
                      <a:pt x="27950" y="47473"/>
                      <a:pt x="17678" y="44710"/>
                      <a:pt x="8081" y="40291"/>
                    </a:cubicBezTo>
                    <a:cubicBezTo>
                      <a:pt x="-967" y="35719"/>
                      <a:pt x="-1253" y="26289"/>
                      <a:pt x="1604" y="16383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0" name="Google Shape;250;p12"/>
              <p:cNvSpPr/>
              <p:nvPr/>
            </p:nvSpPr>
            <p:spPr>
              <a:xfrm>
                <a:off x="5833154" y="3969125"/>
                <a:ext cx="57182" cy="47279"/>
              </a:xfrm>
              <a:custGeom>
                <a:avLst/>
                <a:gdLst/>
                <a:ahLst/>
                <a:cxnLst/>
                <a:rect l="l" t="t" r="r" b="b"/>
                <a:pathLst>
                  <a:path w="71478" h="59099" extrusionOk="0">
                    <a:moveTo>
                      <a:pt x="5636" y="32418"/>
                    </a:moveTo>
                    <a:lnTo>
                      <a:pt x="8018" y="32418"/>
                    </a:lnTo>
                    <a:cubicBezTo>
                      <a:pt x="5440" y="30599"/>
                      <a:pt x="4827" y="27027"/>
                      <a:pt x="6648" y="24455"/>
                    </a:cubicBezTo>
                    <a:cubicBezTo>
                      <a:pt x="7726" y="22922"/>
                      <a:pt x="9482" y="22026"/>
                      <a:pt x="11351" y="22036"/>
                    </a:cubicBezTo>
                    <a:cubicBezTo>
                      <a:pt x="14876" y="22036"/>
                      <a:pt x="50213" y="14606"/>
                      <a:pt x="50213" y="14606"/>
                    </a:cubicBezTo>
                    <a:lnTo>
                      <a:pt x="54500" y="128"/>
                    </a:lnTo>
                    <a:cubicBezTo>
                      <a:pt x="54500" y="-729"/>
                      <a:pt x="60596" y="2986"/>
                      <a:pt x="60786" y="3176"/>
                    </a:cubicBezTo>
                    <a:cubicBezTo>
                      <a:pt x="66872" y="7091"/>
                      <a:pt x="70809" y="13597"/>
                      <a:pt x="71454" y="20798"/>
                    </a:cubicBezTo>
                    <a:cubicBezTo>
                      <a:pt x="71818" y="30903"/>
                      <a:pt x="68152" y="40733"/>
                      <a:pt x="61262" y="48134"/>
                    </a:cubicBezTo>
                    <a:cubicBezTo>
                      <a:pt x="54984" y="54364"/>
                      <a:pt x="46575" y="57974"/>
                      <a:pt x="37736" y="58231"/>
                    </a:cubicBezTo>
                    <a:cubicBezTo>
                      <a:pt x="33449" y="58231"/>
                      <a:pt x="29354" y="58707"/>
                      <a:pt x="25639" y="59088"/>
                    </a:cubicBezTo>
                    <a:cubicBezTo>
                      <a:pt x="22226" y="59298"/>
                      <a:pt x="19289" y="56707"/>
                      <a:pt x="19078" y="53287"/>
                    </a:cubicBezTo>
                    <a:cubicBezTo>
                      <a:pt x="19071" y="53192"/>
                      <a:pt x="19068" y="53087"/>
                      <a:pt x="19067" y="52992"/>
                    </a:cubicBezTo>
                    <a:lnTo>
                      <a:pt x="17924" y="52992"/>
                    </a:lnTo>
                    <a:cubicBezTo>
                      <a:pt x="17115" y="53221"/>
                      <a:pt x="16256" y="53221"/>
                      <a:pt x="15447" y="52992"/>
                    </a:cubicBezTo>
                    <a:lnTo>
                      <a:pt x="13637" y="52992"/>
                    </a:lnTo>
                    <a:cubicBezTo>
                      <a:pt x="7637" y="52992"/>
                      <a:pt x="7160" y="45562"/>
                      <a:pt x="11256" y="42895"/>
                    </a:cubicBezTo>
                    <a:lnTo>
                      <a:pt x="5446" y="42895"/>
                    </a:lnTo>
                    <a:cubicBezTo>
                      <a:pt x="-2174" y="43562"/>
                      <a:pt x="-1507" y="32323"/>
                      <a:pt x="5636" y="32418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1" name="Google Shape;251;p12"/>
              <p:cNvSpPr/>
              <p:nvPr/>
            </p:nvSpPr>
            <p:spPr>
              <a:xfrm>
                <a:off x="5709343" y="3692033"/>
                <a:ext cx="56693" cy="82524"/>
              </a:xfrm>
              <a:custGeom>
                <a:avLst/>
                <a:gdLst/>
                <a:ahLst/>
                <a:cxnLst/>
                <a:rect l="l" t="t" r="r" b="b"/>
                <a:pathLst>
                  <a:path w="70866" h="103155" extrusionOk="0">
                    <a:moveTo>
                      <a:pt x="45339" y="103156"/>
                    </a:moveTo>
                    <a:cubicBezTo>
                      <a:pt x="54990" y="102718"/>
                      <a:pt x="64114" y="98631"/>
                      <a:pt x="70866" y="91726"/>
                    </a:cubicBezTo>
                    <a:cubicBezTo>
                      <a:pt x="69533" y="73628"/>
                      <a:pt x="46482" y="5143"/>
                      <a:pt x="0" y="0"/>
                    </a:cubicBezTo>
                    <a:cubicBezTo>
                      <a:pt x="12463" y="8944"/>
                      <a:pt x="22324" y="21041"/>
                      <a:pt x="28575" y="35052"/>
                    </a:cubicBezTo>
                    <a:cubicBezTo>
                      <a:pt x="35880" y="57293"/>
                      <a:pt x="41484" y="80067"/>
                      <a:pt x="45339" y="103156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2" name="Google Shape;252;p12"/>
              <p:cNvSpPr/>
              <p:nvPr/>
            </p:nvSpPr>
            <p:spPr>
              <a:xfrm>
                <a:off x="5551668" y="3748041"/>
                <a:ext cx="68780" cy="102654"/>
              </a:xfrm>
              <a:custGeom>
                <a:avLst/>
                <a:gdLst/>
                <a:ahLst/>
                <a:cxnLst/>
                <a:rect l="l" t="t" r="r" b="b"/>
                <a:pathLst>
                  <a:path w="85975" h="128318" extrusionOk="0">
                    <a:moveTo>
                      <a:pt x="6812" y="123589"/>
                    </a:moveTo>
                    <a:cubicBezTo>
                      <a:pt x="6812" y="123589"/>
                      <a:pt x="53008" y="139590"/>
                      <a:pt x="85584" y="112730"/>
                    </a:cubicBezTo>
                    <a:cubicBezTo>
                      <a:pt x="89203" y="106634"/>
                      <a:pt x="66534" y="27957"/>
                      <a:pt x="66534" y="27957"/>
                    </a:cubicBezTo>
                    <a:cubicBezTo>
                      <a:pt x="66534" y="27957"/>
                      <a:pt x="47484" y="-12238"/>
                      <a:pt x="16813" y="3764"/>
                    </a:cubicBezTo>
                    <a:cubicBezTo>
                      <a:pt x="-13857" y="19766"/>
                      <a:pt x="6812" y="123589"/>
                      <a:pt x="6812" y="123589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3" name="Google Shape;253;p12"/>
            <p:cNvSpPr/>
            <p:nvPr/>
          </p:nvSpPr>
          <p:spPr>
            <a:xfrm>
              <a:off x="7297552" y="1119942"/>
              <a:ext cx="135609" cy="266405"/>
            </a:xfrm>
            <a:custGeom>
              <a:avLst/>
              <a:gdLst/>
              <a:ahLst/>
              <a:cxnLst/>
              <a:rect l="l" t="t" r="r" b="b"/>
              <a:pathLst>
                <a:path w="169617" h="333215" extrusionOk="0">
                  <a:moveTo>
                    <a:pt x="97114" y="257806"/>
                  </a:moveTo>
                  <a:cubicBezTo>
                    <a:pt x="82065" y="284512"/>
                    <a:pt x="63834" y="309299"/>
                    <a:pt x="42822" y="331624"/>
                  </a:cubicBezTo>
                  <a:cubicBezTo>
                    <a:pt x="36916" y="338482"/>
                    <a:pt x="-8137" y="321242"/>
                    <a:pt x="1293" y="316384"/>
                  </a:cubicBezTo>
                  <a:cubicBezTo>
                    <a:pt x="10722" y="311527"/>
                    <a:pt x="40250" y="270283"/>
                    <a:pt x="55109" y="242851"/>
                  </a:cubicBezTo>
                  <a:cubicBezTo>
                    <a:pt x="67549" y="210057"/>
                    <a:pt x="78074" y="176568"/>
                    <a:pt x="86637" y="142553"/>
                  </a:cubicBezTo>
                  <a:cubicBezTo>
                    <a:pt x="96162" y="108930"/>
                    <a:pt x="103972" y="59590"/>
                    <a:pt x="110735" y="36349"/>
                  </a:cubicBezTo>
                  <a:cubicBezTo>
                    <a:pt x="114326" y="18843"/>
                    <a:pt x="127870" y="5080"/>
                    <a:pt x="145311" y="1202"/>
                  </a:cubicBezTo>
                  <a:cubicBezTo>
                    <a:pt x="161503" y="-2513"/>
                    <a:pt x="172076" y="1869"/>
                    <a:pt x="169123" y="21586"/>
                  </a:cubicBezTo>
                  <a:cubicBezTo>
                    <a:pt x="163885" y="56066"/>
                    <a:pt x="136929" y="189988"/>
                    <a:pt x="97114" y="257806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" name="Google Shape;254;p12"/>
            <p:cNvSpPr/>
            <p:nvPr/>
          </p:nvSpPr>
          <p:spPr>
            <a:xfrm>
              <a:off x="7309787" y="1745656"/>
              <a:ext cx="93295" cy="72283"/>
            </a:xfrm>
            <a:custGeom>
              <a:avLst/>
              <a:gdLst/>
              <a:ahLst/>
              <a:cxnLst/>
              <a:rect l="l" t="t" r="r" b="b"/>
              <a:pathLst>
                <a:path w="116692" h="90410" extrusionOk="0">
                  <a:moveTo>
                    <a:pt x="107433" y="2"/>
                  </a:moveTo>
                  <a:cubicBezTo>
                    <a:pt x="93527" y="11337"/>
                    <a:pt x="72857" y="955"/>
                    <a:pt x="71810" y="2003"/>
                  </a:cubicBezTo>
                  <a:cubicBezTo>
                    <a:pt x="55417" y="17271"/>
                    <a:pt x="38177" y="31616"/>
                    <a:pt x="20184" y="44960"/>
                  </a:cubicBezTo>
                  <a:cubicBezTo>
                    <a:pt x="11421" y="51818"/>
                    <a:pt x="-2105" y="61057"/>
                    <a:pt x="277" y="74202"/>
                  </a:cubicBezTo>
                  <a:cubicBezTo>
                    <a:pt x="4753" y="97824"/>
                    <a:pt x="42472" y="90585"/>
                    <a:pt x="56665" y="83727"/>
                  </a:cubicBezTo>
                  <a:cubicBezTo>
                    <a:pt x="70857" y="76869"/>
                    <a:pt x="82573" y="64677"/>
                    <a:pt x="96003" y="56200"/>
                  </a:cubicBezTo>
                  <a:cubicBezTo>
                    <a:pt x="105528" y="50199"/>
                    <a:pt x="115053" y="47151"/>
                    <a:pt x="116577" y="34959"/>
                  </a:cubicBezTo>
                  <a:cubicBezTo>
                    <a:pt x="117720" y="27244"/>
                    <a:pt x="110100" y="-284"/>
                    <a:pt x="107433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Google Shape;255;p12"/>
            <p:cNvSpPr/>
            <p:nvPr/>
          </p:nvSpPr>
          <p:spPr>
            <a:xfrm>
              <a:off x="7310617" y="1769417"/>
              <a:ext cx="92899" cy="48456"/>
            </a:xfrm>
            <a:custGeom>
              <a:avLst/>
              <a:gdLst/>
              <a:ahLst/>
              <a:cxnLst/>
              <a:rect l="l" t="t" r="r" b="b"/>
              <a:pathLst>
                <a:path w="116196" h="60608" extrusionOk="0">
                  <a:moveTo>
                    <a:pt x="115919" y="0"/>
                  </a:moveTo>
                  <a:cubicBezTo>
                    <a:pt x="114110" y="11621"/>
                    <a:pt x="104775" y="14764"/>
                    <a:pt x="95250" y="20765"/>
                  </a:cubicBezTo>
                  <a:cubicBezTo>
                    <a:pt x="81534" y="29242"/>
                    <a:pt x="69437" y="41529"/>
                    <a:pt x="55245" y="48673"/>
                  </a:cubicBezTo>
                  <a:cubicBezTo>
                    <a:pt x="41053" y="55817"/>
                    <a:pt x="9239" y="62008"/>
                    <a:pt x="0" y="45149"/>
                  </a:cubicBezTo>
                  <a:cubicBezTo>
                    <a:pt x="5048" y="67913"/>
                    <a:pt x="42101" y="60770"/>
                    <a:pt x="56198" y="53626"/>
                  </a:cubicBezTo>
                  <a:cubicBezTo>
                    <a:pt x="70295" y="46482"/>
                    <a:pt x="82106" y="34576"/>
                    <a:pt x="95536" y="26099"/>
                  </a:cubicBezTo>
                  <a:cubicBezTo>
                    <a:pt x="105061" y="20098"/>
                    <a:pt x="114586" y="17050"/>
                    <a:pt x="116110" y="4858"/>
                  </a:cubicBezTo>
                  <a:cubicBezTo>
                    <a:pt x="116272" y="3239"/>
                    <a:pt x="116205" y="1600"/>
                    <a:pt x="115919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Google Shape;256;p12"/>
            <p:cNvSpPr/>
            <p:nvPr/>
          </p:nvSpPr>
          <p:spPr>
            <a:xfrm>
              <a:off x="7197828" y="1680648"/>
              <a:ext cx="93274" cy="69610"/>
            </a:xfrm>
            <a:custGeom>
              <a:avLst/>
              <a:gdLst/>
              <a:ahLst/>
              <a:cxnLst/>
              <a:rect l="l" t="t" r="r" b="b"/>
              <a:pathLst>
                <a:path w="116665" h="87067" extrusionOk="0">
                  <a:moveTo>
                    <a:pt x="105833" y="64"/>
                  </a:moveTo>
                  <a:cubicBezTo>
                    <a:pt x="91831" y="11398"/>
                    <a:pt x="67733" y="-984"/>
                    <a:pt x="66305" y="64"/>
                  </a:cubicBezTo>
                  <a:cubicBezTo>
                    <a:pt x="51722" y="14780"/>
                    <a:pt x="36329" y="28677"/>
                    <a:pt x="20204" y="41688"/>
                  </a:cubicBezTo>
                  <a:cubicBezTo>
                    <a:pt x="11440" y="48546"/>
                    <a:pt x="-2180" y="57690"/>
                    <a:pt x="296" y="70930"/>
                  </a:cubicBezTo>
                  <a:cubicBezTo>
                    <a:pt x="4678" y="94456"/>
                    <a:pt x="42492" y="87217"/>
                    <a:pt x="56684" y="80455"/>
                  </a:cubicBezTo>
                  <a:cubicBezTo>
                    <a:pt x="70876" y="73692"/>
                    <a:pt x="82592" y="61405"/>
                    <a:pt x="96022" y="52927"/>
                  </a:cubicBezTo>
                  <a:cubicBezTo>
                    <a:pt x="105547" y="47022"/>
                    <a:pt x="115072" y="43879"/>
                    <a:pt x="116597" y="31782"/>
                  </a:cubicBezTo>
                  <a:cubicBezTo>
                    <a:pt x="117549" y="23495"/>
                    <a:pt x="108310" y="-698"/>
                    <a:pt x="105833" y="64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Google Shape;257;p12"/>
            <p:cNvSpPr/>
            <p:nvPr/>
          </p:nvSpPr>
          <p:spPr>
            <a:xfrm>
              <a:off x="7198064" y="1702707"/>
              <a:ext cx="92850" cy="48456"/>
            </a:xfrm>
            <a:custGeom>
              <a:avLst/>
              <a:gdLst/>
              <a:ahLst/>
              <a:cxnLst/>
              <a:rect l="l" t="t" r="r" b="b"/>
              <a:pathLst>
                <a:path w="116135" h="60608" extrusionOk="0">
                  <a:moveTo>
                    <a:pt x="115919" y="0"/>
                  </a:moveTo>
                  <a:cubicBezTo>
                    <a:pt x="114014" y="11621"/>
                    <a:pt x="104680" y="14764"/>
                    <a:pt x="95155" y="20765"/>
                  </a:cubicBezTo>
                  <a:cubicBezTo>
                    <a:pt x="81439" y="29242"/>
                    <a:pt x="69437" y="41529"/>
                    <a:pt x="55150" y="48673"/>
                  </a:cubicBezTo>
                  <a:cubicBezTo>
                    <a:pt x="40862" y="55817"/>
                    <a:pt x="9239" y="62008"/>
                    <a:pt x="0" y="45149"/>
                  </a:cubicBezTo>
                  <a:cubicBezTo>
                    <a:pt x="4953" y="67913"/>
                    <a:pt x="42101" y="60770"/>
                    <a:pt x="56198" y="53626"/>
                  </a:cubicBezTo>
                  <a:cubicBezTo>
                    <a:pt x="70295" y="46482"/>
                    <a:pt x="82010" y="34576"/>
                    <a:pt x="95536" y="26099"/>
                  </a:cubicBezTo>
                  <a:cubicBezTo>
                    <a:pt x="105061" y="20098"/>
                    <a:pt x="114586" y="17050"/>
                    <a:pt x="116110" y="4858"/>
                  </a:cubicBezTo>
                  <a:cubicBezTo>
                    <a:pt x="116177" y="3238"/>
                    <a:pt x="116110" y="1610"/>
                    <a:pt x="115919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Google Shape;258;p12"/>
            <p:cNvSpPr/>
            <p:nvPr/>
          </p:nvSpPr>
          <p:spPr>
            <a:xfrm>
              <a:off x="7221254" y="1360384"/>
              <a:ext cx="326700" cy="394943"/>
            </a:xfrm>
            <a:custGeom>
              <a:avLst/>
              <a:gdLst/>
              <a:ahLst/>
              <a:cxnLst/>
              <a:rect l="l" t="t" r="r" b="b"/>
              <a:pathLst>
                <a:path w="408631" h="493987" extrusionOk="0">
                  <a:moveTo>
                    <a:pt x="405429" y="33455"/>
                  </a:moveTo>
                  <a:cubicBezTo>
                    <a:pt x="420955" y="130325"/>
                    <a:pt x="377902" y="166805"/>
                    <a:pt x="321990" y="187094"/>
                  </a:cubicBezTo>
                  <a:cubicBezTo>
                    <a:pt x="281890" y="201857"/>
                    <a:pt x="224264" y="224622"/>
                    <a:pt x="224264" y="224622"/>
                  </a:cubicBezTo>
                  <a:cubicBezTo>
                    <a:pt x="224264" y="224622"/>
                    <a:pt x="225121" y="245863"/>
                    <a:pt x="225502" y="293583"/>
                  </a:cubicBezTo>
                  <a:cubicBezTo>
                    <a:pt x="225978" y="335588"/>
                    <a:pt x="220359" y="489036"/>
                    <a:pt x="220359" y="489036"/>
                  </a:cubicBezTo>
                  <a:cubicBezTo>
                    <a:pt x="206862" y="495799"/>
                    <a:pt x="190936" y="495627"/>
                    <a:pt x="177591" y="488560"/>
                  </a:cubicBezTo>
                  <a:cubicBezTo>
                    <a:pt x="177591" y="488560"/>
                    <a:pt x="155017" y="371021"/>
                    <a:pt x="150255" y="318062"/>
                  </a:cubicBezTo>
                  <a:cubicBezTo>
                    <a:pt x="143778" y="246149"/>
                    <a:pt x="132729" y="199095"/>
                    <a:pt x="136348" y="183665"/>
                  </a:cubicBezTo>
                  <a:cubicBezTo>
                    <a:pt x="139587" y="170044"/>
                    <a:pt x="218168" y="131372"/>
                    <a:pt x="243123" y="110703"/>
                  </a:cubicBezTo>
                  <a:lnTo>
                    <a:pt x="78531" y="165853"/>
                  </a:lnTo>
                  <a:cubicBezTo>
                    <a:pt x="81789" y="183703"/>
                    <a:pt x="83380" y="201810"/>
                    <a:pt x="83294" y="219955"/>
                  </a:cubicBezTo>
                  <a:cubicBezTo>
                    <a:pt x="81770" y="277105"/>
                    <a:pt x="78627" y="400453"/>
                    <a:pt x="78627" y="400453"/>
                  </a:cubicBezTo>
                  <a:cubicBezTo>
                    <a:pt x="78627" y="400453"/>
                    <a:pt x="56053" y="416741"/>
                    <a:pt x="36812" y="400453"/>
                  </a:cubicBezTo>
                  <a:cubicBezTo>
                    <a:pt x="36812" y="400453"/>
                    <a:pt x="-4622" y="156137"/>
                    <a:pt x="427" y="124229"/>
                  </a:cubicBezTo>
                  <a:cubicBezTo>
                    <a:pt x="5189" y="93558"/>
                    <a:pt x="150255" y="30788"/>
                    <a:pt x="175782" y="9167"/>
                  </a:cubicBezTo>
                  <a:cubicBezTo>
                    <a:pt x="184802" y="1843"/>
                    <a:pt x="196499" y="-1308"/>
                    <a:pt x="207976" y="499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Google Shape;259;p12"/>
            <p:cNvSpPr/>
            <p:nvPr/>
          </p:nvSpPr>
          <p:spPr>
            <a:xfrm>
              <a:off x="7417903" y="1095544"/>
              <a:ext cx="102781" cy="99997"/>
            </a:xfrm>
            <a:custGeom>
              <a:avLst/>
              <a:gdLst/>
              <a:ahLst/>
              <a:cxnLst/>
              <a:rect l="l" t="t" r="r" b="b"/>
              <a:pathLst>
                <a:path w="128556" h="125075" extrusionOk="0">
                  <a:moveTo>
                    <a:pt x="102220" y="0"/>
                  </a:moveTo>
                  <a:cubicBezTo>
                    <a:pt x="102220" y="0"/>
                    <a:pt x="99838" y="46196"/>
                    <a:pt x="100886" y="50292"/>
                  </a:cubicBezTo>
                  <a:cubicBezTo>
                    <a:pt x="101934" y="54388"/>
                    <a:pt x="122032" y="67913"/>
                    <a:pt x="127937" y="72676"/>
                  </a:cubicBezTo>
                  <a:cubicBezTo>
                    <a:pt x="133843" y="77438"/>
                    <a:pt x="96029" y="114776"/>
                    <a:pt x="77645" y="123253"/>
                  </a:cubicBezTo>
                  <a:cubicBezTo>
                    <a:pt x="59262" y="131731"/>
                    <a:pt x="1445" y="109442"/>
                    <a:pt x="112" y="80867"/>
                  </a:cubicBezTo>
                  <a:cubicBezTo>
                    <a:pt x="-1222" y="52292"/>
                    <a:pt x="9637" y="28289"/>
                    <a:pt x="19162" y="27051"/>
                  </a:cubicBezTo>
                  <a:cubicBezTo>
                    <a:pt x="28687" y="25813"/>
                    <a:pt x="102220" y="0"/>
                    <a:pt x="102220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" name="Google Shape;260;p12"/>
            <p:cNvSpPr/>
            <p:nvPr/>
          </p:nvSpPr>
          <p:spPr>
            <a:xfrm>
              <a:off x="7381720" y="1109556"/>
              <a:ext cx="166775" cy="325513"/>
            </a:xfrm>
            <a:custGeom>
              <a:avLst/>
              <a:gdLst/>
              <a:ahLst/>
              <a:cxnLst/>
              <a:rect l="l" t="t" r="r" b="b"/>
              <a:pathLst>
                <a:path w="208599" h="407146" extrusionOk="0">
                  <a:moveTo>
                    <a:pt x="152620" y="40673"/>
                  </a:moveTo>
                  <a:cubicBezTo>
                    <a:pt x="152620" y="40673"/>
                    <a:pt x="119187" y="90584"/>
                    <a:pt x="72419" y="95251"/>
                  </a:cubicBezTo>
                  <a:cubicBezTo>
                    <a:pt x="57751" y="80773"/>
                    <a:pt x="56417" y="28576"/>
                    <a:pt x="76801" y="12574"/>
                  </a:cubicBezTo>
                  <a:cubicBezTo>
                    <a:pt x="76801" y="12574"/>
                    <a:pt x="57751" y="-2571"/>
                    <a:pt x="45178" y="382"/>
                  </a:cubicBezTo>
                  <a:cubicBezTo>
                    <a:pt x="31481" y="8783"/>
                    <a:pt x="21327" y="21888"/>
                    <a:pt x="16603" y="37244"/>
                  </a:cubicBezTo>
                  <a:cubicBezTo>
                    <a:pt x="4658" y="71536"/>
                    <a:pt x="-923" y="107721"/>
                    <a:pt x="124" y="144019"/>
                  </a:cubicBezTo>
                  <a:cubicBezTo>
                    <a:pt x="886" y="192977"/>
                    <a:pt x="124" y="316707"/>
                    <a:pt x="124" y="316707"/>
                  </a:cubicBezTo>
                  <a:cubicBezTo>
                    <a:pt x="5620" y="346271"/>
                    <a:pt x="23556" y="372047"/>
                    <a:pt x="49369" y="387478"/>
                  </a:cubicBezTo>
                  <a:cubicBezTo>
                    <a:pt x="83068" y="406490"/>
                    <a:pt x="122740" y="411976"/>
                    <a:pt x="160335" y="402813"/>
                  </a:cubicBezTo>
                  <a:cubicBezTo>
                    <a:pt x="183957" y="397289"/>
                    <a:pt x="192720" y="383763"/>
                    <a:pt x="200911" y="366904"/>
                  </a:cubicBezTo>
                  <a:cubicBezTo>
                    <a:pt x="198816" y="332614"/>
                    <a:pt x="185195" y="262129"/>
                    <a:pt x="190910" y="218790"/>
                  </a:cubicBezTo>
                  <a:cubicBezTo>
                    <a:pt x="196625" y="175451"/>
                    <a:pt x="205769" y="143447"/>
                    <a:pt x="208150" y="108586"/>
                  </a:cubicBezTo>
                  <a:cubicBezTo>
                    <a:pt x="210532" y="73724"/>
                    <a:pt x="203483" y="74391"/>
                    <a:pt x="186052" y="62009"/>
                  </a:cubicBezTo>
                  <a:cubicBezTo>
                    <a:pt x="175442" y="54092"/>
                    <a:pt x="164269" y="46962"/>
                    <a:pt x="152620" y="4067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" name="Google Shape;261;p12"/>
            <p:cNvSpPr/>
            <p:nvPr/>
          </p:nvSpPr>
          <p:spPr>
            <a:xfrm>
              <a:off x="7413797" y="991818"/>
              <a:ext cx="110760" cy="134864"/>
            </a:xfrm>
            <a:custGeom>
              <a:avLst/>
              <a:gdLst/>
              <a:ahLst/>
              <a:cxnLst/>
              <a:rect l="l" t="t" r="r" b="b"/>
              <a:pathLst>
                <a:path w="138537" h="168686" extrusionOk="0">
                  <a:moveTo>
                    <a:pt x="2962" y="60969"/>
                  </a:moveTo>
                  <a:lnTo>
                    <a:pt x="2962" y="60969"/>
                  </a:lnTo>
                  <a:cubicBezTo>
                    <a:pt x="8486" y="25155"/>
                    <a:pt x="34204" y="-1896"/>
                    <a:pt x="71161" y="104"/>
                  </a:cubicBezTo>
                  <a:cubicBezTo>
                    <a:pt x="110299" y="2083"/>
                    <a:pt x="140427" y="35416"/>
                    <a:pt x="138445" y="74557"/>
                  </a:cubicBezTo>
                  <a:cubicBezTo>
                    <a:pt x="137321" y="96813"/>
                    <a:pt x="125806" y="117248"/>
                    <a:pt x="107356" y="129739"/>
                  </a:cubicBezTo>
                  <a:cubicBezTo>
                    <a:pt x="106032" y="135172"/>
                    <a:pt x="104117" y="140443"/>
                    <a:pt x="101641" y="145456"/>
                  </a:cubicBezTo>
                  <a:cubicBezTo>
                    <a:pt x="88592" y="160696"/>
                    <a:pt x="49063" y="170125"/>
                    <a:pt x="37728" y="168506"/>
                  </a:cubicBezTo>
                  <a:cubicBezTo>
                    <a:pt x="23907" y="167251"/>
                    <a:pt x="12249" y="157706"/>
                    <a:pt x="8296" y="144408"/>
                  </a:cubicBezTo>
                  <a:cubicBezTo>
                    <a:pt x="-3610" y="116309"/>
                    <a:pt x="-86" y="78685"/>
                    <a:pt x="2962" y="60969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Google Shape;262;p12"/>
            <p:cNvSpPr/>
            <p:nvPr/>
          </p:nvSpPr>
          <p:spPr>
            <a:xfrm>
              <a:off x="7417935" y="980032"/>
              <a:ext cx="116886" cy="115512"/>
            </a:xfrm>
            <a:custGeom>
              <a:avLst/>
              <a:gdLst/>
              <a:ahLst/>
              <a:cxnLst/>
              <a:rect l="l" t="t" r="r" b="b"/>
              <a:pathLst>
                <a:path w="146199" h="144480" extrusionOk="0">
                  <a:moveTo>
                    <a:pt x="102179" y="144481"/>
                  </a:moveTo>
                  <a:lnTo>
                    <a:pt x="102179" y="144481"/>
                  </a:lnTo>
                  <a:lnTo>
                    <a:pt x="98750" y="113239"/>
                  </a:lnTo>
                  <a:cubicBezTo>
                    <a:pt x="98750" y="113239"/>
                    <a:pt x="124277" y="47135"/>
                    <a:pt x="63984" y="59899"/>
                  </a:cubicBezTo>
                  <a:cubicBezTo>
                    <a:pt x="24169" y="68281"/>
                    <a:pt x="14168" y="71900"/>
                    <a:pt x="2072" y="45135"/>
                  </a:cubicBezTo>
                  <a:cubicBezTo>
                    <a:pt x="-10025" y="18370"/>
                    <a:pt x="32647" y="-5538"/>
                    <a:pt x="83415" y="1129"/>
                  </a:cubicBezTo>
                  <a:cubicBezTo>
                    <a:pt x="119648" y="4934"/>
                    <a:pt x="146928" y="35857"/>
                    <a:pt x="146185" y="72281"/>
                  </a:cubicBezTo>
                  <a:cubicBezTo>
                    <a:pt x="144851" y="91903"/>
                    <a:pt x="139612" y="131717"/>
                    <a:pt x="102179" y="14448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" name="Google Shape;263;p12"/>
            <p:cNvSpPr/>
            <p:nvPr/>
          </p:nvSpPr>
          <p:spPr>
            <a:xfrm>
              <a:off x="7364000" y="1109861"/>
              <a:ext cx="53839" cy="78361"/>
            </a:xfrm>
            <a:custGeom>
              <a:avLst/>
              <a:gdLst/>
              <a:ahLst/>
              <a:cxnLst/>
              <a:rect l="l" t="t" r="r" b="b"/>
              <a:pathLst>
                <a:path w="67341" h="98012" extrusionOk="0">
                  <a:moveTo>
                    <a:pt x="24289" y="98012"/>
                  </a:moveTo>
                  <a:cubicBezTo>
                    <a:pt x="15097" y="97573"/>
                    <a:pt x="6410" y="93657"/>
                    <a:pt x="0" y="87058"/>
                  </a:cubicBezTo>
                  <a:cubicBezTo>
                    <a:pt x="1334" y="70009"/>
                    <a:pt x="23241" y="4858"/>
                    <a:pt x="67342" y="0"/>
                  </a:cubicBezTo>
                  <a:cubicBezTo>
                    <a:pt x="55350" y="8451"/>
                    <a:pt x="45844" y="19962"/>
                    <a:pt x="39814" y="33338"/>
                  </a:cubicBezTo>
                  <a:cubicBezTo>
                    <a:pt x="32994" y="54469"/>
                    <a:pt x="27813" y="76090"/>
                    <a:pt x="24289" y="9801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Google Shape;264;p12"/>
            <p:cNvSpPr/>
            <p:nvPr/>
          </p:nvSpPr>
          <p:spPr>
            <a:xfrm>
              <a:off x="7794459" y="3551002"/>
              <a:ext cx="540508" cy="312148"/>
            </a:xfrm>
            <a:custGeom>
              <a:avLst/>
              <a:gdLst/>
              <a:ahLst/>
              <a:cxnLst/>
              <a:rect l="l" t="t" r="r" b="b"/>
              <a:pathLst>
                <a:path w="676058" h="390429" extrusionOk="0">
                  <a:moveTo>
                    <a:pt x="625735" y="92488"/>
                  </a:moveTo>
                  <a:cubicBezTo>
                    <a:pt x="610904" y="78943"/>
                    <a:pt x="594607" y="67094"/>
                    <a:pt x="577157" y="57150"/>
                  </a:cubicBezTo>
                  <a:cubicBezTo>
                    <a:pt x="445236" y="-19050"/>
                    <a:pt x="230733" y="-19050"/>
                    <a:pt x="98907" y="57150"/>
                  </a:cubicBezTo>
                  <a:cubicBezTo>
                    <a:pt x="78543" y="68666"/>
                    <a:pt x="59826" y="82896"/>
                    <a:pt x="43281" y="99441"/>
                  </a:cubicBezTo>
                  <a:cubicBezTo>
                    <a:pt x="-29204" y="173831"/>
                    <a:pt x="-10630" y="270034"/>
                    <a:pt x="98907" y="333280"/>
                  </a:cubicBezTo>
                  <a:cubicBezTo>
                    <a:pt x="230733" y="409480"/>
                    <a:pt x="445331" y="409480"/>
                    <a:pt x="577157" y="333280"/>
                  </a:cubicBezTo>
                  <a:cubicBezTo>
                    <a:pt x="690124" y="268033"/>
                    <a:pt x="706316" y="167735"/>
                    <a:pt x="625735" y="92488"/>
                  </a:cubicBezTo>
                  <a:close/>
                  <a:moveTo>
                    <a:pt x="535152" y="308610"/>
                  </a:moveTo>
                  <a:cubicBezTo>
                    <a:pt x="426472" y="371380"/>
                    <a:pt x="249402" y="371380"/>
                    <a:pt x="141008" y="308610"/>
                  </a:cubicBezTo>
                  <a:cubicBezTo>
                    <a:pt x="64808" y="264605"/>
                    <a:pt x="41948" y="201168"/>
                    <a:pt x="72713" y="145542"/>
                  </a:cubicBezTo>
                  <a:cubicBezTo>
                    <a:pt x="89277" y="118310"/>
                    <a:pt x="112871" y="96031"/>
                    <a:pt x="141008" y="81058"/>
                  </a:cubicBezTo>
                  <a:cubicBezTo>
                    <a:pt x="249688" y="18383"/>
                    <a:pt x="426758" y="18383"/>
                    <a:pt x="535152" y="81058"/>
                  </a:cubicBezTo>
                  <a:cubicBezTo>
                    <a:pt x="563260" y="96002"/>
                    <a:pt x="586797" y="118291"/>
                    <a:pt x="603256" y="145542"/>
                  </a:cubicBezTo>
                  <a:lnTo>
                    <a:pt x="603256" y="145542"/>
                  </a:lnTo>
                  <a:cubicBezTo>
                    <a:pt x="634117" y="201549"/>
                    <a:pt x="611352" y="264890"/>
                    <a:pt x="535152" y="30861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" name="Google Shape;265;p12"/>
            <p:cNvSpPr/>
            <p:nvPr/>
          </p:nvSpPr>
          <p:spPr>
            <a:xfrm>
              <a:off x="7824798" y="3491907"/>
              <a:ext cx="469764" cy="181297"/>
            </a:xfrm>
            <a:custGeom>
              <a:avLst/>
              <a:gdLst/>
              <a:ahLst/>
              <a:cxnLst/>
              <a:rect l="l" t="t" r="r" b="b"/>
              <a:pathLst>
                <a:path w="587572" h="226763" extrusionOk="0">
                  <a:moveTo>
                    <a:pt x="565309" y="219837"/>
                  </a:moveTo>
                  <a:lnTo>
                    <a:pt x="565309" y="219837"/>
                  </a:lnTo>
                  <a:cubicBezTo>
                    <a:pt x="548849" y="192586"/>
                    <a:pt x="525313" y="170297"/>
                    <a:pt x="497205" y="155353"/>
                  </a:cubicBezTo>
                  <a:cubicBezTo>
                    <a:pt x="388525" y="92678"/>
                    <a:pt x="211455" y="92678"/>
                    <a:pt x="103061" y="155353"/>
                  </a:cubicBezTo>
                  <a:cubicBezTo>
                    <a:pt x="74924" y="170326"/>
                    <a:pt x="51330" y="192605"/>
                    <a:pt x="34766" y="219837"/>
                  </a:cubicBezTo>
                  <a:lnTo>
                    <a:pt x="5334" y="172974"/>
                  </a:lnTo>
                  <a:lnTo>
                    <a:pt x="0" y="164497"/>
                  </a:lnTo>
                  <a:lnTo>
                    <a:pt x="38100" y="73533"/>
                  </a:lnTo>
                  <a:lnTo>
                    <a:pt x="170402" y="0"/>
                  </a:lnTo>
                  <a:lnTo>
                    <a:pt x="416719" y="4286"/>
                  </a:lnTo>
                  <a:lnTo>
                    <a:pt x="584073" y="103537"/>
                  </a:lnTo>
                  <a:cubicBezTo>
                    <a:pt x="584073" y="103537"/>
                    <a:pt x="587121" y="134969"/>
                    <a:pt x="587502" y="166021"/>
                  </a:cubicBezTo>
                  <a:cubicBezTo>
                    <a:pt x="588169" y="204883"/>
                    <a:pt x="584359" y="242697"/>
                    <a:pt x="565309" y="219837"/>
                  </a:cubicBez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" name="Google Shape;266;p12"/>
            <p:cNvSpPr/>
            <p:nvPr/>
          </p:nvSpPr>
          <p:spPr>
            <a:xfrm>
              <a:off x="7794490" y="3623727"/>
              <a:ext cx="41046" cy="82625"/>
            </a:xfrm>
            <a:custGeom>
              <a:avLst/>
              <a:gdLst/>
              <a:ahLst/>
              <a:cxnLst/>
              <a:rect l="l" t="t" r="r" b="b"/>
              <a:pathLst>
                <a:path w="51339" h="103346" extrusionOk="0">
                  <a:moveTo>
                    <a:pt x="0" y="103346"/>
                  </a:moveTo>
                  <a:lnTo>
                    <a:pt x="95" y="0"/>
                  </a:lnTo>
                  <a:lnTo>
                    <a:pt x="51340" y="86773"/>
                  </a:lnTo>
                  <a:lnTo>
                    <a:pt x="0" y="103346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" name="Google Shape;267;p12"/>
            <p:cNvSpPr/>
            <p:nvPr/>
          </p:nvSpPr>
          <p:spPr>
            <a:xfrm>
              <a:off x="8298847" y="3624184"/>
              <a:ext cx="36096" cy="82168"/>
            </a:xfrm>
            <a:custGeom>
              <a:avLst/>
              <a:gdLst/>
              <a:ahLst/>
              <a:cxnLst/>
              <a:rect l="l" t="t" r="r" b="b"/>
              <a:pathLst>
                <a:path w="45148" h="102774" extrusionOk="0">
                  <a:moveTo>
                    <a:pt x="45148" y="102775"/>
                  </a:moveTo>
                  <a:lnTo>
                    <a:pt x="45148" y="0"/>
                  </a:lnTo>
                  <a:lnTo>
                    <a:pt x="0" y="51149"/>
                  </a:lnTo>
                  <a:lnTo>
                    <a:pt x="45148" y="102775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" name="Google Shape;268;p12"/>
            <p:cNvSpPr/>
            <p:nvPr/>
          </p:nvSpPr>
          <p:spPr>
            <a:xfrm>
              <a:off x="7842237" y="3535238"/>
              <a:ext cx="449908" cy="259679"/>
            </a:xfrm>
            <a:custGeom>
              <a:avLst/>
              <a:gdLst/>
              <a:ahLst/>
              <a:cxnLst/>
              <a:rect l="l" t="t" r="r" b="b"/>
              <a:pathLst>
                <a:path w="562737" h="324802" extrusionOk="0">
                  <a:moveTo>
                    <a:pt x="562737" y="162401"/>
                  </a:moveTo>
                  <a:cubicBezTo>
                    <a:pt x="562737" y="252093"/>
                    <a:pt x="436764" y="324802"/>
                    <a:pt x="281368" y="324802"/>
                  </a:cubicBezTo>
                  <a:cubicBezTo>
                    <a:pt x="125973" y="324802"/>
                    <a:pt x="0" y="252093"/>
                    <a:pt x="0" y="162401"/>
                  </a:cubicBezTo>
                  <a:cubicBezTo>
                    <a:pt x="0" y="72710"/>
                    <a:pt x="125973" y="0"/>
                    <a:pt x="281368" y="0"/>
                  </a:cubicBezTo>
                  <a:cubicBezTo>
                    <a:pt x="436764" y="0"/>
                    <a:pt x="562737" y="72710"/>
                    <a:pt x="562737" y="162401"/>
                  </a:cubicBez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" name="Google Shape;269;p12"/>
            <p:cNvSpPr/>
            <p:nvPr/>
          </p:nvSpPr>
          <p:spPr>
            <a:xfrm>
              <a:off x="7815050" y="3673683"/>
              <a:ext cx="491482" cy="176325"/>
            </a:xfrm>
            <a:custGeom>
              <a:avLst/>
              <a:gdLst/>
              <a:ahLst/>
              <a:cxnLst/>
              <a:rect l="l" t="t" r="r" b="b"/>
              <a:pathLst>
                <a:path w="614737" h="220544" extrusionOk="0">
                  <a:moveTo>
                    <a:pt x="0" y="58293"/>
                  </a:moveTo>
                  <a:cubicBezTo>
                    <a:pt x="0" y="58293"/>
                    <a:pt x="43339" y="228981"/>
                    <a:pt x="366522" y="220218"/>
                  </a:cubicBezTo>
                  <a:cubicBezTo>
                    <a:pt x="590836" y="220218"/>
                    <a:pt x="619506" y="27432"/>
                    <a:pt x="614172" y="0"/>
                  </a:cubicBezTo>
                  <a:cubicBezTo>
                    <a:pt x="567595" y="64189"/>
                    <a:pt x="495062" y="104556"/>
                    <a:pt x="415957" y="110300"/>
                  </a:cubicBezTo>
                  <a:cubicBezTo>
                    <a:pt x="279463" y="122206"/>
                    <a:pt x="178689" y="120682"/>
                    <a:pt x="124778" y="94583"/>
                  </a:cubicBezTo>
                  <a:cubicBezTo>
                    <a:pt x="70866" y="68485"/>
                    <a:pt x="95" y="0"/>
                    <a:pt x="95" y="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Google Shape;270;p12"/>
            <p:cNvSpPr/>
            <p:nvPr/>
          </p:nvSpPr>
          <p:spPr>
            <a:xfrm>
              <a:off x="7794490" y="3472184"/>
              <a:ext cx="540453" cy="312196"/>
            </a:xfrm>
            <a:custGeom>
              <a:avLst/>
              <a:gdLst/>
              <a:ahLst/>
              <a:cxnLst/>
              <a:rect l="l" t="t" r="r" b="b"/>
              <a:pathLst>
                <a:path w="675989" h="390489" extrusionOk="0">
                  <a:moveTo>
                    <a:pt x="98869" y="333375"/>
                  </a:moveTo>
                  <a:cubicBezTo>
                    <a:pt x="-32956" y="257175"/>
                    <a:pt x="-32956" y="133350"/>
                    <a:pt x="98869" y="57150"/>
                  </a:cubicBezTo>
                  <a:cubicBezTo>
                    <a:pt x="230695" y="-19050"/>
                    <a:pt x="445294" y="-19050"/>
                    <a:pt x="577120" y="57150"/>
                  </a:cubicBezTo>
                  <a:cubicBezTo>
                    <a:pt x="708946" y="133350"/>
                    <a:pt x="708946" y="257175"/>
                    <a:pt x="577120" y="333375"/>
                  </a:cubicBezTo>
                  <a:cubicBezTo>
                    <a:pt x="445294" y="409575"/>
                    <a:pt x="230695" y="409480"/>
                    <a:pt x="98869" y="333375"/>
                  </a:cubicBezTo>
                  <a:close/>
                  <a:moveTo>
                    <a:pt x="535019" y="81534"/>
                  </a:moveTo>
                  <a:cubicBezTo>
                    <a:pt x="426339" y="18860"/>
                    <a:pt x="249269" y="18764"/>
                    <a:pt x="140970" y="81534"/>
                  </a:cubicBezTo>
                  <a:cubicBezTo>
                    <a:pt x="32671" y="144304"/>
                    <a:pt x="32290" y="246316"/>
                    <a:pt x="140970" y="309086"/>
                  </a:cubicBezTo>
                  <a:cubicBezTo>
                    <a:pt x="249650" y="371856"/>
                    <a:pt x="426720" y="371856"/>
                    <a:pt x="535019" y="309086"/>
                  </a:cubicBezTo>
                  <a:cubicBezTo>
                    <a:pt x="643319" y="246316"/>
                    <a:pt x="644176" y="144304"/>
                    <a:pt x="535019" y="81534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" name="Google Shape;271;p12"/>
            <p:cNvSpPr/>
            <p:nvPr/>
          </p:nvSpPr>
          <p:spPr>
            <a:xfrm rot="-1801764">
              <a:off x="7461665" y="3958761"/>
              <a:ext cx="59345" cy="102714"/>
            </a:xfrm>
            <a:custGeom>
              <a:avLst/>
              <a:gdLst/>
              <a:ahLst/>
              <a:cxnLst/>
              <a:rect l="l" t="t" r="r" b="b"/>
              <a:pathLst>
                <a:path w="74294" h="128587" extrusionOk="0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Google Shape;272;p12"/>
            <p:cNvSpPr/>
            <p:nvPr/>
          </p:nvSpPr>
          <p:spPr>
            <a:xfrm>
              <a:off x="7752377" y="3752957"/>
              <a:ext cx="148877" cy="85976"/>
            </a:xfrm>
            <a:custGeom>
              <a:avLst/>
              <a:gdLst/>
              <a:ahLst/>
              <a:cxnLst/>
              <a:rect l="l" t="t" r="r" b="b"/>
              <a:pathLst>
                <a:path w="186213" h="107537" extrusionOk="0">
                  <a:moveTo>
                    <a:pt x="186214" y="25337"/>
                  </a:moveTo>
                  <a:lnTo>
                    <a:pt x="43910" y="107537"/>
                  </a:lnTo>
                  <a:lnTo>
                    <a:pt x="0" y="82105"/>
                  </a:lnTo>
                  <a:lnTo>
                    <a:pt x="142304" y="0"/>
                  </a:lnTo>
                  <a:lnTo>
                    <a:pt x="186214" y="2533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" name="Google Shape;273;p12"/>
            <p:cNvSpPr/>
            <p:nvPr/>
          </p:nvSpPr>
          <p:spPr>
            <a:xfrm>
              <a:off x="7787483" y="3773138"/>
              <a:ext cx="113771" cy="106232"/>
            </a:xfrm>
            <a:custGeom>
              <a:avLst/>
              <a:gdLst/>
              <a:ahLst/>
              <a:cxnLst/>
              <a:rect l="l" t="t" r="r" b="b"/>
              <a:pathLst>
                <a:path w="142303" h="132873" extrusionOk="0">
                  <a:moveTo>
                    <a:pt x="142304" y="50768"/>
                  </a:moveTo>
                  <a:lnTo>
                    <a:pt x="0" y="132874"/>
                  </a:lnTo>
                  <a:lnTo>
                    <a:pt x="0" y="82201"/>
                  </a:lnTo>
                  <a:lnTo>
                    <a:pt x="142304" y="0"/>
                  </a:lnTo>
                  <a:lnTo>
                    <a:pt x="142304" y="50768"/>
                  </a:ln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" name="Google Shape;274;p12"/>
            <p:cNvSpPr/>
            <p:nvPr/>
          </p:nvSpPr>
          <p:spPr>
            <a:xfrm>
              <a:off x="7465892" y="3799784"/>
              <a:ext cx="344817" cy="254127"/>
            </a:xfrm>
            <a:custGeom>
              <a:avLst/>
              <a:gdLst/>
              <a:ahLst/>
              <a:cxnLst/>
              <a:rect l="l" t="t" r="r" b="b"/>
              <a:pathLst>
                <a:path w="431291" h="317858" extrusionOk="0">
                  <a:moveTo>
                    <a:pt x="431292" y="84877"/>
                  </a:moveTo>
                  <a:cubicBezTo>
                    <a:pt x="429558" y="52883"/>
                    <a:pt x="412680" y="23631"/>
                    <a:pt x="385858" y="6106"/>
                  </a:cubicBezTo>
                  <a:cubicBezTo>
                    <a:pt x="376637" y="-562"/>
                    <a:pt x="364579" y="-1867"/>
                    <a:pt x="354139" y="2676"/>
                  </a:cubicBezTo>
                  <a:lnTo>
                    <a:pt x="354139" y="2676"/>
                  </a:lnTo>
                  <a:lnTo>
                    <a:pt x="0" y="206988"/>
                  </a:lnTo>
                  <a:lnTo>
                    <a:pt x="64579" y="317859"/>
                  </a:lnTo>
                  <a:lnTo>
                    <a:pt x="414338" y="115929"/>
                  </a:lnTo>
                  <a:cubicBezTo>
                    <a:pt x="424720" y="112214"/>
                    <a:pt x="431292" y="101356"/>
                    <a:pt x="431292" y="84877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" name="Google Shape;275;p12"/>
            <p:cNvSpPr/>
            <p:nvPr/>
          </p:nvSpPr>
          <p:spPr>
            <a:xfrm rot="-1801764">
              <a:off x="7461665" y="3958761"/>
              <a:ext cx="59345" cy="102714"/>
            </a:xfrm>
            <a:custGeom>
              <a:avLst/>
              <a:gdLst/>
              <a:ahLst/>
              <a:cxnLst/>
              <a:rect l="l" t="t" r="r" b="b"/>
              <a:pathLst>
                <a:path w="74294" h="128587" extrusionOk="0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rgbClr val="DD990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" name="Google Shape;276;p12"/>
            <p:cNvSpPr/>
            <p:nvPr/>
          </p:nvSpPr>
          <p:spPr>
            <a:xfrm>
              <a:off x="8113340" y="4275363"/>
              <a:ext cx="345579" cy="199519"/>
            </a:xfrm>
            <a:custGeom>
              <a:avLst/>
              <a:gdLst/>
              <a:ahLst/>
              <a:cxnLst/>
              <a:rect l="l" t="t" r="r" b="b"/>
              <a:pathLst>
                <a:path w="432244" h="249555" extrusionOk="0">
                  <a:moveTo>
                    <a:pt x="432244" y="124778"/>
                  </a:moveTo>
                  <a:cubicBezTo>
                    <a:pt x="432244" y="193690"/>
                    <a:pt x="335483" y="249555"/>
                    <a:pt x="216122" y="249555"/>
                  </a:cubicBezTo>
                  <a:cubicBezTo>
                    <a:pt x="96761" y="249555"/>
                    <a:pt x="0" y="193690"/>
                    <a:pt x="0" y="124778"/>
                  </a:cubicBezTo>
                  <a:cubicBezTo>
                    <a:pt x="0" y="55865"/>
                    <a:pt x="96761" y="0"/>
                    <a:pt x="216122" y="0"/>
                  </a:cubicBezTo>
                  <a:cubicBezTo>
                    <a:pt x="335483" y="0"/>
                    <a:pt x="432244" y="55865"/>
                    <a:pt x="432244" y="12477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7" name="Google Shape;277;p12"/>
            <p:cNvSpPr/>
            <p:nvPr/>
          </p:nvSpPr>
          <p:spPr>
            <a:xfrm>
              <a:off x="8345604" y="3658605"/>
              <a:ext cx="79241" cy="172485"/>
            </a:xfrm>
            <a:custGeom>
              <a:avLst/>
              <a:gdLst/>
              <a:ahLst/>
              <a:cxnLst/>
              <a:rect l="l" t="t" r="r" b="b"/>
              <a:pathLst>
                <a:path w="99113" h="215741" extrusionOk="0">
                  <a:moveTo>
                    <a:pt x="77248" y="0"/>
                  </a:moveTo>
                  <a:cubicBezTo>
                    <a:pt x="79534" y="20098"/>
                    <a:pt x="103537" y="106775"/>
                    <a:pt x="98393" y="136398"/>
                  </a:cubicBezTo>
                  <a:cubicBezTo>
                    <a:pt x="93250" y="166021"/>
                    <a:pt x="11335" y="215741"/>
                    <a:pt x="11335" y="215741"/>
                  </a:cubicBezTo>
                  <a:lnTo>
                    <a:pt x="0" y="164973"/>
                  </a:lnTo>
                  <a:lnTo>
                    <a:pt x="45339" y="120491"/>
                  </a:lnTo>
                  <a:lnTo>
                    <a:pt x="33052" y="36385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8" name="Google Shape;278;p12"/>
            <p:cNvSpPr/>
            <p:nvPr/>
          </p:nvSpPr>
          <p:spPr>
            <a:xfrm>
              <a:off x="8356722" y="3587657"/>
              <a:ext cx="56961" cy="109603"/>
            </a:xfrm>
            <a:custGeom>
              <a:avLst/>
              <a:gdLst/>
              <a:ahLst/>
              <a:cxnLst/>
              <a:rect l="l" t="t" r="r" b="b"/>
              <a:pathLst>
                <a:path w="71246" h="137090" extrusionOk="0">
                  <a:moveTo>
                    <a:pt x="0" y="3302"/>
                  </a:moveTo>
                  <a:cubicBezTo>
                    <a:pt x="16516" y="-4309"/>
                    <a:pt x="36109" y="1625"/>
                    <a:pt x="45625" y="17113"/>
                  </a:cubicBezTo>
                  <a:cubicBezTo>
                    <a:pt x="57626" y="37020"/>
                    <a:pt x="70104" y="105505"/>
                    <a:pt x="71247" y="117125"/>
                  </a:cubicBezTo>
                  <a:cubicBezTo>
                    <a:pt x="71247" y="117125"/>
                    <a:pt x="54388" y="140557"/>
                    <a:pt x="29051" y="13665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9" name="Google Shape;279;p12"/>
            <p:cNvSpPr/>
            <p:nvPr/>
          </p:nvSpPr>
          <p:spPr>
            <a:xfrm>
              <a:off x="8165307" y="4346248"/>
              <a:ext cx="122882" cy="68919"/>
            </a:xfrm>
            <a:custGeom>
              <a:avLst/>
              <a:gdLst/>
              <a:ahLst/>
              <a:cxnLst/>
              <a:rect l="l" t="t" r="r" b="b"/>
              <a:pathLst>
                <a:path w="153698" h="86203" extrusionOk="0">
                  <a:moveTo>
                    <a:pt x="145884" y="20876"/>
                  </a:moveTo>
                  <a:cubicBezTo>
                    <a:pt x="128063" y="25743"/>
                    <a:pt x="109051" y="23409"/>
                    <a:pt x="92925" y="14399"/>
                  </a:cubicBezTo>
                  <a:cubicBezTo>
                    <a:pt x="80162" y="14399"/>
                    <a:pt x="10820" y="-14843"/>
                    <a:pt x="1390" y="10017"/>
                  </a:cubicBezTo>
                  <a:cubicBezTo>
                    <a:pt x="-6802" y="31925"/>
                    <a:pt x="23202" y="52118"/>
                    <a:pt x="39490" y="55928"/>
                  </a:cubicBezTo>
                  <a:cubicBezTo>
                    <a:pt x="74542" y="64405"/>
                    <a:pt x="100355" y="81931"/>
                    <a:pt x="114451" y="84503"/>
                  </a:cubicBezTo>
                  <a:cubicBezTo>
                    <a:pt x="124929" y="86694"/>
                    <a:pt x="138455" y="88122"/>
                    <a:pt x="146837" y="79931"/>
                  </a:cubicBezTo>
                  <a:cubicBezTo>
                    <a:pt x="156552" y="70406"/>
                    <a:pt x="155695" y="33830"/>
                    <a:pt x="145884" y="20876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0" name="Google Shape;280;p12"/>
            <p:cNvSpPr/>
            <p:nvPr/>
          </p:nvSpPr>
          <p:spPr>
            <a:xfrm>
              <a:off x="8165313" y="4357988"/>
              <a:ext cx="120815" cy="57407"/>
            </a:xfrm>
            <a:custGeom>
              <a:avLst/>
              <a:gdLst/>
              <a:ahLst/>
              <a:cxnLst/>
              <a:rect l="l" t="t" r="r" b="b"/>
              <a:pathLst>
                <a:path w="151113" h="71804" extrusionOk="0">
                  <a:moveTo>
                    <a:pt x="114156" y="64103"/>
                  </a:moveTo>
                  <a:cubicBezTo>
                    <a:pt x="100059" y="61150"/>
                    <a:pt x="74246" y="43720"/>
                    <a:pt x="39195" y="35528"/>
                  </a:cubicBezTo>
                  <a:cubicBezTo>
                    <a:pt x="25764" y="32290"/>
                    <a:pt x="2619" y="17526"/>
                    <a:pt x="237" y="0"/>
                  </a:cubicBezTo>
                  <a:cubicBezTo>
                    <a:pt x="-2811" y="20098"/>
                    <a:pt x="24240" y="38100"/>
                    <a:pt x="39195" y="41529"/>
                  </a:cubicBezTo>
                  <a:cubicBezTo>
                    <a:pt x="74246" y="50006"/>
                    <a:pt x="100059" y="67532"/>
                    <a:pt x="114156" y="70104"/>
                  </a:cubicBezTo>
                  <a:cubicBezTo>
                    <a:pt x="124634" y="72295"/>
                    <a:pt x="138159" y="73723"/>
                    <a:pt x="146541" y="65532"/>
                  </a:cubicBezTo>
                  <a:cubicBezTo>
                    <a:pt x="148684" y="63122"/>
                    <a:pt x="150246" y="60255"/>
                    <a:pt x="151113" y="57150"/>
                  </a:cubicBezTo>
                  <a:cubicBezTo>
                    <a:pt x="140579" y="65161"/>
                    <a:pt x="126882" y="67742"/>
                    <a:pt x="114156" y="6410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1" name="Google Shape;281;p12"/>
            <p:cNvSpPr/>
            <p:nvPr/>
          </p:nvSpPr>
          <p:spPr>
            <a:xfrm>
              <a:off x="8255166" y="4305930"/>
              <a:ext cx="122882" cy="68953"/>
            </a:xfrm>
            <a:custGeom>
              <a:avLst/>
              <a:gdLst/>
              <a:ahLst/>
              <a:cxnLst/>
              <a:rect l="l" t="t" r="r" b="b"/>
              <a:pathLst>
                <a:path w="153698" h="86245" extrusionOk="0">
                  <a:moveTo>
                    <a:pt x="145884" y="20822"/>
                  </a:moveTo>
                  <a:cubicBezTo>
                    <a:pt x="128082" y="25766"/>
                    <a:pt x="109041" y="23470"/>
                    <a:pt x="92925" y="14441"/>
                  </a:cubicBezTo>
                  <a:cubicBezTo>
                    <a:pt x="80162" y="14441"/>
                    <a:pt x="10820" y="-14896"/>
                    <a:pt x="1390" y="10059"/>
                  </a:cubicBezTo>
                  <a:cubicBezTo>
                    <a:pt x="-6802" y="31871"/>
                    <a:pt x="23202" y="52064"/>
                    <a:pt x="39490" y="55969"/>
                  </a:cubicBezTo>
                  <a:cubicBezTo>
                    <a:pt x="74446" y="64447"/>
                    <a:pt x="100354" y="81877"/>
                    <a:pt x="114452" y="84544"/>
                  </a:cubicBezTo>
                  <a:cubicBezTo>
                    <a:pt x="124929" y="86735"/>
                    <a:pt x="138454" y="88164"/>
                    <a:pt x="146837" y="79973"/>
                  </a:cubicBezTo>
                  <a:cubicBezTo>
                    <a:pt x="156552" y="70352"/>
                    <a:pt x="155695" y="33776"/>
                    <a:pt x="145884" y="20822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2" name="Google Shape;282;p12"/>
            <p:cNvSpPr/>
            <p:nvPr/>
          </p:nvSpPr>
          <p:spPr>
            <a:xfrm>
              <a:off x="8255174" y="4317703"/>
              <a:ext cx="120815" cy="57407"/>
            </a:xfrm>
            <a:custGeom>
              <a:avLst/>
              <a:gdLst/>
              <a:ahLst/>
              <a:cxnLst/>
              <a:rect l="l" t="t" r="r" b="b"/>
              <a:pathLst>
                <a:path w="151113" h="71804" extrusionOk="0">
                  <a:moveTo>
                    <a:pt x="114156" y="64008"/>
                  </a:moveTo>
                  <a:cubicBezTo>
                    <a:pt x="100059" y="61055"/>
                    <a:pt x="74151" y="43624"/>
                    <a:pt x="39195" y="35433"/>
                  </a:cubicBezTo>
                  <a:cubicBezTo>
                    <a:pt x="25764" y="32195"/>
                    <a:pt x="2619" y="17526"/>
                    <a:pt x="237" y="0"/>
                  </a:cubicBezTo>
                  <a:cubicBezTo>
                    <a:pt x="-2811" y="20098"/>
                    <a:pt x="24240" y="38100"/>
                    <a:pt x="39195" y="41529"/>
                  </a:cubicBezTo>
                  <a:cubicBezTo>
                    <a:pt x="74151" y="50006"/>
                    <a:pt x="100059" y="67437"/>
                    <a:pt x="114156" y="70104"/>
                  </a:cubicBezTo>
                  <a:cubicBezTo>
                    <a:pt x="124634" y="72295"/>
                    <a:pt x="138159" y="73723"/>
                    <a:pt x="146541" y="65532"/>
                  </a:cubicBezTo>
                  <a:cubicBezTo>
                    <a:pt x="148684" y="63122"/>
                    <a:pt x="150246" y="60255"/>
                    <a:pt x="151113" y="57150"/>
                  </a:cubicBezTo>
                  <a:cubicBezTo>
                    <a:pt x="140578" y="65170"/>
                    <a:pt x="126862" y="67713"/>
                    <a:pt x="114156" y="64008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3" name="Google Shape;283;p12"/>
            <p:cNvSpPr/>
            <p:nvPr/>
          </p:nvSpPr>
          <p:spPr>
            <a:xfrm>
              <a:off x="8198325" y="3858200"/>
              <a:ext cx="179678" cy="507212"/>
            </a:xfrm>
            <a:custGeom>
              <a:avLst/>
              <a:gdLst/>
              <a:ahLst/>
              <a:cxnLst/>
              <a:rect l="l" t="t" r="r" b="b"/>
              <a:pathLst>
                <a:path w="224738" h="634412" extrusionOk="0">
                  <a:moveTo>
                    <a:pt x="218313" y="392525"/>
                  </a:moveTo>
                  <a:cubicBezTo>
                    <a:pt x="215360" y="366693"/>
                    <a:pt x="210036" y="341186"/>
                    <a:pt x="202406" y="316325"/>
                  </a:cubicBezTo>
                  <a:cubicBezTo>
                    <a:pt x="202406" y="316325"/>
                    <a:pt x="207169" y="250793"/>
                    <a:pt x="209550" y="188690"/>
                  </a:cubicBezTo>
                  <a:cubicBezTo>
                    <a:pt x="212217" y="118205"/>
                    <a:pt x="236696" y="56197"/>
                    <a:pt x="217361" y="0"/>
                  </a:cubicBezTo>
                  <a:lnTo>
                    <a:pt x="0" y="48292"/>
                  </a:lnTo>
                  <a:cubicBezTo>
                    <a:pt x="0" y="48292"/>
                    <a:pt x="13145" y="329279"/>
                    <a:pt x="16002" y="363283"/>
                  </a:cubicBezTo>
                  <a:cubicBezTo>
                    <a:pt x="17536" y="389744"/>
                    <a:pt x="20717" y="416080"/>
                    <a:pt x="25527" y="442150"/>
                  </a:cubicBezTo>
                  <a:cubicBezTo>
                    <a:pt x="35052" y="496729"/>
                    <a:pt x="51530" y="626459"/>
                    <a:pt x="51530" y="626459"/>
                  </a:cubicBezTo>
                  <a:cubicBezTo>
                    <a:pt x="68075" y="634374"/>
                    <a:pt x="86801" y="636461"/>
                    <a:pt x="104680" y="632365"/>
                  </a:cubicBezTo>
                  <a:cubicBezTo>
                    <a:pt x="104680" y="632365"/>
                    <a:pt x="103061" y="468344"/>
                    <a:pt x="101537" y="429006"/>
                  </a:cubicBezTo>
                  <a:cubicBezTo>
                    <a:pt x="99727" y="381381"/>
                    <a:pt x="98298" y="384715"/>
                    <a:pt x="98298" y="384715"/>
                  </a:cubicBezTo>
                  <a:lnTo>
                    <a:pt x="105537" y="265176"/>
                  </a:lnTo>
                  <a:lnTo>
                    <a:pt x="110204" y="205740"/>
                  </a:lnTo>
                  <a:cubicBezTo>
                    <a:pt x="110204" y="205740"/>
                    <a:pt x="116205" y="249364"/>
                    <a:pt x="119729" y="288322"/>
                  </a:cubicBezTo>
                  <a:cubicBezTo>
                    <a:pt x="123158" y="322326"/>
                    <a:pt x="131350" y="353092"/>
                    <a:pt x="140494" y="416338"/>
                  </a:cubicBezTo>
                  <a:cubicBezTo>
                    <a:pt x="148495" y="471202"/>
                    <a:pt x="161354" y="581501"/>
                    <a:pt x="161354" y="581501"/>
                  </a:cubicBezTo>
                  <a:cubicBezTo>
                    <a:pt x="184404" y="594836"/>
                    <a:pt x="215551" y="583787"/>
                    <a:pt x="215551" y="583787"/>
                  </a:cubicBezTo>
                  <a:cubicBezTo>
                    <a:pt x="215551" y="583787"/>
                    <a:pt x="224790" y="440150"/>
                    <a:pt x="218313" y="392525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4" name="Google Shape;284;p12"/>
            <p:cNvSpPr/>
            <p:nvPr/>
          </p:nvSpPr>
          <p:spPr>
            <a:xfrm>
              <a:off x="8224549" y="3442293"/>
              <a:ext cx="130417" cy="208730"/>
            </a:xfrm>
            <a:custGeom>
              <a:avLst/>
              <a:gdLst/>
              <a:ahLst/>
              <a:cxnLst/>
              <a:rect l="l" t="t" r="r" b="b"/>
              <a:pathLst>
                <a:path w="163123" h="261076" extrusionOk="0">
                  <a:moveTo>
                    <a:pt x="153890" y="186263"/>
                  </a:moveTo>
                  <a:cubicBezTo>
                    <a:pt x="137316" y="187120"/>
                    <a:pt x="125315" y="191406"/>
                    <a:pt x="122934" y="186263"/>
                  </a:cubicBezTo>
                  <a:cubicBezTo>
                    <a:pt x="121190" y="177738"/>
                    <a:pt x="119914" y="169117"/>
                    <a:pt x="119124" y="160450"/>
                  </a:cubicBezTo>
                  <a:cubicBezTo>
                    <a:pt x="121028" y="155592"/>
                    <a:pt x="122743" y="150449"/>
                    <a:pt x="122743" y="150449"/>
                  </a:cubicBezTo>
                  <a:cubicBezTo>
                    <a:pt x="143508" y="137685"/>
                    <a:pt x="150080" y="115206"/>
                    <a:pt x="152842" y="89012"/>
                  </a:cubicBezTo>
                  <a:cubicBezTo>
                    <a:pt x="157509" y="44245"/>
                    <a:pt x="133316" y="5097"/>
                    <a:pt x="88548" y="430"/>
                  </a:cubicBezTo>
                  <a:cubicBezTo>
                    <a:pt x="46543" y="-3952"/>
                    <a:pt x="15587" y="25671"/>
                    <a:pt x="7300" y="66248"/>
                  </a:cubicBezTo>
                  <a:cubicBezTo>
                    <a:pt x="2918" y="86250"/>
                    <a:pt x="-5940" y="124064"/>
                    <a:pt x="5967" y="157021"/>
                  </a:cubicBezTo>
                  <a:cubicBezTo>
                    <a:pt x="12729" y="175499"/>
                    <a:pt x="21302" y="190073"/>
                    <a:pt x="29969" y="192930"/>
                  </a:cubicBezTo>
                  <a:cubicBezTo>
                    <a:pt x="38294" y="192740"/>
                    <a:pt x="46600" y="192006"/>
                    <a:pt x="54830" y="190739"/>
                  </a:cubicBezTo>
                  <a:lnTo>
                    <a:pt x="54830" y="190739"/>
                  </a:lnTo>
                  <a:cubicBezTo>
                    <a:pt x="54830" y="190739"/>
                    <a:pt x="57020" y="203122"/>
                    <a:pt x="58544" y="211123"/>
                  </a:cubicBezTo>
                  <a:cubicBezTo>
                    <a:pt x="60068" y="219124"/>
                    <a:pt x="59497" y="223315"/>
                    <a:pt x="43590" y="233030"/>
                  </a:cubicBezTo>
                  <a:cubicBezTo>
                    <a:pt x="27684" y="242746"/>
                    <a:pt x="67593" y="262939"/>
                    <a:pt x="93692" y="260939"/>
                  </a:cubicBezTo>
                  <a:cubicBezTo>
                    <a:pt x="119790" y="258938"/>
                    <a:pt x="149032" y="243222"/>
                    <a:pt x="157128" y="226458"/>
                  </a:cubicBezTo>
                  <a:cubicBezTo>
                    <a:pt x="165986" y="207884"/>
                    <a:pt x="165129" y="185786"/>
                    <a:pt x="153890" y="18626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Google Shape;285;p12"/>
            <p:cNvSpPr/>
            <p:nvPr/>
          </p:nvSpPr>
          <p:spPr>
            <a:xfrm>
              <a:off x="8197056" y="3589895"/>
              <a:ext cx="200560" cy="332104"/>
            </a:xfrm>
            <a:custGeom>
              <a:avLst/>
              <a:gdLst/>
              <a:ahLst/>
              <a:cxnLst/>
              <a:rect l="l" t="t" r="r" b="b"/>
              <a:pathLst>
                <a:path w="250857" h="415389" extrusionOk="0">
                  <a:moveTo>
                    <a:pt x="164275" y="4121"/>
                  </a:moveTo>
                  <a:cubicBezTo>
                    <a:pt x="168847" y="15551"/>
                    <a:pt x="157131" y="29553"/>
                    <a:pt x="126175" y="39364"/>
                  </a:cubicBezTo>
                  <a:cubicBezTo>
                    <a:pt x="95218" y="49174"/>
                    <a:pt x="92266" y="36506"/>
                    <a:pt x="92266" y="36506"/>
                  </a:cubicBezTo>
                  <a:cubicBezTo>
                    <a:pt x="71558" y="45793"/>
                    <a:pt x="51375" y="56194"/>
                    <a:pt x="31782" y="67653"/>
                  </a:cubicBezTo>
                  <a:cubicBezTo>
                    <a:pt x="12732" y="80702"/>
                    <a:pt x="4921" y="118516"/>
                    <a:pt x="2350" y="181953"/>
                  </a:cubicBezTo>
                  <a:cubicBezTo>
                    <a:pt x="-508" y="255676"/>
                    <a:pt x="-794" y="365119"/>
                    <a:pt x="1683" y="383978"/>
                  </a:cubicBezTo>
                  <a:cubicBezTo>
                    <a:pt x="1683" y="383978"/>
                    <a:pt x="36544" y="418745"/>
                    <a:pt x="81217" y="415125"/>
                  </a:cubicBezTo>
                  <a:cubicBezTo>
                    <a:pt x="125889" y="411506"/>
                    <a:pt x="200946" y="371977"/>
                    <a:pt x="219139" y="341401"/>
                  </a:cubicBezTo>
                  <a:cubicBezTo>
                    <a:pt x="218662" y="276727"/>
                    <a:pt x="211042" y="266249"/>
                    <a:pt x="221520" y="229006"/>
                  </a:cubicBezTo>
                  <a:cubicBezTo>
                    <a:pt x="245523" y="143281"/>
                    <a:pt x="258096" y="108801"/>
                    <a:pt x="246475" y="52127"/>
                  </a:cubicBezTo>
                  <a:cubicBezTo>
                    <a:pt x="236950" y="5359"/>
                    <a:pt x="223425" y="-451"/>
                    <a:pt x="204946" y="25"/>
                  </a:cubicBezTo>
                  <a:cubicBezTo>
                    <a:pt x="191326" y="683"/>
                    <a:pt x="177752" y="2045"/>
                    <a:pt x="164275" y="4121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6" name="Google Shape;286;p12"/>
            <p:cNvSpPr/>
            <p:nvPr/>
          </p:nvSpPr>
          <p:spPr>
            <a:xfrm>
              <a:off x="8000839" y="3631642"/>
              <a:ext cx="254644" cy="198374"/>
            </a:xfrm>
            <a:custGeom>
              <a:avLst/>
              <a:gdLst/>
              <a:ahLst/>
              <a:cxnLst/>
              <a:rect l="l" t="t" r="r" b="b"/>
              <a:pathLst>
                <a:path w="318504" h="248122" extrusionOk="0">
                  <a:moveTo>
                    <a:pt x="177479" y="190982"/>
                  </a:moveTo>
                  <a:cubicBezTo>
                    <a:pt x="214150" y="200507"/>
                    <a:pt x="222723" y="177171"/>
                    <a:pt x="227580" y="158026"/>
                  </a:cubicBezTo>
                  <a:cubicBezTo>
                    <a:pt x="239201" y="111734"/>
                    <a:pt x="245487" y="69920"/>
                    <a:pt x="254155" y="43726"/>
                  </a:cubicBezTo>
                  <a:cubicBezTo>
                    <a:pt x="264442" y="12674"/>
                    <a:pt x="275110" y="7721"/>
                    <a:pt x="290255" y="1721"/>
                  </a:cubicBezTo>
                  <a:cubicBezTo>
                    <a:pt x="307876" y="-5423"/>
                    <a:pt x="323116" y="9531"/>
                    <a:pt x="317210" y="49346"/>
                  </a:cubicBezTo>
                  <a:cubicBezTo>
                    <a:pt x="310010" y="95104"/>
                    <a:pt x="298789" y="140138"/>
                    <a:pt x="283683" y="183934"/>
                  </a:cubicBezTo>
                  <a:cubicBezTo>
                    <a:pt x="279110" y="198412"/>
                    <a:pt x="268919" y="224034"/>
                    <a:pt x="253583" y="236417"/>
                  </a:cubicBezTo>
                  <a:cubicBezTo>
                    <a:pt x="234533" y="251656"/>
                    <a:pt x="205958" y="250990"/>
                    <a:pt x="163096" y="240322"/>
                  </a:cubicBezTo>
                  <a:cubicBezTo>
                    <a:pt x="144808" y="235750"/>
                    <a:pt x="124996" y="224796"/>
                    <a:pt x="89849" y="208604"/>
                  </a:cubicBezTo>
                  <a:cubicBezTo>
                    <a:pt x="80324" y="204222"/>
                    <a:pt x="73275" y="201364"/>
                    <a:pt x="55368" y="192983"/>
                  </a:cubicBezTo>
                  <a:cubicBezTo>
                    <a:pt x="37423" y="184886"/>
                    <a:pt x="21678" y="172599"/>
                    <a:pt x="9458" y="157169"/>
                  </a:cubicBezTo>
                  <a:cubicBezTo>
                    <a:pt x="-67" y="143548"/>
                    <a:pt x="-1115" y="137166"/>
                    <a:pt x="790" y="134118"/>
                  </a:cubicBezTo>
                  <a:cubicBezTo>
                    <a:pt x="2695" y="131070"/>
                    <a:pt x="7458" y="131070"/>
                    <a:pt x="12410" y="136785"/>
                  </a:cubicBezTo>
                  <a:cubicBezTo>
                    <a:pt x="19697" y="146405"/>
                    <a:pt x="28632" y="154664"/>
                    <a:pt x="38795" y="161169"/>
                  </a:cubicBezTo>
                  <a:cubicBezTo>
                    <a:pt x="38795" y="161169"/>
                    <a:pt x="27174" y="149168"/>
                    <a:pt x="20983" y="141452"/>
                  </a:cubicBezTo>
                  <a:cubicBezTo>
                    <a:pt x="15363" y="134547"/>
                    <a:pt x="10686" y="126927"/>
                    <a:pt x="7076" y="118783"/>
                  </a:cubicBezTo>
                  <a:cubicBezTo>
                    <a:pt x="3743" y="110877"/>
                    <a:pt x="10601" y="99733"/>
                    <a:pt x="15744" y="105734"/>
                  </a:cubicBezTo>
                  <a:cubicBezTo>
                    <a:pt x="20888" y="111734"/>
                    <a:pt x="23459" y="117164"/>
                    <a:pt x="32889" y="128498"/>
                  </a:cubicBezTo>
                  <a:cubicBezTo>
                    <a:pt x="37880" y="134547"/>
                    <a:pt x="43567" y="139985"/>
                    <a:pt x="49844" y="144691"/>
                  </a:cubicBezTo>
                  <a:cubicBezTo>
                    <a:pt x="43977" y="136738"/>
                    <a:pt x="38757" y="128327"/>
                    <a:pt x="34223" y="119545"/>
                  </a:cubicBezTo>
                  <a:cubicBezTo>
                    <a:pt x="30213" y="112649"/>
                    <a:pt x="28232" y="104753"/>
                    <a:pt x="28508" y="96780"/>
                  </a:cubicBezTo>
                  <a:cubicBezTo>
                    <a:pt x="28508" y="92684"/>
                    <a:pt x="34699" y="87731"/>
                    <a:pt x="40128" y="95637"/>
                  </a:cubicBezTo>
                  <a:cubicBezTo>
                    <a:pt x="45510" y="106372"/>
                    <a:pt x="52130" y="116440"/>
                    <a:pt x="59845" y="125641"/>
                  </a:cubicBezTo>
                  <a:cubicBezTo>
                    <a:pt x="68227" y="134309"/>
                    <a:pt x="75275" y="139357"/>
                    <a:pt x="75466" y="136880"/>
                  </a:cubicBezTo>
                  <a:cubicBezTo>
                    <a:pt x="75657" y="134404"/>
                    <a:pt x="70418" y="129737"/>
                    <a:pt x="67465" y="119640"/>
                  </a:cubicBezTo>
                  <a:cubicBezTo>
                    <a:pt x="64512" y="109544"/>
                    <a:pt x="67465" y="98876"/>
                    <a:pt x="73085" y="97637"/>
                  </a:cubicBezTo>
                  <a:cubicBezTo>
                    <a:pt x="78705" y="96399"/>
                    <a:pt x="77561" y="96780"/>
                    <a:pt x="82038" y="106305"/>
                  </a:cubicBezTo>
                  <a:cubicBezTo>
                    <a:pt x="88230" y="116002"/>
                    <a:pt x="93792" y="126089"/>
                    <a:pt x="98707" y="136499"/>
                  </a:cubicBezTo>
                  <a:cubicBezTo>
                    <a:pt x="101536" y="146263"/>
                    <a:pt x="106699" y="155187"/>
                    <a:pt x="113757" y="162503"/>
                  </a:cubicBezTo>
                  <a:cubicBezTo>
                    <a:pt x="122805" y="171647"/>
                    <a:pt x="142713" y="182219"/>
                    <a:pt x="177479" y="190982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7" name="Google Shape;287;p12"/>
            <p:cNvSpPr/>
            <p:nvPr/>
          </p:nvSpPr>
          <p:spPr>
            <a:xfrm>
              <a:off x="8187055" y="3627341"/>
              <a:ext cx="77484" cy="113419"/>
            </a:xfrm>
            <a:custGeom>
              <a:avLst/>
              <a:gdLst/>
              <a:ahLst/>
              <a:cxnLst/>
              <a:rect l="l" t="t" r="r" b="b"/>
              <a:pathLst>
                <a:path w="96916" h="141862" extrusionOk="0">
                  <a:moveTo>
                    <a:pt x="70866" y="624"/>
                  </a:moveTo>
                  <a:cubicBezTo>
                    <a:pt x="46387" y="-2900"/>
                    <a:pt x="29146" y="8053"/>
                    <a:pt x="18288" y="45105"/>
                  </a:cubicBezTo>
                  <a:cubicBezTo>
                    <a:pt x="7429" y="82158"/>
                    <a:pt x="0" y="112638"/>
                    <a:pt x="0" y="112638"/>
                  </a:cubicBezTo>
                  <a:cubicBezTo>
                    <a:pt x="9677" y="126611"/>
                    <a:pt x="24336" y="136355"/>
                    <a:pt x="40957" y="139879"/>
                  </a:cubicBezTo>
                  <a:cubicBezTo>
                    <a:pt x="70199" y="146928"/>
                    <a:pt x="80772" y="132926"/>
                    <a:pt x="80772" y="132926"/>
                  </a:cubicBezTo>
                  <a:cubicBezTo>
                    <a:pt x="80772" y="132926"/>
                    <a:pt x="88868" y="94064"/>
                    <a:pt x="93916" y="67680"/>
                  </a:cubicBezTo>
                  <a:cubicBezTo>
                    <a:pt x="98965" y="41295"/>
                    <a:pt x="101155" y="5101"/>
                    <a:pt x="70866" y="62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8" name="Google Shape;288;p12"/>
            <p:cNvSpPr/>
            <p:nvPr/>
          </p:nvSpPr>
          <p:spPr>
            <a:xfrm>
              <a:off x="8224358" y="3433131"/>
              <a:ext cx="126435" cy="139356"/>
            </a:xfrm>
            <a:custGeom>
              <a:avLst/>
              <a:gdLst/>
              <a:ahLst/>
              <a:cxnLst/>
              <a:rect l="l" t="t" r="r" b="b"/>
              <a:pathLst>
                <a:path w="158142" h="174304" extrusionOk="0">
                  <a:moveTo>
                    <a:pt x="8872" y="71897"/>
                  </a:moveTo>
                  <a:cubicBezTo>
                    <a:pt x="8872" y="71897"/>
                    <a:pt x="-29704" y="13223"/>
                    <a:pt x="54021" y="1221"/>
                  </a:cubicBezTo>
                  <a:cubicBezTo>
                    <a:pt x="114409" y="-7446"/>
                    <a:pt x="153176" y="31416"/>
                    <a:pt x="157653" y="73516"/>
                  </a:cubicBezTo>
                  <a:cubicBezTo>
                    <a:pt x="161939" y="113712"/>
                    <a:pt x="137174" y="155527"/>
                    <a:pt x="119553" y="172100"/>
                  </a:cubicBezTo>
                  <a:cubicBezTo>
                    <a:pt x="101960" y="176519"/>
                    <a:pt x="83358" y="174243"/>
                    <a:pt x="67356" y="165718"/>
                  </a:cubicBezTo>
                  <a:cubicBezTo>
                    <a:pt x="66403" y="154793"/>
                    <a:pt x="66022" y="143820"/>
                    <a:pt x="66213" y="132857"/>
                  </a:cubicBezTo>
                  <a:cubicBezTo>
                    <a:pt x="66213" y="132857"/>
                    <a:pt x="95359" y="70849"/>
                    <a:pt x="8872" y="71897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89" name="Google Shape;289;p12"/>
            <p:cNvGrpSpPr/>
            <p:nvPr/>
          </p:nvGrpSpPr>
          <p:grpSpPr>
            <a:xfrm>
              <a:off x="6544681" y="927100"/>
              <a:ext cx="264550" cy="200503"/>
              <a:chOff x="6621095" y="1452181"/>
              <a:chExt cx="330894" cy="250785"/>
            </a:xfrm>
          </p:grpSpPr>
          <p:sp>
            <p:nvSpPr>
              <p:cNvPr id="290" name="Google Shape;290;p12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1" name="Google Shape;291;p12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2" name="Google Shape;292;p12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3" name="Google Shape;293;p12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4" name="Google Shape;294;p12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95" name="Google Shape;295;p12"/>
            <p:cNvGrpSpPr/>
            <p:nvPr/>
          </p:nvGrpSpPr>
          <p:grpSpPr>
            <a:xfrm>
              <a:off x="7210360" y="1314224"/>
              <a:ext cx="264550" cy="200503"/>
              <a:chOff x="6621095" y="1452181"/>
              <a:chExt cx="330894" cy="250785"/>
            </a:xfrm>
          </p:grpSpPr>
          <p:sp>
            <p:nvSpPr>
              <p:cNvPr id="296" name="Google Shape;296;p12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7" name="Google Shape;297;p12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8" name="Google Shape;298;p12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9" name="Google Shape;299;p12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0" name="Google Shape;300;p12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1" name="Google Shape;301;p12"/>
            <p:cNvSpPr/>
            <p:nvPr/>
          </p:nvSpPr>
          <p:spPr>
            <a:xfrm>
              <a:off x="7451033" y="1163186"/>
              <a:ext cx="126280" cy="353110"/>
            </a:xfrm>
            <a:custGeom>
              <a:avLst/>
              <a:gdLst/>
              <a:ahLst/>
              <a:cxnLst/>
              <a:rect l="l" t="t" r="r" b="b"/>
              <a:pathLst>
                <a:path w="157949" h="441664" extrusionOk="0">
                  <a:moveTo>
                    <a:pt x="12203" y="371070"/>
                  </a:moveTo>
                  <a:cubicBezTo>
                    <a:pt x="20680" y="365574"/>
                    <a:pt x="29462" y="360555"/>
                    <a:pt x="38492" y="356021"/>
                  </a:cubicBezTo>
                  <a:cubicBezTo>
                    <a:pt x="46960" y="353439"/>
                    <a:pt x="54656" y="348791"/>
                    <a:pt x="60876" y="342495"/>
                  </a:cubicBezTo>
                  <a:cubicBezTo>
                    <a:pt x="69162" y="334399"/>
                    <a:pt x="82593" y="304395"/>
                    <a:pt x="92118" y="274391"/>
                  </a:cubicBezTo>
                  <a:cubicBezTo>
                    <a:pt x="101785" y="240846"/>
                    <a:pt x="105624" y="205889"/>
                    <a:pt x="103452" y="171045"/>
                  </a:cubicBezTo>
                  <a:cubicBezTo>
                    <a:pt x="99357" y="129516"/>
                    <a:pt x="84402" y="71318"/>
                    <a:pt x="80593" y="47220"/>
                  </a:cubicBezTo>
                  <a:cubicBezTo>
                    <a:pt x="76782" y="23122"/>
                    <a:pt x="84498" y="13692"/>
                    <a:pt x="95642" y="4929"/>
                  </a:cubicBezTo>
                  <a:cubicBezTo>
                    <a:pt x="108691" y="-5453"/>
                    <a:pt x="126789" y="-881"/>
                    <a:pt x="136409" y="32647"/>
                  </a:cubicBezTo>
                  <a:cubicBezTo>
                    <a:pt x="148810" y="79078"/>
                    <a:pt x="156030" y="126740"/>
                    <a:pt x="157935" y="174760"/>
                  </a:cubicBezTo>
                  <a:cubicBezTo>
                    <a:pt x="158269" y="210341"/>
                    <a:pt x="152773" y="245736"/>
                    <a:pt x="141648" y="279535"/>
                  </a:cubicBezTo>
                  <a:cubicBezTo>
                    <a:pt x="131656" y="308501"/>
                    <a:pt x="118226" y="336161"/>
                    <a:pt x="101643" y="361926"/>
                  </a:cubicBezTo>
                  <a:cubicBezTo>
                    <a:pt x="97071" y="369737"/>
                    <a:pt x="95547" y="376595"/>
                    <a:pt x="88498" y="392406"/>
                  </a:cubicBezTo>
                  <a:cubicBezTo>
                    <a:pt x="81745" y="408237"/>
                    <a:pt x="71258" y="422191"/>
                    <a:pt x="57923" y="433078"/>
                  </a:cubicBezTo>
                  <a:cubicBezTo>
                    <a:pt x="46112" y="441555"/>
                    <a:pt x="40587" y="442603"/>
                    <a:pt x="37825" y="441079"/>
                  </a:cubicBezTo>
                  <a:cubicBezTo>
                    <a:pt x="35063" y="439555"/>
                    <a:pt x="35063" y="435364"/>
                    <a:pt x="40016" y="430887"/>
                  </a:cubicBezTo>
                  <a:cubicBezTo>
                    <a:pt x="48341" y="424391"/>
                    <a:pt x="55437" y="416457"/>
                    <a:pt x="60971" y="407456"/>
                  </a:cubicBezTo>
                  <a:cubicBezTo>
                    <a:pt x="60971" y="407456"/>
                    <a:pt x="50684" y="417743"/>
                    <a:pt x="44017" y="423362"/>
                  </a:cubicBezTo>
                  <a:cubicBezTo>
                    <a:pt x="38044" y="428354"/>
                    <a:pt x="31443" y="432545"/>
                    <a:pt x="24395" y="435840"/>
                  </a:cubicBezTo>
                  <a:cubicBezTo>
                    <a:pt x="17537" y="438888"/>
                    <a:pt x="8012" y="433078"/>
                    <a:pt x="12870" y="428411"/>
                  </a:cubicBezTo>
                  <a:cubicBezTo>
                    <a:pt x="17727" y="423743"/>
                    <a:pt x="22395" y="421553"/>
                    <a:pt x="32491" y="413076"/>
                  </a:cubicBezTo>
                  <a:cubicBezTo>
                    <a:pt x="37701" y="408580"/>
                    <a:pt x="42369" y="403503"/>
                    <a:pt x="46398" y="397931"/>
                  </a:cubicBezTo>
                  <a:cubicBezTo>
                    <a:pt x="39521" y="403208"/>
                    <a:pt x="32225" y="407922"/>
                    <a:pt x="24585" y="412028"/>
                  </a:cubicBezTo>
                  <a:cubicBezTo>
                    <a:pt x="18632" y="415685"/>
                    <a:pt x="11755" y="417533"/>
                    <a:pt x="4773" y="417362"/>
                  </a:cubicBezTo>
                  <a:cubicBezTo>
                    <a:pt x="1154" y="417362"/>
                    <a:pt x="-3228" y="412218"/>
                    <a:pt x="3535" y="407265"/>
                  </a:cubicBezTo>
                  <a:cubicBezTo>
                    <a:pt x="12879" y="402417"/>
                    <a:pt x="21604" y="396473"/>
                    <a:pt x="29538" y="389549"/>
                  </a:cubicBezTo>
                  <a:cubicBezTo>
                    <a:pt x="37063" y="382119"/>
                    <a:pt x="41254" y="375833"/>
                    <a:pt x="39063" y="375642"/>
                  </a:cubicBezTo>
                  <a:cubicBezTo>
                    <a:pt x="36873" y="375452"/>
                    <a:pt x="32872" y="380214"/>
                    <a:pt x="24109" y="382976"/>
                  </a:cubicBezTo>
                  <a:cubicBezTo>
                    <a:pt x="15346" y="385739"/>
                    <a:pt x="5917" y="382976"/>
                    <a:pt x="5059" y="378404"/>
                  </a:cubicBezTo>
                  <a:cubicBezTo>
                    <a:pt x="4202" y="373832"/>
                    <a:pt x="4011" y="375261"/>
                    <a:pt x="12203" y="37107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" name="Google Shape;302;p12"/>
            <p:cNvSpPr/>
            <p:nvPr/>
          </p:nvSpPr>
          <p:spPr>
            <a:xfrm>
              <a:off x="7509451" y="1160411"/>
              <a:ext cx="72725" cy="98625"/>
            </a:xfrm>
            <a:custGeom>
              <a:avLst/>
              <a:gdLst/>
              <a:ahLst/>
              <a:cxnLst/>
              <a:rect l="l" t="t" r="r" b="b"/>
              <a:pathLst>
                <a:path w="90963" h="123358" extrusionOk="0">
                  <a:moveTo>
                    <a:pt x="90964" y="98317"/>
                  </a:moveTo>
                  <a:cubicBezTo>
                    <a:pt x="90964" y="98317"/>
                    <a:pt x="58007" y="131083"/>
                    <a:pt x="19050" y="121653"/>
                  </a:cubicBezTo>
                  <a:cubicBezTo>
                    <a:pt x="13525" y="117843"/>
                    <a:pt x="0" y="41358"/>
                    <a:pt x="0" y="41358"/>
                  </a:cubicBezTo>
                  <a:cubicBezTo>
                    <a:pt x="0" y="41358"/>
                    <a:pt x="0" y="-1029"/>
                    <a:pt x="32480" y="19"/>
                  </a:cubicBezTo>
                  <a:cubicBezTo>
                    <a:pt x="64961" y="1067"/>
                    <a:pt x="90964" y="98317"/>
                    <a:pt x="90964" y="9831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03" name="Google Shape;303;p12"/>
            <p:cNvGrpSpPr/>
            <p:nvPr/>
          </p:nvGrpSpPr>
          <p:grpSpPr>
            <a:xfrm flipH="1">
              <a:off x="8183210" y="2407472"/>
              <a:ext cx="780360" cy="1195999"/>
              <a:chOff x="3975528" y="3303922"/>
              <a:chExt cx="780360" cy="1195999"/>
            </a:xfrm>
          </p:grpSpPr>
          <p:sp>
            <p:nvSpPr>
              <p:cNvPr id="304" name="Google Shape;304;p12"/>
              <p:cNvSpPr/>
              <p:nvPr/>
            </p:nvSpPr>
            <p:spPr>
              <a:xfrm>
                <a:off x="4158598" y="4226660"/>
                <a:ext cx="285978" cy="165125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406" extrusionOk="0">
                    <a:moveTo>
                      <a:pt x="178689" y="206407"/>
                    </a:moveTo>
                    <a:lnTo>
                      <a:pt x="0" y="103251"/>
                    </a:lnTo>
                    <a:lnTo>
                      <a:pt x="178689" y="0"/>
                    </a:lnTo>
                    <a:lnTo>
                      <a:pt x="357473" y="103251"/>
                    </a:lnTo>
                    <a:lnTo>
                      <a:pt x="178689" y="206407"/>
                    </a:ln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5" name="Google Shape;305;p12"/>
              <p:cNvSpPr/>
              <p:nvPr/>
            </p:nvSpPr>
            <p:spPr>
              <a:xfrm>
                <a:off x="4385076" y="4094459"/>
                <a:ext cx="285978" cy="165125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406" extrusionOk="0">
                    <a:moveTo>
                      <a:pt x="178784" y="206407"/>
                    </a:moveTo>
                    <a:lnTo>
                      <a:pt x="0" y="103251"/>
                    </a:lnTo>
                    <a:lnTo>
                      <a:pt x="178784" y="0"/>
                    </a:lnTo>
                    <a:lnTo>
                      <a:pt x="357473" y="103251"/>
                    </a:lnTo>
                    <a:lnTo>
                      <a:pt x="178784" y="206407"/>
                    </a:ln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6" name="Google Shape;306;p12"/>
              <p:cNvSpPr/>
              <p:nvPr/>
            </p:nvSpPr>
            <p:spPr>
              <a:xfrm>
                <a:off x="4469909" y="3303922"/>
                <a:ext cx="285978" cy="165049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311" extrusionOk="0">
                    <a:moveTo>
                      <a:pt x="178784" y="206312"/>
                    </a:moveTo>
                    <a:lnTo>
                      <a:pt x="0" y="103156"/>
                    </a:lnTo>
                    <a:lnTo>
                      <a:pt x="178784" y="0"/>
                    </a:lnTo>
                    <a:lnTo>
                      <a:pt x="357473" y="103156"/>
                    </a:lnTo>
                    <a:lnTo>
                      <a:pt x="178784" y="206312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7" name="Google Shape;307;p12"/>
              <p:cNvSpPr/>
              <p:nvPr/>
            </p:nvSpPr>
            <p:spPr>
              <a:xfrm>
                <a:off x="4469909" y="3386395"/>
                <a:ext cx="143027" cy="825855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1032319" extrusionOk="0">
                    <a:moveTo>
                      <a:pt x="178784" y="1032320"/>
                    </a:moveTo>
                    <a:lnTo>
                      <a:pt x="0" y="929068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10323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8" name="Google Shape;308;p12"/>
              <p:cNvSpPr/>
              <p:nvPr/>
            </p:nvSpPr>
            <p:spPr>
              <a:xfrm>
                <a:off x="4469909" y="3386395"/>
                <a:ext cx="143027" cy="825855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1032319" extrusionOk="0">
                    <a:moveTo>
                      <a:pt x="178784" y="1032320"/>
                    </a:moveTo>
                    <a:lnTo>
                      <a:pt x="0" y="929068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1032320"/>
                    </a:ln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9" name="Google Shape;309;p12"/>
              <p:cNvSpPr/>
              <p:nvPr/>
            </p:nvSpPr>
            <p:spPr>
              <a:xfrm>
                <a:off x="4612847" y="3386395"/>
                <a:ext cx="142951" cy="825855"/>
              </a:xfrm>
              <a:custGeom>
                <a:avLst/>
                <a:gdLst/>
                <a:ahLst/>
                <a:cxnLst/>
                <a:rect l="l" t="t" r="r" b="b"/>
                <a:pathLst>
                  <a:path w="178689" h="1032319" extrusionOk="0">
                    <a:moveTo>
                      <a:pt x="178689" y="929068"/>
                    </a:moveTo>
                    <a:lnTo>
                      <a:pt x="0" y="1032320"/>
                    </a:lnTo>
                    <a:lnTo>
                      <a:pt x="0" y="103251"/>
                    </a:lnTo>
                    <a:lnTo>
                      <a:pt x="178689" y="0"/>
                    </a:lnTo>
                    <a:lnTo>
                      <a:pt x="178689" y="929068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0" name="Google Shape;310;p12"/>
              <p:cNvSpPr/>
              <p:nvPr/>
            </p:nvSpPr>
            <p:spPr>
              <a:xfrm>
                <a:off x="4255541" y="3675088"/>
                <a:ext cx="285978" cy="165201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501" extrusionOk="0">
                    <a:moveTo>
                      <a:pt x="178784" y="206502"/>
                    </a:moveTo>
                    <a:lnTo>
                      <a:pt x="0" y="103251"/>
                    </a:lnTo>
                    <a:lnTo>
                      <a:pt x="178784" y="0"/>
                    </a:lnTo>
                    <a:lnTo>
                      <a:pt x="357473" y="103251"/>
                    </a:lnTo>
                    <a:lnTo>
                      <a:pt x="178784" y="20650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1" name="Google Shape;311;p12"/>
              <p:cNvSpPr/>
              <p:nvPr/>
            </p:nvSpPr>
            <p:spPr>
              <a:xfrm>
                <a:off x="4255541" y="3757637"/>
                <a:ext cx="143027" cy="577519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721899" extrusionOk="0">
                    <a:moveTo>
                      <a:pt x="178784" y="721900"/>
                    </a:moveTo>
                    <a:lnTo>
                      <a:pt x="0" y="618744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72190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2" name="Google Shape;312;p12"/>
              <p:cNvSpPr/>
              <p:nvPr/>
            </p:nvSpPr>
            <p:spPr>
              <a:xfrm>
                <a:off x="4255541" y="3757637"/>
                <a:ext cx="143027" cy="577519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721899" extrusionOk="0">
                    <a:moveTo>
                      <a:pt x="178784" y="721900"/>
                    </a:moveTo>
                    <a:lnTo>
                      <a:pt x="0" y="618744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721900"/>
                    </a:ln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3" name="Google Shape;313;p12"/>
              <p:cNvSpPr/>
              <p:nvPr/>
            </p:nvSpPr>
            <p:spPr>
              <a:xfrm>
                <a:off x="4398478" y="3757637"/>
                <a:ext cx="142950" cy="577519"/>
              </a:xfrm>
              <a:custGeom>
                <a:avLst/>
                <a:gdLst/>
                <a:ahLst/>
                <a:cxnLst/>
                <a:rect l="l" t="t" r="r" b="b"/>
                <a:pathLst>
                  <a:path w="178688" h="721899" extrusionOk="0">
                    <a:moveTo>
                      <a:pt x="178689" y="618744"/>
                    </a:moveTo>
                    <a:lnTo>
                      <a:pt x="0" y="721900"/>
                    </a:lnTo>
                    <a:lnTo>
                      <a:pt x="0" y="103251"/>
                    </a:lnTo>
                    <a:lnTo>
                      <a:pt x="178689" y="0"/>
                    </a:lnTo>
                    <a:lnTo>
                      <a:pt x="178689" y="61874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4" name="Google Shape;314;p12"/>
              <p:cNvSpPr/>
              <p:nvPr/>
            </p:nvSpPr>
            <p:spPr>
              <a:xfrm>
                <a:off x="3975528" y="4334796"/>
                <a:ext cx="285978" cy="165125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406" extrusionOk="0">
                    <a:moveTo>
                      <a:pt x="178784" y="206407"/>
                    </a:moveTo>
                    <a:lnTo>
                      <a:pt x="0" y="103251"/>
                    </a:lnTo>
                    <a:lnTo>
                      <a:pt x="178784" y="0"/>
                    </a:lnTo>
                    <a:lnTo>
                      <a:pt x="357473" y="103251"/>
                    </a:lnTo>
                    <a:lnTo>
                      <a:pt x="178784" y="206407"/>
                    </a:ln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5" name="Google Shape;315;p12"/>
              <p:cNvSpPr/>
              <p:nvPr/>
            </p:nvSpPr>
            <p:spPr>
              <a:xfrm>
                <a:off x="4027311" y="4067196"/>
                <a:ext cx="285978" cy="165125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406" extrusionOk="0">
                    <a:moveTo>
                      <a:pt x="178784" y="206407"/>
                    </a:moveTo>
                    <a:lnTo>
                      <a:pt x="0" y="103156"/>
                    </a:lnTo>
                    <a:lnTo>
                      <a:pt x="178689" y="0"/>
                    </a:lnTo>
                    <a:lnTo>
                      <a:pt x="357473" y="103156"/>
                    </a:lnTo>
                    <a:lnTo>
                      <a:pt x="178784" y="206407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6" name="Google Shape;316;p12"/>
              <p:cNvSpPr/>
              <p:nvPr/>
            </p:nvSpPr>
            <p:spPr>
              <a:xfrm>
                <a:off x="4027311" y="4149670"/>
                <a:ext cx="143027" cy="319278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399097" extrusionOk="0">
                    <a:moveTo>
                      <a:pt x="178784" y="399098"/>
                    </a:moveTo>
                    <a:lnTo>
                      <a:pt x="0" y="295846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39909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7" name="Google Shape;317;p12"/>
              <p:cNvSpPr/>
              <p:nvPr/>
            </p:nvSpPr>
            <p:spPr>
              <a:xfrm>
                <a:off x="4027311" y="4149670"/>
                <a:ext cx="143027" cy="319278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399097" extrusionOk="0">
                    <a:moveTo>
                      <a:pt x="178784" y="399098"/>
                    </a:moveTo>
                    <a:lnTo>
                      <a:pt x="0" y="295846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399098"/>
                    </a:ln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" name="Google Shape;318;p12"/>
              <p:cNvSpPr/>
              <p:nvPr/>
            </p:nvSpPr>
            <p:spPr>
              <a:xfrm>
                <a:off x="4170249" y="4149670"/>
                <a:ext cx="142951" cy="319278"/>
              </a:xfrm>
              <a:custGeom>
                <a:avLst/>
                <a:gdLst/>
                <a:ahLst/>
                <a:cxnLst/>
                <a:rect l="l" t="t" r="r" b="b"/>
                <a:pathLst>
                  <a:path w="178689" h="399097" extrusionOk="0">
                    <a:moveTo>
                      <a:pt x="178689" y="295846"/>
                    </a:moveTo>
                    <a:lnTo>
                      <a:pt x="0" y="399098"/>
                    </a:lnTo>
                    <a:lnTo>
                      <a:pt x="0" y="103251"/>
                    </a:lnTo>
                    <a:lnTo>
                      <a:pt x="178689" y="0"/>
                    </a:lnTo>
                    <a:lnTo>
                      <a:pt x="178689" y="29584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9" name="Google Shape;319;p12"/>
              <p:cNvSpPr/>
              <p:nvPr/>
            </p:nvSpPr>
            <p:spPr>
              <a:xfrm>
                <a:off x="4359514" y="3443605"/>
                <a:ext cx="123401" cy="242674"/>
              </a:xfrm>
              <a:custGeom>
                <a:avLst/>
                <a:gdLst/>
                <a:ahLst/>
                <a:cxnLst/>
                <a:rect l="l" t="t" r="r" b="b"/>
                <a:pathLst>
                  <a:path w="154251" h="303342" extrusionOk="0">
                    <a:moveTo>
                      <a:pt x="65595" y="234575"/>
                    </a:moveTo>
                    <a:cubicBezTo>
                      <a:pt x="79310" y="258921"/>
                      <a:pt x="95907" y="281534"/>
                      <a:pt x="115030" y="301917"/>
                    </a:cubicBezTo>
                    <a:cubicBezTo>
                      <a:pt x="120364" y="308108"/>
                      <a:pt x="161512" y="292392"/>
                      <a:pt x="153130" y="288010"/>
                    </a:cubicBezTo>
                    <a:cubicBezTo>
                      <a:pt x="144747" y="283629"/>
                      <a:pt x="117601" y="246005"/>
                      <a:pt x="104171" y="221335"/>
                    </a:cubicBezTo>
                    <a:cubicBezTo>
                      <a:pt x="92896" y="191398"/>
                      <a:pt x="83356" y="160833"/>
                      <a:pt x="75596" y="129800"/>
                    </a:cubicBezTo>
                    <a:cubicBezTo>
                      <a:pt x="67119" y="99225"/>
                      <a:pt x="59880" y="54267"/>
                      <a:pt x="53689" y="33121"/>
                    </a:cubicBezTo>
                    <a:cubicBezTo>
                      <a:pt x="50377" y="17186"/>
                      <a:pt x="38044" y="4670"/>
                      <a:pt x="22161" y="1117"/>
                    </a:cubicBezTo>
                    <a:cubicBezTo>
                      <a:pt x="7397" y="-2312"/>
                      <a:pt x="-2223" y="1689"/>
                      <a:pt x="444" y="19596"/>
                    </a:cubicBezTo>
                    <a:cubicBezTo>
                      <a:pt x="4730" y="50743"/>
                      <a:pt x="29305" y="172853"/>
                      <a:pt x="65595" y="234575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" name="Google Shape;320;p12"/>
              <p:cNvSpPr/>
              <p:nvPr/>
            </p:nvSpPr>
            <p:spPr>
              <a:xfrm>
                <a:off x="4386191" y="4013507"/>
                <a:ext cx="85270" cy="65855"/>
              </a:xfrm>
              <a:custGeom>
                <a:avLst/>
                <a:gdLst/>
                <a:ahLst/>
                <a:cxnLst/>
                <a:rect l="l" t="t" r="r" b="b"/>
                <a:pathLst>
                  <a:path w="106588" h="82319" extrusionOk="0">
                    <a:moveTo>
                      <a:pt x="8606" y="2"/>
                    </a:moveTo>
                    <a:cubicBezTo>
                      <a:pt x="21369" y="10385"/>
                      <a:pt x="40229" y="860"/>
                      <a:pt x="41181" y="1812"/>
                    </a:cubicBezTo>
                    <a:cubicBezTo>
                      <a:pt x="56119" y="15766"/>
                      <a:pt x="71828" y="28863"/>
                      <a:pt x="88235" y="41055"/>
                    </a:cubicBezTo>
                    <a:cubicBezTo>
                      <a:pt x="96141" y="47246"/>
                      <a:pt x="108523" y="55628"/>
                      <a:pt x="106332" y="67630"/>
                    </a:cubicBezTo>
                    <a:cubicBezTo>
                      <a:pt x="102332" y="89156"/>
                      <a:pt x="68232" y="82489"/>
                      <a:pt x="54897" y="75917"/>
                    </a:cubicBezTo>
                    <a:cubicBezTo>
                      <a:pt x="41562" y="69344"/>
                      <a:pt x="31371" y="58486"/>
                      <a:pt x="19083" y="50866"/>
                    </a:cubicBezTo>
                    <a:cubicBezTo>
                      <a:pt x="10320" y="45437"/>
                      <a:pt x="1653" y="42579"/>
                      <a:pt x="33" y="31816"/>
                    </a:cubicBezTo>
                    <a:cubicBezTo>
                      <a:pt x="-538" y="25244"/>
                      <a:pt x="6415" y="-283"/>
                      <a:pt x="8606" y="2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1" name="Google Shape;321;p12"/>
              <p:cNvSpPr/>
              <p:nvPr/>
            </p:nvSpPr>
            <p:spPr>
              <a:xfrm>
                <a:off x="4386358" y="4035136"/>
                <a:ext cx="84898" cy="44294"/>
              </a:xfrm>
              <a:custGeom>
                <a:avLst/>
                <a:gdLst/>
                <a:ahLst/>
                <a:cxnLst/>
                <a:rect l="l" t="t" r="r" b="b"/>
                <a:pathLst>
                  <a:path w="106123" h="55368" extrusionOk="0">
                    <a:moveTo>
                      <a:pt x="301" y="0"/>
                    </a:moveTo>
                    <a:cubicBezTo>
                      <a:pt x="1920" y="10668"/>
                      <a:pt x="10492" y="13525"/>
                      <a:pt x="19351" y="19050"/>
                    </a:cubicBezTo>
                    <a:cubicBezTo>
                      <a:pt x="31828" y="26765"/>
                      <a:pt x="42782" y="38100"/>
                      <a:pt x="55831" y="44577"/>
                    </a:cubicBezTo>
                    <a:cubicBezTo>
                      <a:pt x="68881" y="51054"/>
                      <a:pt x="97646" y="56674"/>
                      <a:pt x="106123" y="41338"/>
                    </a:cubicBezTo>
                    <a:cubicBezTo>
                      <a:pt x="101551" y="62008"/>
                      <a:pt x="68023" y="55531"/>
                      <a:pt x="54879" y="48958"/>
                    </a:cubicBezTo>
                    <a:cubicBezTo>
                      <a:pt x="41734" y="42386"/>
                      <a:pt x="31352" y="31528"/>
                      <a:pt x="19065" y="23908"/>
                    </a:cubicBezTo>
                    <a:cubicBezTo>
                      <a:pt x="10302" y="18479"/>
                      <a:pt x="1634" y="15621"/>
                      <a:pt x="15" y="4858"/>
                    </a:cubicBezTo>
                    <a:cubicBezTo>
                      <a:pt x="-40" y="3229"/>
                      <a:pt x="56" y="1610"/>
                      <a:pt x="301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2" name="Google Shape;322;p12"/>
              <p:cNvSpPr/>
              <p:nvPr/>
            </p:nvSpPr>
            <p:spPr>
              <a:xfrm>
                <a:off x="4488338" y="3953912"/>
                <a:ext cx="85261" cy="63613"/>
              </a:xfrm>
              <a:custGeom>
                <a:avLst/>
                <a:gdLst/>
                <a:ahLst/>
                <a:cxnLst/>
                <a:rect l="l" t="t" r="r" b="b"/>
                <a:pathLst>
                  <a:path w="106576" h="79516" extrusionOk="0">
                    <a:moveTo>
                      <a:pt x="10192" y="58"/>
                    </a:moveTo>
                    <a:cubicBezTo>
                      <a:pt x="22955" y="10440"/>
                      <a:pt x="45244" y="-895"/>
                      <a:pt x="46196" y="58"/>
                    </a:cubicBezTo>
                    <a:cubicBezTo>
                      <a:pt x="59433" y="13574"/>
                      <a:pt x="73460" y="26299"/>
                      <a:pt x="88202" y="38158"/>
                    </a:cubicBezTo>
                    <a:cubicBezTo>
                      <a:pt x="96202" y="44444"/>
                      <a:pt x="108585" y="52826"/>
                      <a:pt x="106299" y="64828"/>
                    </a:cubicBezTo>
                    <a:cubicBezTo>
                      <a:pt x="102298" y="86354"/>
                      <a:pt x="68199" y="79687"/>
                      <a:pt x="54959" y="73114"/>
                    </a:cubicBezTo>
                    <a:cubicBezTo>
                      <a:pt x="41719" y="66542"/>
                      <a:pt x="31337" y="55684"/>
                      <a:pt x="19050" y="48064"/>
                    </a:cubicBezTo>
                    <a:cubicBezTo>
                      <a:pt x="10287" y="42634"/>
                      <a:pt x="1715" y="39777"/>
                      <a:pt x="0" y="29014"/>
                    </a:cubicBezTo>
                    <a:cubicBezTo>
                      <a:pt x="721" y="18622"/>
                      <a:pt x="4243" y="8611"/>
                      <a:pt x="10192" y="58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3" name="Google Shape;323;p12"/>
              <p:cNvSpPr/>
              <p:nvPr/>
            </p:nvSpPr>
            <p:spPr>
              <a:xfrm>
                <a:off x="4488682" y="3974367"/>
                <a:ext cx="84923" cy="44256"/>
              </a:xfrm>
              <a:custGeom>
                <a:avLst/>
                <a:gdLst/>
                <a:ahLst/>
                <a:cxnLst/>
                <a:rect l="l" t="t" r="r" b="b"/>
                <a:pathLst>
                  <a:path w="106154" h="55320" extrusionOk="0">
                    <a:moveTo>
                      <a:pt x="331" y="0"/>
                    </a:moveTo>
                    <a:cubicBezTo>
                      <a:pt x="1951" y="10573"/>
                      <a:pt x="10523" y="13525"/>
                      <a:pt x="19381" y="19050"/>
                    </a:cubicBezTo>
                    <a:cubicBezTo>
                      <a:pt x="31859" y="26765"/>
                      <a:pt x="42813" y="38100"/>
                      <a:pt x="55767" y="44482"/>
                    </a:cubicBezTo>
                    <a:cubicBezTo>
                      <a:pt x="68721" y="50863"/>
                      <a:pt x="97677" y="56578"/>
                      <a:pt x="106154" y="41243"/>
                    </a:cubicBezTo>
                    <a:cubicBezTo>
                      <a:pt x="101582" y="62008"/>
                      <a:pt x="68054" y="55435"/>
                      <a:pt x="54910" y="48958"/>
                    </a:cubicBezTo>
                    <a:cubicBezTo>
                      <a:pt x="41765" y="42481"/>
                      <a:pt x="31383" y="31528"/>
                      <a:pt x="19096" y="23908"/>
                    </a:cubicBezTo>
                    <a:cubicBezTo>
                      <a:pt x="10333" y="18478"/>
                      <a:pt x="1665" y="15621"/>
                      <a:pt x="46" y="4858"/>
                    </a:cubicBezTo>
                    <a:cubicBezTo>
                      <a:pt x="-67" y="3229"/>
                      <a:pt x="28" y="1600"/>
                      <a:pt x="331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4" name="Google Shape;324;p12"/>
              <p:cNvSpPr/>
              <p:nvPr/>
            </p:nvSpPr>
            <p:spPr>
              <a:xfrm>
                <a:off x="4254514" y="3662153"/>
                <a:ext cx="298029" cy="360530"/>
              </a:xfrm>
              <a:custGeom>
                <a:avLst/>
                <a:gdLst/>
                <a:ahLst/>
                <a:cxnLst/>
                <a:rect l="l" t="t" r="r" b="b"/>
                <a:pathLst>
                  <a:path w="372536" h="450662" extrusionOk="0">
                    <a:moveTo>
                      <a:pt x="2903" y="30848"/>
                    </a:moveTo>
                    <a:cubicBezTo>
                      <a:pt x="-11194" y="119145"/>
                      <a:pt x="27954" y="152006"/>
                      <a:pt x="79103" y="170865"/>
                    </a:cubicBezTo>
                    <a:cubicBezTo>
                      <a:pt x="115679" y="184296"/>
                      <a:pt x="168162" y="205060"/>
                      <a:pt x="168162" y="205060"/>
                    </a:cubicBezTo>
                    <a:cubicBezTo>
                      <a:pt x="168162" y="205060"/>
                      <a:pt x="167400" y="224110"/>
                      <a:pt x="167019" y="267925"/>
                    </a:cubicBezTo>
                    <a:cubicBezTo>
                      <a:pt x="167019" y="306025"/>
                      <a:pt x="171686" y="445947"/>
                      <a:pt x="171686" y="445947"/>
                    </a:cubicBezTo>
                    <a:cubicBezTo>
                      <a:pt x="183944" y="452234"/>
                      <a:pt x="198481" y="452234"/>
                      <a:pt x="210739" y="445947"/>
                    </a:cubicBezTo>
                    <a:cubicBezTo>
                      <a:pt x="210739" y="445947"/>
                      <a:pt x="231313" y="338886"/>
                      <a:pt x="235694" y="290595"/>
                    </a:cubicBezTo>
                    <a:cubicBezTo>
                      <a:pt x="241600" y="225063"/>
                      <a:pt x="251601" y="182200"/>
                      <a:pt x="248267" y="168103"/>
                    </a:cubicBezTo>
                    <a:cubicBezTo>
                      <a:pt x="245314" y="155721"/>
                      <a:pt x="173782" y="120478"/>
                      <a:pt x="151017" y="101428"/>
                    </a:cubicBezTo>
                    <a:lnTo>
                      <a:pt x="301036" y="151720"/>
                    </a:lnTo>
                    <a:cubicBezTo>
                      <a:pt x="298036" y="167932"/>
                      <a:pt x="296538" y="184381"/>
                      <a:pt x="296559" y="200869"/>
                    </a:cubicBezTo>
                    <a:cubicBezTo>
                      <a:pt x="297892" y="252780"/>
                      <a:pt x="300845" y="365271"/>
                      <a:pt x="300845" y="365271"/>
                    </a:cubicBezTo>
                    <a:cubicBezTo>
                      <a:pt x="300845" y="365271"/>
                      <a:pt x="321419" y="380130"/>
                      <a:pt x="338945" y="365271"/>
                    </a:cubicBezTo>
                    <a:cubicBezTo>
                      <a:pt x="338945" y="365271"/>
                      <a:pt x="377045" y="142576"/>
                      <a:pt x="372092" y="113144"/>
                    </a:cubicBezTo>
                    <a:cubicBezTo>
                      <a:pt x="367711" y="85140"/>
                      <a:pt x="235599" y="27990"/>
                      <a:pt x="212263" y="8369"/>
                    </a:cubicBezTo>
                    <a:cubicBezTo>
                      <a:pt x="204058" y="1673"/>
                      <a:pt x="193384" y="-1204"/>
                      <a:pt x="182926" y="463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" name="Google Shape;325;p12"/>
              <p:cNvSpPr/>
              <p:nvPr/>
            </p:nvSpPr>
            <p:spPr>
              <a:xfrm>
                <a:off x="4279346" y="3421120"/>
                <a:ext cx="93728" cy="91216"/>
              </a:xfrm>
              <a:custGeom>
                <a:avLst/>
                <a:gdLst/>
                <a:ahLst/>
                <a:cxnLst/>
                <a:rect l="l" t="t" r="r" b="b"/>
                <a:pathLst>
                  <a:path w="117160" h="114020" extrusionOk="0">
                    <a:moveTo>
                      <a:pt x="24041" y="0"/>
                    </a:moveTo>
                    <a:cubicBezTo>
                      <a:pt x="24041" y="0"/>
                      <a:pt x="26232" y="42101"/>
                      <a:pt x="25279" y="45815"/>
                    </a:cubicBezTo>
                    <a:cubicBezTo>
                      <a:pt x="24327" y="49530"/>
                      <a:pt x="6229" y="61817"/>
                      <a:pt x="609" y="66294"/>
                    </a:cubicBezTo>
                    <a:cubicBezTo>
                      <a:pt x="-5010" y="70771"/>
                      <a:pt x="29661" y="104394"/>
                      <a:pt x="46425" y="112300"/>
                    </a:cubicBezTo>
                    <a:cubicBezTo>
                      <a:pt x="63189" y="120205"/>
                      <a:pt x="116148" y="99727"/>
                      <a:pt x="117100" y="74200"/>
                    </a:cubicBezTo>
                    <a:cubicBezTo>
                      <a:pt x="118053" y="48673"/>
                      <a:pt x="107575" y="26575"/>
                      <a:pt x="99860" y="25146"/>
                    </a:cubicBezTo>
                    <a:cubicBezTo>
                      <a:pt x="92145" y="23717"/>
                      <a:pt x="24041" y="0"/>
                      <a:pt x="24041" y="0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" name="Google Shape;326;p12"/>
              <p:cNvSpPr/>
              <p:nvPr/>
            </p:nvSpPr>
            <p:spPr>
              <a:xfrm>
                <a:off x="4254597" y="3433943"/>
                <a:ext cx="151659" cy="296670"/>
              </a:xfrm>
              <a:custGeom>
                <a:avLst/>
                <a:gdLst/>
                <a:ahLst/>
                <a:cxnLst/>
                <a:rect l="l" t="t" r="r" b="b"/>
                <a:pathLst>
                  <a:path w="189574" h="370837" extrusionOk="0">
                    <a:moveTo>
                      <a:pt x="50329" y="37015"/>
                    </a:moveTo>
                    <a:cubicBezTo>
                      <a:pt x="50329" y="37015"/>
                      <a:pt x="80809" y="82450"/>
                      <a:pt x="123386" y="86736"/>
                    </a:cubicBezTo>
                    <a:cubicBezTo>
                      <a:pt x="136816" y="73496"/>
                      <a:pt x="137959" y="26442"/>
                      <a:pt x="119385" y="11393"/>
                    </a:cubicBezTo>
                    <a:cubicBezTo>
                      <a:pt x="119385" y="11393"/>
                      <a:pt x="136530" y="-2323"/>
                      <a:pt x="147960" y="344"/>
                    </a:cubicBezTo>
                    <a:cubicBezTo>
                      <a:pt x="160529" y="7926"/>
                      <a:pt x="169882" y="19861"/>
                      <a:pt x="174249" y="33872"/>
                    </a:cubicBezTo>
                    <a:cubicBezTo>
                      <a:pt x="185150" y="65076"/>
                      <a:pt x="190313" y="97985"/>
                      <a:pt x="189489" y="131027"/>
                    </a:cubicBezTo>
                    <a:cubicBezTo>
                      <a:pt x="188727" y="175604"/>
                      <a:pt x="189489" y="288380"/>
                      <a:pt x="189489" y="288380"/>
                    </a:cubicBezTo>
                    <a:cubicBezTo>
                      <a:pt x="184440" y="315326"/>
                      <a:pt x="168114" y="338824"/>
                      <a:pt x="144626" y="352960"/>
                    </a:cubicBezTo>
                    <a:cubicBezTo>
                      <a:pt x="113965" y="370266"/>
                      <a:pt x="77860" y="375239"/>
                      <a:pt x="43661" y="366866"/>
                    </a:cubicBezTo>
                    <a:cubicBezTo>
                      <a:pt x="26445" y="363208"/>
                      <a:pt x="12392" y="350816"/>
                      <a:pt x="6609" y="334195"/>
                    </a:cubicBezTo>
                    <a:cubicBezTo>
                      <a:pt x="8609" y="302858"/>
                      <a:pt x="20992" y="238945"/>
                      <a:pt x="16134" y="199226"/>
                    </a:cubicBezTo>
                    <a:cubicBezTo>
                      <a:pt x="11276" y="159507"/>
                      <a:pt x="2609" y="130551"/>
                      <a:pt x="418" y="98832"/>
                    </a:cubicBezTo>
                    <a:cubicBezTo>
                      <a:pt x="-1773" y="67114"/>
                      <a:pt x="4609" y="67686"/>
                      <a:pt x="20611" y="56351"/>
                    </a:cubicBezTo>
                    <a:cubicBezTo>
                      <a:pt x="30053" y="49217"/>
                      <a:pt x="39984" y="42759"/>
                      <a:pt x="50329" y="37015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7" name="Google Shape;327;p12"/>
              <p:cNvSpPr/>
              <p:nvPr/>
            </p:nvSpPr>
            <p:spPr>
              <a:xfrm>
                <a:off x="4275867" y="3326707"/>
                <a:ext cx="101092" cy="122957"/>
              </a:xfrm>
              <a:custGeom>
                <a:avLst/>
                <a:gdLst/>
                <a:ahLst/>
                <a:cxnLst/>
                <a:rect l="l" t="t" r="r" b="b"/>
                <a:pathLst>
                  <a:path w="126365" h="153696" extrusionOk="0">
                    <a:moveTo>
                      <a:pt x="123547" y="55607"/>
                    </a:moveTo>
                    <a:lnTo>
                      <a:pt x="123547" y="55607"/>
                    </a:lnTo>
                    <a:cubicBezTo>
                      <a:pt x="118499" y="22936"/>
                      <a:pt x="94972" y="-1543"/>
                      <a:pt x="61349" y="76"/>
                    </a:cubicBezTo>
                    <a:cubicBezTo>
                      <a:pt x="25578" y="2019"/>
                      <a:pt x="-1846" y="32594"/>
                      <a:pt x="97" y="68361"/>
                    </a:cubicBezTo>
                    <a:cubicBezTo>
                      <a:pt x="99" y="68399"/>
                      <a:pt x="101" y="68427"/>
                      <a:pt x="103" y="68465"/>
                    </a:cubicBezTo>
                    <a:cubicBezTo>
                      <a:pt x="1271" y="88611"/>
                      <a:pt x="11858" y="107032"/>
                      <a:pt x="28678" y="118186"/>
                    </a:cubicBezTo>
                    <a:cubicBezTo>
                      <a:pt x="29839" y="123139"/>
                      <a:pt x="31598" y="127940"/>
                      <a:pt x="33917" y="132473"/>
                    </a:cubicBezTo>
                    <a:cubicBezTo>
                      <a:pt x="45728" y="146380"/>
                      <a:pt x="81542" y="155048"/>
                      <a:pt x="92114" y="153524"/>
                    </a:cubicBezTo>
                    <a:cubicBezTo>
                      <a:pt x="104686" y="152400"/>
                      <a:pt x="115295" y="143713"/>
                      <a:pt x="118880" y="131616"/>
                    </a:cubicBezTo>
                    <a:cubicBezTo>
                      <a:pt x="129833" y="105899"/>
                      <a:pt x="126309" y="71609"/>
                      <a:pt x="123547" y="55607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8" name="Google Shape;328;p12"/>
              <p:cNvSpPr/>
              <p:nvPr/>
            </p:nvSpPr>
            <p:spPr>
              <a:xfrm>
                <a:off x="4266495" y="3315741"/>
                <a:ext cx="106605" cy="105444"/>
              </a:xfrm>
              <a:custGeom>
                <a:avLst/>
                <a:gdLst/>
                <a:ahLst/>
                <a:cxnLst/>
                <a:rect l="l" t="t" r="r" b="b"/>
                <a:pathLst>
                  <a:path w="133256" h="131805" extrusionOk="0">
                    <a:moveTo>
                      <a:pt x="40114" y="131806"/>
                    </a:moveTo>
                    <a:lnTo>
                      <a:pt x="40114" y="131806"/>
                    </a:lnTo>
                    <a:lnTo>
                      <a:pt x="43162" y="103231"/>
                    </a:lnTo>
                    <a:cubicBezTo>
                      <a:pt x="43162" y="103231"/>
                      <a:pt x="19921" y="43033"/>
                      <a:pt x="74880" y="54653"/>
                    </a:cubicBezTo>
                    <a:cubicBezTo>
                      <a:pt x="111170" y="62273"/>
                      <a:pt x="120314" y="65512"/>
                      <a:pt x="131363" y="41223"/>
                    </a:cubicBezTo>
                    <a:cubicBezTo>
                      <a:pt x="142412" y="16934"/>
                      <a:pt x="103455" y="-5068"/>
                      <a:pt x="57164" y="1028"/>
                    </a:cubicBezTo>
                    <a:cubicBezTo>
                      <a:pt x="24162" y="4533"/>
                      <a:pt x="-666" y="32717"/>
                      <a:pt x="14" y="65893"/>
                    </a:cubicBezTo>
                    <a:cubicBezTo>
                      <a:pt x="1252" y="83895"/>
                      <a:pt x="6014" y="120185"/>
                      <a:pt x="40114" y="131806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" name="Google Shape;329;p12"/>
              <p:cNvSpPr/>
              <p:nvPr/>
            </p:nvSpPr>
            <p:spPr>
              <a:xfrm>
                <a:off x="4373043" y="3434522"/>
                <a:ext cx="49149" cy="71094"/>
              </a:xfrm>
              <a:custGeom>
                <a:avLst/>
                <a:gdLst/>
                <a:ahLst/>
                <a:cxnLst/>
                <a:rect l="l" t="t" r="r" b="b"/>
                <a:pathLst>
                  <a:path w="61436" h="88868" extrusionOk="0">
                    <a:moveTo>
                      <a:pt x="39243" y="88868"/>
                    </a:moveTo>
                    <a:cubicBezTo>
                      <a:pt x="47575" y="88601"/>
                      <a:pt x="55499" y="85192"/>
                      <a:pt x="61436" y="79343"/>
                    </a:cubicBezTo>
                    <a:cubicBezTo>
                      <a:pt x="60198" y="63722"/>
                      <a:pt x="40196" y="4381"/>
                      <a:pt x="0" y="0"/>
                    </a:cubicBezTo>
                    <a:cubicBezTo>
                      <a:pt x="10976" y="7630"/>
                      <a:pt x="19668" y="18098"/>
                      <a:pt x="25146" y="30290"/>
                    </a:cubicBezTo>
                    <a:cubicBezTo>
                      <a:pt x="31347" y="49425"/>
                      <a:pt x="36060" y="69009"/>
                      <a:pt x="39243" y="88868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30" name="Google Shape;330;p12"/>
              <p:cNvGrpSpPr/>
              <p:nvPr/>
            </p:nvGrpSpPr>
            <p:grpSpPr>
              <a:xfrm flipH="1">
                <a:off x="4321768" y="3621401"/>
                <a:ext cx="239005" cy="181217"/>
                <a:chOff x="6621095" y="1452181"/>
                <a:chExt cx="330894" cy="250785"/>
              </a:xfrm>
            </p:grpSpPr>
            <p:sp>
              <p:nvSpPr>
                <p:cNvPr id="331" name="Google Shape;331;p12"/>
                <p:cNvSpPr/>
                <p:nvPr/>
              </p:nvSpPr>
              <p:spPr>
                <a:xfrm>
                  <a:off x="6648789" y="1521520"/>
                  <a:ext cx="303199" cy="174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199" h="174500" extrusionOk="0">
                      <a:moveTo>
                        <a:pt x="0" y="63249"/>
                      </a:moveTo>
                      <a:lnTo>
                        <a:pt x="107878" y="860"/>
                      </a:lnTo>
                      <a:cubicBezTo>
                        <a:pt x="109779" y="-287"/>
                        <a:pt x="112155" y="-287"/>
                        <a:pt x="114056" y="860"/>
                      </a:cubicBezTo>
                      <a:lnTo>
                        <a:pt x="303200" y="110302"/>
                      </a:lnTo>
                      <a:lnTo>
                        <a:pt x="192280" y="174501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2" name="Google Shape;332;p12"/>
                <p:cNvSpPr/>
                <p:nvPr/>
              </p:nvSpPr>
              <p:spPr>
                <a:xfrm>
                  <a:off x="6790409" y="1564671"/>
                  <a:ext cx="79173" cy="458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173" h="45815" extrusionOk="0">
                      <a:moveTo>
                        <a:pt x="79174" y="29242"/>
                      </a:moveTo>
                      <a:lnTo>
                        <a:pt x="50660" y="45815"/>
                      </a:lnTo>
                      <a:lnTo>
                        <a:pt x="0" y="16478"/>
                      </a:lnTo>
                      <a:lnTo>
                        <a:pt x="28514" y="0"/>
                      </a:lnTo>
                      <a:lnTo>
                        <a:pt x="79174" y="29242"/>
                      </a:lnTo>
                      <a:close/>
                    </a:path>
                  </a:pathLst>
                </a:custGeom>
                <a:solidFill>
                  <a:srgbClr val="000000">
                    <a:alpha val="1490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3" name="Google Shape;333;p12"/>
                <p:cNvSpPr/>
                <p:nvPr/>
              </p:nvSpPr>
              <p:spPr>
                <a:xfrm>
                  <a:off x="6648780" y="1584674"/>
                  <a:ext cx="303209" cy="1182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209" h="118292" extrusionOk="0">
                      <a:moveTo>
                        <a:pt x="303209" y="47149"/>
                      </a:moveTo>
                      <a:lnTo>
                        <a:pt x="303209" y="49721"/>
                      </a:lnTo>
                      <a:cubicBezTo>
                        <a:pt x="303237" y="53440"/>
                        <a:pt x="301279" y="56892"/>
                        <a:pt x="298076" y="58769"/>
                      </a:cubicBezTo>
                      <a:lnTo>
                        <a:pt x="197517" y="116872"/>
                      </a:lnTo>
                      <a:cubicBezTo>
                        <a:pt x="194323" y="118766"/>
                        <a:pt x="190350" y="118766"/>
                        <a:pt x="187157" y="116872"/>
                      </a:cubicBezTo>
                      <a:lnTo>
                        <a:pt x="5237" y="12097"/>
                      </a:lnTo>
                      <a:cubicBezTo>
                        <a:pt x="1863" y="10147"/>
                        <a:pt x="-153" y="6475"/>
                        <a:pt x="9" y="2572"/>
                      </a:cubicBezTo>
                      <a:lnTo>
                        <a:pt x="9" y="0"/>
                      </a:lnTo>
                      <a:lnTo>
                        <a:pt x="192289" y="111252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4" name="Google Shape;334;p12"/>
                <p:cNvSpPr/>
                <p:nvPr/>
              </p:nvSpPr>
              <p:spPr>
                <a:xfrm>
                  <a:off x="6621095" y="1454086"/>
                  <a:ext cx="217122" cy="2443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122" h="244320" extrusionOk="0">
                      <a:moveTo>
                        <a:pt x="217123" y="243459"/>
                      </a:moveTo>
                      <a:cubicBezTo>
                        <a:pt x="213644" y="244834"/>
                        <a:pt x="209728" y="244552"/>
                        <a:pt x="206478" y="242697"/>
                      </a:cubicBezTo>
                      <a:lnTo>
                        <a:pt x="25888" y="137922"/>
                      </a:lnTo>
                      <a:cubicBezTo>
                        <a:pt x="22695" y="136081"/>
                        <a:pt x="20499" y="132899"/>
                        <a:pt x="19900" y="129254"/>
                      </a:cubicBezTo>
                      <a:lnTo>
                        <a:pt x="36" y="10763"/>
                      </a:lnTo>
                      <a:cubicBezTo>
                        <a:pt x="-12" y="10097"/>
                        <a:pt x="-12" y="9429"/>
                        <a:pt x="36" y="8763"/>
                      </a:cubicBezTo>
                      <a:cubicBezTo>
                        <a:pt x="26" y="5457"/>
                        <a:pt x="1366" y="2291"/>
                        <a:pt x="3743" y="0"/>
                      </a:cubicBezTo>
                      <a:lnTo>
                        <a:pt x="191935" y="108871"/>
                      </a:lnTo>
                      <a:cubicBezTo>
                        <a:pt x="194226" y="110281"/>
                        <a:pt x="195813" y="112601"/>
                        <a:pt x="196307" y="115252"/>
                      </a:cubicBez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5" name="Google Shape;335;p12"/>
                <p:cNvSpPr/>
                <p:nvPr/>
              </p:nvSpPr>
              <p:spPr>
                <a:xfrm>
                  <a:off x="6624647" y="1452181"/>
                  <a:ext cx="216421" cy="245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421" h="245364" extrusionOk="0">
                      <a:moveTo>
                        <a:pt x="216422" y="243840"/>
                      </a:moveTo>
                      <a:lnTo>
                        <a:pt x="215186" y="244602"/>
                      </a:lnTo>
                      <a:lnTo>
                        <a:pt x="213570" y="245364"/>
                      </a:lnTo>
                      <a:lnTo>
                        <a:pt x="192090" y="117157"/>
                      </a:lnTo>
                      <a:cubicBezTo>
                        <a:pt x="191596" y="114506"/>
                        <a:pt x="190008" y="112186"/>
                        <a:pt x="187718" y="110776"/>
                      </a:cubicBezTo>
                      <a:lnTo>
                        <a:pt x="0" y="1905"/>
                      </a:lnTo>
                      <a:cubicBezTo>
                        <a:pt x="694" y="1117"/>
                        <a:pt x="1530" y="471"/>
                        <a:pt x="2471" y="0"/>
                      </a:cubicBezTo>
                      <a:lnTo>
                        <a:pt x="191044" y="109061"/>
                      </a:lnTo>
                      <a:cubicBezTo>
                        <a:pt x="193373" y="110453"/>
                        <a:pt x="194998" y="112774"/>
                        <a:pt x="195512" y="115443"/>
                      </a:cubicBez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36" name="Google Shape;336;p12"/>
              <p:cNvSpPr/>
              <p:nvPr/>
            </p:nvSpPr>
            <p:spPr>
              <a:xfrm>
                <a:off x="4228115" y="3483465"/>
                <a:ext cx="114539" cy="321870"/>
              </a:xfrm>
              <a:custGeom>
                <a:avLst/>
                <a:gdLst/>
                <a:ahLst/>
                <a:cxnLst/>
                <a:rect l="l" t="t" r="r" b="b"/>
                <a:pathLst>
                  <a:path w="143174" h="402337" extrusionOk="0">
                    <a:moveTo>
                      <a:pt x="132316" y="337406"/>
                    </a:moveTo>
                    <a:cubicBezTo>
                      <a:pt x="124650" y="332329"/>
                      <a:pt x="116664" y="327748"/>
                      <a:pt x="108408" y="323690"/>
                    </a:cubicBezTo>
                    <a:cubicBezTo>
                      <a:pt x="100708" y="321280"/>
                      <a:pt x="93712" y="317032"/>
                      <a:pt x="88025" y="311307"/>
                    </a:cubicBezTo>
                    <a:cubicBezTo>
                      <a:pt x="80500" y="303973"/>
                      <a:pt x="68308" y="276255"/>
                      <a:pt x="59450" y="249204"/>
                    </a:cubicBezTo>
                    <a:cubicBezTo>
                      <a:pt x="50616" y="218763"/>
                      <a:pt x="47136" y="187016"/>
                      <a:pt x="49163" y="155383"/>
                    </a:cubicBezTo>
                    <a:cubicBezTo>
                      <a:pt x="52877" y="117283"/>
                      <a:pt x="66498" y="64419"/>
                      <a:pt x="69927" y="42607"/>
                    </a:cubicBezTo>
                    <a:cubicBezTo>
                      <a:pt x="73356" y="20795"/>
                      <a:pt x="66403" y="12127"/>
                      <a:pt x="56211" y="4507"/>
                    </a:cubicBezTo>
                    <a:cubicBezTo>
                      <a:pt x="44305" y="-5018"/>
                      <a:pt x="27636" y="-732"/>
                      <a:pt x="19064" y="29844"/>
                    </a:cubicBezTo>
                    <a:cubicBezTo>
                      <a:pt x="7948" y="72154"/>
                      <a:pt x="1559" y="115569"/>
                      <a:pt x="14" y="159288"/>
                    </a:cubicBezTo>
                    <a:cubicBezTo>
                      <a:pt x="-297" y="191635"/>
                      <a:pt x="4690" y="223811"/>
                      <a:pt x="14777" y="254538"/>
                    </a:cubicBezTo>
                    <a:cubicBezTo>
                      <a:pt x="23864" y="280970"/>
                      <a:pt x="36113" y="306202"/>
                      <a:pt x="51258" y="329691"/>
                    </a:cubicBezTo>
                    <a:cubicBezTo>
                      <a:pt x="55449" y="336739"/>
                      <a:pt x="56783" y="342930"/>
                      <a:pt x="63164" y="357313"/>
                    </a:cubicBezTo>
                    <a:cubicBezTo>
                      <a:pt x="69329" y="371772"/>
                      <a:pt x="78905" y="384517"/>
                      <a:pt x="91073" y="394461"/>
                    </a:cubicBezTo>
                    <a:cubicBezTo>
                      <a:pt x="101836" y="402176"/>
                      <a:pt x="106884" y="403224"/>
                      <a:pt x="109361" y="401795"/>
                    </a:cubicBezTo>
                    <a:cubicBezTo>
                      <a:pt x="111837" y="400366"/>
                      <a:pt x="111837" y="396461"/>
                      <a:pt x="107360" y="392270"/>
                    </a:cubicBezTo>
                    <a:cubicBezTo>
                      <a:pt x="99783" y="386317"/>
                      <a:pt x="93331" y="379059"/>
                      <a:pt x="88310" y="370839"/>
                    </a:cubicBezTo>
                    <a:cubicBezTo>
                      <a:pt x="88310" y="370839"/>
                      <a:pt x="97835" y="380364"/>
                      <a:pt x="103836" y="385412"/>
                    </a:cubicBezTo>
                    <a:cubicBezTo>
                      <a:pt x="109247" y="389955"/>
                      <a:pt x="115237" y="393775"/>
                      <a:pt x="121648" y="396747"/>
                    </a:cubicBezTo>
                    <a:cubicBezTo>
                      <a:pt x="127934" y="399509"/>
                      <a:pt x="136602" y="394175"/>
                      <a:pt x="132125" y="389984"/>
                    </a:cubicBezTo>
                    <a:cubicBezTo>
                      <a:pt x="127649" y="385793"/>
                      <a:pt x="123172" y="383697"/>
                      <a:pt x="114314" y="375982"/>
                    </a:cubicBezTo>
                    <a:cubicBezTo>
                      <a:pt x="109302" y="372067"/>
                      <a:pt x="104818" y="367524"/>
                      <a:pt x="100979" y="362457"/>
                    </a:cubicBezTo>
                    <a:cubicBezTo>
                      <a:pt x="107247" y="367238"/>
                      <a:pt x="113870" y="371534"/>
                      <a:pt x="120791" y="375315"/>
                    </a:cubicBezTo>
                    <a:cubicBezTo>
                      <a:pt x="126215" y="378592"/>
                      <a:pt x="132455" y="380278"/>
                      <a:pt x="138793" y="380173"/>
                    </a:cubicBezTo>
                    <a:cubicBezTo>
                      <a:pt x="142127" y="380173"/>
                      <a:pt x="146127" y="375411"/>
                      <a:pt x="139936" y="370648"/>
                    </a:cubicBezTo>
                    <a:cubicBezTo>
                      <a:pt x="131572" y="366295"/>
                      <a:pt x="123741" y="360990"/>
                      <a:pt x="116600" y="354837"/>
                    </a:cubicBezTo>
                    <a:cubicBezTo>
                      <a:pt x="109742" y="347979"/>
                      <a:pt x="105932" y="342264"/>
                      <a:pt x="107837" y="342168"/>
                    </a:cubicBezTo>
                    <a:cubicBezTo>
                      <a:pt x="109742" y="342073"/>
                      <a:pt x="113456" y="346264"/>
                      <a:pt x="121457" y="348836"/>
                    </a:cubicBezTo>
                    <a:cubicBezTo>
                      <a:pt x="129458" y="351408"/>
                      <a:pt x="138031" y="348836"/>
                      <a:pt x="139079" y="344645"/>
                    </a:cubicBezTo>
                    <a:cubicBezTo>
                      <a:pt x="140126" y="340454"/>
                      <a:pt x="139841" y="341121"/>
                      <a:pt x="132316" y="337406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" name="Google Shape;337;p12"/>
              <p:cNvSpPr/>
              <p:nvPr/>
            </p:nvSpPr>
            <p:spPr>
              <a:xfrm>
                <a:off x="4223328" y="3479828"/>
                <a:ext cx="66218" cy="90245"/>
              </a:xfrm>
              <a:custGeom>
                <a:avLst/>
                <a:gdLst/>
                <a:ahLst/>
                <a:cxnLst/>
                <a:rect l="l" t="t" r="r" b="b"/>
                <a:pathLst>
                  <a:path w="82772" h="112806" extrusionOk="0">
                    <a:moveTo>
                      <a:pt x="0" y="90018"/>
                    </a:moveTo>
                    <a:cubicBezTo>
                      <a:pt x="0" y="90018"/>
                      <a:pt x="30004" y="119831"/>
                      <a:pt x="65532" y="111258"/>
                    </a:cubicBezTo>
                    <a:cubicBezTo>
                      <a:pt x="70580" y="107829"/>
                      <a:pt x="82772" y="38106"/>
                      <a:pt x="82772" y="38106"/>
                    </a:cubicBezTo>
                    <a:cubicBezTo>
                      <a:pt x="82772" y="38106"/>
                      <a:pt x="82772" y="-565"/>
                      <a:pt x="53149" y="6"/>
                    </a:cubicBezTo>
                    <a:cubicBezTo>
                      <a:pt x="23527" y="578"/>
                      <a:pt x="0" y="90018"/>
                      <a:pt x="0" y="90018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38" name="Google Shape;338;p12"/>
          <p:cNvSpPr txBox="1">
            <a:spLocks noGrp="1"/>
          </p:cNvSpPr>
          <p:nvPr>
            <p:ph type="ctrTitle" idx="4294967295"/>
          </p:nvPr>
        </p:nvSpPr>
        <p:spPr>
          <a:xfrm>
            <a:off x="1323050" y="2263350"/>
            <a:ext cx="2149500" cy="702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20232D"/>
                </a:solidFill>
                <a:latin typeface="Arima Madurai"/>
                <a:ea typeface="Arima Madurai"/>
                <a:cs typeface="Arima Madurai"/>
                <a:sym typeface="Arima Madurai"/>
              </a:rPr>
              <a:t>KANRI</a:t>
            </a:r>
            <a:endParaRPr b="1">
              <a:solidFill>
                <a:srgbClr val="20232D"/>
              </a:solidFill>
              <a:latin typeface="Arima Madurai"/>
              <a:ea typeface="Arima Madurai"/>
              <a:cs typeface="Arima Madurai"/>
              <a:sym typeface="Arima Madurai"/>
            </a:endParaRPr>
          </a:p>
        </p:txBody>
      </p:sp>
      <p:sp>
        <p:nvSpPr>
          <p:cNvPr id="339" name="Google Shape;339;p12"/>
          <p:cNvSpPr txBox="1">
            <a:spLocks noGrp="1"/>
          </p:cNvSpPr>
          <p:nvPr>
            <p:ph type="sldNum" idx="12"/>
          </p:nvPr>
        </p:nvSpPr>
        <p:spPr>
          <a:xfrm>
            <a:off x="8706150" y="4581850"/>
            <a:ext cx="4299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  <p:sp>
        <p:nvSpPr>
          <p:cNvPr id="340" name="Google Shape;340;p12"/>
          <p:cNvSpPr txBox="1"/>
          <p:nvPr/>
        </p:nvSpPr>
        <p:spPr>
          <a:xfrm>
            <a:off x="1450500" y="3319750"/>
            <a:ext cx="2321400" cy="1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aira Semi Condensed"/>
                <a:ea typeface="Saira Semi Condensed"/>
                <a:cs typeface="Saira Semi Condensed"/>
                <a:sym typeface="Saira Semi Condensed"/>
              </a:rPr>
              <a:t>Presented by</a:t>
            </a:r>
            <a:endParaRPr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aira SemiCondensed Light"/>
                <a:ea typeface="Saira SemiCondensed Light"/>
                <a:cs typeface="Saira SemiCondensed Light"/>
                <a:sym typeface="Saira SemiCondensed Light"/>
              </a:rPr>
              <a:t>Maya Yacoub 11819884</a:t>
            </a:r>
            <a:endParaRPr>
              <a:latin typeface="Saira SemiCondensed Light"/>
              <a:ea typeface="Saira SemiCondensed Light"/>
              <a:cs typeface="Saira SemiCondensed Light"/>
              <a:sym typeface="Saira SemiCondensed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aira SemiCondensed Light"/>
                <a:ea typeface="Saira SemiCondensed Light"/>
                <a:cs typeface="Saira SemiCondensed Light"/>
                <a:sym typeface="Saira SemiCondensed Light"/>
              </a:rPr>
              <a:t>Israa Shtayeh 11819805</a:t>
            </a:r>
            <a:endParaRPr>
              <a:latin typeface="Saira SemiCondensed Light"/>
              <a:ea typeface="Saira SemiCondensed Light"/>
              <a:cs typeface="Saira SemiCondensed Light"/>
              <a:sym typeface="Saira SemiCondensed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aira SemiCondensed Light"/>
              <a:ea typeface="Saira SemiCondensed Light"/>
              <a:cs typeface="Saira SemiCondensed Light"/>
              <a:sym typeface="Saira SemiCondensed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aira SemiCondensed Light"/>
              <a:ea typeface="Saira SemiCondensed Light"/>
              <a:cs typeface="Saira SemiCondensed Light"/>
              <a:sym typeface="Saira SemiCondensed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aira Semi Condensed"/>
                <a:ea typeface="Saira Semi Condensed"/>
                <a:cs typeface="Saira Semi Condensed"/>
                <a:sym typeface="Saira Semi Condensed"/>
              </a:rPr>
              <a:t>Supervised by</a:t>
            </a:r>
            <a:r>
              <a:rPr lang="en">
                <a:latin typeface="Saira SemiCondensed Light"/>
                <a:ea typeface="Saira SemiCondensed Light"/>
                <a:cs typeface="Saira SemiCondensed Light"/>
                <a:sym typeface="Saira SemiCondensed Light"/>
              </a:rPr>
              <a:t> Dr. Ra’ed Qadi</a:t>
            </a:r>
            <a:endParaRPr>
              <a:latin typeface="Saira SemiCondensed Light"/>
              <a:ea typeface="Saira SemiCondensed Light"/>
              <a:cs typeface="Saira SemiCondensed Light"/>
              <a:sym typeface="Saira SemiCondensed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CFB2"/>
            </a:gs>
            <a:gs pos="100000">
              <a:srgbClr val="BFCFB2"/>
            </a:gs>
            <a:gs pos="100000">
              <a:srgbClr val="98A988"/>
            </a:gs>
          </a:gsLst>
          <a:lin ang="16198662" scaled="0"/>
        </a:gradFill>
        <a:effectLst/>
      </p:bgPr>
    </p:bg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21"/>
          <p:cNvSpPr txBox="1">
            <a:spLocks noGrp="1"/>
          </p:cNvSpPr>
          <p:nvPr>
            <p:ph type="title" idx="4294967295"/>
          </p:nvPr>
        </p:nvSpPr>
        <p:spPr>
          <a:xfrm>
            <a:off x="512825" y="605600"/>
            <a:ext cx="5753400" cy="56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000000"/>
                </a:solidFill>
                <a:latin typeface="Arima Madurai Medium"/>
                <a:ea typeface="Arima Madurai Medium"/>
                <a:cs typeface="Arima Madurai Medium"/>
                <a:sym typeface="Arima Madurai Medium"/>
              </a:rPr>
              <a:t>KANRI Contents</a:t>
            </a: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</p:txBody>
      </p:sp>
      <p:sp>
        <p:nvSpPr>
          <p:cNvPr id="668" name="Google Shape;668;p21"/>
          <p:cNvSpPr txBox="1">
            <a:spLocks noGrp="1"/>
          </p:cNvSpPr>
          <p:nvPr>
            <p:ph type="sldNum" idx="12"/>
          </p:nvPr>
        </p:nvSpPr>
        <p:spPr>
          <a:xfrm>
            <a:off x="8706150" y="4581850"/>
            <a:ext cx="4299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20232D"/>
                </a:solidFill>
              </a:rPr>
              <a:t>10</a:t>
            </a:fld>
            <a:endParaRPr>
              <a:solidFill>
                <a:srgbClr val="20232D"/>
              </a:solidFill>
            </a:endParaRPr>
          </a:p>
        </p:txBody>
      </p:sp>
      <p:sp>
        <p:nvSpPr>
          <p:cNvPr id="669" name="Google Shape;669;p21"/>
          <p:cNvSpPr/>
          <p:nvPr/>
        </p:nvSpPr>
        <p:spPr>
          <a:xfrm>
            <a:off x="512883" y="1443750"/>
            <a:ext cx="49524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Android mobile application with all features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70" name="Google Shape;670;p21"/>
          <p:cNvSpPr/>
          <p:nvPr/>
        </p:nvSpPr>
        <p:spPr>
          <a:xfrm>
            <a:off x="512883" y="2175300"/>
            <a:ext cx="49524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Website with some features</a:t>
            </a:r>
            <a:endParaRPr/>
          </a:p>
        </p:txBody>
      </p:sp>
      <p:pic>
        <p:nvPicPr>
          <p:cNvPr id="671" name="Google Shape;67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700" y="3149824"/>
            <a:ext cx="2001450" cy="2001475"/>
          </a:xfrm>
          <a:prstGeom prst="rect">
            <a:avLst/>
          </a:prstGeom>
          <a:noFill/>
          <a:ln>
            <a:noFill/>
          </a:ln>
        </p:spPr>
      </p:pic>
      <p:sp>
        <p:nvSpPr>
          <p:cNvPr id="672" name="Google Shape;672;p21"/>
          <p:cNvSpPr txBox="1"/>
          <p:nvPr/>
        </p:nvSpPr>
        <p:spPr>
          <a:xfrm>
            <a:off x="4846125" y="3787075"/>
            <a:ext cx="5243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673" name="Google Shape;673;p21"/>
          <p:cNvSpPr/>
          <p:nvPr/>
        </p:nvSpPr>
        <p:spPr>
          <a:xfrm>
            <a:off x="512883" y="2895050"/>
            <a:ext cx="49524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Admin website to manage users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CFB2"/>
            </a:gs>
            <a:gs pos="100000">
              <a:srgbClr val="BFCFB2"/>
            </a:gs>
            <a:gs pos="100000">
              <a:srgbClr val="98A988"/>
            </a:gs>
          </a:gsLst>
          <a:lin ang="16198662" scaled="0"/>
        </a:gradFill>
        <a:effectLst/>
      </p:bgPr>
    </p:bg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22"/>
          <p:cNvSpPr txBox="1">
            <a:spLocks noGrp="1"/>
          </p:cNvSpPr>
          <p:nvPr>
            <p:ph type="title" idx="4294967295"/>
          </p:nvPr>
        </p:nvSpPr>
        <p:spPr>
          <a:xfrm>
            <a:off x="512825" y="605600"/>
            <a:ext cx="5753400" cy="56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000000"/>
                </a:solidFill>
                <a:latin typeface="Arima Madurai Medium"/>
                <a:ea typeface="Arima Madurai Medium"/>
                <a:cs typeface="Arima Madurai Medium"/>
                <a:sym typeface="Arima Madurai Medium"/>
              </a:rPr>
              <a:t>Similar tools</a:t>
            </a: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</p:txBody>
      </p:sp>
      <p:sp>
        <p:nvSpPr>
          <p:cNvPr id="679" name="Google Shape;679;p22"/>
          <p:cNvSpPr/>
          <p:nvPr/>
        </p:nvSpPr>
        <p:spPr>
          <a:xfrm>
            <a:off x="558425" y="1808275"/>
            <a:ext cx="14664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 Condensed"/>
                <a:ea typeface="Saira Semi Condensed"/>
                <a:cs typeface="Saira Semi Condensed"/>
                <a:sym typeface="Saira Semi Condensed"/>
              </a:rPr>
              <a:t>Costly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80" name="Google Shape;680;p22"/>
          <p:cNvSpPr/>
          <p:nvPr/>
        </p:nvSpPr>
        <p:spPr>
          <a:xfrm>
            <a:off x="2126900" y="116720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Saira Semi Condensed"/>
                <a:ea typeface="Saira Semi Condensed"/>
                <a:cs typeface="Saira Semi Condensed"/>
                <a:sym typeface="Saira Semi Condensed"/>
              </a:rPr>
              <a:t>KANRI</a:t>
            </a:r>
            <a:endParaRPr sz="1800" b="1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81" name="Google Shape;681;p22"/>
          <p:cNvSpPr/>
          <p:nvPr/>
        </p:nvSpPr>
        <p:spPr>
          <a:xfrm>
            <a:off x="3427025" y="116720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Microsoft 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82" name="Google Shape;682;p22"/>
          <p:cNvSpPr/>
          <p:nvPr/>
        </p:nvSpPr>
        <p:spPr>
          <a:xfrm>
            <a:off x="4727150" y="116720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ASANA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83" name="Google Shape;683;p22"/>
          <p:cNvSpPr/>
          <p:nvPr/>
        </p:nvSpPr>
        <p:spPr>
          <a:xfrm>
            <a:off x="6027275" y="116720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Zoho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84" name="Google Shape;684;p22"/>
          <p:cNvSpPr/>
          <p:nvPr/>
        </p:nvSpPr>
        <p:spPr>
          <a:xfrm>
            <a:off x="7327400" y="116720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Monday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85" name="Google Shape;685;p22"/>
          <p:cNvSpPr/>
          <p:nvPr/>
        </p:nvSpPr>
        <p:spPr>
          <a:xfrm>
            <a:off x="558425" y="2460150"/>
            <a:ext cx="14664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 Condensed"/>
                <a:ea typeface="Saira Semi Condensed"/>
                <a:cs typeface="Saira Semi Condensed"/>
                <a:sym typeface="Saira Semi Condensed"/>
              </a:rPr>
              <a:t>Internal Chat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86" name="Google Shape;686;p22"/>
          <p:cNvSpPr/>
          <p:nvPr/>
        </p:nvSpPr>
        <p:spPr>
          <a:xfrm>
            <a:off x="558425" y="3154550"/>
            <a:ext cx="14664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 Condensed"/>
                <a:ea typeface="Saira Semi Condensed"/>
                <a:cs typeface="Saira Semi Condensed"/>
                <a:sym typeface="Saira Semi Condensed"/>
              </a:rPr>
              <a:t>Customer service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87" name="Google Shape;687;p22"/>
          <p:cNvSpPr/>
          <p:nvPr/>
        </p:nvSpPr>
        <p:spPr>
          <a:xfrm>
            <a:off x="2134850" y="1808275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88" name="Google Shape;688;p22"/>
          <p:cNvSpPr/>
          <p:nvPr/>
        </p:nvSpPr>
        <p:spPr>
          <a:xfrm>
            <a:off x="2134850" y="246015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89" name="Google Shape;689;p22"/>
          <p:cNvSpPr/>
          <p:nvPr/>
        </p:nvSpPr>
        <p:spPr>
          <a:xfrm>
            <a:off x="2134850" y="315455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90" name="Google Shape;690;p22"/>
          <p:cNvSpPr/>
          <p:nvPr/>
        </p:nvSpPr>
        <p:spPr>
          <a:xfrm>
            <a:off x="3495100" y="1808275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91" name="Google Shape;691;p22"/>
          <p:cNvSpPr/>
          <p:nvPr/>
        </p:nvSpPr>
        <p:spPr>
          <a:xfrm>
            <a:off x="3495100" y="246015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92" name="Google Shape;692;p22"/>
          <p:cNvSpPr/>
          <p:nvPr/>
        </p:nvSpPr>
        <p:spPr>
          <a:xfrm>
            <a:off x="3495100" y="315455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93" name="Google Shape;693;p22"/>
          <p:cNvSpPr/>
          <p:nvPr/>
        </p:nvSpPr>
        <p:spPr>
          <a:xfrm>
            <a:off x="4795225" y="1808275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94" name="Google Shape;694;p22"/>
          <p:cNvSpPr/>
          <p:nvPr/>
        </p:nvSpPr>
        <p:spPr>
          <a:xfrm>
            <a:off x="4795225" y="246015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95" name="Google Shape;695;p22"/>
          <p:cNvSpPr/>
          <p:nvPr/>
        </p:nvSpPr>
        <p:spPr>
          <a:xfrm>
            <a:off x="4795225" y="315455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96" name="Google Shape;696;p22"/>
          <p:cNvSpPr/>
          <p:nvPr/>
        </p:nvSpPr>
        <p:spPr>
          <a:xfrm>
            <a:off x="6095350" y="1808275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97" name="Google Shape;697;p22"/>
          <p:cNvSpPr/>
          <p:nvPr/>
        </p:nvSpPr>
        <p:spPr>
          <a:xfrm>
            <a:off x="6095350" y="246015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98" name="Google Shape;698;p22"/>
          <p:cNvSpPr/>
          <p:nvPr/>
        </p:nvSpPr>
        <p:spPr>
          <a:xfrm>
            <a:off x="6095350" y="315455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99" name="Google Shape;699;p22"/>
          <p:cNvSpPr/>
          <p:nvPr/>
        </p:nvSpPr>
        <p:spPr>
          <a:xfrm>
            <a:off x="7395475" y="1808275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700" name="Google Shape;700;p22"/>
          <p:cNvSpPr/>
          <p:nvPr/>
        </p:nvSpPr>
        <p:spPr>
          <a:xfrm>
            <a:off x="7395475" y="246015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701" name="Google Shape;701;p22"/>
          <p:cNvSpPr/>
          <p:nvPr/>
        </p:nvSpPr>
        <p:spPr>
          <a:xfrm>
            <a:off x="7395475" y="315455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pic>
        <p:nvPicPr>
          <p:cNvPr id="702" name="Google Shape;70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7825" y="1938250"/>
            <a:ext cx="337200" cy="26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3" name="Google Shape;70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21800" y="1936663"/>
            <a:ext cx="337200" cy="26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4" name="Google Shape;70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93700" y="1896325"/>
            <a:ext cx="337200" cy="3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5" name="Google Shape;70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91613" y="1896338"/>
            <a:ext cx="337200" cy="3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6" name="Google Shape;70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1800" y="1896325"/>
            <a:ext cx="337200" cy="3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7" name="Google Shape;70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1788" y="2569450"/>
            <a:ext cx="337200" cy="3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8" name="Google Shape;70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3700" y="2560375"/>
            <a:ext cx="337200" cy="26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9" name="Google Shape;70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3700" y="3245650"/>
            <a:ext cx="337200" cy="26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0" name="Google Shape;71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91488" y="3242600"/>
            <a:ext cx="337200" cy="3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1" name="Google Shape;71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1675" y="3242588"/>
            <a:ext cx="337200" cy="3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2" name="Google Shape;71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3725" y="3210700"/>
            <a:ext cx="337200" cy="3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3" name="Google Shape;71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1800" y="3242600"/>
            <a:ext cx="337200" cy="3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4" name="Google Shape;71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91475" y="2569463"/>
            <a:ext cx="337200" cy="3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5" name="Google Shape;71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91613" y="2525438"/>
            <a:ext cx="337200" cy="3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6" name="Google Shape;71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3725" y="2507963"/>
            <a:ext cx="337200" cy="337200"/>
          </a:xfrm>
          <a:prstGeom prst="rect">
            <a:avLst/>
          </a:prstGeom>
          <a:noFill/>
          <a:ln>
            <a:noFill/>
          </a:ln>
        </p:spPr>
      </p:pic>
      <p:sp>
        <p:nvSpPr>
          <p:cNvPr id="717" name="Google Shape;717;p22"/>
          <p:cNvSpPr txBox="1">
            <a:spLocks noGrp="1"/>
          </p:cNvSpPr>
          <p:nvPr>
            <p:ph type="sldNum" idx="12"/>
          </p:nvPr>
        </p:nvSpPr>
        <p:spPr>
          <a:xfrm>
            <a:off x="8714100" y="4433075"/>
            <a:ext cx="4299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20232D"/>
                </a:solidFill>
              </a:rPr>
              <a:t>11</a:t>
            </a:fld>
            <a:endParaRPr>
              <a:solidFill>
                <a:srgbClr val="20232D"/>
              </a:solidFill>
            </a:endParaRPr>
          </a:p>
        </p:txBody>
      </p:sp>
      <p:sp>
        <p:nvSpPr>
          <p:cNvPr id="718" name="Google Shape;718;p22"/>
          <p:cNvSpPr/>
          <p:nvPr/>
        </p:nvSpPr>
        <p:spPr>
          <a:xfrm>
            <a:off x="558425" y="3785175"/>
            <a:ext cx="14664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 Condensed"/>
                <a:ea typeface="Saira Semi Condensed"/>
                <a:cs typeface="Saira Semi Condensed"/>
                <a:sym typeface="Saira Semi Condensed"/>
              </a:rPr>
              <a:t>     Users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 Condensed"/>
                <a:ea typeface="Saira Semi Condensed"/>
                <a:cs typeface="Saira Semi Condensed"/>
                <a:sym typeface="Saira Semi Condensed"/>
              </a:rPr>
              <a:t>awareness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719" name="Google Shape;719;p22"/>
          <p:cNvSpPr/>
          <p:nvPr/>
        </p:nvSpPr>
        <p:spPr>
          <a:xfrm>
            <a:off x="2134850" y="3785175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720" name="Google Shape;720;p22"/>
          <p:cNvSpPr/>
          <p:nvPr/>
        </p:nvSpPr>
        <p:spPr>
          <a:xfrm>
            <a:off x="3495100" y="3785175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721" name="Google Shape;721;p22"/>
          <p:cNvSpPr/>
          <p:nvPr/>
        </p:nvSpPr>
        <p:spPr>
          <a:xfrm>
            <a:off x="4795225" y="3785175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722" name="Google Shape;722;p22"/>
          <p:cNvSpPr/>
          <p:nvPr/>
        </p:nvSpPr>
        <p:spPr>
          <a:xfrm>
            <a:off x="6095350" y="3785175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723" name="Google Shape;723;p22"/>
          <p:cNvSpPr/>
          <p:nvPr/>
        </p:nvSpPr>
        <p:spPr>
          <a:xfrm>
            <a:off x="7395475" y="3785175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pic>
        <p:nvPicPr>
          <p:cNvPr id="724" name="Google Shape;72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91475" y="3848950"/>
            <a:ext cx="337200" cy="3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5" name="Google Shape;72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1663" y="3848950"/>
            <a:ext cx="337200" cy="3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6" name="Google Shape;72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61663" y="3848950"/>
            <a:ext cx="337200" cy="3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7" name="Google Shape;72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1788" y="3848950"/>
            <a:ext cx="337200" cy="3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8" name="Google Shape;72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3700" y="3901875"/>
            <a:ext cx="337200" cy="267325"/>
          </a:xfrm>
          <a:prstGeom prst="rect">
            <a:avLst/>
          </a:prstGeom>
          <a:noFill/>
          <a:ln>
            <a:noFill/>
          </a:ln>
        </p:spPr>
      </p:pic>
      <p:sp>
        <p:nvSpPr>
          <p:cNvPr id="729" name="Google Shape;729;p22"/>
          <p:cNvSpPr txBox="1">
            <a:spLocks noGrp="1"/>
          </p:cNvSpPr>
          <p:nvPr>
            <p:ph type="sldNum" idx="12"/>
          </p:nvPr>
        </p:nvSpPr>
        <p:spPr>
          <a:xfrm>
            <a:off x="8714100" y="5103200"/>
            <a:ext cx="4299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20232D"/>
                </a:solidFill>
              </a:rPr>
              <a:t>11</a:t>
            </a:fld>
            <a:endParaRPr>
              <a:solidFill>
                <a:srgbClr val="20232D"/>
              </a:solidFill>
            </a:endParaRPr>
          </a:p>
        </p:txBody>
      </p:sp>
      <p:sp>
        <p:nvSpPr>
          <p:cNvPr id="730" name="Google Shape;730;p22"/>
          <p:cNvSpPr/>
          <p:nvPr/>
        </p:nvSpPr>
        <p:spPr>
          <a:xfrm>
            <a:off x="558425" y="4455300"/>
            <a:ext cx="14664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 Condensed"/>
                <a:ea typeface="Saira Semi Condensed"/>
                <a:cs typeface="Saira Semi Condensed"/>
                <a:sym typeface="Saira Semi Condensed"/>
              </a:rPr>
              <a:t>   Complexity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731" name="Google Shape;731;p22"/>
          <p:cNvSpPr/>
          <p:nvPr/>
        </p:nvSpPr>
        <p:spPr>
          <a:xfrm>
            <a:off x="2134850" y="445530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732" name="Google Shape;732;p22"/>
          <p:cNvSpPr/>
          <p:nvPr/>
        </p:nvSpPr>
        <p:spPr>
          <a:xfrm>
            <a:off x="3495100" y="445530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733" name="Google Shape;733;p22"/>
          <p:cNvSpPr/>
          <p:nvPr/>
        </p:nvSpPr>
        <p:spPr>
          <a:xfrm>
            <a:off x="4795225" y="445530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734" name="Google Shape;734;p22"/>
          <p:cNvSpPr/>
          <p:nvPr/>
        </p:nvSpPr>
        <p:spPr>
          <a:xfrm>
            <a:off x="6095350" y="445530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735" name="Google Shape;735;p22"/>
          <p:cNvSpPr/>
          <p:nvPr/>
        </p:nvSpPr>
        <p:spPr>
          <a:xfrm>
            <a:off x="7395475" y="4455300"/>
            <a:ext cx="11901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pic>
        <p:nvPicPr>
          <p:cNvPr id="736" name="Google Shape;73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1663" y="4519075"/>
            <a:ext cx="337200" cy="3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7" name="Google Shape;73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1788" y="4519075"/>
            <a:ext cx="337200" cy="3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8" name="Google Shape;73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93700" y="4570675"/>
            <a:ext cx="337200" cy="33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9" name="Google Shape;73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1488" y="4554013"/>
            <a:ext cx="337200" cy="26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0" name="Google Shape;74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21788" y="4554025"/>
            <a:ext cx="337200" cy="26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CFB2"/>
            </a:gs>
            <a:gs pos="100000">
              <a:srgbClr val="BFCFB2"/>
            </a:gs>
            <a:gs pos="100000">
              <a:srgbClr val="98A988"/>
            </a:gs>
          </a:gsLst>
          <a:lin ang="16198662" scaled="0"/>
        </a:gradFill>
        <a:effectLst/>
      </p:bgPr>
    </p:bg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23"/>
          <p:cNvSpPr txBox="1">
            <a:spLocks noGrp="1"/>
          </p:cNvSpPr>
          <p:nvPr>
            <p:ph type="title" idx="4294967295"/>
          </p:nvPr>
        </p:nvSpPr>
        <p:spPr>
          <a:xfrm>
            <a:off x="512825" y="605600"/>
            <a:ext cx="5753400" cy="56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000000"/>
                </a:solidFill>
                <a:latin typeface="Arima Madurai Medium"/>
                <a:ea typeface="Arima Madurai Medium"/>
                <a:cs typeface="Arima Madurai Medium"/>
                <a:sym typeface="Arima Madurai Medium"/>
              </a:rPr>
              <a:t>Future work</a:t>
            </a: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</p:txBody>
      </p:sp>
      <p:sp>
        <p:nvSpPr>
          <p:cNvPr id="746" name="Google Shape;746;p23"/>
          <p:cNvSpPr txBox="1">
            <a:spLocks noGrp="1"/>
          </p:cNvSpPr>
          <p:nvPr>
            <p:ph type="sldNum" idx="12"/>
          </p:nvPr>
        </p:nvSpPr>
        <p:spPr>
          <a:xfrm>
            <a:off x="8706150" y="4581850"/>
            <a:ext cx="4299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20232D"/>
                </a:solidFill>
              </a:rPr>
              <a:t>12</a:t>
            </a:fld>
            <a:endParaRPr>
              <a:solidFill>
                <a:srgbClr val="20232D"/>
              </a:solidFill>
            </a:endParaRPr>
          </a:p>
        </p:txBody>
      </p:sp>
      <p:sp>
        <p:nvSpPr>
          <p:cNvPr id="747" name="Google Shape;747;p23"/>
          <p:cNvSpPr/>
          <p:nvPr/>
        </p:nvSpPr>
        <p:spPr>
          <a:xfrm>
            <a:off x="512875" y="1443750"/>
            <a:ext cx="51975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More Notifications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748" name="Google Shape;748;p23"/>
          <p:cNvSpPr/>
          <p:nvPr/>
        </p:nvSpPr>
        <p:spPr>
          <a:xfrm>
            <a:off x="512875" y="2175300"/>
            <a:ext cx="52437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Paypal feature</a:t>
            </a:r>
            <a:endParaRPr/>
          </a:p>
        </p:txBody>
      </p:sp>
      <p:pic>
        <p:nvPicPr>
          <p:cNvPr id="749" name="Google Shape;74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700" y="3149824"/>
            <a:ext cx="2001450" cy="2001475"/>
          </a:xfrm>
          <a:prstGeom prst="rect">
            <a:avLst/>
          </a:prstGeom>
          <a:noFill/>
          <a:ln>
            <a:noFill/>
          </a:ln>
        </p:spPr>
      </p:pic>
      <p:sp>
        <p:nvSpPr>
          <p:cNvPr id="750" name="Google Shape;750;p23"/>
          <p:cNvSpPr txBox="1"/>
          <p:nvPr/>
        </p:nvSpPr>
        <p:spPr>
          <a:xfrm>
            <a:off x="4846125" y="3787075"/>
            <a:ext cx="5243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751" name="Google Shape;751;p23"/>
          <p:cNvSpPr/>
          <p:nvPr/>
        </p:nvSpPr>
        <p:spPr>
          <a:xfrm>
            <a:off x="512875" y="2895050"/>
            <a:ext cx="52437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Apply tasks’ dependency feature</a:t>
            </a:r>
            <a:endParaRPr/>
          </a:p>
        </p:txBody>
      </p:sp>
      <p:sp>
        <p:nvSpPr>
          <p:cNvPr id="752" name="Google Shape;752;p23"/>
          <p:cNvSpPr/>
          <p:nvPr/>
        </p:nvSpPr>
        <p:spPr>
          <a:xfrm>
            <a:off x="512875" y="3571075"/>
            <a:ext cx="52437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Apply multiple members for one task</a:t>
            </a:r>
            <a:endParaRPr/>
          </a:p>
        </p:txBody>
      </p:sp>
      <p:sp>
        <p:nvSpPr>
          <p:cNvPr id="753" name="Google Shape;753;p23"/>
          <p:cNvSpPr/>
          <p:nvPr/>
        </p:nvSpPr>
        <p:spPr>
          <a:xfrm>
            <a:off x="512875" y="4247100"/>
            <a:ext cx="52437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Generate PDF reports for customer and project leader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CFB2"/>
            </a:gs>
            <a:gs pos="100000">
              <a:srgbClr val="BFCFB2"/>
            </a:gs>
            <a:gs pos="100000">
              <a:srgbClr val="98A988"/>
            </a:gs>
          </a:gsLst>
          <a:lin ang="16198662" scaled="0"/>
        </a:gradFill>
        <a:effectLst/>
      </p:bgPr>
    </p:bg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24"/>
          <p:cNvSpPr txBox="1">
            <a:spLocks noGrp="1"/>
          </p:cNvSpPr>
          <p:nvPr>
            <p:ph type="ctrTitle" idx="4294967295"/>
          </p:nvPr>
        </p:nvSpPr>
        <p:spPr>
          <a:xfrm>
            <a:off x="2086450" y="2187875"/>
            <a:ext cx="3051300" cy="56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000000"/>
                </a:solidFill>
                <a:latin typeface="Arima Madurai Medium"/>
                <a:ea typeface="Arima Madurai Medium"/>
                <a:cs typeface="Arima Madurai Medium"/>
                <a:sym typeface="Arima Madurai Medium"/>
              </a:rPr>
              <a:t>Thank you</a:t>
            </a: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</p:txBody>
      </p:sp>
      <p:sp>
        <p:nvSpPr>
          <p:cNvPr id="759" name="Google Shape;759;p24"/>
          <p:cNvSpPr txBox="1">
            <a:spLocks noGrp="1"/>
          </p:cNvSpPr>
          <p:nvPr>
            <p:ph type="sldNum" idx="12"/>
          </p:nvPr>
        </p:nvSpPr>
        <p:spPr>
          <a:xfrm>
            <a:off x="8706150" y="4581850"/>
            <a:ext cx="4299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20232D"/>
                </a:solidFill>
              </a:rPr>
              <a:t>13</a:t>
            </a:fld>
            <a:endParaRPr>
              <a:solidFill>
                <a:srgbClr val="20232D"/>
              </a:solidFill>
            </a:endParaRPr>
          </a:p>
        </p:txBody>
      </p:sp>
      <p:pic>
        <p:nvPicPr>
          <p:cNvPr id="760" name="Google Shape;760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7600" y="1173450"/>
            <a:ext cx="2796600" cy="27966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761" name="Google Shape;761;p24"/>
          <p:cNvGrpSpPr/>
          <p:nvPr/>
        </p:nvGrpSpPr>
        <p:grpSpPr>
          <a:xfrm>
            <a:off x="7479302" y="1963085"/>
            <a:ext cx="885996" cy="2673675"/>
            <a:chOff x="5678143" y="1151382"/>
            <a:chExt cx="345795" cy="1043508"/>
          </a:xfrm>
        </p:grpSpPr>
        <p:sp>
          <p:nvSpPr>
            <p:cNvPr id="762" name="Google Shape;762;p24"/>
            <p:cNvSpPr/>
            <p:nvPr/>
          </p:nvSpPr>
          <p:spPr>
            <a:xfrm>
              <a:off x="5678143" y="1995246"/>
              <a:ext cx="345795" cy="199644"/>
            </a:xfrm>
            <a:custGeom>
              <a:avLst/>
              <a:gdLst/>
              <a:ahLst/>
              <a:cxnLst/>
              <a:rect l="l" t="t" r="r" b="b"/>
              <a:pathLst>
                <a:path w="432244" h="249555" extrusionOk="0">
                  <a:moveTo>
                    <a:pt x="432245" y="124778"/>
                  </a:moveTo>
                  <a:cubicBezTo>
                    <a:pt x="432245" y="193690"/>
                    <a:pt x="335483" y="249555"/>
                    <a:pt x="216122" y="249555"/>
                  </a:cubicBezTo>
                  <a:cubicBezTo>
                    <a:pt x="96761" y="249555"/>
                    <a:pt x="0" y="193690"/>
                    <a:pt x="0" y="124778"/>
                  </a:cubicBezTo>
                  <a:cubicBezTo>
                    <a:pt x="0" y="55865"/>
                    <a:pt x="96761" y="0"/>
                    <a:pt x="216122" y="0"/>
                  </a:cubicBezTo>
                  <a:cubicBezTo>
                    <a:pt x="335483" y="0"/>
                    <a:pt x="432245" y="55865"/>
                    <a:pt x="432245" y="12477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3" name="Google Shape;763;p24"/>
            <p:cNvSpPr/>
            <p:nvPr/>
          </p:nvSpPr>
          <p:spPr>
            <a:xfrm>
              <a:off x="5781662" y="1153715"/>
              <a:ext cx="174078" cy="254926"/>
            </a:xfrm>
            <a:custGeom>
              <a:avLst/>
              <a:gdLst/>
              <a:ahLst/>
              <a:cxnLst/>
              <a:rect l="l" t="t" r="r" b="b"/>
              <a:pathLst>
                <a:path w="217597" h="318657" extrusionOk="0">
                  <a:moveTo>
                    <a:pt x="77117" y="10535"/>
                  </a:moveTo>
                  <a:cubicBezTo>
                    <a:pt x="85785" y="-3371"/>
                    <a:pt x="151983" y="-12515"/>
                    <a:pt x="173796" y="43587"/>
                  </a:cubicBezTo>
                  <a:cubicBezTo>
                    <a:pt x="181987" y="64828"/>
                    <a:pt x="180749" y="119216"/>
                    <a:pt x="187702" y="153315"/>
                  </a:cubicBezTo>
                  <a:cubicBezTo>
                    <a:pt x="194655" y="187415"/>
                    <a:pt x="210848" y="206846"/>
                    <a:pt x="216277" y="234563"/>
                  </a:cubicBezTo>
                  <a:cubicBezTo>
                    <a:pt x="221706" y="262281"/>
                    <a:pt x="212658" y="308668"/>
                    <a:pt x="145888" y="316954"/>
                  </a:cubicBezTo>
                  <a:cubicBezTo>
                    <a:pt x="79117" y="325241"/>
                    <a:pt x="27778" y="301715"/>
                    <a:pt x="11966" y="280379"/>
                  </a:cubicBezTo>
                  <a:cubicBezTo>
                    <a:pt x="-3845" y="259043"/>
                    <a:pt x="-4131" y="213704"/>
                    <a:pt x="11966" y="189605"/>
                  </a:cubicBezTo>
                  <a:cubicBezTo>
                    <a:pt x="28063" y="165507"/>
                    <a:pt x="40541" y="145505"/>
                    <a:pt x="40541" y="1134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4" name="Google Shape;764;p24"/>
            <p:cNvSpPr/>
            <p:nvPr/>
          </p:nvSpPr>
          <p:spPr>
            <a:xfrm>
              <a:off x="5776639" y="1337053"/>
              <a:ext cx="32518" cy="188360"/>
            </a:xfrm>
            <a:custGeom>
              <a:avLst/>
              <a:gdLst/>
              <a:ahLst/>
              <a:cxnLst/>
              <a:rect l="l" t="t" r="r" b="b"/>
              <a:pathLst>
                <a:path w="40647" h="235450" extrusionOk="0">
                  <a:moveTo>
                    <a:pt x="4152" y="15917"/>
                  </a:moveTo>
                  <a:cubicBezTo>
                    <a:pt x="4152" y="15917"/>
                    <a:pt x="-11564" y="127074"/>
                    <a:pt x="18154" y="205274"/>
                  </a:cubicBezTo>
                  <a:cubicBezTo>
                    <a:pt x="47872" y="283474"/>
                    <a:pt x="39585" y="184986"/>
                    <a:pt x="39585" y="184986"/>
                  </a:cubicBezTo>
                  <a:lnTo>
                    <a:pt x="32442" y="161554"/>
                  </a:lnTo>
                  <a:cubicBezTo>
                    <a:pt x="32442" y="161554"/>
                    <a:pt x="26536" y="71067"/>
                    <a:pt x="29013" y="48873"/>
                  </a:cubicBezTo>
                  <a:cubicBezTo>
                    <a:pt x="31489" y="26680"/>
                    <a:pt x="30918" y="7630"/>
                    <a:pt x="32442" y="5820"/>
                  </a:cubicBezTo>
                  <a:cubicBezTo>
                    <a:pt x="33966" y="4011"/>
                    <a:pt x="26632" y="486"/>
                    <a:pt x="23488" y="10"/>
                  </a:cubicBezTo>
                  <a:cubicBezTo>
                    <a:pt x="20345" y="-466"/>
                    <a:pt x="4152" y="15917"/>
                    <a:pt x="4152" y="15917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5" name="Google Shape;765;p24"/>
            <p:cNvSpPr/>
            <p:nvPr/>
          </p:nvSpPr>
          <p:spPr>
            <a:xfrm>
              <a:off x="5795186" y="1151382"/>
              <a:ext cx="83137" cy="102663"/>
            </a:xfrm>
            <a:custGeom>
              <a:avLst/>
              <a:gdLst/>
              <a:ahLst/>
              <a:cxnLst/>
              <a:rect l="l" t="t" r="r" b="b"/>
              <a:pathLst>
                <a:path w="103921" h="128329" extrusionOk="0">
                  <a:moveTo>
                    <a:pt x="103921" y="3833"/>
                  </a:moveTo>
                  <a:cubicBezTo>
                    <a:pt x="103921" y="3833"/>
                    <a:pt x="54105" y="-10550"/>
                    <a:pt x="23911" y="16406"/>
                  </a:cubicBezTo>
                  <a:cubicBezTo>
                    <a:pt x="3585" y="35104"/>
                    <a:pt x="-4645" y="63564"/>
                    <a:pt x="2575" y="90225"/>
                  </a:cubicBezTo>
                  <a:cubicBezTo>
                    <a:pt x="6576" y="105941"/>
                    <a:pt x="14672" y="127468"/>
                    <a:pt x="27150" y="128325"/>
                  </a:cubicBezTo>
                  <a:cubicBezTo>
                    <a:pt x="39627" y="129182"/>
                    <a:pt x="103921" y="3833"/>
                    <a:pt x="103921" y="38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6" name="Google Shape;766;p24"/>
            <p:cNvSpPr/>
            <p:nvPr/>
          </p:nvSpPr>
          <p:spPr>
            <a:xfrm>
              <a:off x="5811517" y="1263498"/>
              <a:ext cx="102898" cy="115088"/>
            </a:xfrm>
            <a:custGeom>
              <a:avLst/>
              <a:gdLst/>
              <a:ahLst/>
              <a:cxnLst/>
              <a:rect l="l" t="t" r="r" b="b"/>
              <a:pathLst>
                <a:path w="128622" h="143860" extrusionOk="0">
                  <a:moveTo>
                    <a:pt x="102545" y="0"/>
                  </a:moveTo>
                  <a:cubicBezTo>
                    <a:pt x="102545" y="0"/>
                    <a:pt x="99307" y="55531"/>
                    <a:pt x="100355" y="59627"/>
                  </a:cubicBezTo>
                  <a:cubicBezTo>
                    <a:pt x="101402" y="63722"/>
                    <a:pt x="122071" y="67628"/>
                    <a:pt x="127977" y="72485"/>
                  </a:cubicBezTo>
                  <a:cubicBezTo>
                    <a:pt x="133883" y="77343"/>
                    <a:pt x="97783" y="133636"/>
                    <a:pt x="79400" y="142018"/>
                  </a:cubicBezTo>
                  <a:cubicBezTo>
                    <a:pt x="61016" y="150400"/>
                    <a:pt x="4343" y="129064"/>
                    <a:pt x="437" y="100774"/>
                  </a:cubicBezTo>
                  <a:cubicBezTo>
                    <a:pt x="-3182" y="74866"/>
                    <a:pt x="16630" y="54673"/>
                    <a:pt x="24345" y="47625"/>
                  </a:cubicBezTo>
                  <a:cubicBezTo>
                    <a:pt x="29546" y="47282"/>
                    <a:pt x="34765" y="47282"/>
                    <a:pt x="39966" y="47625"/>
                  </a:cubicBezTo>
                  <a:lnTo>
                    <a:pt x="41585" y="20764"/>
                  </a:lnTo>
                  <a:cubicBezTo>
                    <a:pt x="66446" y="11906"/>
                    <a:pt x="102545" y="0"/>
                    <a:pt x="102545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7" name="Google Shape;767;p24"/>
            <p:cNvSpPr/>
            <p:nvPr/>
          </p:nvSpPr>
          <p:spPr>
            <a:xfrm>
              <a:off x="5781607" y="1300507"/>
              <a:ext cx="149918" cy="172167"/>
            </a:xfrm>
            <a:custGeom>
              <a:avLst/>
              <a:gdLst/>
              <a:ahLst/>
              <a:cxnLst/>
              <a:rect l="l" t="t" r="r" b="b"/>
              <a:pathLst>
                <a:path w="187397" h="215209" extrusionOk="0">
                  <a:moveTo>
                    <a:pt x="147575" y="18193"/>
                  </a:moveTo>
                  <a:cubicBezTo>
                    <a:pt x="163196" y="20669"/>
                    <a:pt x="181008" y="28956"/>
                    <a:pt x="183485" y="37243"/>
                  </a:cubicBezTo>
                  <a:cubicBezTo>
                    <a:pt x="189933" y="68008"/>
                    <a:pt x="188390" y="99917"/>
                    <a:pt x="179008" y="129921"/>
                  </a:cubicBezTo>
                  <a:cubicBezTo>
                    <a:pt x="165482" y="165640"/>
                    <a:pt x="156434" y="188405"/>
                    <a:pt x="148623" y="203835"/>
                  </a:cubicBezTo>
                  <a:cubicBezTo>
                    <a:pt x="148623" y="203835"/>
                    <a:pt x="81091" y="232410"/>
                    <a:pt x="26703" y="198977"/>
                  </a:cubicBezTo>
                  <a:cubicBezTo>
                    <a:pt x="26703" y="198977"/>
                    <a:pt x="22893" y="160877"/>
                    <a:pt x="22703" y="140208"/>
                  </a:cubicBezTo>
                  <a:cubicBezTo>
                    <a:pt x="-27589" y="96393"/>
                    <a:pt x="15368" y="42291"/>
                    <a:pt x="57945" y="286"/>
                  </a:cubicBezTo>
                  <a:cubicBezTo>
                    <a:pt x="63050" y="-95"/>
                    <a:pt x="68175" y="-95"/>
                    <a:pt x="73280" y="286"/>
                  </a:cubicBezTo>
                  <a:cubicBezTo>
                    <a:pt x="73280" y="286"/>
                    <a:pt x="35180" y="45244"/>
                    <a:pt x="61755" y="70771"/>
                  </a:cubicBezTo>
                  <a:cubicBezTo>
                    <a:pt x="118238" y="53721"/>
                    <a:pt x="129478" y="28384"/>
                    <a:pt x="147575" y="1819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8" name="Google Shape;768;p24"/>
            <p:cNvSpPr/>
            <p:nvPr/>
          </p:nvSpPr>
          <p:spPr>
            <a:xfrm>
              <a:off x="5808246" y="1159602"/>
              <a:ext cx="110823" cy="136345"/>
            </a:xfrm>
            <a:custGeom>
              <a:avLst/>
              <a:gdLst/>
              <a:ahLst/>
              <a:cxnLst/>
              <a:rect l="l" t="t" r="r" b="b"/>
              <a:pathLst>
                <a:path w="138529" h="170431" extrusionOk="0">
                  <a:moveTo>
                    <a:pt x="2908" y="60608"/>
                  </a:moveTo>
                  <a:lnTo>
                    <a:pt x="2908" y="60608"/>
                  </a:lnTo>
                  <a:cubicBezTo>
                    <a:pt x="8528" y="24890"/>
                    <a:pt x="34245" y="-2066"/>
                    <a:pt x="71107" y="125"/>
                  </a:cubicBezTo>
                  <a:cubicBezTo>
                    <a:pt x="110150" y="1972"/>
                    <a:pt x="140297" y="35129"/>
                    <a:pt x="138449" y="74172"/>
                  </a:cubicBezTo>
                  <a:cubicBezTo>
                    <a:pt x="137372" y="96775"/>
                    <a:pt x="125552" y="117511"/>
                    <a:pt x="106635" y="129950"/>
                  </a:cubicBezTo>
                  <a:cubicBezTo>
                    <a:pt x="105369" y="135322"/>
                    <a:pt x="103483" y="140533"/>
                    <a:pt x="101016" y="145476"/>
                  </a:cubicBezTo>
                  <a:cubicBezTo>
                    <a:pt x="87966" y="160716"/>
                    <a:pt x="53391" y="170336"/>
                    <a:pt x="41865" y="170432"/>
                  </a:cubicBezTo>
                  <a:cubicBezTo>
                    <a:pt x="32340" y="170432"/>
                    <a:pt x="23482" y="161383"/>
                    <a:pt x="14243" y="146048"/>
                  </a:cubicBezTo>
                  <a:cubicBezTo>
                    <a:pt x="-5093" y="113663"/>
                    <a:pt x="-140" y="78230"/>
                    <a:pt x="2908" y="60608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9" name="Google Shape;769;p24"/>
            <p:cNvSpPr/>
            <p:nvPr/>
          </p:nvSpPr>
          <p:spPr>
            <a:xfrm>
              <a:off x="5812703" y="1158869"/>
              <a:ext cx="110779" cy="104694"/>
            </a:xfrm>
            <a:custGeom>
              <a:avLst/>
              <a:gdLst/>
              <a:ahLst/>
              <a:cxnLst/>
              <a:rect l="l" t="t" r="r" b="b"/>
              <a:pathLst>
                <a:path w="138474" h="130867" extrusionOk="0">
                  <a:moveTo>
                    <a:pt x="76867" y="1709"/>
                  </a:moveTo>
                  <a:cubicBezTo>
                    <a:pt x="102679" y="6757"/>
                    <a:pt x="123920" y="13996"/>
                    <a:pt x="130969" y="39332"/>
                  </a:cubicBezTo>
                  <a:cubicBezTo>
                    <a:pt x="135731" y="56858"/>
                    <a:pt x="142018" y="90101"/>
                    <a:pt x="136017" y="104102"/>
                  </a:cubicBezTo>
                  <a:lnTo>
                    <a:pt x="132398" y="114294"/>
                  </a:lnTo>
                  <a:lnTo>
                    <a:pt x="101060" y="130868"/>
                  </a:lnTo>
                  <a:cubicBezTo>
                    <a:pt x="101060" y="130868"/>
                    <a:pt x="86487" y="118676"/>
                    <a:pt x="91059" y="83243"/>
                  </a:cubicBezTo>
                  <a:cubicBezTo>
                    <a:pt x="90850" y="78423"/>
                    <a:pt x="89335" y="73746"/>
                    <a:pt x="86678" y="69717"/>
                  </a:cubicBezTo>
                  <a:cubicBezTo>
                    <a:pt x="84687" y="66364"/>
                    <a:pt x="83211" y="62735"/>
                    <a:pt x="82296" y="58954"/>
                  </a:cubicBezTo>
                  <a:cubicBezTo>
                    <a:pt x="78591" y="49353"/>
                    <a:pt x="71371" y="41514"/>
                    <a:pt x="62103" y="37046"/>
                  </a:cubicBezTo>
                  <a:cubicBezTo>
                    <a:pt x="38767" y="23997"/>
                    <a:pt x="4953" y="35237"/>
                    <a:pt x="0" y="39999"/>
                  </a:cubicBezTo>
                  <a:cubicBezTo>
                    <a:pt x="13221" y="10548"/>
                    <a:pt x="45396" y="-5483"/>
                    <a:pt x="76867" y="170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0" name="Google Shape;770;p24"/>
            <p:cNvSpPr/>
            <p:nvPr/>
          </p:nvSpPr>
          <p:spPr>
            <a:xfrm>
              <a:off x="5898276" y="1323720"/>
              <a:ext cx="74471" cy="246223"/>
            </a:xfrm>
            <a:custGeom>
              <a:avLst/>
              <a:gdLst/>
              <a:ahLst/>
              <a:cxnLst/>
              <a:rect l="l" t="t" r="r" b="b"/>
              <a:pathLst>
                <a:path w="93089" h="307779" extrusionOk="0">
                  <a:moveTo>
                    <a:pt x="39367" y="248524"/>
                  </a:moveTo>
                  <a:cubicBezTo>
                    <a:pt x="45177" y="212329"/>
                    <a:pt x="56036" y="188898"/>
                    <a:pt x="50988" y="168990"/>
                  </a:cubicBezTo>
                  <a:cubicBezTo>
                    <a:pt x="39739" y="128738"/>
                    <a:pt x="25013" y="89542"/>
                    <a:pt x="6982" y="51833"/>
                  </a:cubicBezTo>
                  <a:cubicBezTo>
                    <a:pt x="-4448" y="29354"/>
                    <a:pt x="-924" y="13733"/>
                    <a:pt x="10887" y="4779"/>
                  </a:cubicBezTo>
                  <a:cubicBezTo>
                    <a:pt x="24222" y="-4746"/>
                    <a:pt x="36891" y="-840"/>
                    <a:pt x="48987" y="23829"/>
                  </a:cubicBezTo>
                  <a:cubicBezTo>
                    <a:pt x="64132" y="55167"/>
                    <a:pt x="81086" y="87361"/>
                    <a:pt x="89373" y="134034"/>
                  </a:cubicBezTo>
                  <a:cubicBezTo>
                    <a:pt x="94688" y="164228"/>
                    <a:pt x="94298" y="195136"/>
                    <a:pt x="88230" y="225188"/>
                  </a:cubicBezTo>
                  <a:cubicBezTo>
                    <a:pt x="83087" y="257668"/>
                    <a:pt x="72800" y="275956"/>
                    <a:pt x="60513" y="306436"/>
                  </a:cubicBezTo>
                  <a:cubicBezTo>
                    <a:pt x="57084" y="315199"/>
                    <a:pt x="34414" y="279385"/>
                    <a:pt x="39367" y="24852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1" name="Google Shape;771;p24"/>
            <p:cNvSpPr/>
            <p:nvPr/>
          </p:nvSpPr>
          <p:spPr>
            <a:xfrm>
              <a:off x="5831068" y="2061801"/>
              <a:ext cx="86995" cy="66513"/>
            </a:xfrm>
            <a:custGeom>
              <a:avLst/>
              <a:gdLst/>
              <a:ahLst/>
              <a:cxnLst/>
              <a:rect l="l" t="t" r="r" b="b"/>
              <a:pathLst>
                <a:path w="108744" h="83141" extrusionOk="0">
                  <a:moveTo>
                    <a:pt x="100855" y="2"/>
                  </a:moveTo>
                  <a:cubicBezTo>
                    <a:pt x="87806" y="10575"/>
                    <a:pt x="67423" y="3241"/>
                    <a:pt x="66470" y="4194"/>
                  </a:cubicBezTo>
                  <a:cubicBezTo>
                    <a:pt x="51297" y="17281"/>
                    <a:pt x="35400" y="29492"/>
                    <a:pt x="18845" y="40769"/>
                  </a:cubicBezTo>
                  <a:cubicBezTo>
                    <a:pt x="10654" y="47151"/>
                    <a:pt x="-2014" y="55724"/>
                    <a:pt x="271" y="68106"/>
                  </a:cubicBezTo>
                  <a:cubicBezTo>
                    <a:pt x="4367" y="90109"/>
                    <a:pt x="39610" y="83346"/>
                    <a:pt x="52945" y="76584"/>
                  </a:cubicBezTo>
                  <a:cubicBezTo>
                    <a:pt x="66280" y="69821"/>
                    <a:pt x="77043" y="58677"/>
                    <a:pt x="89616" y="50866"/>
                  </a:cubicBezTo>
                  <a:cubicBezTo>
                    <a:pt x="98665" y="45246"/>
                    <a:pt x="107428" y="42389"/>
                    <a:pt x="108666" y="31054"/>
                  </a:cubicBezTo>
                  <a:cubicBezTo>
                    <a:pt x="109523" y="24196"/>
                    <a:pt x="103142" y="-283"/>
                    <a:pt x="100855" y="2"/>
                  </a:cubicBezTo>
                  <a:close/>
                </a:path>
              </a:pathLst>
            </a:custGeom>
            <a:solidFill>
              <a:srgbClr val="98A98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2" name="Google Shape;772;p24"/>
            <p:cNvSpPr/>
            <p:nvPr/>
          </p:nvSpPr>
          <p:spPr>
            <a:xfrm>
              <a:off x="5831514" y="2082973"/>
              <a:ext cx="86563" cy="44990"/>
            </a:xfrm>
            <a:custGeom>
              <a:avLst/>
              <a:gdLst/>
              <a:ahLst/>
              <a:cxnLst/>
              <a:rect l="l" t="t" r="r" b="b"/>
              <a:pathLst>
                <a:path w="108204" h="56238" extrusionOk="0">
                  <a:moveTo>
                    <a:pt x="107918" y="0"/>
                  </a:moveTo>
                  <a:cubicBezTo>
                    <a:pt x="106204" y="10859"/>
                    <a:pt x="97536" y="13907"/>
                    <a:pt x="88868" y="19050"/>
                  </a:cubicBezTo>
                  <a:cubicBezTo>
                    <a:pt x="76105" y="26956"/>
                    <a:pt x="64865" y="38100"/>
                    <a:pt x="51530" y="45149"/>
                  </a:cubicBezTo>
                  <a:cubicBezTo>
                    <a:pt x="38195" y="52197"/>
                    <a:pt x="8573" y="57531"/>
                    <a:pt x="0" y="41815"/>
                  </a:cubicBezTo>
                  <a:cubicBezTo>
                    <a:pt x="4667" y="63056"/>
                    <a:pt x="39338" y="56388"/>
                    <a:pt x="52483" y="49721"/>
                  </a:cubicBezTo>
                  <a:cubicBezTo>
                    <a:pt x="65627" y="43053"/>
                    <a:pt x="76581" y="31814"/>
                    <a:pt x="89154" y="24003"/>
                  </a:cubicBezTo>
                  <a:cubicBezTo>
                    <a:pt x="98203" y="18383"/>
                    <a:pt x="106966" y="15526"/>
                    <a:pt x="108204" y="4191"/>
                  </a:cubicBezTo>
                  <a:cubicBezTo>
                    <a:pt x="108214" y="2791"/>
                    <a:pt x="108118" y="1391"/>
                    <a:pt x="107918" y="0"/>
                  </a:cubicBezTo>
                  <a:close/>
                </a:path>
              </a:pathLst>
            </a:custGeom>
            <a:solidFill>
              <a:srgbClr val="BC98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3" name="Google Shape;773;p24"/>
            <p:cNvSpPr/>
            <p:nvPr/>
          </p:nvSpPr>
          <p:spPr>
            <a:xfrm>
              <a:off x="5764925" y="2047104"/>
              <a:ext cx="79862" cy="61873"/>
            </a:xfrm>
            <a:custGeom>
              <a:avLst/>
              <a:gdLst/>
              <a:ahLst/>
              <a:cxnLst/>
              <a:rect l="l" t="t" r="r" b="b"/>
              <a:pathLst>
                <a:path w="99827" h="77341" extrusionOk="0">
                  <a:moveTo>
                    <a:pt x="91860" y="1"/>
                  </a:moveTo>
                  <a:cubicBezTo>
                    <a:pt x="79954" y="9526"/>
                    <a:pt x="61856" y="4288"/>
                    <a:pt x="60999" y="5240"/>
                  </a:cubicBezTo>
                  <a:cubicBezTo>
                    <a:pt x="47045" y="17146"/>
                    <a:pt x="32453" y="28281"/>
                    <a:pt x="17279" y="38578"/>
                  </a:cubicBezTo>
                  <a:cubicBezTo>
                    <a:pt x="9754" y="44388"/>
                    <a:pt x="-1771" y="52294"/>
                    <a:pt x="229" y="63533"/>
                  </a:cubicBezTo>
                  <a:cubicBezTo>
                    <a:pt x="4040" y="83726"/>
                    <a:pt x="36329" y="77535"/>
                    <a:pt x="48521" y="71344"/>
                  </a:cubicBezTo>
                  <a:cubicBezTo>
                    <a:pt x="60713" y="65152"/>
                    <a:pt x="70619" y="54961"/>
                    <a:pt x="82145" y="47817"/>
                  </a:cubicBezTo>
                  <a:cubicBezTo>
                    <a:pt x="90336" y="42673"/>
                    <a:pt x="98433" y="40006"/>
                    <a:pt x="99766" y="29624"/>
                  </a:cubicBezTo>
                  <a:cubicBezTo>
                    <a:pt x="100528" y="23338"/>
                    <a:pt x="94051" y="-189"/>
                    <a:pt x="91860" y="1"/>
                  </a:cubicBezTo>
                  <a:close/>
                </a:path>
              </a:pathLst>
            </a:custGeom>
            <a:solidFill>
              <a:srgbClr val="98A98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4" name="Google Shape;774;p24"/>
            <p:cNvSpPr/>
            <p:nvPr/>
          </p:nvSpPr>
          <p:spPr>
            <a:xfrm>
              <a:off x="5764880" y="2067438"/>
              <a:ext cx="79629" cy="41383"/>
            </a:xfrm>
            <a:custGeom>
              <a:avLst/>
              <a:gdLst/>
              <a:ahLst/>
              <a:cxnLst/>
              <a:rect l="l" t="t" r="r" b="b"/>
              <a:pathLst>
                <a:path w="99536" h="51729" extrusionOk="0">
                  <a:moveTo>
                    <a:pt x="99536" y="0"/>
                  </a:moveTo>
                  <a:cubicBezTo>
                    <a:pt x="97917" y="10001"/>
                    <a:pt x="90011" y="12668"/>
                    <a:pt x="81820" y="17812"/>
                  </a:cubicBezTo>
                  <a:cubicBezTo>
                    <a:pt x="70104" y="25051"/>
                    <a:pt x="59817" y="35528"/>
                    <a:pt x="47625" y="41720"/>
                  </a:cubicBezTo>
                  <a:cubicBezTo>
                    <a:pt x="35433" y="47911"/>
                    <a:pt x="8287" y="53054"/>
                    <a:pt x="0" y="38671"/>
                  </a:cubicBezTo>
                  <a:cubicBezTo>
                    <a:pt x="4286" y="57721"/>
                    <a:pt x="36004" y="52006"/>
                    <a:pt x="47625" y="45911"/>
                  </a:cubicBezTo>
                  <a:cubicBezTo>
                    <a:pt x="59246" y="39814"/>
                    <a:pt x="69723" y="29528"/>
                    <a:pt x="81248" y="22384"/>
                  </a:cubicBezTo>
                  <a:cubicBezTo>
                    <a:pt x="89440" y="17240"/>
                    <a:pt x="97536" y="14573"/>
                    <a:pt x="98870" y="4191"/>
                  </a:cubicBezTo>
                  <a:cubicBezTo>
                    <a:pt x="99222" y="2819"/>
                    <a:pt x="99441" y="1419"/>
                    <a:pt x="99536" y="0"/>
                  </a:cubicBezTo>
                  <a:close/>
                </a:path>
              </a:pathLst>
            </a:custGeom>
            <a:solidFill>
              <a:srgbClr val="BC98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5" name="Google Shape;775;p24"/>
            <p:cNvSpPr/>
            <p:nvPr/>
          </p:nvSpPr>
          <p:spPr>
            <a:xfrm>
              <a:off x="5777722" y="1472916"/>
              <a:ext cx="170454" cy="595560"/>
            </a:xfrm>
            <a:custGeom>
              <a:avLst/>
              <a:gdLst/>
              <a:ahLst/>
              <a:cxnLst/>
              <a:rect l="l" t="t" r="r" b="b"/>
              <a:pathLst>
                <a:path w="213068" h="744450" extrusionOk="0">
                  <a:moveTo>
                    <a:pt x="5465" y="110490"/>
                  </a:moveTo>
                  <a:cubicBezTo>
                    <a:pt x="11276" y="65437"/>
                    <a:pt x="27849" y="0"/>
                    <a:pt x="27849" y="0"/>
                  </a:cubicBezTo>
                  <a:cubicBezTo>
                    <a:pt x="43546" y="7372"/>
                    <a:pt x="60529" y="11611"/>
                    <a:pt x="77855" y="12478"/>
                  </a:cubicBezTo>
                  <a:cubicBezTo>
                    <a:pt x="103211" y="12316"/>
                    <a:pt x="128490" y="9830"/>
                    <a:pt x="153388" y="5048"/>
                  </a:cubicBezTo>
                  <a:cubicBezTo>
                    <a:pt x="161532" y="19269"/>
                    <a:pt x="170429" y="33033"/>
                    <a:pt x="180059" y="46291"/>
                  </a:cubicBezTo>
                  <a:cubicBezTo>
                    <a:pt x="193012" y="64294"/>
                    <a:pt x="218159" y="103441"/>
                    <a:pt x="212158" y="172879"/>
                  </a:cubicBezTo>
                  <a:cubicBezTo>
                    <a:pt x="208253" y="217932"/>
                    <a:pt x="182916" y="409480"/>
                    <a:pt x="182916" y="409480"/>
                  </a:cubicBezTo>
                  <a:cubicBezTo>
                    <a:pt x="192755" y="441693"/>
                    <a:pt x="197985" y="475145"/>
                    <a:pt x="198442" y="508826"/>
                  </a:cubicBezTo>
                  <a:cubicBezTo>
                    <a:pt x="196156" y="548821"/>
                    <a:pt x="190869" y="588588"/>
                    <a:pt x="182630" y="627793"/>
                  </a:cubicBezTo>
                  <a:lnTo>
                    <a:pt x="167581" y="736568"/>
                  </a:lnTo>
                  <a:cubicBezTo>
                    <a:pt x="167581" y="736568"/>
                    <a:pt x="147483" y="751046"/>
                    <a:pt x="133195" y="740759"/>
                  </a:cubicBezTo>
                  <a:lnTo>
                    <a:pt x="135005" y="634365"/>
                  </a:lnTo>
                  <a:cubicBezTo>
                    <a:pt x="133291" y="608362"/>
                    <a:pt x="130719" y="569976"/>
                    <a:pt x="129004" y="545402"/>
                  </a:cubicBezTo>
                  <a:cubicBezTo>
                    <a:pt x="126337" y="505492"/>
                    <a:pt x="119479" y="442055"/>
                    <a:pt x="117098" y="426148"/>
                  </a:cubicBezTo>
                  <a:cubicBezTo>
                    <a:pt x="114717" y="410242"/>
                    <a:pt x="109954" y="382619"/>
                    <a:pt x="107573" y="351568"/>
                  </a:cubicBezTo>
                  <a:cubicBezTo>
                    <a:pt x="105192" y="320516"/>
                    <a:pt x="93476" y="162973"/>
                    <a:pt x="93476" y="162973"/>
                  </a:cubicBezTo>
                  <a:lnTo>
                    <a:pt x="91857" y="192500"/>
                  </a:lnTo>
                  <a:cubicBezTo>
                    <a:pt x="91857" y="192500"/>
                    <a:pt x="90238" y="240125"/>
                    <a:pt x="83380" y="299561"/>
                  </a:cubicBezTo>
                  <a:cubicBezTo>
                    <a:pt x="76522" y="358997"/>
                    <a:pt x="73855" y="385286"/>
                    <a:pt x="73855" y="385286"/>
                  </a:cubicBezTo>
                  <a:cubicBezTo>
                    <a:pt x="80370" y="397183"/>
                    <a:pt x="84932" y="410042"/>
                    <a:pt x="87380" y="423386"/>
                  </a:cubicBezTo>
                  <a:cubicBezTo>
                    <a:pt x="88619" y="436150"/>
                    <a:pt x="103192" y="537686"/>
                    <a:pt x="94429" y="588740"/>
                  </a:cubicBezTo>
                  <a:lnTo>
                    <a:pt x="76712" y="719138"/>
                  </a:lnTo>
                  <a:cubicBezTo>
                    <a:pt x="67645" y="725376"/>
                    <a:pt x="56138" y="726900"/>
                    <a:pt x="45756" y="723233"/>
                  </a:cubicBezTo>
                  <a:lnTo>
                    <a:pt x="35183" y="591407"/>
                  </a:lnTo>
                  <a:cubicBezTo>
                    <a:pt x="28135" y="541211"/>
                    <a:pt x="13180" y="434912"/>
                    <a:pt x="10895" y="421100"/>
                  </a:cubicBezTo>
                  <a:cubicBezTo>
                    <a:pt x="5808" y="393268"/>
                    <a:pt x="2817" y="365084"/>
                    <a:pt x="1941" y="336804"/>
                  </a:cubicBezTo>
                  <a:cubicBezTo>
                    <a:pt x="-1583" y="279749"/>
                    <a:pt x="-250" y="155543"/>
                    <a:pt x="5465" y="11049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6" name="Google Shape;776;p24"/>
            <p:cNvSpPr/>
            <p:nvPr/>
          </p:nvSpPr>
          <p:spPr>
            <a:xfrm>
              <a:off x="5770564" y="1458904"/>
              <a:ext cx="181538" cy="396087"/>
            </a:xfrm>
            <a:custGeom>
              <a:avLst/>
              <a:gdLst/>
              <a:ahLst/>
              <a:cxnLst/>
              <a:rect l="l" t="t" r="r" b="b"/>
              <a:pathLst>
                <a:path w="226922" h="495109" extrusionOk="0">
                  <a:moveTo>
                    <a:pt x="162435" y="6001"/>
                  </a:moveTo>
                  <a:lnTo>
                    <a:pt x="201202" y="83915"/>
                  </a:lnTo>
                  <a:cubicBezTo>
                    <a:pt x="201202" y="83915"/>
                    <a:pt x="260447" y="170593"/>
                    <a:pt x="199106" y="393287"/>
                  </a:cubicBezTo>
                  <a:lnTo>
                    <a:pt x="210631" y="461963"/>
                  </a:lnTo>
                  <a:cubicBezTo>
                    <a:pt x="210631" y="461963"/>
                    <a:pt x="94522" y="536543"/>
                    <a:pt x="16798" y="461963"/>
                  </a:cubicBezTo>
                  <a:cubicBezTo>
                    <a:pt x="16798" y="461963"/>
                    <a:pt x="-10158" y="256127"/>
                    <a:pt x="4224" y="161258"/>
                  </a:cubicBezTo>
                  <a:cubicBezTo>
                    <a:pt x="12149" y="106661"/>
                    <a:pt x="24246" y="52749"/>
                    <a:pt x="40420" y="0"/>
                  </a:cubicBezTo>
                  <a:cubicBezTo>
                    <a:pt x="40420" y="0"/>
                    <a:pt x="59470" y="21050"/>
                    <a:pt x="157291" y="7144"/>
                  </a:cubicBezTo>
                </a:path>
              </a:pathLst>
            </a:custGeom>
            <a:gradFill>
              <a:gsLst>
                <a:gs pos="0">
                  <a:srgbClr val="BC9855"/>
                </a:gs>
                <a:gs pos="100000">
                  <a:srgbClr val="BC9855"/>
                </a:gs>
              </a:gsLst>
              <a:lin ang="16198662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7" name="Google Shape;777;p24"/>
            <p:cNvSpPr/>
            <p:nvPr/>
          </p:nvSpPr>
          <p:spPr>
            <a:xfrm>
              <a:off x="5895126" y="1321170"/>
              <a:ext cx="61010" cy="76023"/>
            </a:xfrm>
            <a:custGeom>
              <a:avLst/>
              <a:gdLst/>
              <a:ahLst/>
              <a:cxnLst/>
              <a:rect l="l" t="t" r="r" b="b"/>
              <a:pathLst>
                <a:path w="76263" h="95029" extrusionOk="0">
                  <a:moveTo>
                    <a:pt x="76263" y="71216"/>
                  </a:moveTo>
                  <a:cubicBezTo>
                    <a:pt x="76263" y="71216"/>
                    <a:pt x="49307" y="98076"/>
                    <a:pt x="17303" y="94743"/>
                  </a:cubicBezTo>
                  <a:lnTo>
                    <a:pt x="1968" y="42165"/>
                  </a:lnTo>
                  <a:cubicBezTo>
                    <a:pt x="1968" y="42165"/>
                    <a:pt x="-7557" y="14828"/>
                    <a:pt x="15303" y="2826"/>
                  </a:cubicBezTo>
                  <a:cubicBezTo>
                    <a:pt x="38163" y="-9175"/>
                    <a:pt x="62833" y="17685"/>
                    <a:pt x="76263" y="71216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8" name="Google Shape;778;p24"/>
            <p:cNvSpPr/>
            <p:nvPr/>
          </p:nvSpPr>
          <p:spPr>
            <a:xfrm>
              <a:off x="5777141" y="1300603"/>
              <a:ext cx="50825" cy="53396"/>
            </a:xfrm>
            <a:custGeom>
              <a:avLst/>
              <a:gdLst/>
              <a:ahLst/>
              <a:cxnLst/>
              <a:rect l="l" t="t" r="r" b="b"/>
              <a:pathLst>
                <a:path w="63531" h="66745" extrusionOk="0">
                  <a:moveTo>
                    <a:pt x="63532" y="451"/>
                  </a:moveTo>
                  <a:cubicBezTo>
                    <a:pt x="63532" y="451"/>
                    <a:pt x="32671" y="-9074"/>
                    <a:pt x="0" y="59411"/>
                  </a:cubicBezTo>
                  <a:lnTo>
                    <a:pt x="12192" y="66745"/>
                  </a:lnTo>
                  <a:cubicBezTo>
                    <a:pt x="27499" y="43304"/>
                    <a:pt x="44663" y="21130"/>
                    <a:pt x="63532" y="45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CFB2"/>
            </a:gs>
            <a:gs pos="66000">
              <a:srgbClr val="98A988"/>
            </a:gs>
            <a:gs pos="100000">
              <a:srgbClr val="98A988"/>
            </a:gs>
          </a:gsLst>
          <a:lin ang="16198662" scaled="0"/>
        </a:gradFill>
        <a:effectLst/>
      </p:bgPr>
    </p:bg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3"/>
          <p:cNvSpPr txBox="1">
            <a:spLocks noGrp="1"/>
          </p:cNvSpPr>
          <p:nvPr>
            <p:ph type="title" idx="4294967295"/>
          </p:nvPr>
        </p:nvSpPr>
        <p:spPr>
          <a:xfrm>
            <a:off x="566000" y="123753"/>
            <a:ext cx="2822100" cy="47487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rgbClr val="000000"/>
                </a:solidFill>
                <a:latin typeface="Arima Madurai Medium"/>
                <a:ea typeface="Arima Madurai Medium"/>
                <a:cs typeface="Arima Madurai Medium"/>
                <a:sym typeface="Arima Madurai Medium"/>
              </a:rPr>
              <a:t>Outline</a:t>
            </a:r>
            <a:endParaRPr sz="4000" dirty="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</p:txBody>
      </p:sp>
      <p:sp>
        <p:nvSpPr>
          <p:cNvPr id="346" name="Google Shape;346;p13"/>
          <p:cNvSpPr txBox="1">
            <a:spLocks noGrp="1"/>
          </p:cNvSpPr>
          <p:nvPr>
            <p:ph type="sldNum" idx="12"/>
          </p:nvPr>
        </p:nvSpPr>
        <p:spPr>
          <a:xfrm>
            <a:off x="8706150" y="4581850"/>
            <a:ext cx="4299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20232D"/>
                </a:solidFill>
              </a:rPr>
              <a:t>2</a:t>
            </a:fld>
            <a:endParaRPr>
              <a:solidFill>
                <a:srgbClr val="20232D"/>
              </a:solidFill>
            </a:endParaRPr>
          </a:p>
        </p:txBody>
      </p:sp>
      <p:sp>
        <p:nvSpPr>
          <p:cNvPr id="347" name="Google Shape;347;p13"/>
          <p:cNvSpPr/>
          <p:nvPr/>
        </p:nvSpPr>
        <p:spPr>
          <a:xfrm>
            <a:off x="512881" y="598625"/>
            <a:ext cx="41877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What is KANRI?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348" name="Google Shape;348;p13"/>
          <p:cNvSpPr/>
          <p:nvPr/>
        </p:nvSpPr>
        <p:spPr>
          <a:xfrm>
            <a:off x="512881" y="1248250"/>
            <a:ext cx="41877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FC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Why KANRI?</a:t>
            </a:r>
            <a:endParaRPr/>
          </a:p>
        </p:txBody>
      </p:sp>
      <p:sp>
        <p:nvSpPr>
          <p:cNvPr id="349" name="Google Shape;349;p13"/>
          <p:cNvSpPr/>
          <p:nvPr/>
        </p:nvSpPr>
        <p:spPr>
          <a:xfrm>
            <a:off x="512881" y="1897875"/>
            <a:ext cx="41877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Features</a:t>
            </a:r>
            <a:endParaRPr/>
          </a:p>
        </p:txBody>
      </p:sp>
      <p:pic>
        <p:nvPicPr>
          <p:cNvPr id="350" name="Google Shape;35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700" y="3149824"/>
            <a:ext cx="2001450" cy="2001475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13"/>
          <p:cNvSpPr/>
          <p:nvPr/>
        </p:nvSpPr>
        <p:spPr>
          <a:xfrm>
            <a:off x="512881" y="2547500"/>
            <a:ext cx="41877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FC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What is KANRI built on?</a:t>
            </a:r>
            <a:endParaRPr/>
          </a:p>
        </p:txBody>
      </p:sp>
      <p:sp>
        <p:nvSpPr>
          <p:cNvPr id="352" name="Google Shape;352;p13"/>
          <p:cNvSpPr/>
          <p:nvPr/>
        </p:nvSpPr>
        <p:spPr>
          <a:xfrm>
            <a:off x="512881" y="3197125"/>
            <a:ext cx="41877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Why using these techniques?</a:t>
            </a:r>
            <a:endParaRPr/>
          </a:p>
        </p:txBody>
      </p:sp>
      <p:sp>
        <p:nvSpPr>
          <p:cNvPr id="353" name="Google Shape;353;p13"/>
          <p:cNvSpPr/>
          <p:nvPr/>
        </p:nvSpPr>
        <p:spPr>
          <a:xfrm>
            <a:off x="512881" y="3846750"/>
            <a:ext cx="41877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FC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KANRI contents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354" name="Google Shape;354;p13"/>
          <p:cNvSpPr/>
          <p:nvPr/>
        </p:nvSpPr>
        <p:spPr>
          <a:xfrm>
            <a:off x="512881" y="4469675"/>
            <a:ext cx="41877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Future Work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CFB2"/>
            </a:gs>
            <a:gs pos="100000">
              <a:srgbClr val="BFCFB2"/>
            </a:gs>
            <a:gs pos="100000">
              <a:srgbClr val="98A988"/>
            </a:gs>
          </a:gsLst>
          <a:lin ang="16198662" scaled="0"/>
        </a:gradFill>
        <a:effectLst/>
      </p:bgPr>
    </p:bg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4"/>
          <p:cNvSpPr txBox="1">
            <a:spLocks noGrp="1"/>
          </p:cNvSpPr>
          <p:nvPr>
            <p:ph type="ctrTitle" idx="4294967295"/>
          </p:nvPr>
        </p:nvSpPr>
        <p:spPr>
          <a:xfrm>
            <a:off x="577800" y="1401475"/>
            <a:ext cx="4559700" cy="56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000000"/>
                </a:solidFill>
                <a:latin typeface="Arima Madurai Medium"/>
                <a:ea typeface="Arima Madurai Medium"/>
                <a:cs typeface="Arima Madurai Medium"/>
                <a:sym typeface="Arima Madurai Medium"/>
              </a:rPr>
              <a:t>What is KANRI?</a:t>
            </a: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</p:txBody>
      </p:sp>
      <p:sp>
        <p:nvSpPr>
          <p:cNvPr id="360" name="Google Shape;360;p14"/>
          <p:cNvSpPr txBox="1">
            <a:spLocks noGrp="1"/>
          </p:cNvSpPr>
          <p:nvPr>
            <p:ph type="subTitle" idx="4294967295"/>
          </p:nvPr>
        </p:nvSpPr>
        <p:spPr>
          <a:xfrm>
            <a:off x="685800" y="2494429"/>
            <a:ext cx="4343700" cy="99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0000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It is an Android application serving in the field of project management and task organization. </a:t>
            </a:r>
            <a:endParaRPr sz="1800">
              <a:solidFill>
                <a:srgbClr val="000000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361" name="Google Shape;361;p14"/>
          <p:cNvSpPr txBox="1">
            <a:spLocks noGrp="1"/>
          </p:cNvSpPr>
          <p:nvPr>
            <p:ph type="sldNum" idx="12"/>
          </p:nvPr>
        </p:nvSpPr>
        <p:spPr>
          <a:xfrm>
            <a:off x="8706150" y="4581850"/>
            <a:ext cx="4299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20232D"/>
                </a:solidFill>
              </a:rPr>
              <a:t>3</a:t>
            </a:fld>
            <a:endParaRPr>
              <a:solidFill>
                <a:srgbClr val="20232D"/>
              </a:solidFill>
            </a:endParaRPr>
          </a:p>
        </p:txBody>
      </p:sp>
      <p:pic>
        <p:nvPicPr>
          <p:cNvPr id="362" name="Google Shape;362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7600" y="1173450"/>
            <a:ext cx="2796600" cy="27966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363" name="Google Shape;363;p14"/>
          <p:cNvGrpSpPr/>
          <p:nvPr/>
        </p:nvGrpSpPr>
        <p:grpSpPr>
          <a:xfrm>
            <a:off x="7479302" y="1963085"/>
            <a:ext cx="885996" cy="2673675"/>
            <a:chOff x="5678143" y="1151382"/>
            <a:chExt cx="345795" cy="1043508"/>
          </a:xfrm>
        </p:grpSpPr>
        <p:sp>
          <p:nvSpPr>
            <p:cNvPr id="364" name="Google Shape;364;p14"/>
            <p:cNvSpPr/>
            <p:nvPr/>
          </p:nvSpPr>
          <p:spPr>
            <a:xfrm>
              <a:off x="5678143" y="1995246"/>
              <a:ext cx="345795" cy="199644"/>
            </a:xfrm>
            <a:custGeom>
              <a:avLst/>
              <a:gdLst/>
              <a:ahLst/>
              <a:cxnLst/>
              <a:rect l="l" t="t" r="r" b="b"/>
              <a:pathLst>
                <a:path w="432244" h="249555" extrusionOk="0">
                  <a:moveTo>
                    <a:pt x="432245" y="124778"/>
                  </a:moveTo>
                  <a:cubicBezTo>
                    <a:pt x="432245" y="193690"/>
                    <a:pt x="335483" y="249555"/>
                    <a:pt x="216122" y="249555"/>
                  </a:cubicBezTo>
                  <a:cubicBezTo>
                    <a:pt x="96761" y="249555"/>
                    <a:pt x="0" y="193690"/>
                    <a:pt x="0" y="124778"/>
                  </a:cubicBezTo>
                  <a:cubicBezTo>
                    <a:pt x="0" y="55865"/>
                    <a:pt x="96761" y="0"/>
                    <a:pt x="216122" y="0"/>
                  </a:cubicBezTo>
                  <a:cubicBezTo>
                    <a:pt x="335483" y="0"/>
                    <a:pt x="432245" y="55865"/>
                    <a:pt x="432245" y="12477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" name="Google Shape;365;p14"/>
            <p:cNvSpPr/>
            <p:nvPr/>
          </p:nvSpPr>
          <p:spPr>
            <a:xfrm>
              <a:off x="5781662" y="1153715"/>
              <a:ext cx="174078" cy="254926"/>
            </a:xfrm>
            <a:custGeom>
              <a:avLst/>
              <a:gdLst/>
              <a:ahLst/>
              <a:cxnLst/>
              <a:rect l="l" t="t" r="r" b="b"/>
              <a:pathLst>
                <a:path w="217597" h="318657" extrusionOk="0">
                  <a:moveTo>
                    <a:pt x="77117" y="10535"/>
                  </a:moveTo>
                  <a:cubicBezTo>
                    <a:pt x="85785" y="-3371"/>
                    <a:pt x="151983" y="-12515"/>
                    <a:pt x="173796" y="43587"/>
                  </a:cubicBezTo>
                  <a:cubicBezTo>
                    <a:pt x="181987" y="64828"/>
                    <a:pt x="180749" y="119216"/>
                    <a:pt x="187702" y="153315"/>
                  </a:cubicBezTo>
                  <a:cubicBezTo>
                    <a:pt x="194655" y="187415"/>
                    <a:pt x="210848" y="206846"/>
                    <a:pt x="216277" y="234563"/>
                  </a:cubicBezTo>
                  <a:cubicBezTo>
                    <a:pt x="221706" y="262281"/>
                    <a:pt x="212658" y="308668"/>
                    <a:pt x="145888" y="316954"/>
                  </a:cubicBezTo>
                  <a:cubicBezTo>
                    <a:pt x="79117" y="325241"/>
                    <a:pt x="27778" y="301715"/>
                    <a:pt x="11966" y="280379"/>
                  </a:cubicBezTo>
                  <a:cubicBezTo>
                    <a:pt x="-3845" y="259043"/>
                    <a:pt x="-4131" y="213704"/>
                    <a:pt x="11966" y="189605"/>
                  </a:cubicBezTo>
                  <a:cubicBezTo>
                    <a:pt x="28063" y="165507"/>
                    <a:pt x="40541" y="145505"/>
                    <a:pt x="40541" y="1134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Google Shape;366;p14"/>
            <p:cNvSpPr/>
            <p:nvPr/>
          </p:nvSpPr>
          <p:spPr>
            <a:xfrm>
              <a:off x="5776639" y="1337053"/>
              <a:ext cx="32518" cy="188360"/>
            </a:xfrm>
            <a:custGeom>
              <a:avLst/>
              <a:gdLst/>
              <a:ahLst/>
              <a:cxnLst/>
              <a:rect l="l" t="t" r="r" b="b"/>
              <a:pathLst>
                <a:path w="40647" h="235450" extrusionOk="0">
                  <a:moveTo>
                    <a:pt x="4152" y="15917"/>
                  </a:moveTo>
                  <a:cubicBezTo>
                    <a:pt x="4152" y="15917"/>
                    <a:pt x="-11564" y="127074"/>
                    <a:pt x="18154" y="205274"/>
                  </a:cubicBezTo>
                  <a:cubicBezTo>
                    <a:pt x="47872" y="283474"/>
                    <a:pt x="39585" y="184986"/>
                    <a:pt x="39585" y="184986"/>
                  </a:cubicBezTo>
                  <a:lnTo>
                    <a:pt x="32442" y="161554"/>
                  </a:lnTo>
                  <a:cubicBezTo>
                    <a:pt x="32442" y="161554"/>
                    <a:pt x="26536" y="71067"/>
                    <a:pt x="29013" y="48873"/>
                  </a:cubicBezTo>
                  <a:cubicBezTo>
                    <a:pt x="31489" y="26680"/>
                    <a:pt x="30918" y="7630"/>
                    <a:pt x="32442" y="5820"/>
                  </a:cubicBezTo>
                  <a:cubicBezTo>
                    <a:pt x="33966" y="4011"/>
                    <a:pt x="26632" y="486"/>
                    <a:pt x="23488" y="10"/>
                  </a:cubicBezTo>
                  <a:cubicBezTo>
                    <a:pt x="20345" y="-466"/>
                    <a:pt x="4152" y="15917"/>
                    <a:pt x="4152" y="15917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14"/>
            <p:cNvSpPr/>
            <p:nvPr/>
          </p:nvSpPr>
          <p:spPr>
            <a:xfrm>
              <a:off x="5795186" y="1151382"/>
              <a:ext cx="83137" cy="102663"/>
            </a:xfrm>
            <a:custGeom>
              <a:avLst/>
              <a:gdLst/>
              <a:ahLst/>
              <a:cxnLst/>
              <a:rect l="l" t="t" r="r" b="b"/>
              <a:pathLst>
                <a:path w="103921" h="128329" extrusionOk="0">
                  <a:moveTo>
                    <a:pt x="103921" y="3833"/>
                  </a:moveTo>
                  <a:cubicBezTo>
                    <a:pt x="103921" y="3833"/>
                    <a:pt x="54105" y="-10550"/>
                    <a:pt x="23911" y="16406"/>
                  </a:cubicBezTo>
                  <a:cubicBezTo>
                    <a:pt x="3585" y="35104"/>
                    <a:pt x="-4645" y="63564"/>
                    <a:pt x="2575" y="90225"/>
                  </a:cubicBezTo>
                  <a:cubicBezTo>
                    <a:pt x="6576" y="105941"/>
                    <a:pt x="14672" y="127468"/>
                    <a:pt x="27150" y="128325"/>
                  </a:cubicBezTo>
                  <a:cubicBezTo>
                    <a:pt x="39627" y="129182"/>
                    <a:pt x="103921" y="3833"/>
                    <a:pt x="103921" y="38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" name="Google Shape;368;p14"/>
            <p:cNvSpPr/>
            <p:nvPr/>
          </p:nvSpPr>
          <p:spPr>
            <a:xfrm>
              <a:off x="5811517" y="1263498"/>
              <a:ext cx="102898" cy="115088"/>
            </a:xfrm>
            <a:custGeom>
              <a:avLst/>
              <a:gdLst/>
              <a:ahLst/>
              <a:cxnLst/>
              <a:rect l="l" t="t" r="r" b="b"/>
              <a:pathLst>
                <a:path w="128622" h="143860" extrusionOk="0">
                  <a:moveTo>
                    <a:pt x="102545" y="0"/>
                  </a:moveTo>
                  <a:cubicBezTo>
                    <a:pt x="102545" y="0"/>
                    <a:pt x="99307" y="55531"/>
                    <a:pt x="100355" y="59627"/>
                  </a:cubicBezTo>
                  <a:cubicBezTo>
                    <a:pt x="101402" y="63722"/>
                    <a:pt x="122071" y="67628"/>
                    <a:pt x="127977" y="72485"/>
                  </a:cubicBezTo>
                  <a:cubicBezTo>
                    <a:pt x="133883" y="77343"/>
                    <a:pt x="97783" y="133636"/>
                    <a:pt x="79400" y="142018"/>
                  </a:cubicBezTo>
                  <a:cubicBezTo>
                    <a:pt x="61016" y="150400"/>
                    <a:pt x="4343" y="129064"/>
                    <a:pt x="437" y="100774"/>
                  </a:cubicBezTo>
                  <a:cubicBezTo>
                    <a:pt x="-3182" y="74866"/>
                    <a:pt x="16630" y="54673"/>
                    <a:pt x="24345" y="47625"/>
                  </a:cubicBezTo>
                  <a:cubicBezTo>
                    <a:pt x="29546" y="47282"/>
                    <a:pt x="34765" y="47282"/>
                    <a:pt x="39966" y="47625"/>
                  </a:cubicBezTo>
                  <a:lnTo>
                    <a:pt x="41585" y="20764"/>
                  </a:lnTo>
                  <a:cubicBezTo>
                    <a:pt x="66446" y="11906"/>
                    <a:pt x="102545" y="0"/>
                    <a:pt x="102545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" name="Google Shape;369;p14"/>
            <p:cNvSpPr/>
            <p:nvPr/>
          </p:nvSpPr>
          <p:spPr>
            <a:xfrm>
              <a:off x="5781607" y="1300507"/>
              <a:ext cx="149918" cy="172167"/>
            </a:xfrm>
            <a:custGeom>
              <a:avLst/>
              <a:gdLst/>
              <a:ahLst/>
              <a:cxnLst/>
              <a:rect l="l" t="t" r="r" b="b"/>
              <a:pathLst>
                <a:path w="187397" h="215209" extrusionOk="0">
                  <a:moveTo>
                    <a:pt x="147575" y="18193"/>
                  </a:moveTo>
                  <a:cubicBezTo>
                    <a:pt x="163196" y="20669"/>
                    <a:pt x="181008" y="28956"/>
                    <a:pt x="183485" y="37243"/>
                  </a:cubicBezTo>
                  <a:cubicBezTo>
                    <a:pt x="189933" y="68008"/>
                    <a:pt x="188390" y="99917"/>
                    <a:pt x="179008" y="129921"/>
                  </a:cubicBezTo>
                  <a:cubicBezTo>
                    <a:pt x="165482" y="165640"/>
                    <a:pt x="156434" y="188405"/>
                    <a:pt x="148623" y="203835"/>
                  </a:cubicBezTo>
                  <a:cubicBezTo>
                    <a:pt x="148623" y="203835"/>
                    <a:pt x="81091" y="232410"/>
                    <a:pt x="26703" y="198977"/>
                  </a:cubicBezTo>
                  <a:cubicBezTo>
                    <a:pt x="26703" y="198977"/>
                    <a:pt x="22893" y="160877"/>
                    <a:pt x="22703" y="140208"/>
                  </a:cubicBezTo>
                  <a:cubicBezTo>
                    <a:pt x="-27589" y="96393"/>
                    <a:pt x="15368" y="42291"/>
                    <a:pt x="57945" y="286"/>
                  </a:cubicBezTo>
                  <a:cubicBezTo>
                    <a:pt x="63050" y="-95"/>
                    <a:pt x="68175" y="-95"/>
                    <a:pt x="73280" y="286"/>
                  </a:cubicBezTo>
                  <a:cubicBezTo>
                    <a:pt x="73280" y="286"/>
                    <a:pt x="35180" y="45244"/>
                    <a:pt x="61755" y="70771"/>
                  </a:cubicBezTo>
                  <a:cubicBezTo>
                    <a:pt x="118238" y="53721"/>
                    <a:pt x="129478" y="28384"/>
                    <a:pt x="147575" y="1819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" name="Google Shape;370;p14"/>
            <p:cNvSpPr/>
            <p:nvPr/>
          </p:nvSpPr>
          <p:spPr>
            <a:xfrm>
              <a:off x="5808246" y="1159602"/>
              <a:ext cx="110823" cy="136345"/>
            </a:xfrm>
            <a:custGeom>
              <a:avLst/>
              <a:gdLst/>
              <a:ahLst/>
              <a:cxnLst/>
              <a:rect l="l" t="t" r="r" b="b"/>
              <a:pathLst>
                <a:path w="138529" h="170431" extrusionOk="0">
                  <a:moveTo>
                    <a:pt x="2908" y="60608"/>
                  </a:moveTo>
                  <a:lnTo>
                    <a:pt x="2908" y="60608"/>
                  </a:lnTo>
                  <a:cubicBezTo>
                    <a:pt x="8528" y="24890"/>
                    <a:pt x="34245" y="-2066"/>
                    <a:pt x="71107" y="125"/>
                  </a:cubicBezTo>
                  <a:cubicBezTo>
                    <a:pt x="110150" y="1972"/>
                    <a:pt x="140297" y="35129"/>
                    <a:pt x="138449" y="74172"/>
                  </a:cubicBezTo>
                  <a:cubicBezTo>
                    <a:pt x="137372" y="96775"/>
                    <a:pt x="125552" y="117511"/>
                    <a:pt x="106635" y="129950"/>
                  </a:cubicBezTo>
                  <a:cubicBezTo>
                    <a:pt x="105369" y="135322"/>
                    <a:pt x="103483" y="140533"/>
                    <a:pt x="101016" y="145476"/>
                  </a:cubicBezTo>
                  <a:cubicBezTo>
                    <a:pt x="87966" y="160716"/>
                    <a:pt x="53391" y="170336"/>
                    <a:pt x="41865" y="170432"/>
                  </a:cubicBezTo>
                  <a:cubicBezTo>
                    <a:pt x="32340" y="170432"/>
                    <a:pt x="23482" y="161383"/>
                    <a:pt x="14243" y="146048"/>
                  </a:cubicBezTo>
                  <a:cubicBezTo>
                    <a:pt x="-5093" y="113663"/>
                    <a:pt x="-140" y="78230"/>
                    <a:pt x="2908" y="60608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" name="Google Shape;371;p14"/>
            <p:cNvSpPr/>
            <p:nvPr/>
          </p:nvSpPr>
          <p:spPr>
            <a:xfrm>
              <a:off x="5812703" y="1158869"/>
              <a:ext cx="110779" cy="104694"/>
            </a:xfrm>
            <a:custGeom>
              <a:avLst/>
              <a:gdLst/>
              <a:ahLst/>
              <a:cxnLst/>
              <a:rect l="l" t="t" r="r" b="b"/>
              <a:pathLst>
                <a:path w="138474" h="130867" extrusionOk="0">
                  <a:moveTo>
                    <a:pt x="76867" y="1709"/>
                  </a:moveTo>
                  <a:cubicBezTo>
                    <a:pt x="102679" y="6757"/>
                    <a:pt x="123920" y="13996"/>
                    <a:pt x="130969" y="39332"/>
                  </a:cubicBezTo>
                  <a:cubicBezTo>
                    <a:pt x="135731" y="56858"/>
                    <a:pt x="142018" y="90101"/>
                    <a:pt x="136017" y="104102"/>
                  </a:cubicBezTo>
                  <a:lnTo>
                    <a:pt x="132398" y="114294"/>
                  </a:lnTo>
                  <a:lnTo>
                    <a:pt x="101060" y="130868"/>
                  </a:lnTo>
                  <a:cubicBezTo>
                    <a:pt x="101060" y="130868"/>
                    <a:pt x="86487" y="118676"/>
                    <a:pt x="91059" y="83243"/>
                  </a:cubicBezTo>
                  <a:cubicBezTo>
                    <a:pt x="90850" y="78423"/>
                    <a:pt x="89335" y="73746"/>
                    <a:pt x="86678" y="69717"/>
                  </a:cubicBezTo>
                  <a:cubicBezTo>
                    <a:pt x="84687" y="66364"/>
                    <a:pt x="83211" y="62735"/>
                    <a:pt x="82296" y="58954"/>
                  </a:cubicBezTo>
                  <a:cubicBezTo>
                    <a:pt x="78591" y="49353"/>
                    <a:pt x="71371" y="41514"/>
                    <a:pt x="62103" y="37046"/>
                  </a:cubicBezTo>
                  <a:cubicBezTo>
                    <a:pt x="38767" y="23997"/>
                    <a:pt x="4953" y="35237"/>
                    <a:pt x="0" y="39999"/>
                  </a:cubicBezTo>
                  <a:cubicBezTo>
                    <a:pt x="13221" y="10548"/>
                    <a:pt x="45396" y="-5483"/>
                    <a:pt x="76867" y="170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2" name="Google Shape;372;p14"/>
            <p:cNvSpPr/>
            <p:nvPr/>
          </p:nvSpPr>
          <p:spPr>
            <a:xfrm>
              <a:off x="5898276" y="1323720"/>
              <a:ext cx="74471" cy="246223"/>
            </a:xfrm>
            <a:custGeom>
              <a:avLst/>
              <a:gdLst/>
              <a:ahLst/>
              <a:cxnLst/>
              <a:rect l="l" t="t" r="r" b="b"/>
              <a:pathLst>
                <a:path w="93089" h="307779" extrusionOk="0">
                  <a:moveTo>
                    <a:pt x="39367" y="248524"/>
                  </a:moveTo>
                  <a:cubicBezTo>
                    <a:pt x="45177" y="212329"/>
                    <a:pt x="56036" y="188898"/>
                    <a:pt x="50988" y="168990"/>
                  </a:cubicBezTo>
                  <a:cubicBezTo>
                    <a:pt x="39739" y="128738"/>
                    <a:pt x="25013" y="89542"/>
                    <a:pt x="6982" y="51833"/>
                  </a:cubicBezTo>
                  <a:cubicBezTo>
                    <a:pt x="-4448" y="29354"/>
                    <a:pt x="-924" y="13733"/>
                    <a:pt x="10887" y="4779"/>
                  </a:cubicBezTo>
                  <a:cubicBezTo>
                    <a:pt x="24222" y="-4746"/>
                    <a:pt x="36891" y="-840"/>
                    <a:pt x="48987" y="23829"/>
                  </a:cubicBezTo>
                  <a:cubicBezTo>
                    <a:pt x="64132" y="55167"/>
                    <a:pt x="81086" y="87361"/>
                    <a:pt x="89373" y="134034"/>
                  </a:cubicBezTo>
                  <a:cubicBezTo>
                    <a:pt x="94688" y="164228"/>
                    <a:pt x="94298" y="195136"/>
                    <a:pt x="88230" y="225188"/>
                  </a:cubicBezTo>
                  <a:cubicBezTo>
                    <a:pt x="83087" y="257668"/>
                    <a:pt x="72800" y="275956"/>
                    <a:pt x="60513" y="306436"/>
                  </a:cubicBezTo>
                  <a:cubicBezTo>
                    <a:pt x="57084" y="315199"/>
                    <a:pt x="34414" y="279385"/>
                    <a:pt x="39367" y="24852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" name="Google Shape;373;p14"/>
            <p:cNvSpPr/>
            <p:nvPr/>
          </p:nvSpPr>
          <p:spPr>
            <a:xfrm>
              <a:off x="5831068" y="2061801"/>
              <a:ext cx="86995" cy="66513"/>
            </a:xfrm>
            <a:custGeom>
              <a:avLst/>
              <a:gdLst/>
              <a:ahLst/>
              <a:cxnLst/>
              <a:rect l="l" t="t" r="r" b="b"/>
              <a:pathLst>
                <a:path w="108744" h="83141" extrusionOk="0">
                  <a:moveTo>
                    <a:pt x="100855" y="2"/>
                  </a:moveTo>
                  <a:cubicBezTo>
                    <a:pt x="87806" y="10575"/>
                    <a:pt x="67423" y="3241"/>
                    <a:pt x="66470" y="4194"/>
                  </a:cubicBezTo>
                  <a:cubicBezTo>
                    <a:pt x="51297" y="17281"/>
                    <a:pt x="35400" y="29492"/>
                    <a:pt x="18845" y="40769"/>
                  </a:cubicBezTo>
                  <a:cubicBezTo>
                    <a:pt x="10654" y="47151"/>
                    <a:pt x="-2014" y="55724"/>
                    <a:pt x="271" y="68106"/>
                  </a:cubicBezTo>
                  <a:cubicBezTo>
                    <a:pt x="4367" y="90109"/>
                    <a:pt x="39610" y="83346"/>
                    <a:pt x="52945" y="76584"/>
                  </a:cubicBezTo>
                  <a:cubicBezTo>
                    <a:pt x="66280" y="69821"/>
                    <a:pt x="77043" y="58677"/>
                    <a:pt x="89616" y="50866"/>
                  </a:cubicBezTo>
                  <a:cubicBezTo>
                    <a:pt x="98665" y="45246"/>
                    <a:pt x="107428" y="42389"/>
                    <a:pt x="108666" y="31054"/>
                  </a:cubicBezTo>
                  <a:cubicBezTo>
                    <a:pt x="109523" y="24196"/>
                    <a:pt x="103142" y="-283"/>
                    <a:pt x="100855" y="2"/>
                  </a:cubicBezTo>
                  <a:close/>
                </a:path>
              </a:pathLst>
            </a:custGeom>
            <a:solidFill>
              <a:srgbClr val="98A98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" name="Google Shape;374;p14"/>
            <p:cNvSpPr/>
            <p:nvPr/>
          </p:nvSpPr>
          <p:spPr>
            <a:xfrm>
              <a:off x="5831514" y="2082973"/>
              <a:ext cx="86563" cy="44990"/>
            </a:xfrm>
            <a:custGeom>
              <a:avLst/>
              <a:gdLst/>
              <a:ahLst/>
              <a:cxnLst/>
              <a:rect l="l" t="t" r="r" b="b"/>
              <a:pathLst>
                <a:path w="108204" h="56238" extrusionOk="0">
                  <a:moveTo>
                    <a:pt x="107918" y="0"/>
                  </a:moveTo>
                  <a:cubicBezTo>
                    <a:pt x="106204" y="10859"/>
                    <a:pt x="97536" y="13907"/>
                    <a:pt x="88868" y="19050"/>
                  </a:cubicBezTo>
                  <a:cubicBezTo>
                    <a:pt x="76105" y="26956"/>
                    <a:pt x="64865" y="38100"/>
                    <a:pt x="51530" y="45149"/>
                  </a:cubicBezTo>
                  <a:cubicBezTo>
                    <a:pt x="38195" y="52197"/>
                    <a:pt x="8573" y="57531"/>
                    <a:pt x="0" y="41815"/>
                  </a:cubicBezTo>
                  <a:cubicBezTo>
                    <a:pt x="4667" y="63056"/>
                    <a:pt x="39338" y="56388"/>
                    <a:pt x="52483" y="49721"/>
                  </a:cubicBezTo>
                  <a:cubicBezTo>
                    <a:pt x="65627" y="43053"/>
                    <a:pt x="76581" y="31814"/>
                    <a:pt x="89154" y="24003"/>
                  </a:cubicBezTo>
                  <a:cubicBezTo>
                    <a:pt x="98203" y="18383"/>
                    <a:pt x="106966" y="15526"/>
                    <a:pt x="108204" y="4191"/>
                  </a:cubicBezTo>
                  <a:cubicBezTo>
                    <a:pt x="108214" y="2791"/>
                    <a:pt x="108118" y="1391"/>
                    <a:pt x="107918" y="0"/>
                  </a:cubicBezTo>
                  <a:close/>
                </a:path>
              </a:pathLst>
            </a:custGeom>
            <a:solidFill>
              <a:srgbClr val="BC98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" name="Google Shape;375;p14"/>
            <p:cNvSpPr/>
            <p:nvPr/>
          </p:nvSpPr>
          <p:spPr>
            <a:xfrm>
              <a:off x="5764925" y="2047104"/>
              <a:ext cx="79862" cy="61873"/>
            </a:xfrm>
            <a:custGeom>
              <a:avLst/>
              <a:gdLst/>
              <a:ahLst/>
              <a:cxnLst/>
              <a:rect l="l" t="t" r="r" b="b"/>
              <a:pathLst>
                <a:path w="99827" h="77341" extrusionOk="0">
                  <a:moveTo>
                    <a:pt x="91860" y="1"/>
                  </a:moveTo>
                  <a:cubicBezTo>
                    <a:pt x="79954" y="9526"/>
                    <a:pt x="61856" y="4288"/>
                    <a:pt x="60999" y="5240"/>
                  </a:cubicBezTo>
                  <a:cubicBezTo>
                    <a:pt x="47045" y="17146"/>
                    <a:pt x="32453" y="28281"/>
                    <a:pt x="17279" y="38578"/>
                  </a:cubicBezTo>
                  <a:cubicBezTo>
                    <a:pt x="9754" y="44388"/>
                    <a:pt x="-1771" y="52294"/>
                    <a:pt x="229" y="63533"/>
                  </a:cubicBezTo>
                  <a:cubicBezTo>
                    <a:pt x="4040" y="83726"/>
                    <a:pt x="36329" y="77535"/>
                    <a:pt x="48521" y="71344"/>
                  </a:cubicBezTo>
                  <a:cubicBezTo>
                    <a:pt x="60713" y="65152"/>
                    <a:pt x="70619" y="54961"/>
                    <a:pt x="82145" y="47817"/>
                  </a:cubicBezTo>
                  <a:cubicBezTo>
                    <a:pt x="90336" y="42673"/>
                    <a:pt x="98433" y="40006"/>
                    <a:pt x="99766" y="29624"/>
                  </a:cubicBezTo>
                  <a:cubicBezTo>
                    <a:pt x="100528" y="23338"/>
                    <a:pt x="94051" y="-189"/>
                    <a:pt x="91860" y="1"/>
                  </a:cubicBezTo>
                  <a:close/>
                </a:path>
              </a:pathLst>
            </a:custGeom>
            <a:solidFill>
              <a:srgbClr val="98A98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" name="Google Shape;376;p14"/>
            <p:cNvSpPr/>
            <p:nvPr/>
          </p:nvSpPr>
          <p:spPr>
            <a:xfrm>
              <a:off x="5764880" y="2067438"/>
              <a:ext cx="79629" cy="41383"/>
            </a:xfrm>
            <a:custGeom>
              <a:avLst/>
              <a:gdLst/>
              <a:ahLst/>
              <a:cxnLst/>
              <a:rect l="l" t="t" r="r" b="b"/>
              <a:pathLst>
                <a:path w="99536" h="51729" extrusionOk="0">
                  <a:moveTo>
                    <a:pt x="99536" y="0"/>
                  </a:moveTo>
                  <a:cubicBezTo>
                    <a:pt x="97917" y="10001"/>
                    <a:pt x="90011" y="12668"/>
                    <a:pt x="81820" y="17812"/>
                  </a:cubicBezTo>
                  <a:cubicBezTo>
                    <a:pt x="70104" y="25051"/>
                    <a:pt x="59817" y="35528"/>
                    <a:pt x="47625" y="41720"/>
                  </a:cubicBezTo>
                  <a:cubicBezTo>
                    <a:pt x="35433" y="47911"/>
                    <a:pt x="8287" y="53054"/>
                    <a:pt x="0" y="38671"/>
                  </a:cubicBezTo>
                  <a:cubicBezTo>
                    <a:pt x="4286" y="57721"/>
                    <a:pt x="36004" y="52006"/>
                    <a:pt x="47625" y="45911"/>
                  </a:cubicBezTo>
                  <a:cubicBezTo>
                    <a:pt x="59246" y="39814"/>
                    <a:pt x="69723" y="29528"/>
                    <a:pt x="81248" y="22384"/>
                  </a:cubicBezTo>
                  <a:cubicBezTo>
                    <a:pt x="89440" y="17240"/>
                    <a:pt x="97536" y="14573"/>
                    <a:pt x="98870" y="4191"/>
                  </a:cubicBezTo>
                  <a:cubicBezTo>
                    <a:pt x="99222" y="2819"/>
                    <a:pt x="99441" y="1419"/>
                    <a:pt x="99536" y="0"/>
                  </a:cubicBezTo>
                  <a:close/>
                </a:path>
              </a:pathLst>
            </a:custGeom>
            <a:solidFill>
              <a:srgbClr val="BC98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" name="Google Shape;377;p14"/>
            <p:cNvSpPr/>
            <p:nvPr/>
          </p:nvSpPr>
          <p:spPr>
            <a:xfrm>
              <a:off x="5777722" y="1472916"/>
              <a:ext cx="170454" cy="595560"/>
            </a:xfrm>
            <a:custGeom>
              <a:avLst/>
              <a:gdLst/>
              <a:ahLst/>
              <a:cxnLst/>
              <a:rect l="l" t="t" r="r" b="b"/>
              <a:pathLst>
                <a:path w="213068" h="744450" extrusionOk="0">
                  <a:moveTo>
                    <a:pt x="5465" y="110490"/>
                  </a:moveTo>
                  <a:cubicBezTo>
                    <a:pt x="11276" y="65437"/>
                    <a:pt x="27849" y="0"/>
                    <a:pt x="27849" y="0"/>
                  </a:cubicBezTo>
                  <a:cubicBezTo>
                    <a:pt x="43546" y="7372"/>
                    <a:pt x="60529" y="11611"/>
                    <a:pt x="77855" y="12478"/>
                  </a:cubicBezTo>
                  <a:cubicBezTo>
                    <a:pt x="103211" y="12316"/>
                    <a:pt x="128490" y="9830"/>
                    <a:pt x="153388" y="5048"/>
                  </a:cubicBezTo>
                  <a:cubicBezTo>
                    <a:pt x="161532" y="19269"/>
                    <a:pt x="170429" y="33033"/>
                    <a:pt x="180059" y="46291"/>
                  </a:cubicBezTo>
                  <a:cubicBezTo>
                    <a:pt x="193012" y="64294"/>
                    <a:pt x="218159" y="103441"/>
                    <a:pt x="212158" y="172879"/>
                  </a:cubicBezTo>
                  <a:cubicBezTo>
                    <a:pt x="208253" y="217932"/>
                    <a:pt x="182916" y="409480"/>
                    <a:pt x="182916" y="409480"/>
                  </a:cubicBezTo>
                  <a:cubicBezTo>
                    <a:pt x="192755" y="441693"/>
                    <a:pt x="197985" y="475145"/>
                    <a:pt x="198442" y="508826"/>
                  </a:cubicBezTo>
                  <a:cubicBezTo>
                    <a:pt x="196156" y="548821"/>
                    <a:pt x="190869" y="588588"/>
                    <a:pt x="182630" y="627793"/>
                  </a:cubicBezTo>
                  <a:lnTo>
                    <a:pt x="167581" y="736568"/>
                  </a:lnTo>
                  <a:cubicBezTo>
                    <a:pt x="167581" y="736568"/>
                    <a:pt x="147483" y="751046"/>
                    <a:pt x="133195" y="740759"/>
                  </a:cubicBezTo>
                  <a:lnTo>
                    <a:pt x="135005" y="634365"/>
                  </a:lnTo>
                  <a:cubicBezTo>
                    <a:pt x="133291" y="608362"/>
                    <a:pt x="130719" y="569976"/>
                    <a:pt x="129004" y="545402"/>
                  </a:cubicBezTo>
                  <a:cubicBezTo>
                    <a:pt x="126337" y="505492"/>
                    <a:pt x="119479" y="442055"/>
                    <a:pt x="117098" y="426148"/>
                  </a:cubicBezTo>
                  <a:cubicBezTo>
                    <a:pt x="114717" y="410242"/>
                    <a:pt x="109954" y="382619"/>
                    <a:pt x="107573" y="351568"/>
                  </a:cubicBezTo>
                  <a:cubicBezTo>
                    <a:pt x="105192" y="320516"/>
                    <a:pt x="93476" y="162973"/>
                    <a:pt x="93476" y="162973"/>
                  </a:cubicBezTo>
                  <a:lnTo>
                    <a:pt x="91857" y="192500"/>
                  </a:lnTo>
                  <a:cubicBezTo>
                    <a:pt x="91857" y="192500"/>
                    <a:pt x="90238" y="240125"/>
                    <a:pt x="83380" y="299561"/>
                  </a:cubicBezTo>
                  <a:cubicBezTo>
                    <a:pt x="76522" y="358997"/>
                    <a:pt x="73855" y="385286"/>
                    <a:pt x="73855" y="385286"/>
                  </a:cubicBezTo>
                  <a:cubicBezTo>
                    <a:pt x="80370" y="397183"/>
                    <a:pt x="84932" y="410042"/>
                    <a:pt x="87380" y="423386"/>
                  </a:cubicBezTo>
                  <a:cubicBezTo>
                    <a:pt x="88619" y="436150"/>
                    <a:pt x="103192" y="537686"/>
                    <a:pt x="94429" y="588740"/>
                  </a:cubicBezTo>
                  <a:lnTo>
                    <a:pt x="76712" y="719138"/>
                  </a:lnTo>
                  <a:cubicBezTo>
                    <a:pt x="67645" y="725376"/>
                    <a:pt x="56138" y="726900"/>
                    <a:pt x="45756" y="723233"/>
                  </a:cubicBezTo>
                  <a:lnTo>
                    <a:pt x="35183" y="591407"/>
                  </a:lnTo>
                  <a:cubicBezTo>
                    <a:pt x="28135" y="541211"/>
                    <a:pt x="13180" y="434912"/>
                    <a:pt x="10895" y="421100"/>
                  </a:cubicBezTo>
                  <a:cubicBezTo>
                    <a:pt x="5808" y="393268"/>
                    <a:pt x="2817" y="365084"/>
                    <a:pt x="1941" y="336804"/>
                  </a:cubicBezTo>
                  <a:cubicBezTo>
                    <a:pt x="-1583" y="279749"/>
                    <a:pt x="-250" y="155543"/>
                    <a:pt x="5465" y="11049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8" name="Google Shape;378;p14"/>
            <p:cNvSpPr/>
            <p:nvPr/>
          </p:nvSpPr>
          <p:spPr>
            <a:xfrm>
              <a:off x="5770564" y="1458904"/>
              <a:ext cx="181538" cy="396087"/>
            </a:xfrm>
            <a:custGeom>
              <a:avLst/>
              <a:gdLst/>
              <a:ahLst/>
              <a:cxnLst/>
              <a:rect l="l" t="t" r="r" b="b"/>
              <a:pathLst>
                <a:path w="226922" h="495109" extrusionOk="0">
                  <a:moveTo>
                    <a:pt x="162435" y="6001"/>
                  </a:moveTo>
                  <a:lnTo>
                    <a:pt x="201202" y="83915"/>
                  </a:lnTo>
                  <a:cubicBezTo>
                    <a:pt x="201202" y="83915"/>
                    <a:pt x="260447" y="170593"/>
                    <a:pt x="199106" y="393287"/>
                  </a:cubicBezTo>
                  <a:lnTo>
                    <a:pt x="210631" y="461963"/>
                  </a:lnTo>
                  <a:cubicBezTo>
                    <a:pt x="210631" y="461963"/>
                    <a:pt x="94522" y="536543"/>
                    <a:pt x="16798" y="461963"/>
                  </a:cubicBezTo>
                  <a:cubicBezTo>
                    <a:pt x="16798" y="461963"/>
                    <a:pt x="-10158" y="256127"/>
                    <a:pt x="4224" y="161258"/>
                  </a:cubicBezTo>
                  <a:cubicBezTo>
                    <a:pt x="12149" y="106661"/>
                    <a:pt x="24246" y="52749"/>
                    <a:pt x="40420" y="0"/>
                  </a:cubicBezTo>
                  <a:cubicBezTo>
                    <a:pt x="40420" y="0"/>
                    <a:pt x="59470" y="21050"/>
                    <a:pt x="157291" y="7144"/>
                  </a:cubicBezTo>
                </a:path>
              </a:pathLst>
            </a:custGeom>
            <a:gradFill>
              <a:gsLst>
                <a:gs pos="0">
                  <a:srgbClr val="BC9855"/>
                </a:gs>
                <a:gs pos="100000">
                  <a:srgbClr val="BC9855"/>
                </a:gs>
              </a:gsLst>
              <a:lin ang="16198662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9" name="Google Shape;379;p14"/>
            <p:cNvSpPr/>
            <p:nvPr/>
          </p:nvSpPr>
          <p:spPr>
            <a:xfrm>
              <a:off x="5895126" y="1321170"/>
              <a:ext cx="61010" cy="76023"/>
            </a:xfrm>
            <a:custGeom>
              <a:avLst/>
              <a:gdLst/>
              <a:ahLst/>
              <a:cxnLst/>
              <a:rect l="l" t="t" r="r" b="b"/>
              <a:pathLst>
                <a:path w="76263" h="95029" extrusionOk="0">
                  <a:moveTo>
                    <a:pt x="76263" y="71216"/>
                  </a:moveTo>
                  <a:cubicBezTo>
                    <a:pt x="76263" y="71216"/>
                    <a:pt x="49307" y="98076"/>
                    <a:pt x="17303" y="94743"/>
                  </a:cubicBezTo>
                  <a:lnTo>
                    <a:pt x="1968" y="42165"/>
                  </a:lnTo>
                  <a:cubicBezTo>
                    <a:pt x="1968" y="42165"/>
                    <a:pt x="-7557" y="14828"/>
                    <a:pt x="15303" y="2826"/>
                  </a:cubicBezTo>
                  <a:cubicBezTo>
                    <a:pt x="38163" y="-9175"/>
                    <a:pt x="62833" y="17685"/>
                    <a:pt x="76263" y="71216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0" name="Google Shape;380;p14"/>
            <p:cNvSpPr/>
            <p:nvPr/>
          </p:nvSpPr>
          <p:spPr>
            <a:xfrm>
              <a:off x="5777141" y="1300603"/>
              <a:ext cx="50825" cy="53396"/>
            </a:xfrm>
            <a:custGeom>
              <a:avLst/>
              <a:gdLst/>
              <a:ahLst/>
              <a:cxnLst/>
              <a:rect l="l" t="t" r="r" b="b"/>
              <a:pathLst>
                <a:path w="63531" h="66745" extrusionOk="0">
                  <a:moveTo>
                    <a:pt x="63532" y="451"/>
                  </a:moveTo>
                  <a:cubicBezTo>
                    <a:pt x="63532" y="451"/>
                    <a:pt x="32671" y="-9074"/>
                    <a:pt x="0" y="59411"/>
                  </a:cubicBezTo>
                  <a:lnTo>
                    <a:pt x="12192" y="66745"/>
                  </a:lnTo>
                  <a:cubicBezTo>
                    <a:pt x="27499" y="43304"/>
                    <a:pt x="44663" y="21130"/>
                    <a:pt x="63532" y="45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381" name="Google Shape;38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800" y="3644650"/>
            <a:ext cx="992100" cy="99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26575" y="3713875"/>
            <a:ext cx="429900" cy="42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CFB2"/>
            </a:gs>
            <a:gs pos="100000">
              <a:srgbClr val="BFCFB2"/>
            </a:gs>
            <a:gs pos="100000">
              <a:srgbClr val="98A988"/>
            </a:gs>
          </a:gsLst>
          <a:lin ang="16198662" scaled="0"/>
        </a:gra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15"/>
          <p:cNvSpPr txBox="1">
            <a:spLocks noGrp="1"/>
          </p:cNvSpPr>
          <p:nvPr>
            <p:ph type="ctrTitle" idx="4294967295"/>
          </p:nvPr>
        </p:nvSpPr>
        <p:spPr>
          <a:xfrm>
            <a:off x="577800" y="1401475"/>
            <a:ext cx="4559700" cy="56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000000"/>
                </a:solidFill>
                <a:latin typeface="Arima Madurai Medium"/>
                <a:ea typeface="Arima Madurai Medium"/>
                <a:cs typeface="Arima Madurai Medium"/>
                <a:sym typeface="Arima Madurai Medium"/>
              </a:rPr>
              <a:t>Why KANRI?</a:t>
            </a: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</p:txBody>
      </p:sp>
      <p:sp>
        <p:nvSpPr>
          <p:cNvPr id="388" name="Google Shape;388;p15"/>
          <p:cNvSpPr txBox="1">
            <a:spLocks noGrp="1"/>
          </p:cNvSpPr>
          <p:nvPr>
            <p:ph type="subTitle" idx="4294967295"/>
          </p:nvPr>
        </p:nvSpPr>
        <p:spPr>
          <a:xfrm>
            <a:off x="652700" y="2443100"/>
            <a:ext cx="4656300" cy="1252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0000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To satisfy the end-user's need for a user-friendly, flexible, and free online tool to assist them with project and task management.</a:t>
            </a:r>
            <a:endParaRPr sz="1800">
              <a:solidFill>
                <a:srgbClr val="000000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389" name="Google Shape;389;p15"/>
          <p:cNvSpPr txBox="1">
            <a:spLocks noGrp="1"/>
          </p:cNvSpPr>
          <p:nvPr>
            <p:ph type="sldNum" idx="12"/>
          </p:nvPr>
        </p:nvSpPr>
        <p:spPr>
          <a:xfrm>
            <a:off x="8706150" y="4581850"/>
            <a:ext cx="4299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20232D"/>
                </a:solidFill>
              </a:rPr>
              <a:t>4</a:t>
            </a:fld>
            <a:endParaRPr>
              <a:solidFill>
                <a:srgbClr val="20232D"/>
              </a:solidFill>
            </a:endParaRPr>
          </a:p>
        </p:txBody>
      </p:sp>
      <p:pic>
        <p:nvPicPr>
          <p:cNvPr id="390" name="Google Shape;39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34550" y="0"/>
            <a:ext cx="1201500" cy="12015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391" name="Google Shape;391;p15"/>
          <p:cNvGrpSpPr/>
          <p:nvPr/>
        </p:nvGrpSpPr>
        <p:grpSpPr>
          <a:xfrm>
            <a:off x="6000334" y="777461"/>
            <a:ext cx="1842985" cy="3822716"/>
            <a:chOff x="2547150" y="238125"/>
            <a:chExt cx="2525675" cy="5238750"/>
          </a:xfrm>
        </p:grpSpPr>
        <p:sp>
          <p:nvSpPr>
            <p:cNvPr id="392" name="Google Shape;392;p15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619866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15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15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5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96" name="Google Shape;396;p15"/>
          <p:cNvPicPr preferRelativeResize="0"/>
          <p:nvPr/>
        </p:nvPicPr>
        <p:blipFill rotWithShape="1">
          <a:blip r:embed="rId4">
            <a:alphaModFix/>
          </a:blip>
          <a:srcRect t="5357" b="5348"/>
          <a:stretch/>
        </p:blipFill>
        <p:spPr>
          <a:xfrm>
            <a:off x="6078063" y="1096513"/>
            <a:ext cx="1687525" cy="31845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7" name="Google Shape;397;p15"/>
          <p:cNvGrpSpPr/>
          <p:nvPr/>
        </p:nvGrpSpPr>
        <p:grpSpPr>
          <a:xfrm>
            <a:off x="7663927" y="2250525"/>
            <a:ext cx="1042234" cy="2747998"/>
            <a:chOff x="2217389" y="2145281"/>
            <a:chExt cx="771968" cy="2035404"/>
          </a:xfrm>
        </p:grpSpPr>
        <p:sp>
          <p:nvSpPr>
            <p:cNvPr id="398" name="Google Shape;398;p15"/>
            <p:cNvSpPr/>
            <p:nvPr/>
          </p:nvSpPr>
          <p:spPr>
            <a:xfrm>
              <a:off x="2315715" y="3791112"/>
              <a:ext cx="673642" cy="389572"/>
            </a:xfrm>
            <a:custGeom>
              <a:avLst/>
              <a:gdLst/>
              <a:ahLst/>
              <a:cxnLst/>
              <a:rect l="l" t="t" r="r" b="b"/>
              <a:pathLst>
                <a:path w="658819" h="381000" extrusionOk="0">
                  <a:moveTo>
                    <a:pt x="658819" y="190500"/>
                  </a:moveTo>
                  <a:cubicBezTo>
                    <a:pt x="658819" y="295710"/>
                    <a:pt x="511337" y="381000"/>
                    <a:pt x="329409" y="381000"/>
                  </a:cubicBezTo>
                  <a:cubicBezTo>
                    <a:pt x="147482" y="381000"/>
                    <a:pt x="0" y="295710"/>
                    <a:pt x="0" y="190500"/>
                  </a:cubicBezTo>
                  <a:cubicBezTo>
                    <a:pt x="0" y="85290"/>
                    <a:pt x="147481" y="0"/>
                    <a:pt x="329409" y="0"/>
                  </a:cubicBezTo>
                  <a:cubicBezTo>
                    <a:pt x="511337" y="0"/>
                    <a:pt x="658819" y="85290"/>
                    <a:pt x="658819" y="190500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9" name="Google Shape;399;p15"/>
            <p:cNvSpPr/>
            <p:nvPr/>
          </p:nvSpPr>
          <p:spPr>
            <a:xfrm>
              <a:off x="2657140" y="3935803"/>
              <a:ext cx="195392" cy="151201"/>
            </a:xfrm>
            <a:custGeom>
              <a:avLst/>
              <a:gdLst/>
              <a:ahLst/>
              <a:cxnLst/>
              <a:rect l="l" t="t" r="r" b="b"/>
              <a:pathLst>
                <a:path w="191092" h="147874" extrusionOk="0">
                  <a:moveTo>
                    <a:pt x="175923" y="5"/>
                  </a:moveTo>
                  <a:cubicBezTo>
                    <a:pt x="153005" y="19055"/>
                    <a:pt x="118866" y="1625"/>
                    <a:pt x="117534" y="3339"/>
                  </a:cubicBezTo>
                  <a:cubicBezTo>
                    <a:pt x="90651" y="28352"/>
                    <a:pt x="62427" y="51879"/>
                    <a:pt x="32995" y="73824"/>
                  </a:cubicBezTo>
                  <a:cubicBezTo>
                    <a:pt x="18731" y="85064"/>
                    <a:pt x="-3522" y="100113"/>
                    <a:pt x="472" y="121449"/>
                  </a:cubicBezTo>
                  <a:cubicBezTo>
                    <a:pt x="7699" y="160121"/>
                    <a:pt x="69511" y="148214"/>
                    <a:pt x="92810" y="136403"/>
                  </a:cubicBezTo>
                  <a:cubicBezTo>
                    <a:pt x="116108" y="124592"/>
                    <a:pt x="135127" y="104971"/>
                    <a:pt x="157189" y="91255"/>
                  </a:cubicBezTo>
                  <a:cubicBezTo>
                    <a:pt x="172975" y="81730"/>
                    <a:pt x="188475" y="76396"/>
                    <a:pt x="190948" y="56489"/>
                  </a:cubicBezTo>
                  <a:cubicBezTo>
                    <a:pt x="192564" y="44678"/>
                    <a:pt x="180202" y="-566"/>
                    <a:pt x="175923" y="5"/>
                  </a:cubicBezTo>
                  <a:close/>
                </a:path>
              </a:pathLst>
            </a:custGeom>
            <a:solidFill>
              <a:srgbClr val="BC98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0" name="Google Shape;400;p15"/>
            <p:cNvSpPr/>
            <p:nvPr/>
          </p:nvSpPr>
          <p:spPr>
            <a:xfrm>
              <a:off x="2658204" y="3985466"/>
              <a:ext cx="194423" cy="101603"/>
            </a:xfrm>
            <a:custGeom>
              <a:avLst/>
              <a:gdLst/>
              <a:ahLst/>
              <a:cxnLst/>
              <a:rect l="l" t="t" r="r" b="b"/>
              <a:pathLst>
                <a:path w="190145" h="99367" extrusionOk="0">
                  <a:moveTo>
                    <a:pt x="189715" y="0"/>
                  </a:moveTo>
                  <a:cubicBezTo>
                    <a:pt x="186767" y="19050"/>
                    <a:pt x="171457" y="24289"/>
                    <a:pt x="155861" y="34004"/>
                  </a:cubicBezTo>
                  <a:cubicBezTo>
                    <a:pt x="133419" y="47911"/>
                    <a:pt x="113639" y="68104"/>
                    <a:pt x="90340" y="79915"/>
                  </a:cubicBezTo>
                  <a:cubicBezTo>
                    <a:pt x="68849" y="90774"/>
                    <a:pt x="15120" y="101632"/>
                    <a:pt x="0" y="74009"/>
                  </a:cubicBezTo>
                  <a:cubicBezTo>
                    <a:pt x="8178" y="111347"/>
                    <a:pt x="68849" y="99632"/>
                    <a:pt x="91957" y="87916"/>
                  </a:cubicBezTo>
                  <a:cubicBezTo>
                    <a:pt x="115065" y="76200"/>
                    <a:pt x="134275" y="56483"/>
                    <a:pt x="156336" y="42767"/>
                  </a:cubicBezTo>
                  <a:cubicBezTo>
                    <a:pt x="172122" y="33242"/>
                    <a:pt x="187623" y="27908"/>
                    <a:pt x="190095" y="8001"/>
                  </a:cubicBezTo>
                  <a:cubicBezTo>
                    <a:pt x="190229" y="5325"/>
                    <a:pt x="190095" y="2648"/>
                    <a:pt x="18971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1" name="Google Shape;401;p15"/>
            <p:cNvSpPr/>
            <p:nvPr/>
          </p:nvSpPr>
          <p:spPr>
            <a:xfrm>
              <a:off x="2457350" y="3860101"/>
              <a:ext cx="195266" cy="145651"/>
            </a:xfrm>
            <a:custGeom>
              <a:avLst/>
              <a:gdLst/>
              <a:ahLst/>
              <a:cxnLst/>
              <a:rect l="l" t="t" r="r" b="b"/>
              <a:pathLst>
                <a:path w="190969" h="142446" extrusionOk="0">
                  <a:moveTo>
                    <a:pt x="173186" y="102"/>
                  </a:moveTo>
                  <a:cubicBezTo>
                    <a:pt x="150268" y="19152"/>
                    <a:pt x="110138" y="-1613"/>
                    <a:pt x="108522" y="102"/>
                  </a:cubicBezTo>
                  <a:cubicBezTo>
                    <a:pt x="84624" y="24276"/>
                    <a:pt x="59386" y="47079"/>
                    <a:pt x="32921" y="68396"/>
                  </a:cubicBezTo>
                  <a:cubicBezTo>
                    <a:pt x="18657" y="79636"/>
                    <a:pt x="-3596" y="94685"/>
                    <a:pt x="493" y="116021"/>
                  </a:cubicBezTo>
                  <a:cubicBezTo>
                    <a:pt x="7626" y="154693"/>
                    <a:pt x="69437" y="142786"/>
                    <a:pt x="92736" y="130975"/>
                  </a:cubicBezTo>
                  <a:cubicBezTo>
                    <a:pt x="116034" y="119164"/>
                    <a:pt x="135148" y="99543"/>
                    <a:pt x="157210" y="85827"/>
                  </a:cubicBezTo>
                  <a:cubicBezTo>
                    <a:pt x="172901" y="76302"/>
                    <a:pt x="188402" y="70968"/>
                    <a:pt x="190874" y="51061"/>
                  </a:cubicBezTo>
                  <a:cubicBezTo>
                    <a:pt x="192300" y="39249"/>
                    <a:pt x="177275" y="-374"/>
                    <a:pt x="173186" y="102"/>
                  </a:cubicBezTo>
                  <a:close/>
                </a:path>
              </a:pathLst>
            </a:custGeom>
            <a:solidFill>
              <a:srgbClr val="BC98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" name="Google Shape;402;p15"/>
            <p:cNvSpPr/>
            <p:nvPr/>
          </p:nvSpPr>
          <p:spPr>
            <a:xfrm>
              <a:off x="2457756" y="3906656"/>
              <a:ext cx="194423" cy="101614"/>
            </a:xfrm>
            <a:custGeom>
              <a:avLst/>
              <a:gdLst/>
              <a:ahLst/>
              <a:cxnLst/>
              <a:rect l="l" t="t" r="r" b="b"/>
              <a:pathLst>
                <a:path w="190145" h="99378" extrusionOk="0">
                  <a:moveTo>
                    <a:pt x="189715" y="0"/>
                  </a:moveTo>
                  <a:cubicBezTo>
                    <a:pt x="186767" y="19050"/>
                    <a:pt x="171457" y="24289"/>
                    <a:pt x="155861" y="34004"/>
                  </a:cubicBezTo>
                  <a:cubicBezTo>
                    <a:pt x="133418" y="48006"/>
                    <a:pt x="113639" y="68104"/>
                    <a:pt x="90340" y="79915"/>
                  </a:cubicBezTo>
                  <a:cubicBezTo>
                    <a:pt x="68849" y="90869"/>
                    <a:pt x="15120" y="101727"/>
                    <a:pt x="0" y="74104"/>
                  </a:cubicBezTo>
                  <a:cubicBezTo>
                    <a:pt x="8178" y="111347"/>
                    <a:pt x="68944" y="99631"/>
                    <a:pt x="91957" y="87916"/>
                  </a:cubicBezTo>
                  <a:cubicBezTo>
                    <a:pt x="114970" y="76200"/>
                    <a:pt x="134274" y="56579"/>
                    <a:pt x="156431" y="42767"/>
                  </a:cubicBezTo>
                  <a:cubicBezTo>
                    <a:pt x="172122" y="33242"/>
                    <a:pt x="187622" y="27908"/>
                    <a:pt x="190095" y="8001"/>
                  </a:cubicBezTo>
                  <a:cubicBezTo>
                    <a:pt x="190228" y="5324"/>
                    <a:pt x="190095" y="2648"/>
                    <a:pt x="18971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Google Shape;403;p15"/>
            <p:cNvSpPr/>
            <p:nvPr/>
          </p:nvSpPr>
          <p:spPr>
            <a:xfrm>
              <a:off x="2506461" y="2987362"/>
              <a:ext cx="335881" cy="964766"/>
            </a:xfrm>
            <a:custGeom>
              <a:avLst/>
              <a:gdLst/>
              <a:ahLst/>
              <a:cxnLst/>
              <a:rect l="l" t="t" r="r" b="b"/>
              <a:pathLst>
                <a:path w="328490" h="943536" extrusionOk="0">
                  <a:moveTo>
                    <a:pt x="324560" y="81915"/>
                  </a:moveTo>
                  <a:cubicBezTo>
                    <a:pt x="323514" y="116681"/>
                    <a:pt x="312673" y="267367"/>
                    <a:pt x="307918" y="347091"/>
                  </a:cubicBezTo>
                  <a:cubicBezTo>
                    <a:pt x="303163" y="426815"/>
                    <a:pt x="301927" y="524637"/>
                    <a:pt x="301927" y="524637"/>
                  </a:cubicBezTo>
                  <a:cubicBezTo>
                    <a:pt x="301927" y="524637"/>
                    <a:pt x="315716" y="582740"/>
                    <a:pt x="324560" y="651034"/>
                  </a:cubicBezTo>
                  <a:cubicBezTo>
                    <a:pt x="333403" y="719328"/>
                    <a:pt x="324560" y="934879"/>
                    <a:pt x="324560" y="934879"/>
                  </a:cubicBezTo>
                  <a:cubicBezTo>
                    <a:pt x="306701" y="946423"/>
                    <a:pt x="283745" y="946423"/>
                    <a:pt x="265886" y="934879"/>
                  </a:cubicBezTo>
                  <a:cubicBezTo>
                    <a:pt x="265886" y="934879"/>
                    <a:pt x="229274" y="762381"/>
                    <a:pt x="212252" y="684657"/>
                  </a:cubicBezTo>
                  <a:cubicBezTo>
                    <a:pt x="195230" y="606933"/>
                    <a:pt x="192378" y="562166"/>
                    <a:pt x="183724" y="513969"/>
                  </a:cubicBezTo>
                  <a:cubicBezTo>
                    <a:pt x="173073" y="455676"/>
                    <a:pt x="150060" y="183642"/>
                    <a:pt x="150060" y="183642"/>
                  </a:cubicBezTo>
                  <a:lnTo>
                    <a:pt x="140551" y="184214"/>
                  </a:lnTo>
                  <a:lnTo>
                    <a:pt x="116206" y="491490"/>
                  </a:lnTo>
                  <a:cubicBezTo>
                    <a:pt x="123766" y="514131"/>
                    <a:pt x="128959" y="537496"/>
                    <a:pt x="131707" y="561213"/>
                  </a:cubicBezTo>
                  <a:cubicBezTo>
                    <a:pt x="138363" y="611219"/>
                    <a:pt x="124670" y="862870"/>
                    <a:pt x="124670" y="862870"/>
                  </a:cubicBezTo>
                  <a:cubicBezTo>
                    <a:pt x="104700" y="873966"/>
                    <a:pt x="80213" y="872938"/>
                    <a:pt x="61241" y="860203"/>
                  </a:cubicBezTo>
                  <a:cubicBezTo>
                    <a:pt x="61241" y="860203"/>
                    <a:pt x="0" y="526828"/>
                    <a:pt x="0" y="476250"/>
                  </a:cubicBezTo>
                  <a:cubicBezTo>
                    <a:pt x="0" y="442722"/>
                    <a:pt x="5706" y="0"/>
                    <a:pt x="5706" y="0"/>
                  </a:cubicBezTo>
                  <a:close/>
                </a:path>
              </a:pathLst>
            </a:custGeom>
            <a:solidFill>
              <a:srgbClr val="98A98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Google Shape;404;p15"/>
            <p:cNvSpPr/>
            <p:nvPr/>
          </p:nvSpPr>
          <p:spPr>
            <a:xfrm>
              <a:off x="2582229" y="2387101"/>
              <a:ext cx="215046" cy="209600"/>
            </a:xfrm>
            <a:custGeom>
              <a:avLst/>
              <a:gdLst/>
              <a:ahLst/>
              <a:cxnLst/>
              <a:rect l="l" t="t" r="r" b="b"/>
              <a:pathLst>
                <a:path w="210314" h="204988" extrusionOk="0">
                  <a:moveTo>
                    <a:pt x="167279" y="0"/>
                  </a:moveTo>
                  <a:cubicBezTo>
                    <a:pt x="167279" y="0"/>
                    <a:pt x="163380" y="75629"/>
                    <a:pt x="165092" y="82391"/>
                  </a:cubicBezTo>
                  <a:cubicBezTo>
                    <a:pt x="166804" y="89154"/>
                    <a:pt x="199707" y="110966"/>
                    <a:pt x="209312" y="119158"/>
                  </a:cubicBezTo>
                  <a:cubicBezTo>
                    <a:pt x="218916" y="127349"/>
                    <a:pt x="157104" y="188214"/>
                    <a:pt x="127054" y="202025"/>
                  </a:cubicBezTo>
                  <a:cubicBezTo>
                    <a:pt x="97004" y="215836"/>
                    <a:pt x="1719" y="179451"/>
                    <a:pt x="102" y="132588"/>
                  </a:cubicBezTo>
                  <a:cubicBezTo>
                    <a:pt x="-1515" y="85725"/>
                    <a:pt x="16363" y="46387"/>
                    <a:pt x="31008" y="44291"/>
                  </a:cubicBezTo>
                  <a:cubicBezTo>
                    <a:pt x="45653" y="42196"/>
                    <a:pt x="167279" y="0"/>
                    <a:pt x="167279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" name="Google Shape;405;p15"/>
            <p:cNvSpPr/>
            <p:nvPr/>
          </p:nvSpPr>
          <p:spPr>
            <a:xfrm>
              <a:off x="2243240" y="2453762"/>
              <a:ext cx="324472" cy="463496"/>
            </a:xfrm>
            <a:custGeom>
              <a:avLst/>
              <a:gdLst/>
              <a:ahLst/>
              <a:cxnLst/>
              <a:rect l="l" t="t" r="r" b="b"/>
              <a:pathLst>
                <a:path w="317332" h="453297" extrusionOk="0">
                  <a:moveTo>
                    <a:pt x="317332" y="2194"/>
                  </a:moveTo>
                  <a:cubicBezTo>
                    <a:pt x="317332" y="2194"/>
                    <a:pt x="296887" y="-29144"/>
                    <a:pt x="222237" y="145069"/>
                  </a:cubicBezTo>
                  <a:cubicBezTo>
                    <a:pt x="147588" y="319281"/>
                    <a:pt x="101562" y="365001"/>
                    <a:pt x="68088" y="408340"/>
                  </a:cubicBezTo>
                  <a:cubicBezTo>
                    <a:pt x="37848" y="447773"/>
                    <a:pt x="22918" y="385099"/>
                    <a:pt x="22918" y="385099"/>
                  </a:cubicBezTo>
                  <a:cubicBezTo>
                    <a:pt x="22918" y="385099"/>
                    <a:pt x="46977" y="354714"/>
                    <a:pt x="26912" y="354714"/>
                  </a:cubicBezTo>
                  <a:cubicBezTo>
                    <a:pt x="15691" y="355381"/>
                    <a:pt x="0" y="378526"/>
                    <a:pt x="0" y="378526"/>
                  </a:cubicBezTo>
                  <a:lnTo>
                    <a:pt x="25581" y="419484"/>
                  </a:lnTo>
                  <a:lnTo>
                    <a:pt x="92147" y="453298"/>
                  </a:lnTo>
                  <a:cubicBezTo>
                    <a:pt x="92147" y="453298"/>
                    <a:pt x="173644" y="378241"/>
                    <a:pt x="199985" y="331949"/>
                  </a:cubicBezTo>
                  <a:cubicBezTo>
                    <a:pt x="228514" y="295468"/>
                    <a:pt x="271211" y="223078"/>
                    <a:pt x="271211" y="223078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" name="Google Shape;406;p15"/>
            <p:cNvSpPr/>
            <p:nvPr/>
          </p:nvSpPr>
          <p:spPr>
            <a:xfrm>
              <a:off x="2217389" y="2839467"/>
              <a:ext cx="154848" cy="101346"/>
            </a:xfrm>
            <a:custGeom>
              <a:avLst/>
              <a:gdLst/>
              <a:ahLst/>
              <a:cxnLst/>
              <a:rect l="l" t="t" r="r" b="b"/>
              <a:pathLst>
                <a:path w="151441" h="99116" extrusionOk="0">
                  <a:moveTo>
                    <a:pt x="25622" y="35807"/>
                  </a:moveTo>
                  <a:cubicBezTo>
                    <a:pt x="24861" y="35236"/>
                    <a:pt x="4986" y="12090"/>
                    <a:pt x="4986" y="12090"/>
                  </a:cubicBezTo>
                  <a:cubicBezTo>
                    <a:pt x="4986" y="12090"/>
                    <a:pt x="-6901" y="1708"/>
                    <a:pt x="6032" y="946"/>
                  </a:cubicBezTo>
                  <a:cubicBezTo>
                    <a:pt x="18965" y="184"/>
                    <a:pt x="65086" y="89"/>
                    <a:pt x="65086" y="89"/>
                  </a:cubicBezTo>
                  <a:cubicBezTo>
                    <a:pt x="69803" y="-369"/>
                    <a:pt x="74510" y="955"/>
                    <a:pt x="78305" y="3803"/>
                  </a:cubicBezTo>
                  <a:cubicBezTo>
                    <a:pt x="84105" y="8375"/>
                    <a:pt x="150957" y="93148"/>
                    <a:pt x="150957" y="93148"/>
                  </a:cubicBezTo>
                  <a:cubicBezTo>
                    <a:pt x="150957" y="93148"/>
                    <a:pt x="153905" y="98291"/>
                    <a:pt x="145252" y="98863"/>
                  </a:cubicBezTo>
                  <a:cubicBezTo>
                    <a:pt x="136598" y="99434"/>
                    <a:pt x="80587" y="98863"/>
                    <a:pt x="80587" y="98863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Google Shape;407;p15"/>
            <p:cNvSpPr/>
            <p:nvPr/>
          </p:nvSpPr>
          <p:spPr>
            <a:xfrm>
              <a:off x="2221873" y="2861121"/>
              <a:ext cx="101110" cy="84281"/>
            </a:xfrm>
            <a:custGeom>
              <a:avLst/>
              <a:gdLst/>
              <a:ahLst/>
              <a:cxnLst/>
              <a:rect l="l" t="t" r="r" b="b"/>
              <a:pathLst>
                <a:path w="98885" h="82426" extrusionOk="0">
                  <a:moveTo>
                    <a:pt x="15807" y="295"/>
                  </a:moveTo>
                  <a:cubicBezTo>
                    <a:pt x="15807" y="295"/>
                    <a:pt x="-3878" y="-3420"/>
                    <a:pt x="687" y="15534"/>
                  </a:cubicBezTo>
                  <a:cubicBezTo>
                    <a:pt x="5251" y="34489"/>
                    <a:pt x="33495" y="54111"/>
                    <a:pt x="33495" y="54111"/>
                  </a:cubicBezTo>
                  <a:lnTo>
                    <a:pt x="62974" y="78876"/>
                  </a:lnTo>
                  <a:cubicBezTo>
                    <a:pt x="70334" y="83610"/>
                    <a:pt x="79768" y="83610"/>
                    <a:pt x="87128" y="78876"/>
                  </a:cubicBezTo>
                  <a:cubicBezTo>
                    <a:pt x="94736" y="74113"/>
                    <a:pt x="105387" y="61159"/>
                    <a:pt x="93690" y="48872"/>
                  </a:cubicBezTo>
                  <a:cubicBezTo>
                    <a:pt x="81993" y="36585"/>
                    <a:pt x="71533" y="9629"/>
                    <a:pt x="41673" y="10772"/>
                  </a:cubicBezTo>
                  <a:cubicBezTo>
                    <a:pt x="41673" y="10772"/>
                    <a:pt x="40056" y="3628"/>
                    <a:pt x="22654" y="1247"/>
                  </a:cubicBezTo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" name="Google Shape;408;p15"/>
            <p:cNvSpPr/>
            <p:nvPr/>
          </p:nvSpPr>
          <p:spPr>
            <a:xfrm>
              <a:off x="2506235" y="2416390"/>
              <a:ext cx="349777" cy="704234"/>
            </a:xfrm>
            <a:custGeom>
              <a:avLst/>
              <a:gdLst/>
              <a:ahLst/>
              <a:cxnLst/>
              <a:rect l="l" t="t" r="r" b="b"/>
              <a:pathLst>
                <a:path w="342080" h="688737" extrusionOk="0">
                  <a:moveTo>
                    <a:pt x="250227" y="66733"/>
                  </a:moveTo>
                  <a:cubicBezTo>
                    <a:pt x="250227" y="66733"/>
                    <a:pt x="195357" y="148457"/>
                    <a:pt x="118901" y="156172"/>
                  </a:cubicBezTo>
                  <a:cubicBezTo>
                    <a:pt x="94841" y="132360"/>
                    <a:pt x="92654" y="47683"/>
                    <a:pt x="126033" y="20632"/>
                  </a:cubicBezTo>
                  <a:cubicBezTo>
                    <a:pt x="126033" y="20632"/>
                    <a:pt x="95317" y="-4229"/>
                    <a:pt x="74301" y="629"/>
                  </a:cubicBezTo>
                  <a:cubicBezTo>
                    <a:pt x="49433" y="14088"/>
                    <a:pt x="30395" y="36272"/>
                    <a:pt x="20857" y="62923"/>
                  </a:cubicBezTo>
                  <a:cubicBezTo>
                    <a:pt x="6783" y="106071"/>
                    <a:pt x="-1110" y="155792"/>
                    <a:pt x="126" y="236087"/>
                  </a:cubicBezTo>
                  <a:cubicBezTo>
                    <a:pt x="1363" y="316383"/>
                    <a:pt x="126" y="561557"/>
                    <a:pt x="126" y="561557"/>
                  </a:cubicBezTo>
                  <a:cubicBezTo>
                    <a:pt x="126" y="561557"/>
                    <a:pt x="10967" y="613468"/>
                    <a:pt x="80102" y="652044"/>
                  </a:cubicBezTo>
                  <a:cubicBezTo>
                    <a:pt x="149236" y="690620"/>
                    <a:pt x="200207" y="694335"/>
                    <a:pt x="247754" y="683381"/>
                  </a:cubicBezTo>
                  <a:cubicBezTo>
                    <a:pt x="286458" y="674333"/>
                    <a:pt x="318410" y="660712"/>
                    <a:pt x="331723" y="632613"/>
                  </a:cubicBezTo>
                  <a:cubicBezTo>
                    <a:pt x="328300" y="576320"/>
                    <a:pt x="303195" y="429540"/>
                    <a:pt x="312704" y="358769"/>
                  </a:cubicBezTo>
                  <a:cubicBezTo>
                    <a:pt x="322214" y="287999"/>
                    <a:pt x="336954" y="234944"/>
                    <a:pt x="341233" y="177794"/>
                  </a:cubicBezTo>
                  <a:cubicBezTo>
                    <a:pt x="345512" y="120644"/>
                    <a:pt x="333625" y="121692"/>
                    <a:pt x="305001" y="101594"/>
                  </a:cubicBezTo>
                  <a:cubicBezTo>
                    <a:pt x="287618" y="88650"/>
                    <a:pt x="269312" y="77001"/>
                    <a:pt x="250227" y="6673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9" name="Google Shape;409;p15"/>
            <p:cNvSpPr/>
            <p:nvPr/>
          </p:nvSpPr>
          <p:spPr>
            <a:xfrm>
              <a:off x="2790960" y="2560359"/>
              <a:ext cx="135542" cy="622117"/>
            </a:xfrm>
            <a:custGeom>
              <a:avLst/>
              <a:gdLst/>
              <a:ahLst/>
              <a:cxnLst/>
              <a:rect l="l" t="t" r="r" b="b"/>
              <a:pathLst>
                <a:path w="132559" h="608427" extrusionOk="0">
                  <a:moveTo>
                    <a:pt x="1779" y="533694"/>
                  </a:moveTo>
                  <a:cubicBezTo>
                    <a:pt x="13190" y="520931"/>
                    <a:pt x="32779" y="450160"/>
                    <a:pt x="44001" y="405488"/>
                  </a:cubicBezTo>
                  <a:cubicBezTo>
                    <a:pt x="54832" y="355339"/>
                    <a:pt x="57019" y="303694"/>
                    <a:pt x="50467" y="252802"/>
                  </a:cubicBezTo>
                  <a:cubicBezTo>
                    <a:pt x="40387" y="191842"/>
                    <a:pt x="12429" y="107451"/>
                    <a:pt x="4536" y="72494"/>
                  </a:cubicBezTo>
                  <a:cubicBezTo>
                    <a:pt x="-3357" y="37537"/>
                    <a:pt x="7104" y="22678"/>
                    <a:pt x="22604" y="8581"/>
                  </a:cubicBezTo>
                  <a:cubicBezTo>
                    <a:pt x="40767" y="-7993"/>
                    <a:pt x="67870" y="-3040"/>
                    <a:pt x="85367" y="45538"/>
                  </a:cubicBezTo>
                  <a:cubicBezTo>
                    <a:pt x="108199" y="112727"/>
                    <a:pt x="123538" y="182231"/>
                    <a:pt x="131108" y="252802"/>
                  </a:cubicBezTo>
                  <a:cubicBezTo>
                    <a:pt x="135206" y="305361"/>
                    <a:pt x="130614" y="358234"/>
                    <a:pt x="117509" y="409298"/>
                  </a:cubicBezTo>
                  <a:cubicBezTo>
                    <a:pt x="105813" y="456923"/>
                    <a:pt x="88981" y="491403"/>
                    <a:pt x="66728" y="535028"/>
                  </a:cubicBezTo>
                  <a:cubicBezTo>
                    <a:pt x="60737" y="546839"/>
                    <a:pt x="47044" y="580081"/>
                    <a:pt x="38200" y="604084"/>
                  </a:cubicBezTo>
                  <a:cubicBezTo>
                    <a:pt x="29356" y="628087"/>
                    <a:pt x="-8587" y="545315"/>
                    <a:pt x="1779" y="53369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" name="Google Shape;410;p15"/>
            <p:cNvSpPr/>
            <p:nvPr/>
          </p:nvSpPr>
          <p:spPr>
            <a:xfrm>
              <a:off x="2573358" y="2169926"/>
              <a:ext cx="232033" cy="283078"/>
            </a:xfrm>
            <a:custGeom>
              <a:avLst/>
              <a:gdLst/>
              <a:ahLst/>
              <a:cxnLst/>
              <a:rect l="l" t="t" r="r" b="b"/>
              <a:pathLst>
                <a:path w="226927" h="276849" extrusionOk="0">
                  <a:moveTo>
                    <a:pt x="4992" y="100093"/>
                  </a:moveTo>
                  <a:lnTo>
                    <a:pt x="4992" y="100093"/>
                  </a:lnTo>
                  <a:cubicBezTo>
                    <a:pt x="14026" y="41324"/>
                    <a:pt x="56248" y="-3158"/>
                    <a:pt x="116729" y="176"/>
                  </a:cubicBezTo>
                  <a:cubicBezTo>
                    <a:pt x="180871" y="3548"/>
                    <a:pt x="230140" y="58374"/>
                    <a:pt x="226764" y="122620"/>
                  </a:cubicBezTo>
                  <a:cubicBezTo>
                    <a:pt x="224862" y="159005"/>
                    <a:pt x="206061" y="192400"/>
                    <a:pt x="175973" y="212869"/>
                  </a:cubicBezTo>
                  <a:cubicBezTo>
                    <a:pt x="173795" y="221746"/>
                    <a:pt x="170610" y="230347"/>
                    <a:pt x="166464" y="238491"/>
                  </a:cubicBezTo>
                  <a:cubicBezTo>
                    <a:pt x="145067" y="263542"/>
                    <a:pt x="80403" y="279068"/>
                    <a:pt x="61859" y="276591"/>
                  </a:cubicBezTo>
                  <a:cubicBezTo>
                    <a:pt x="37990" y="273162"/>
                    <a:pt x="25152" y="263161"/>
                    <a:pt x="13741" y="237062"/>
                  </a:cubicBezTo>
                  <a:cubicBezTo>
                    <a:pt x="-6229" y="190771"/>
                    <a:pt x="47" y="129144"/>
                    <a:pt x="4992" y="10009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" name="Google Shape;411;p15"/>
            <p:cNvSpPr/>
            <p:nvPr/>
          </p:nvSpPr>
          <p:spPr>
            <a:xfrm>
              <a:off x="2582180" y="2145281"/>
              <a:ext cx="245303" cy="242358"/>
            </a:xfrm>
            <a:custGeom>
              <a:avLst/>
              <a:gdLst/>
              <a:ahLst/>
              <a:cxnLst/>
              <a:rect l="l" t="t" r="r" b="b"/>
              <a:pathLst>
                <a:path w="239905" h="237025" extrusionOk="0">
                  <a:moveTo>
                    <a:pt x="167327" y="237026"/>
                  </a:moveTo>
                  <a:lnTo>
                    <a:pt x="167327" y="237026"/>
                  </a:lnTo>
                  <a:lnTo>
                    <a:pt x="161811" y="185781"/>
                  </a:lnTo>
                  <a:cubicBezTo>
                    <a:pt x="161811" y="185781"/>
                    <a:pt x="203558" y="77387"/>
                    <a:pt x="104754" y="98151"/>
                  </a:cubicBezTo>
                  <a:cubicBezTo>
                    <a:pt x="39519" y="111962"/>
                    <a:pt x="23163" y="117868"/>
                    <a:pt x="3383" y="74053"/>
                  </a:cubicBezTo>
                  <a:cubicBezTo>
                    <a:pt x="-16397" y="30238"/>
                    <a:pt x="53498" y="-9100"/>
                    <a:pt x="136516" y="1853"/>
                  </a:cubicBezTo>
                  <a:cubicBezTo>
                    <a:pt x="196036" y="7797"/>
                    <a:pt x="241026" y="58537"/>
                    <a:pt x="239884" y="118439"/>
                  </a:cubicBezTo>
                  <a:cubicBezTo>
                    <a:pt x="237222" y="150729"/>
                    <a:pt x="228663" y="215975"/>
                    <a:pt x="167327" y="2370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2" name="Google Shape;412;p15"/>
            <p:cNvSpPr/>
            <p:nvPr/>
          </p:nvSpPr>
          <p:spPr>
            <a:xfrm>
              <a:off x="2773661" y="2522433"/>
              <a:ext cx="151977" cy="206889"/>
            </a:xfrm>
            <a:custGeom>
              <a:avLst/>
              <a:gdLst/>
              <a:ahLst/>
              <a:cxnLst/>
              <a:rect l="l" t="t" r="r" b="b"/>
              <a:pathLst>
                <a:path w="148633" h="202336" extrusionOk="0">
                  <a:moveTo>
                    <a:pt x="148634" y="161388"/>
                  </a:moveTo>
                  <a:cubicBezTo>
                    <a:pt x="148634" y="161388"/>
                    <a:pt x="94810" y="215109"/>
                    <a:pt x="31001" y="199488"/>
                  </a:cubicBezTo>
                  <a:cubicBezTo>
                    <a:pt x="21491" y="193297"/>
                    <a:pt x="0" y="67757"/>
                    <a:pt x="0" y="67757"/>
                  </a:cubicBezTo>
                  <a:cubicBezTo>
                    <a:pt x="0" y="67757"/>
                    <a:pt x="0" y="-1775"/>
                    <a:pt x="53253" y="35"/>
                  </a:cubicBezTo>
                  <a:cubicBezTo>
                    <a:pt x="106506" y="1844"/>
                    <a:pt x="148634" y="161388"/>
                    <a:pt x="148634" y="16138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3" name="Google Shape;413;p15"/>
            <p:cNvSpPr/>
            <p:nvPr/>
          </p:nvSpPr>
          <p:spPr>
            <a:xfrm>
              <a:off x="2459309" y="2417031"/>
              <a:ext cx="123487" cy="199128"/>
            </a:xfrm>
            <a:custGeom>
              <a:avLst/>
              <a:gdLst/>
              <a:ahLst/>
              <a:cxnLst/>
              <a:rect l="l" t="t" r="r" b="b"/>
              <a:pathLst>
                <a:path w="120770" h="194746" extrusionOk="0">
                  <a:moveTo>
                    <a:pt x="46502" y="194215"/>
                  </a:moveTo>
                  <a:cubicBezTo>
                    <a:pt x="46502" y="194215"/>
                    <a:pt x="11602" y="198596"/>
                    <a:pt x="0" y="182213"/>
                  </a:cubicBezTo>
                  <a:cubicBezTo>
                    <a:pt x="2092" y="153638"/>
                    <a:pt x="48594" y="7906"/>
                    <a:pt x="120771" y="0"/>
                  </a:cubicBezTo>
                  <a:cubicBezTo>
                    <a:pt x="103197" y="15916"/>
                    <a:pt x="88011" y="34300"/>
                    <a:pt x="75696" y="54578"/>
                  </a:cubicBezTo>
                  <a:cubicBezTo>
                    <a:pt x="49925" y="97345"/>
                    <a:pt x="46502" y="194215"/>
                    <a:pt x="46502" y="19421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14" name="Google Shape;414;p15"/>
          <p:cNvSpPr txBox="1"/>
          <p:nvPr/>
        </p:nvSpPr>
        <p:spPr>
          <a:xfrm>
            <a:off x="755650" y="3921800"/>
            <a:ext cx="33879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ma Madurai ExtraBold"/>
                <a:ea typeface="Arima Madurai ExtraBold"/>
                <a:cs typeface="Arima Madurai ExtraBold"/>
                <a:sym typeface="Arima Madurai ExtraBold"/>
              </a:rPr>
              <a:t>If you don’t know where you are going. How can you expect to get there?</a:t>
            </a:r>
            <a:endParaRPr>
              <a:latin typeface="Arima Madurai ExtraBold"/>
              <a:ea typeface="Arima Madurai ExtraBold"/>
              <a:cs typeface="Arima Madurai ExtraBold"/>
              <a:sym typeface="Arima Madurai Extra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ma Madurai ExtraBold"/>
              <a:ea typeface="Arima Madurai ExtraBold"/>
              <a:cs typeface="Arima Madurai ExtraBold"/>
              <a:sym typeface="Arima Madurai Extra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ma Madurai ExtraBold"/>
                <a:ea typeface="Arima Madurai ExtraBold"/>
                <a:cs typeface="Arima Madurai ExtraBold"/>
                <a:sym typeface="Arima Madurai ExtraBold"/>
              </a:rPr>
              <a:t>– Basil S. Walsh</a:t>
            </a:r>
            <a:endParaRPr>
              <a:latin typeface="Arima Madurai ExtraBold"/>
              <a:ea typeface="Arima Madurai ExtraBold"/>
              <a:cs typeface="Arima Madurai ExtraBold"/>
              <a:sym typeface="Arima Madurai ExtraBold"/>
            </a:endParaRPr>
          </a:p>
        </p:txBody>
      </p:sp>
      <p:pic>
        <p:nvPicPr>
          <p:cNvPr id="415" name="Google Shape;415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7800" y="4021925"/>
            <a:ext cx="105175" cy="10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4058650" y="4021925"/>
            <a:ext cx="125975" cy="125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CFB2"/>
            </a:gs>
            <a:gs pos="100000">
              <a:srgbClr val="BFCFB2"/>
            </a:gs>
            <a:gs pos="100000">
              <a:srgbClr val="98A988"/>
            </a:gs>
          </a:gsLst>
          <a:lin ang="16198662" scaled="0"/>
        </a:gradFill>
        <a:effectLst/>
      </p:bgPr>
    </p:bg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16"/>
          <p:cNvSpPr txBox="1">
            <a:spLocks noGrp="1"/>
          </p:cNvSpPr>
          <p:nvPr>
            <p:ph type="ctrTitle" idx="4294967295"/>
          </p:nvPr>
        </p:nvSpPr>
        <p:spPr>
          <a:xfrm>
            <a:off x="567550" y="117775"/>
            <a:ext cx="4559700" cy="56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000000"/>
                </a:solidFill>
                <a:latin typeface="Arima Madurai Medium"/>
                <a:ea typeface="Arima Madurai Medium"/>
                <a:cs typeface="Arima Madurai Medium"/>
                <a:sym typeface="Arima Madurai Medium"/>
              </a:rPr>
              <a:t>Features</a:t>
            </a: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</p:txBody>
      </p:sp>
      <p:sp>
        <p:nvSpPr>
          <p:cNvPr id="422" name="Google Shape;422;p16"/>
          <p:cNvSpPr txBox="1">
            <a:spLocks noGrp="1"/>
          </p:cNvSpPr>
          <p:nvPr>
            <p:ph type="sldNum" idx="12"/>
          </p:nvPr>
        </p:nvSpPr>
        <p:spPr>
          <a:xfrm>
            <a:off x="8706150" y="4581850"/>
            <a:ext cx="4299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20232D"/>
                </a:solidFill>
              </a:rPr>
              <a:t>5</a:t>
            </a:fld>
            <a:endParaRPr>
              <a:solidFill>
                <a:srgbClr val="20232D"/>
              </a:solidFill>
            </a:endParaRPr>
          </a:p>
        </p:txBody>
      </p:sp>
      <p:pic>
        <p:nvPicPr>
          <p:cNvPr id="423" name="Google Shape;42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34550" y="0"/>
            <a:ext cx="1201500" cy="12015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424" name="Google Shape;424;p16"/>
          <p:cNvGrpSpPr/>
          <p:nvPr/>
        </p:nvGrpSpPr>
        <p:grpSpPr>
          <a:xfrm>
            <a:off x="5568374" y="905259"/>
            <a:ext cx="3495801" cy="3628765"/>
            <a:chOff x="2012475" y="393272"/>
            <a:chExt cx="4440240" cy="4609126"/>
          </a:xfrm>
        </p:grpSpPr>
        <p:sp>
          <p:nvSpPr>
            <p:cNvPr id="425" name="Google Shape;425;p16"/>
            <p:cNvSpPr/>
            <p:nvPr/>
          </p:nvSpPr>
          <p:spPr>
            <a:xfrm>
              <a:off x="4172687" y="3422228"/>
              <a:ext cx="1096154" cy="631831"/>
            </a:xfrm>
            <a:custGeom>
              <a:avLst/>
              <a:gdLst/>
              <a:ahLst/>
              <a:cxnLst/>
              <a:rect l="l" t="t" r="r" b="b"/>
              <a:pathLst>
                <a:path w="1096154" h="631831" extrusionOk="0">
                  <a:moveTo>
                    <a:pt x="581029" y="616328"/>
                  </a:moveTo>
                  <a:lnTo>
                    <a:pt x="26975" y="296853"/>
                  </a:lnTo>
                  <a:cubicBezTo>
                    <a:pt x="-13002" y="273849"/>
                    <a:pt x="-7957" y="233547"/>
                    <a:pt x="38206" y="207027"/>
                  </a:cubicBezTo>
                  <a:lnTo>
                    <a:pt x="397137" y="0"/>
                  </a:lnTo>
                  <a:lnTo>
                    <a:pt x="1096154" y="402457"/>
                  </a:lnTo>
                  <a:lnTo>
                    <a:pt x="737223" y="609484"/>
                  </a:lnTo>
                  <a:cubicBezTo>
                    <a:pt x="691155" y="636479"/>
                    <a:pt x="621386" y="639331"/>
                    <a:pt x="581029" y="61632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6" name="Google Shape;426;p16"/>
            <p:cNvSpPr/>
            <p:nvPr/>
          </p:nvSpPr>
          <p:spPr>
            <a:xfrm>
              <a:off x="4213521" y="3398464"/>
              <a:ext cx="1096058" cy="631866"/>
            </a:xfrm>
            <a:custGeom>
              <a:avLst/>
              <a:gdLst/>
              <a:ahLst/>
              <a:cxnLst/>
              <a:rect l="l" t="t" r="r" b="b"/>
              <a:pathLst>
                <a:path w="1096058" h="631866" extrusionOk="0">
                  <a:moveTo>
                    <a:pt x="581029" y="616328"/>
                  </a:moveTo>
                  <a:lnTo>
                    <a:pt x="26975" y="296853"/>
                  </a:lnTo>
                  <a:cubicBezTo>
                    <a:pt x="-13002" y="273849"/>
                    <a:pt x="-7957" y="233547"/>
                    <a:pt x="38206" y="207027"/>
                  </a:cubicBezTo>
                  <a:lnTo>
                    <a:pt x="397423" y="0"/>
                  </a:lnTo>
                  <a:lnTo>
                    <a:pt x="1096059" y="402837"/>
                  </a:lnTo>
                  <a:lnTo>
                    <a:pt x="737128" y="609864"/>
                  </a:lnTo>
                  <a:cubicBezTo>
                    <a:pt x="690774" y="636479"/>
                    <a:pt x="621005" y="639331"/>
                    <a:pt x="581029" y="616328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7" name="Google Shape;427;p16"/>
            <p:cNvSpPr/>
            <p:nvPr/>
          </p:nvSpPr>
          <p:spPr>
            <a:xfrm>
              <a:off x="5277122" y="3780200"/>
              <a:ext cx="32266" cy="21196"/>
            </a:xfrm>
            <a:custGeom>
              <a:avLst/>
              <a:gdLst/>
              <a:ahLst/>
              <a:cxnLst/>
              <a:rect l="l" t="t" r="r" b="b"/>
              <a:pathLst>
                <a:path w="32266" h="21196" extrusionOk="0">
                  <a:moveTo>
                    <a:pt x="32267" y="21197"/>
                  </a:moveTo>
                  <a:lnTo>
                    <a:pt x="32267" y="0"/>
                  </a:lnTo>
                  <a:lnTo>
                    <a:pt x="0" y="18630"/>
                  </a:lnTo>
                  <a:lnTo>
                    <a:pt x="32267" y="2119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8" name="Google Shape;428;p16"/>
            <p:cNvSpPr/>
            <p:nvPr/>
          </p:nvSpPr>
          <p:spPr>
            <a:xfrm>
              <a:off x="4213559" y="3635813"/>
              <a:ext cx="33123" cy="21387"/>
            </a:xfrm>
            <a:custGeom>
              <a:avLst/>
              <a:gdLst/>
              <a:ahLst/>
              <a:cxnLst/>
              <a:rect l="l" t="t" r="r" b="b"/>
              <a:pathLst>
                <a:path w="33123" h="21387" extrusionOk="0">
                  <a:moveTo>
                    <a:pt x="0" y="21387"/>
                  </a:moveTo>
                  <a:lnTo>
                    <a:pt x="0" y="0"/>
                  </a:lnTo>
                  <a:lnTo>
                    <a:pt x="33123" y="13688"/>
                  </a:lnTo>
                  <a:lnTo>
                    <a:pt x="0" y="2138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9" name="Google Shape;429;p16"/>
            <p:cNvSpPr/>
            <p:nvPr/>
          </p:nvSpPr>
          <p:spPr>
            <a:xfrm>
              <a:off x="4213521" y="3377363"/>
              <a:ext cx="1096058" cy="631809"/>
            </a:xfrm>
            <a:custGeom>
              <a:avLst/>
              <a:gdLst/>
              <a:ahLst/>
              <a:cxnLst/>
              <a:rect l="l" t="t" r="r" b="b"/>
              <a:pathLst>
                <a:path w="1096058" h="631809" extrusionOk="0">
                  <a:moveTo>
                    <a:pt x="581029" y="616232"/>
                  </a:moveTo>
                  <a:lnTo>
                    <a:pt x="26975" y="296853"/>
                  </a:lnTo>
                  <a:cubicBezTo>
                    <a:pt x="-13002" y="273754"/>
                    <a:pt x="-7957" y="233547"/>
                    <a:pt x="38206" y="206932"/>
                  </a:cubicBezTo>
                  <a:lnTo>
                    <a:pt x="397423" y="0"/>
                  </a:lnTo>
                  <a:lnTo>
                    <a:pt x="1096059" y="402837"/>
                  </a:lnTo>
                  <a:lnTo>
                    <a:pt x="737128" y="609769"/>
                  </a:lnTo>
                  <a:cubicBezTo>
                    <a:pt x="690774" y="636384"/>
                    <a:pt x="621005" y="639331"/>
                    <a:pt x="581029" y="616232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0" name="Google Shape;430;p16"/>
            <p:cNvSpPr/>
            <p:nvPr/>
          </p:nvSpPr>
          <p:spPr>
            <a:xfrm>
              <a:off x="4526041" y="3091821"/>
              <a:ext cx="783348" cy="688378"/>
            </a:xfrm>
            <a:custGeom>
              <a:avLst/>
              <a:gdLst/>
              <a:ahLst/>
              <a:cxnLst/>
              <a:rect l="l" t="t" r="r" b="b"/>
              <a:pathLst>
                <a:path w="783348" h="688378" extrusionOk="0">
                  <a:moveTo>
                    <a:pt x="86521" y="286492"/>
                  </a:moveTo>
                  <a:lnTo>
                    <a:pt x="0" y="0"/>
                  </a:lnTo>
                  <a:lnTo>
                    <a:pt x="706346" y="404548"/>
                  </a:lnTo>
                  <a:lnTo>
                    <a:pt x="783348" y="688378"/>
                  </a:lnTo>
                  <a:lnTo>
                    <a:pt x="86521" y="286492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1" name="Google Shape;431;p16"/>
            <p:cNvSpPr/>
            <p:nvPr/>
          </p:nvSpPr>
          <p:spPr>
            <a:xfrm>
              <a:off x="5278931" y="3755961"/>
              <a:ext cx="30363" cy="36025"/>
            </a:xfrm>
            <a:custGeom>
              <a:avLst/>
              <a:gdLst/>
              <a:ahLst/>
              <a:cxnLst/>
              <a:rect l="l" t="t" r="r" b="b"/>
              <a:pathLst>
                <a:path w="30363" h="36025" extrusionOk="0">
                  <a:moveTo>
                    <a:pt x="9899" y="36025"/>
                  </a:moveTo>
                  <a:lnTo>
                    <a:pt x="30363" y="24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" name="Google Shape;432;p16"/>
            <p:cNvSpPr/>
            <p:nvPr/>
          </p:nvSpPr>
          <p:spPr>
            <a:xfrm>
              <a:off x="4503768" y="3102562"/>
              <a:ext cx="785061" cy="689423"/>
            </a:xfrm>
            <a:custGeom>
              <a:avLst/>
              <a:gdLst/>
              <a:ahLst/>
              <a:cxnLst/>
              <a:rect l="l" t="t" r="r" b="b"/>
              <a:pathLst>
                <a:path w="785061" h="689423" extrusionOk="0">
                  <a:moveTo>
                    <a:pt x="86425" y="286492"/>
                  </a:moveTo>
                  <a:lnTo>
                    <a:pt x="0" y="0"/>
                  </a:lnTo>
                  <a:lnTo>
                    <a:pt x="706346" y="404643"/>
                  </a:lnTo>
                  <a:lnTo>
                    <a:pt x="785061" y="689424"/>
                  </a:lnTo>
                  <a:lnTo>
                    <a:pt x="86425" y="286492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" name="Google Shape;433;p16"/>
            <p:cNvSpPr/>
            <p:nvPr/>
          </p:nvSpPr>
          <p:spPr>
            <a:xfrm>
              <a:off x="3580122" y="393272"/>
              <a:ext cx="2872593" cy="3889928"/>
            </a:xfrm>
            <a:custGeom>
              <a:avLst/>
              <a:gdLst/>
              <a:ahLst/>
              <a:cxnLst/>
              <a:rect l="l" t="t" r="r" b="b"/>
              <a:pathLst>
                <a:path w="2872593" h="3889928" extrusionOk="0">
                  <a:moveTo>
                    <a:pt x="2803111" y="3881586"/>
                  </a:moveTo>
                  <a:lnTo>
                    <a:pt x="69483" y="2305217"/>
                  </a:lnTo>
                  <a:cubicBezTo>
                    <a:pt x="31410" y="2283165"/>
                    <a:pt x="0" y="2223756"/>
                    <a:pt x="0" y="2172713"/>
                  </a:cubicBezTo>
                  <a:lnTo>
                    <a:pt x="0" y="60716"/>
                  </a:lnTo>
                  <a:cubicBezTo>
                    <a:pt x="0" y="9673"/>
                    <a:pt x="31125" y="-13806"/>
                    <a:pt x="69483" y="8342"/>
                  </a:cubicBezTo>
                  <a:lnTo>
                    <a:pt x="2803111" y="1584711"/>
                  </a:lnTo>
                  <a:cubicBezTo>
                    <a:pt x="2841183" y="1606763"/>
                    <a:pt x="2872593" y="1666077"/>
                    <a:pt x="2872593" y="1717121"/>
                  </a:cubicBezTo>
                  <a:lnTo>
                    <a:pt x="2872593" y="3829212"/>
                  </a:lnTo>
                  <a:cubicBezTo>
                    <a:pt x="2872593" y="3880256"/>
                    <a:pt x="2841469" y="3903734"/>
                    <a:pt x="2803111" y="3881586"/>
                  </a:cubicBezTo>
                  <a:close/>
                </a:path>
              </a:pathLst>
            </a:custGeom>
            <a:solidFill>
              <a:srgbClr val="C4C7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4" name="Google Shape;434;p16"/>
            <p:cNvSpPr/>
            <p:nvPr/>
          </p:nvSpPr>
          <p:spPr>
            <a:xfrm>
              <a:off x="6397319" y="4189501"/>
              <a:ext cx="30267" cy="107125"/>
            </a:xfrm>
            <a:custGeom>
              <a:avLst/>
              <a:gdLst/>
              <a:ahLst/>
              <a:cxnLst/>
              <a:rect l="l" t="t" r="r" b="b"/>
              <a:pathLst>
                <a:path w="30267" h="107125" extrusionOk="0">
                  <a:moveTo>
                    <a:pt x="0" y="107125"/>
                  </a:moveTo>
                  <a:lnTo>
                    <a:pt x="30268" y="89731"/>
                  </a:lnTo>
                  <a:lnTo>
                    <a:pt x="17228" y="0"/>
                  </a:lnTo>
                  <a:lnTo>
                    <a:pt x="0" y="107125"/>
                  </a:lnTo>
                  <a:close/>
                </a:path>
              </a:pathLst>
            </a:custGeom>
            <a:solidFill>
              <a:srgbClr val="C4C7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" name="Google Shape;435;p16"/>
            <p:cNvSpPr/>
            <p:nvPr/>
          </p:nvSpPr>
          <p:spPr>
            <a:xfrm>
              <a:off x="3574887" y="397432"/>
              <a:ext cx="72623" cy="31086"/>
            </a:xfrm>
            <a:custGeom>
              <a:avLst/>
              <a:gdLst/>
              <a:ahLst/>
              <a:cxnLst/>
              <a:rect l="l" t="t" r="r" b="b"/>
              <a:pathLst>
                <a:path w="72623" h="31086" extrusionOk="0">
                  <a:moveTo>
                    <a:pt x="0" y="17110"/>
                  </a:moveTo>
                  <a:lnTo>
                    <a:pt x="29792" y="0"/>
                  </a:lnTo>
                  <a:lnTo>
                    <a:pt x="72624" y="24334"/>
                  </a:lnTo>
                  <a:cubicBezTo>
                    <a:pt x="72624" y="24334"/>
                    <a:pt x="27032" y="31273"/>
                    <a:pt x="25890" y="31083"/>
                  </a:cubicBezTo>
                  <a:cubicBezTo>
                    <a:pt x="24747" y="30892"/>
                    <a:pt x="0" y="17110"/>
                    <a:pt x="0" y="1711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" name="Google Shape;436;p16"/>
            <p:cNvSpPr/>
            <p:nvPr/>
          </p:nvSpPr>
          <p:spPr>
            <a:xfrm>
              <a:off x="3554709" y="407720"/>
              <a:ext cx="2872878" cy="3889928"/>
            </a:xfrm>
            <a:custGeom>
              <a:avLst/>
              <a:gdLst/>
              <a:ahLst/>
              <a:cxnLst/>
              <a:rect l="l" t="t" r="r" b="b"/>
              <a:pathLst>
                <a:path w="2872878" h="3889928" extrusionOk="0">
                  <a:moveTo>
                    <a:pt x="2803491" y="3881587"/>
                  </a:moveTo>
                  <a:lnTo>
                    <a:pt x="69388" y="2304837"/>
                  </a:lnTo>
                  <a:cubicBezTo>
                    <a:pt x="31315" y="2282785"/>
                    <a:pt x="0" y="2223471"/>
                    <a:pt x="0" y="2172332"/>
                  </a:cubicBezTo>
                  <a:lnTo>
                    <a:pt x="0" y="60716"/>
                  </a:lnTo>
                  <a:cubicBezTo>
                    <a:pt x="0" y="9673"/>
                    <a:pt x="31125" y="-13806"/>
                    <a:pt x="69388" y="8342"/>
                  </a:cubicBezTo>
                  <a:lnTo>
                    <a:pt x="2803491" y="1584711"/>
                  </a:lnTo>
                  <a:cubicBezTo>
                    <a:pt x="2841564" y="1606763"/>
                    <a:pt x="2872879" y="1666077"/>
                    <a:pt x="2872879" y="1717216"/>
                  </a:cubicBezTo>
                  <a:lnTo>
                    <a:pt x="2872879" y="3829212"/>
                  </a:lnTo>
                  <a:cubicBezTo>
                    <a:pt x="2872879" y="3880256"/>
                    <a:pt x="2841850" y="3903734"/>
                    <a:pt x="2803491" y="3881587"/>
                  </a:cubicBezTo>
                  <a:close/>
                </a:path>
              </a:pathLst>
            </a:custGeom>
            <a:solidFill>
              <a:srgbClr val="E4E7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" name="Google Shape;437;p16"/>
            <p:cNvSpPr/>
            <p:nvPr/>
          </p:nvSpPr>
          <p:spPr>
            <a:xfrm>
              <a:off x="3549854" y="410477"/>
              <a:ext cx="2872973" cy="3889886"/>
            </a:xfrm>
            <a:custGeom>
              <a:avLst/>
              <a:gdLst/>
              <a:ahLst/>
              <a:cxnLst/>
              <a:rect l="l" t="t" r="r" b="b"/>
              <a:pathLst>
                <a:path w="2872973" h="3889886" extrusionOk="0">
                  <a:moveTo>
                    <a:pt x="2803491" y="3881587"/>
                  </a:moveTo>
                  <a:lnTo>
                    <a:pt x="69483" y="2305217"/>
                  </a:lnTo>
                  <a:cubicBezTo>
                    <a:pt x="31410" y="2283070"/>
                    <a:pt x="0" y="2223756"/>
                    <a:pt x="0" y="2172713"/>
                  </a:cubicBezTo>
                  <a:lnTo>
                    <a:pt x="0" y="60716"/>
                  </a:lnTo>
                  <a:cubicBezTo>
                    <a:pt x="0" y="9673"/>
                    <a:pt x="31124" y="-13806"/>
                    <a:pt x="69483" y="8342"/>
                  </a:cubicBezTo>
                  <a:lnTo>
                    <a:pt x="2803491" y="1584711"/>
                  </a:lnTo>
                  <a:cubicBezTo>
                    <a:pt x="2841564" y="1606764"/>
                    <a:pt x="2872974" y="1666077"/>
                    <a:pt x="2872974" y="1717121"/>
                  </a:cubicBezTo>
                  <a:lnTo>
                    <a:pt x="2872974" y="3829212"/>
                  </a:lnTo>
                  <a:cubicBezTo>
                    <a:pt x="2872974" y="3879971"/>
                    <a:pt x="2841849" y="3903734"/>
                    <a:pt x="2803491" y="3881587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" name="Google Shape;438;p16"/>
            <p:cNvSpPr/>
            <p:nvPr/>
          </p:nvSpPr>
          <p:spPr>
            <a:xfrm>
              <a:off x="3584596" y="456003"/>
              <a:ext cx="2802063" cy="3707642"/>
            </a:xfrm>
            <a:custGeom>
              <a:avLst/>
              <a:gdLst/>
              <a:ahLst/>
              <a:cxnLst/>
              <a:rect l="l" t="t" r="r" b="b"/>
              <a:pathLst>
                <a:path w="2802063" h="3707642" extrusionOk="0">
                  <a:moveTo>
                    <a:pt x="2800636" y="3707643"/>
                  </a:moveTo>
                  <a:lnTo>
                    <a:pt x="0" y="2092872"/>
                  </a:lnTo>
                  <a:lnTo>
                    <a:pt x="1428" y="23650"/>
                  </a:lnTo>
                  <a:cubicBezTo>
                    <a:pt x="1428" y="2453"/>
                    <a:pt x="16371" y="-6102"/>
                    <a:pt x="34742" y="4639"/>
                  </a:cubicBezTo>
                  <a:lnTo>
                    <a:pt x="2768750" y="1580818"/>
                  </a:lnTo>
                  <a:cubicBezTo>
                    <a:pt x="2788395" y="1593631"/>
                    <a:pt x="2800769" y="1615018"/>
                    <a:pt x="2802063" y="16384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9" name="Google Shape;439;p16"/>
            <p:cNvSpPr/>
            <p:nvPr/>
          </p:nvSpPr>
          <p:spPr>
            <a:xfrm>
              <a:off x="3711283" y="669187"/>
              <a:ext cx="283071" cy="477189"/>
            </a:xfrm>
            <a:custGeom>
              <a:avLst/>
              <a:gdLst/>
              <a:ahLst/>
              <a:cxnLst/>
              <a:rect l="l" t="t" r="r" b="b"/>
              <a:pathLst>
                <a:path w="283071" h="477189" extrusionOk="0">
                  <a:moveTo>
                    <a:pt x="268604" y="475462"/>
                  </a:moveTo>
                  <a:lnTo>
                    <a:pt x="14468" y="328699"/>
                  </a:lnTo>
                  <a:cubicBezTo>
                    <a:pt x="5540" y="322277"/>
                    <a:pt x="181" y="312023"/>
                    <a:pt x="0" y="301038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268604" y="148572"/>
                  </a:lnTo>
                  <a:cubicBezTo>
                    <a:pt x="277551" y="154933"/>
                    <a:pt x="282919" y="165172"/>
                    <a:pt x="283071" y="176138"/>
                  </a:cubicBezTo>
                  <a:lnTo>
                    <a:pt x="283071" y="464531"/>
                  </a:lnTo>
                  <a:cubicBezTo>
                    <a:pt x="283071" y="474986"/>
                    <a:pt x="276599" y="480119"/>
                    <a:pt x="268604" y="47546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0" name="Google Shape;440;p16"/>
            <p:cNvSpPr/>
            <p:nvPr/>
          </p:nvSpPr>
          <p:spPr>
            <a:xfrm>
              <a:off x="4063456" y="872696"/>
              <a:ext cx="283832" cy="477419"/>
            </a:xfrm>
            <a:custGeom>
              <a:avLst/>
              <a:gdLst/>
              <a:ahLst/>
              <a:cxnLst/>
              <a:rect l="l" t="t" r="r" b="b"/>
              <a:pathLst>
                <a:path w="283832" h="477419" extrusionOk="0">
                  <a:moveTo>
                    <a:pt x="269365" y="475462"/>
                  </a:moveTo>
                  <a:lnTo>
                    <a:pt x="14468" y="328509"/>
                  </a:lnTo>
                  <a:cubicBezTo>
                    <a:pt x="5540" y="322087"/>
                    <a:pt x="181" y="311833"/>
                    <a:pt x="0" y="300848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269080" y="148572"/>
                  </a:lnTo>
                  <a:cubicBezTo>
                    <a:pt x="278217" y="154931"/>
                    <a:pt x="283709" y="165305"/>
                    <a:pt x="283833" y="176423"/>
                  </a:cubicBezTo>
                  <a:lnTo>
                    <a:pt x="283833" y="464531"/>
                  </a:lnTo>
                  <a:cubicBezTo>
                    <a:pt x="283833" y="475177"/>
                    <a:pt x="277360" y="480595"/>
                    <a:pt x="269365" y="47546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1" name="Google Shape;441;p16"/>
            <p:cNvSpPr/>
            <p:nvPr/>
          </p:nvSpPr>
          <p:spPr>
            <a:xfrm>
              <a:off x="4408015" y="1071223"/>
              <a:ext cx="284023" cy="477216"/>
            </a:xfrm>
            <a:custGeom>
              <a:avLst/>
              <a:gdLst/>
              <a:ahLst/>
              <a:cxnLst/>
              <a:rect l="l" t="t" r="r" b="b"/>
              <a:pathLst>
                <a:path w="284023" h="477216" extrusionOk="0">
                  <a:moveTo>
                    <a:pt x="269556" y="475502"/>
                  </a:moveTo>
                  <a:lnTo>
                    <a:pt x="14468" y="328644"/>
                  </a:lnTo>
                  <a:cubicBezTo>
                    <a:pt x="5521" y="322285"/>
                    <a:pt x="152" y="312048"/>
                    <a:pt x="0" y="301079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269556" y="148993"/>
                  </a:lnTo>
                  <a:cubicBezTo>
                    <a:pt x="278503" y="155354"/>
                    <a:pt x="283871" y="165592"/>
                    <a:pt x="284023" y="176559"/>
                  </a:cubicBezTo>
                  <a:lnTo>
                    <a:pt x="284023" y="464571"/>
                  </a:lnTo>
                  <a:cubicBezTo>
                    <a:pt x="283547" y="475217"/>
                    <a:pt x="277075" y="480065"/>
                    <a:pt x="269556" y="47550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2" name="Google Shape;442;p16"/>
            <p:cNvSpPr/>
            <p:nvPr/>
          </p:nvSpPr>
          <p:spPr>
            <a:xfrm>
              <a:off x="3711283" y="1076206"/>
              <a:ext cx="283071" cy="477216"/>
            </a:xfrm>
            <a:custGeom>
              <a:avLst/>
              <a:gdLst/>
              <a:ahLst/>
              <a:cxnLst/>
              <a:rect l="l" t="t" r="r" b="b"/>
              <a:pathLst>
                <a:path w="283071" h="477216" extrusionOk="0">
                  <a:moveTo>
                    <a:pt x="268604" y="475462"/>
                  </a:moveTo>
                  <a:lnTo>
                    <a:pt x="14468" y="328699"/>
                  </a:lnTo>
                  <a:cubicBezTo>
                    <a:pt x="5540" y="322273"/>
                    <a:pt x="181" y="312027"/>
                    <a:pt x="0" y="301038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268604" y="148477"/>
                  </a:lnTo>
                  <a:cubicBezTo>
                    <a:pt x="277532" y="154899"/>
                    <a:pt x="282891" y="165154"/>
                    <a:pt x="283071" y="176138"/>
                  </a:cubicBezTo>
                  <a:lnTo>
                    <a:pt x="283071" y="464531"/>
                  </a:lnTo>
                  <a:cubicBezTo>
                    <a:pt x="283071" y="475177"/>
                    <a:pt x="276599" y="480119"/>
                    <a:pt x="268604" y="47546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3" name="Google Shape;443;p16"/>
            <p:cNvSpPr/>
            <p:nvPr/>
          </p:nvSpPr>
          <p:spPr>
            <a:xfrm>
              <a:off x="4063456" y="1279716"/>
              <a:ext cx="283556" cy="477216"/>
            </a:xfrm>
            <a:custGeom>
              <a:avLst/>
              <a:gdLst/>
              <a:ahLst/>
              <a:cxnLst/>
              <a:rect l="l" t="t" r="r" b="b"/>
              <a:pathLst>
                <a:path w="283556" h="477216" extrusionOk="0">
                  <a:moveTo>
                    <a:pt x="269365" y="475462"/>
                  </a:moveTo>
                  <a:lnTo>
                    <a:pt x="14468" y="328699"/>
                  </a:lnTo>
                  <a:cubicBezTo>
                    <a:pt x="5540" y="322273"/>
                    <a:pt x="181" y="312027"/>
                    <a:pt x="0" y="301038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269080" y="148477"/>
                  </a:lnTo>
                  <a:cubicBezTo>
                    <a:pt x="278008" y="154903"/>
                    <a:pt x="283366" y="165150"/>
                    <a:pt x="283547" y="176138"/>
                  </a:cubicBezTo>
                  <a:lnTo>
                    <a:pt x="283547" y="464531"/>
                  </a:lnTo>
                  <a:cubicBezTo>
                    <a:pt x="283833" y="475177"/>
                    <a:pt x="277360" y="480119"/>
                    <a:pt x="269365" y="47546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4" name="Google Shape;444;p16"/>
            <p:cNvSpPr/>
            <p:nvPr/>
          </p:nvSpPr>
          <p:spPr>
            <a:xfrm>
              <a:off x="4098484" y="1260570"/>
              <a:ext cx="283570" cy="477216"/>
            </a:xfrm>
            <a:custGeom>
              <a:avLst/>
              <a:gdLst/>
              <a:ahLst/>
              <a:cxnLst/>
              <a:rect l="l" t="t" r="r" b="b"/>
              <a:pathLst>
                <a:path w="283570" h="477216" extrusionOk="0">
                  <a:moveTo>
                    <a:pt x="269079" y="475502"/>
                  </a:moveTo>
                  <a:lnTo>
                    <a:pt x="14468" y="328644"/>
                  </a:lnTo>
                  <a:cubicBezTo>
                    <a:pt x="5521" y="322285"/>
                    <a:pt x="152" y="312048"/>
                    <a:pt x="0" y="301079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269079" y="148518"/>
                  </a:lnTo>
                  <a:cubicBezTo>
                    <a:pt x="278008" y="154943"/>
                    <a:pt x="283366" y="165190"/>
                    <a:pt x="283547" y="176178"/>
                  </a:cubicBezTo>
                  <a:lnTo>
                    <a:pt x="283547" y="464571"/>
                  </a:lnTo>
                  <a:cubicBezTo>
                    <a:pt x="284023" y="475217"/>
                    <a:pt x="277075" y="480065"/>
                    <a:pt x="269079" y="475502"/>
                  </a:cubicBezTo>
                  <a:close/>
                </a:path>
              </a:pathLst>
            </a:custGeom>
            <a:solidFill>
              <a:srgbClr val="BC98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5" name="Google Shape;445;p16"/>
            <p:cNvSpPr/>
            <p:nvPr/>
          </p:nvSpPr>
          <p:spPr>
            <a:xfrm>
              <a:off x="4408015" y="1478241"/>
              <a:ext cx="284023" cy="477161"/>
            </a:xfrm>
            <a:custGeom>
              <a:avLst/>
              <a:gdLst/>
              <a:ahLst/>
              <a:cxnLst/>
              <a:rect l="l" t="t" r="r" b="b"/>
              <a:pathLst>
                <a:path w="284023" h="477161" extrusionOk="0">
                  <a:moveTo>
                    <a:pt x="269556" y="475409"/>
                  </a:moveTo>
                  <a:lnTo>
                    <a:pt x="14468" y="328646"/>
                  </a:lnTo>
                  <a:cubicBezTo>
                    <a:pt x="5521" y="322287"/>
                    <a:pt x="152" y="312050"/>
                    <a:pt x="0" y="301080"/>
                  </a:cubicBezTo>
                  <a:lnTo>
                    <a:pt x="0" y="12593"/>
                  </a:lnTo>
                  <a:cubicBezTo>
                    <a:pt x="0" y="2042"/>
                    <a:pt x="6472" y="-2901"/>
                    <a:pt x="14468" y="1757"/>
                  </a:cubicBezTo>
                  <a:lnTo>
                    <a:pt x="269556" y="148519"/>
                  </a:lnTo>
                  <a:cubicBezTo>
                    <a:pt x="278503" y="154878"/>
                    <a:pt x="283871" y="165116"/>
                    <a:pt x="284023" y="176085"/>
                  </a:cubicBezTo>
                  <a:lnTo>
                    <a:pt x="284023" y="464382"/>
                  </a:lnTo>
                  <a:cubicBezTo>
                    <a:pt x="283547" y="475124"/>
                    <a:pt x="277075" y="480066"/>
                    <a:pt x="269556" y="47540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6" name="Google Shape;446;p16"/>
            <p:cNvSpPr/>
            <p:nvPr/>
          </p:nvSpPr>
          <p:spPr>
            <a:xfrm>
              <a:off x="3711283" y="1491834"/>
              <a:ext cx="283071" cy="477165"/>
            </a:xfrm>
            <a:custGeom>
              <a:avLst/>
              <a:gdLst/>
              <a:ahLst/>
              <a:cxnLst/>
              <a:rect l="l" t="t" r="r" b="b"/>
              <a:pathLst>
                <a:path w="283071" h="477165" extrusionOk="0">
                  <a:moveTo>
                    <a:pt x="268604" y="475409"/>
                  </a:moveTo>
                  <a:lnTo>
                    <a:pt x="14468" y="328646"/>
                  </a:lnTo>
                  <a:cubicBezTo>
                    <a:pt x="5521" y="322287"/>
                    <a:pt x="152" y="312050"/>
                    <a:pt x="0" y="301080"/>
                  </a:cubicBezTo>
                  <a:lnTo>
                    <a:pt x="0" y="12593"/>
                  </a:lnTo>
                  <a:cubicBezTo>
                    <a:pt x="0" y="2042"/>
                    <a:pt x="6472" y="-2901"/>
                    <a:pt x="14468" y="1757"/>
                  </a:cubicBezTo>
                  <a:lnTo>
                    <a:pt x="268604" y="148519"/>
                  </a:lnTo>
                  <a:cubicBezTo>
                    <a:pt x="277551" y="154878"/>
                    <a:pt x="282919" y="165116"/>
                    <a:pt x="283071" y="176085"/>
                  </a:cubicBezTo>
                  <a:lnTo>
                    <a:pt x="283071" y="464573"/>
                  </a:lnTo>
                  <a:cubicBezTo>
                    <a:pt x="283071" y="475123"/>
                    <a:pt x="276599" y="480066"/>
                    <a:pt x="268604" y="47540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7" name="Google Shape;447;p16"/>
            <p:cNvSpPr/>
            <p:nvPr/>
          </p:nvSpPr>
          <p:spPr>
            <a:xfrm>
              <a:off x="3711283" y="1946286"/>
              <a:ext cx="980755" cy="657383"/>
            </a:xfrm>
            <a:custGeom>
              <a:avLst/>
              <a:gdLst/>
              <a:ahLst/>
              <a:cxnLst/>
              <a:rect l="l" t="t" r="r" b="b"/>
              <a:pathLst>
                <a:path w="980755" h="657383" extrusionOk="0">
                  <a:moveTo>
                    <a:pt x="966288" y="655629"/>
                  </a:moveTo>
                  <a:lnTo>
                    <a:pt x="14468" y="106884"/>
                  </a:lnTo>
                  <a:cubicBezTo>
                    <a:pt x="5540" y="100458"/>
                    <a:pt x="181" y="90212"/>
                    <a:pt x="0" y="79224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966288" y="550594"/>
                  </a:lnTo>
                  <a:cubicBezTo>
                    <a:pt x="975235" y="556954"/>
                    <a:pt x="980603" y="567191"/>
                    <a:pt x="980755" y="578160"/>
                  </a:cubicBezTo>
                  <a:lnTo>
                    <a:pt x="980755" y="644698"/>
                  </a:lnTo>
                  <a:cubicBezTo>
                    <a:pt x="980280" y="655344"/>
                    <a:pt x="973807" y="660286"/>
                    <a:pt x="966288" y="65562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8" name="Google Shape;448;p16"/>
            <p:cNvSpPr/>
            <p:nvPr/>
          </p:nvSpPr>
          <p:spPr>
            <a:xfrm>
              <a:off x="3715090" y="2139055"/>
              <a:ext cx="732044" cy="480371"/>
            </a:xfrm>
            <a:custGeom>
              <a:avLst/>
              <a:gdLst/>
              <a:ahLst/>
              <a:cxnLst/>
              <a:rect l="l" t="t" r="r" b="b"/>
              <a:pathLst>
                <a:path w="732044" h="480371" extrusionOk="0">
                  <a:moveTo>
                    <a:pt x="717577" y="478449"/>
                  </a:moveTo>
                  <a:lnTo>
                    <a:pt x="14468" y="73425"/>
                  </a:lnTo>
                  <a:cubicBezTo>
                    <a:pt x="5521" y="67066"/>
                    <a:pt x="152" y="56829"/>
                    <a:pt x="0" y="45860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717577" y="407064"/>
                  </a:lnTo>
                  <a:cubicBezTo>
                    <a:pt x="726505" y="413489"/>
                    <a:pt x="731864" y="423736"/>
                    <a:pt x="732045" y="434724"/>
                  </a:cubicBezTo>
                  <a:lnTo>
                    <a:pt x="732045" y="467708"/>
                  </a:lnTo>
                  <a:cubicBezTo>
                    <a:pt x="732045" y="478449"/>
                    <a:pt x="725572" y="483392"/>
                    <a:pt x="717577" y="47844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9" name="Google Shape;449;p16"/>
            <p:cNvSpPr/>
            <p:nvPr/>
          </p:nvSpPr>
          <p:spPr>
            <a:xfrm>
              <a:off x="3715090" y="2264376"/>
              <a:ext cx="732044" cy="480312"/>
            </a:xfrm>
            <a:custGeom>
              <a:avLst/>
              <a:gdLst/>
              <a:ahLst/>
              <a:cxnLst/>
              <a:rect l="l" t="t" r="r" b="b"/>
              <a:pathLst>
                <a:path w="732044" h="480312" extrusionOk="0">
                  <a:moveTo>
                    <a:pt x="717577" y="478598"/>
                  </a:moveTo>
                  <a:lnTo>
                    <a:pt x="14468" y="73195"/>
                  </a:lnTo>
                  <a:cubicBezTo>
                    <a:pt x="5521" y="66836"/>
                    <a:pt x="152" y="56599"/>
                    <a:pt x="0" y="45629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717577" y="407023"/>
                  </a:lnTo>
                  <a:cubicBezTo>
                    <a:pt x="726505" y="413449"/>
                    <a:pt x="731864" y="423696"/>
                    <a:pt x="732045" y="434684"/>
                  </a:cubicBezTo>
                  <a:lnTo>
                    <a:pt x="732045" y="467667"/>
                  </a:lnTo>
                  <a:cubicBezTo>
                    <a:pt x="732045" y="478313"/>
                    <a:pt x="725572" y="483161"/>
                    <a:pt x="717577" y="478598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0" name="Google Shape;450;p16"/>
            <p:cNvSpPr/>
            <p:nvPr/>
          </p:nvSpPr>
          <p:spPr>
            <a:xfrm>
              <a:off x="3715090" y="2389467"/>
              <a:ext cx="599361" cy="403889"/>
            </a:xfrm>
            <a:custGeom>
              <a:avLst/>
              <a:gdLst/>
              <a:ahLst/>
              <a:cxnLst/>
              <a:rect l="l" t="t" r="r" b="b"/>
              <a:pathLst>
                <a:path w="599361" h="403889" extrusionOk="0">
                  <a:moveTo>
                    <a:pt x="584893" y="402175"/>
                  </a:moveTo>
                  <a:lnTo>
                    <a:pt x="14468" y="73195"/>
                  </a:lnTo>
                  <a:cubicBezTo>
                    <a:pt x="5521" y="66836"/>
                    <a:pt x="152" y="56599"/>
                    <a:pt x="0" y="45629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584893" y="330600"/>
                  </a:lnTo>
                  <a:cubicBezTo>
                    <a:pt x="593822" y="337026"/>
                    <a:pt x="599180" y="347272"/>
                    <a:pt x="599361" y="358261"/>
                  </a:cubicBezTo>
                  <a:lnTo>
                    <a:pt x="599361" y="391244"/>
                  </a:lnTo>
                  <a:cubicBezTo>
                    <a:pt x="599361" y="401890"/>
                    <a:pt x="592889" y="406738"/>
                    <a:pt x="584893" y="402175"/>
                  </a:cubicBezTo>
                  <a:close/>
                </a:path>
              </a:pathLst>
            </a:custGeom>
            <a:solidFill>
              <a:srgbClr val="BC98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1" name="Google Shape;451;p16"/>
            <p:cNvSpPr/>
            <p:nvPr/>
          </p:nvSpPr>
          <p:spPr>
            <a:xfrm>
              <a:off x="4855752" y="2612272"/>
              <a:ext cx="1403078" cy="900663"/>
            </a:xfrm>
            <a:custGeom>
              <a:avLst/>
              <a:gdLst/>
              <a:ahLst/>
              <a:cxnLst/>
              <a:rect l="l" t="t" r="r" b="b"/>
              <a:pathLst>
                <a:path w="1403078" h="900663" extrusionOk="0">
                  <a:moveTo>
                    <a:pt x="1388610" y="898735"/>
                  </a:moveTo>
                  <a:lnTo>
                    <a:pt x="14468" y="106749"/>
                  </a:lnTo>
                  <a:cubicBezTo>
                    <a:pt x="5520" y="100390"/>
                    <a:pt x="152" y="90152"/>
                    <a:pt x="0" y="79183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1388610" y="794177"/>
                  </a:lnTo>
                  <a:cubicBezTo>
                    <a:pt x="1397557" y="800536"/>
                    <a:pt x="1402926" y="810773"/>
                    <a:pt x="1403078" y="821742"/>
                  </a:cubicBezTo>
                  <a:lnTo>
                    <a:pt x="1403078" y="888280"/>
                  </a:lnTo>
                  <a:cubicBezTo>
                    <a:pt x="1403078" y="898735"/>
                    <a:pt x="1396606" y="903678"/>
                    <a:pt x="1388610" y="898735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2" name="Google Shape;452;p16"/>
            <p:cNvSpPr/>
            <p:nvPr/>
          </p:nvSpPr>
          <p:spPr>
            <a:xfrm>
              <a:off x="4860130" y="2805136"/>
              <a:ext cx="1263255" cy="786670"/>
            </a:xfrm>
            <a:custGeom>
              <a:avLst/>
              <a:gdLst/>
              <a:ahLst/>
              <a:cxnLst/>
              <a:rect l="l" t="t" r="r" b="b"/>
              <a:pathLst>
                <a:path w="1263255" h="786670" extrusionOk="0">
                  <a:moveTo>
                    <a:pt x="1248788" y="784956"/>
                  </a:moveTo>
                  <a:lnTo>
                    <a:pt x="14468" y="73195"/>
                  </a:lnTo>
                  <a:cubicBezTo>
                    <a:pt x="5521" y="66836"/>
                    <a:pt x="152" y="56599"/>
                    <a:pt x="0" y="45629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1248788" y="713381"/>
                  </a:lnTo>
                  <a:cubicBezTo>
                    <a:pt x="1257716" y="719807"/>
                    <a:pt x="1263075" y="730053"/>
                    <a:pt x="1263256" y="741042"/>
                  </a:cubicBezTo>
                  <a:lnTo>
                    <a:pt x="1263256" y="774025"/>
                  </a:lnTo>
                  <a:cubicBezTo>
                    <a:pt x="1263256" y="784671"/>
                    <a:pt x="1256783" y="789519"/>
                    <a:pt x="1248788" y="784956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" name="Google Shape;453;p16"/>
            <p:cNvSpPr/>
            <p:nvPr/>
          </p:nvSpPr>
          <p:spPr>
            <a:xfrm>
              <a:off x="4860130" y="2930227"/>
              <a:ext cx="1263255" cy="786839"/>
            </a:xfrm>
            <a:custGeom>
              <a:avLst/>
              <a:gdLst/>
              <a:ahLst/>
              <a:cxnLst/>
              <a:rect l="l" t="t" r="r" b="b"/>
              <a:pathLst>
                <a:path w="1263255" h="786839" extrusionOk="0">
                  <a:moveTo>
                    <a:pt x="1248788" y="784956"/>
                  </a:moveTo>
                  <a:lnTo>
                    <a:pt x="14468" y="73290"/>
                  </a:lnTo>
                  <a:cubicBezTo>
                    <a:pt x="5540" y="66864"/>
                    <a:pt x="181" y="56617"/>
                    <a:pt x="0" y="45629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4"/>
                  </a:cubicBezTo>
                  <a:lnTo>
                    <a:pt x="1248788" y="713856"/>
                  </a:lnTo>
                  <a:cubicBezTo>
                    <a:pt x="1257735" y="720215"/>
                    <a:pt x="1263104" y="730453"/>
                    <a:pt x="1263256" y="741422"/>
                  </a:cubicBezTo>
                  <a:lnTo>
                    <a:pt x="1263256" y="774405"/>
                  </a:lnTo>
                  <a:cubicBezTo>
                    <a:pt x="1263256" y="784671"/>
                    <a:pt x="1256783" y="789899"/>
                    <a:pt x="1248788" y="784956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" name="Google Shape;454;p16"/>
            <p:cNvSpPr/>
            <p:nvPr/>
          </p:nvSpPr>
          <p:spPr>
            <a:xfrm>
              <a:off x="4860130" y="3055222"/>
              <a:ext cx="1034438" cy="654829"/>
            </a:xfrm>
            <a:custGeom>
              <a:avLst/>
              <a:gdLst/>
              <a:ahLst/>
              <a:cxnLst/>
              <a:rect l="l" t="t" r="r" b="b"/>
              <a:pathLst>
                <a:path w="1034438" h="654829" extrusionOk="0">
                  <a:moveTo>
                    <a:pt x="1019971" y="653117"/>
                  </a:moveTo>
                  <a:lnTo>
                    <a:pt x="14468" y="73290"/>
                  </a:lnTo>
                  <a:cubicBezTo>
                    <a:pt x="5540" y="66864"/>
                    <a:pt x="181" y="56618"/>
                    <a:pt x="0" y="45629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1019971" y="581542"/>
                  </a:lnTo>
                  <a:cubicBezTo>
                    <a:pt x="1028880" y="587929"/>
                    <a:pt x="1034248" y="598157"/>
                    <a:pt x="1034438" y="609107"/>
                  </a:cubicBezTo>
                  <a:lnTo>
                    <a:pt x="1034438" y="642091"/>
                  </a:lnTo>
                  <a:cubicBezTo>
                    <a:pt x="1034438" y="652832"/>
                    <a:pt x="1027871" y="657679"/>
                    <a:pt x="1019971" y="653117"/>
                  </a:cubicBezTo>
                  <a:close/>
                </a:path>
              </a:pathLst>
            </a:custGeom>
            <a:solidFill>
              <a:srgbClr val="BC98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" name="Google Shape;455;p16"/>
            <p:cNvSpPr/>
            <p:nvPr/>
          </p:nvSpPr>
          <p:spPr>
            <a:xfrm>
              <a:off x="4063456" y="1695343"/>
              <a:ext cx="283556" cy="477207"/>
            </a:xfrm>
            <a:custGeom>
              <a:avLst/>
              <a:gdLst/>
              <a:ahLst/>
              <a:cxnLst/>
              <a:rect l="l" t="t" r="r" b="b"/>
              <a:pathLst>
                <a:path w="283556" h="477207" extrusionOk="0">
                  <a:moveTo>
                    <a:pt x="269365" y="475409"/>
                  </a:moveTo>
                  <a:lnTo>
                    <a:pt x="14468" y="328646"/>
                  </a:lnTo>
                  <a:cubicBezTo>
                    <a:pt x="5521" y="322287"/>
                    <a:pt x="152" y="312050"/>
                    <a:pt x="0" y="301080"/>
                  </a:cubicBezTo>
                  <a:lnTo>
                    <a:pt x="0" y="12593"/>
                  </a:lnTo>
                  <a:cubicBezTo>
                    <a:pt x="0" y="2042"/>
                    <a:pt x="6472" y="-2901"/>
                    <a:pt x="14468" y="1757"/>
                  </a:cubicBezTo>
                  <a:lnTo>
                    <a:pt x="269080" y="148519"/>
                  </a:lnTo>
                  <a:cubicBezTo>
                    <a:pt x="278027" y="154878"/>
                    <a:pt x="283395" y="165116"/>
                    <a:pt x="283547" y="176085"/>
                  </a:cubicBezTo>
                  <a:lnTo>
                    <a:pt x="283547" y="464573"/>
                  </a:lnTo>
                  <a:cubicBezTo>
                    <a:pt x="283833" y="475409"/>
                    <a:pt x="277360" y="480066"/>
                    <a:pt x="269365" y="47540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" name="Google Shape;456;p16"/>
            <p:cNvSpPr/>
            <p:nvPr/>
          </p:nvSpPr>
          <p:spPr>
            <a:xfrm>
              <a:off x="4408015" y="1893817"/>
              <a:ext cx="284023" cy="477216"/>
            </a:xfrm>
            <a:custGeom>
              <a:avLst/>
              <a:gdLst/>
              <a:ahLst/>
              <a:cxnLst/>
              <a:rect l="l" t="t" r="r" b="b"/>
              <a:pathLst>
                <a:path w="284023" h="477216" extrusionOk="0">
                  <a:moveTo>
                    <a:pt x="269556" y="475502"/>
                  </a:moveTo>
                  <a:lnTo>
                    <a:pt x="14468" y="328644"/>
                  </a:lnTo>
                  <a:cubicBezTo>
                    <a:pt x="5521" y="322285"/>
                    <a:pt x="152" y="312048"/>
                    <a:pt x="0" y="301079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269556" y="148518"/>
                  </a:lnTo>
                  <a:cubicBezTo>
                    <a:pt x="278484" y="154943"/>
                    <a:pt x="283842" y="165190"/>
                    <a:pt x="284023" y="176178"/>
                  </a:cubicBezTo>
                  <a:lnTo>
                    <a:pt x="284023" y="464571"/>
                  </a:lnTo>
                  <a:cubicBezTo>
                    <a:pt x="283547" y="475217"/>
                    <a:pt x="277075" y="480065"/>
                    <a:pt x="269556" y="47550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" name="Google Shape;457;p16"/>
            <p:cNvSpPr/>
            <p:nvPr/>
          </p:nvSpPr>
          <p:spPr>
            <a:xfrm>
              <a:off x="4855752" y="1988490"/>
              <a:ext cx="1403078" cy="1286379"/>
            </a:xfrm>
            <a:custGeom>
              <a:avLst/>
              <a:gdLst/>
              <a:ahLst/>
              <a:cxnLst/>
              <a:rect l="l" t="t" r="r" b="b"/>
              <a:pathLst>
                <a:path w="1403078" h="1286379" extrusionOk="0">
                  <a:moveTo>
                    <a:pt x="1388610" y="1284884"/>
                  </a:moveTo>
                  <a:lnTo>
                    <a:pt x="14468" y="492137"/>
                  </a:lnTo>
                  <a:cubicBezTo>
                    <a:pt x="5520" y="485777"/>
                    <a:pt x="152" y="475540"/>
                    <a:pt x="0" y="464571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1388610" y="794027"/>
                  </a:lnTo>
                  <a:cubicBezTo>
                    <a:pt x="1397539" y="800452"/>
                    <a:pt x="1402897" y="810699"/>
                    <a:pt x="1403078" y="821687"/>
                  </a:cubicBezTo>
                  <a:lnTo>
                    <a:pt x="1403078" y="1273572"/>
                  </a:lnTo>
                  <a:cubicBezTo>
                    <a:pt x="1403078" y="1284218"/>
                    <a:pt x="1396606" y="1289066"/>
                    <a:pt x="1388610" y="1284884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" name="Google Shape;458;p16"/>
            <p:cNvSpPr/>
            <p:nvPr/>
          </p:nvSpPr>
          <p:spPr>
            <a:xfrm>
              <a:off x="4846614" y="1414848"/>
              <a:ext cx="423274" cy="545612"/>
            </a:xfrm>
            <a:custGeom>
              <a:avLst/>
              <a:gdLst/>
              <a:ahLst/>
              <a:cxnLst/>
              <a:rect l="l" t="t" r="r" b="b"/>
              <a:pathLst>
                <a:path w="423274" h="545612" extrusionOk="0">
                  <a:moveTo>
                    <a:pt x="211685" y="516844"/>
                  </a:moveTo>
                  <a:cubicBezTo>
                    <a:pt x="94991" y="449546"/>
                    <a:pt x="0" y="285389"/>
                    <a:pt x="0" y="150793"/>
                  </a:cubicBezTo>
                  <a:cubicBezTo>
                    <a:pt x="0" y="16197"/>
                    <a:pt x="95182" y="-38459"/>
                    <a:pt x="211685" y="28744"/>
                  </a:cubicBezTo>
                  <a:cubicBezTo>
                    <a:pt x="328187" y="95947"/>
                    <a:pt x="423274" y="260295"/>
                    <a:pt x="423274" y="394795"/>
                  </a:cubicBezTo>
                  <a:cubicBezTo>
                    <a:pt x="423274" y="529296"/>
                    <a:pt x="328283" y="584142"/>
                    <a:pt x="211685" y="516844"/>
                  </a:cubicBezTo>
                  <a:close/>
                  <a:moveTo>
                    <a:pt x="211685" y="99274"/>
                  </a:moveTo>
                  <a:cubicBezTo>
                    <a:pt x="128686" y="51747"/>
                    <a:pt x="61202" y="90434"/>
                    <a:pt x="61202" y="186058"/>
                  </a:cubicBezTo>
                  <a:cubicBezTo>
                    <a:pt x="61202" y="281682"/>
                    <a:pt x="128686" y="398502"/>
                    <a:pt x="211685" y="446314"/>
                  </a:cubicBezTo>
                  <a:cubicBezTo>
                    <a:pt x="294683" y="494126"/>
                    <a:pt x="362167" y="455249"/>
                    <a:pt x="362167" y="359531"/>
                  </a:cubicBezTo>
                  <a:cubicBezTo>
                    <a:pt x="362167" y="263811"/>
                    <a:pt x="294493" y="147561"/>
                    <a:pt x="211685" y="99274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" name="Google Shape;459;p16"/>
            <p:cNvSpPr/>
            <p:nvPr/>
          </p:nvSpPr>
          <p:spPr>
            <a:xfrm>
              <a:off x="4846614" y="1414848"/>
              <a:ext cx="423274" cy="545629"/>
            </a:xfrm>
            <a:custGeom>
              <a:avLst/>
              <a:gdLst/>
              <a:ahLst/>
              <a:cxnLst/>
              <a:rect l="l" t="t" r="r" b="b"/>
              <a:pathLst>
                <a:path w="423274" h="545629" extrusionOk="0">
                  <a:moveTo>
                    <a:pt x="211685" y="516844"/>
                  </a:moveTo>
                  <a:cubicBezTo>
                    <a:pt x="94991" y="449546"/>
                    <a:pt x="0" y="285389"/>
                    <a:pt x="0" y="150793"/>
                  </a:cubicBezTo>
                  <a:cubicBezTo>
                    <a:pt x="0" y="16197"/>
                    <a:pt x="95182" y="-38459"/>
                    <a:pt x="211685" y="28744"/>
                  </a:cubicBezTo>
                  <a:lnTo>
                    <a:pt x="211685" y="99274"/>
                  </a:lnTo>
                  <a:cubicBezTo>
                    <a:pt x="128686" y="51747"/>
                    <a:pt x="61202" y="90434"/>
                    <a:pt x="61202" y="186058"/>
                  </a:cubicBezTo>
                  <a:cubicBezTo>
                    <a:pt x="61202" y="281682"/>
                    <a:pt x="128686" y="398502"/>
                    <a:pt x="211685" y="446314"/>
                  </a:cubicBezTo>
                  <a:cubicBezTo>
                    <a:pt x="294683" y="494126"/>
                    <a:pt x="362167" y="455249"/>
                    <a:pt x="362167" y="359531"/>
                  </a:cubicBezTo>
                  <a:lnTo>
                    <a:pt x="423274" y="394795"/>
                  </a:lnTo>
                  <a:cubicBezTo>
                    <a:pt x="423179" y="529391"/>
                    <a:pt x="328283" y="584142"/>
                    <a:pt x="211685" y="516844"/>
                  </a:cubicBezTo>
                  <a:close/>
                </a:path>
              </a:pathLst>
            </a:custGeom>
            <a:solidFill>
              <a:srgbClr val="BC98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" name="Google Shape;460;p16"/>
            <p:cNvSpPr/>
            <p:nvPr/>
          </p:nvSpPr>
          <p:spPr>
            <a:xfrm>
              <a:off x="5340323" y="1699604"/>
              <a:ext cx="423179" cy="545654"/>
            </a:xfrm>
            <a:custGeom>
              <a:avLst/>
              <a:gdLst/>
              <a:ahLst/>
              <a:cxnLst/>
              <a:rect l="l" t="t" r="r" b="b"/>
              <a:pathLst>
                <a:path w="423179" h="545654" extrusionOk="0">
                  <a:moveTo>
                    <a:pt x="211589" y="516869"/>
                  </a:moveTo>
                  <a:cubicBezTo>
                    <a:pt x="94896" y="449571"/>
                    <a:pt x="0" y="285318"/>
                    <a:pt x="0" y="150817"/>
                  </a:cubicBezTo>
                  <a:cubicBezTo>
                    <a:pt x="0" y="16316"/>
                    <a:pt x="95182" y="-38529"/>
                    <a:pt x="211589" y="28769"/>
                  </a:cubicBezTo>
                  <a:cubicBezTo>
                    <a:pt x="327997" y="96066"/>
                    <a:pt x="423179" y="260224"/>
                    <a:pt x="423179" y="394820"/>
                  </a:cubicBezTo>
                  <a:cubicBezTo>
                    <a:pt x="423179" y="529416"/>
                    <a:pt x="328283" y="584167"/>
                    <a:pt x="211589" y="516869"/>
                  </a:cubicBezTo>
                  <a:close/>
                  <a:moveTo>
                    <a:pt x="211589" y="99298"/>
                  </a:moveTo>
                  <a:cubicBezTo>
                    <a:pt x="128591" y="51772"/>
                    <a:pt x="61107" y="90363"/>
                    <a:pt x="61107" y="186082"/>
                  </a:cubicBezTo>
                  <a:cubicBezTo>
                    <a:pt x="61107" y="281801"/>
                    <a:pt x="128591" y="398432"/>
                    <a:pt x="211589" y="446339"/>
                  </a:cubicBezTo>
                  <a:cubicBezTo>
                    <a:pt x="294588" y="494246"/>
                    <a:pt x="362072" y="455274"/>
                    <a:pt x="362072" y="359555"/>
                  </a:cubicBezTo>
                  <a:cubicBezTo>
                    <a:pt x="362072" y="263836"/>
                    <a:pt x="294588" y="147110"/>
                    <a:pt x="211589" y="99298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" name="Google Shape;461;p16"/>
            <p:cNvSpPr/>
            <p:nvPr/>
          </p:nvSpPr>
          <p:spPr>
            <a:xfrm>
              <a:off x="5340323" y="1699604"/>
              <a:ext cx="332185" cy="545952"/>
            </a:xfrm>
            <a:custGeom>
              <a:avLst/>
              <a:gdLst/>
              <a:ahLst/>
              <a:cxnLst/>
              <a:rect l="l" t="t" r="r" b="b"/>
              <a:pathLst>
                <a:path w="332185" h="545952" extrusionOk="0">
                  <a:moveTo>
                    <a:pt x="211589" y="516869"/>
                  </a:moveTo>
                  <a:cubicBezTo>
                    <a:pt x="94896" y="449571"/>
                    <a:pt x="0" y="285318"/>
                    <a:pt x="0" y="150817"/>
                  </a:cubicBezTo>
                  <a:cubicBezTo>
                    <a:pt x="0" y="16316"/>
                    <a:pt x="95182" y="-38529"/>
                    <a:pt x="211589" y="28769"/>
                  </a:cubicBezTo>
                  <a:lnTo>
                    <a:pt x="211589" y="99298"/>
                  </a:lnTo>
                  <a:cubicBezTo>
                    <a:pt x="128591" y="51772"/>
                    <a:pt x="61107" y="90363"/>
                    <a:pt x="61107" y="186082"/>
                  </a:cubicBezTo>
                  <a:cubicBezTo>
                    <a:pt x="61107" y="281801"/>
                    <a:pt x="128591" y="398432"/>
                    <a:pt x="211589" y="446339"/>
                  </a:cubicBezTo>
                  <a:cubicBezTo>
                    <a:pt x="242429" y="464114"/>
                    <a:pt x="272030" y="470483"/>
                    <a:pt x="297253" y="465350"/>
                  </a:cubicBezTo>
                  <a:lnTo>
                    <a:pt x="332185" y="543389"/>
                  </a:lnTo>
                  <a:cubicBezTo>
                    <a:pt x="296682" y="550898"/>
                    <a:pt x="254993" y="541868"/>
                    <a:pt x="211589" y="516869"/>
                  </a:cubicBezTo>
                  <a:close/>
                </a:path>
              </a:pathLst>
            </a:custGeom>
            <a:solidFill>
              <a:srgbClr val="BC98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2" name="Google Shape;462;p16"/>
            <p:cNvSpPr/>
            <p:nvPr/>
          </p:nvSpPr>
          <p:spPr>
            <a:xfrm>
              <a:off x="5834032" y="1984194"/>
              <a:ext cx="423559" cy="545654"/>
            </a:xfrm>
            <a:custGeom>
              <a:avLst/>
              <a:gdLst/>
              <a:ahLst/>
              <a:cxnLst/>
              <a:rect l="l" t="t" r="r" b="b"/>
              <a:pathLst>
                <a:path w="423559" h="545654" extrusionOk="0">
                  <a:moveTo>
                    <a:pt x="211590" y="516869"/>
                  </a:moveTo>
                  <a:cubicBezTo>
                    <a:pt x="94896" y="449571"/>
                    <a:pt x="0" y="285318"/>
                    <a:pt x="0" y="150817"/>
                  </a:cubicBezTo>
                  <a:cubicBezTo>
                    <a:pt x="0" y="16317"/>
                    <a:pt x="95182" y="-38529"/>
                    <a:pt x="211590" y="28769"/>
                  </a:cubicBezTo>
                  <a:cubicBezTo>
                    <a:pt x="327997" y="96066"/>
                    <a:pt x="423560" y="260224"/>
                    <a:pt x="423560" y="394820"/>
                  </a:cubicBezTo>
                  <a:cubicBezTo>
                    <a:pt x="423560" y="529416"/>
                    <a:pt x="328378" y="584167"/>
                    <a:pt x="211590" y="516869"/>
                  </a:cubicBezTo>
                  <a:close/>
                  <a:moveTo>
                    <a:pt x="211590" y="99298"/>
                  </a:moveTo>
                  <a:cubicBezTo>
                    <a:pt x="128686" y="51772"/>
                    <a:pt x="61107" y="90363"/>
                    <a:pt x="61107" y="186082"/>
                  </a:cubicBezTo>
                  <a:cubicBezTo>
                    <a:pt x="61107" y="281801"/>
                    <a:pt x="128686" y="398432"/>
                    <a:pt x="211590" y="446339"/>
                  </a:cubicBezTo>
                  <a:cubicBezTo>
                    <a:pt x="294493" y="494246"/>
                    <a:pt x="362072" y="455274"/>
                    <a:pt x="362072" y="359555"/>
                  </a:cubicBezTo>
                  <a:cubicBezTo>
                    <a:pt x="362072" y="263836"/>
                    <a:pt x="294588" y="147110"/>
                    <a:pt x="211590" y="99298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3" name="Google Shape;463;p16"/>
            <p:cNvSpPr/>
            <p:nvPr/>
          </p:nvSpPr>
          <p:spPr>
            <a:xfrm>
              <a:off x="5834032" y="1984177"/>
              <a:ext cx="211589" cy="286951"/>
            </a:xfrm>
            <a:custGeom>
              <a:avLst/>
              <a:gdLst/>
              <a:ahLst/>
              <a:cxnLst/>
              <a:rect l="l" t="t" r="r" b="b"/>
              <a:pathLst>
                <a:path w="211589" h="286951" extrusionOk="0">
                  <a:moveTo>
                    <a:pt x="27412" y="286951"/>
                  </a:moveTo>
                  <a:cubicBezTo>
                    <a:pt x="10194" y="243588"/>
                    <a:pt x="904" y="197477"/>
                    <a:pt x="0" y="150835"/>
                  </a:cubicBezTo>
                  <a:cubicBezTo>
                    <a:pt x="0" y="16239"/>
                    <a:pt x="95182" y="-38512"/>
                    <a:pt x="211590" y="28786"/>
                  </a:cubicBezTo>
                  <a:lnTo>
                    <a:pt x="211590" y="99315"/>
                  </a:lnTo>
                  <a:cubicBezTo>
                    <a:pt x="128686" y="51789"/>
                    <a:pt x="61107" y="90380"/>
                    <a:pt x="61107" y="186099"/>
                  </a:cubicBezTo>
                  <a:cubicBezTo>
                    <a:pt x="61830" y="219254"/>
                    <a:pt x="68540" y="252000"/>
                    <a:pt x="80905" y="282769"/>
                  </a:cubicBezTo>
                  <a:close/>
                </a:path>
              </a:pathLst>
            </a:custGeom>
            <a:solidFill>
              <a:srgbClr val="BC98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4" name="Google Shape;464;p16"/>
            <p:cNvSpPr/>
            <p:nvPr/>
          </p:nvSpPr>
          <p:spPr>
            <a:xfrm>
              <a:off x="5029839" y="4705642"/>
              <a:ext cx="429841" cy="247899"/>
            </a:xfrm>
            <a:custGeom>
              <a:avLst/>
              <a:gdLst/>
              <a:ahLst/>
              <a:cxnLst/>
              <a:rect l="l" t="t" r="r" b="b"/>
              <a:pathLst>
                <a:path w="429841" h="247899" extrusionOk="0">
                  <a:moveTo>
                    <a:pt x="429842" y="123950"/>
                  </a:moveTo>
                  <a:cubicBezTo>
                    <a:pt x="429842" y="192405"/>
                    <a:pt x="333619" y="247900"/>
                    <a:pt x="214921" y="247900"/>
                  </a:cubicBezTo>
                  <a:cubicBezTo>
                    <a:pt x="96224" y="247900"/>
                    <a:pt x="0" y="192406"/>
                    <a:pt x="0" y="123950"/>
                  </a:cubicBezTo>
                  <a:cubicBezTo>
                    <a:pt x="0" y="55494"/>
                    <a:pt x="96224" y="0"/>
                    <a:pt x="214921" y="0"/>
                  </a:cubicBezTo>
                  <a:cubicBezTo>
                    <a:pt x="333619" y="0"/>
                    <a:pt x="429842" y="55494"/>
                    <a:pt x="429842" y="12395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5" name="Google Shape;465;p16"/>
            <p:cNvSpPr/>
            <p:nvPr/>
          </p:nvSpPr>
          <p:spPr>
            <a:xfrm>
              <a:off x="2757750" y="4754499"/>
              <a:ext cx="429841" cy="247899"/>
            </a:xfrm>
            <a:custGeom>
              <a:avLst/>
              <a:gdLst/>
              <a:ahLst/>
              <a:cxnLst/>
              <a:rect l="l" t="t" r="r" b="b"/>
              <a:pathLst>
                <a:path w="429841" h="247899" extrusionOk="0">
                  <a:moveTo>
                    <a:pt x="429842" y="123950"/>
                  </a:moveTo>
                  <a:cubicBezTo>
                    <a:pt x="429842" y="192405"/>
                    <a:pt x="333619" y="247900"/>
                    <a:pt x="214921" y="247900"/>
                  </a:cubicBezTo>
                  <a:cubicBezTo>
                    <a:pt x="96223" y="247900"/>
                    <a:pt x="0" y="192406"/>
                    <a:pt x="0" y="123950"/>
                  </a:cubicBezTo>
                  <a:cubicBezTo>
                    <a:pt x="0" y="55494"/>
                    <a:pt x="96223" y="0"/>
                    <a:pt x="214921" y="0"/>
                  </a:cubicBezTo>
                  <a:cubicBezTo>
                    <a:pt x="333619" y="0"/>
                    <a:pt x="429842" y="55494"/>
                    <a:pt x="429842" y="12395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6" name="Google Shape;466;p16"/>
            <p:cNvSpPr/>
            <p:nvPr/>
          </p:nvSpPr>
          <p:spPr>
            <a:xfrm>
              <a:off x="2012475" y="3630110"/>
              <a:ext cx="429841" cy="247899"/>
            </a:xfrm>
            <a:custGeom>
              <a:avLst/>
              <a:gdLst/>
              <a:ahLst/>
              <a:cxnLst/>
              <a:rect l="l" t="t" r="r" b="b"/>
              <a:pathLst>
                <a:path w="429841" h="247899" extrusionOk="0">
                  <a:moveTo>
                    <a:pt x="429842" y="123950"/>
                  </a:moveTo>
                  <a:cubicBezTo>
                    <a:pt x="429842" y="192406"/>
                    <a:pt x="333619" y="247900"/>
                    <a:pt x="214921" y="247900"/>
                  </a:cubicBezTo>
                  <a:cubicBezTo>
                    <a:pt x="96223" y="247900"/>
                    <a:pt x="0" y="192406"/>
                    <a:pt x="0" y="123950"/>
                  </a:cubicBezTo>
                  <a:cubicBezTo>
                    <a:pt x="0" y="55494"/>
                    <a:pt x="96223" y="0"/>
                    <a:pt x="214921" y="0"/>
                  </a:cubicBezTo>
                  <a:cubicBezTo>
                    <a:pt x="333619" y="0"/>
                    <a:pt x="429842" y="55494"/>
                    <a:pt x="429842" y="12395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7" name="Google Shape;467;p16"/>
            <p:cNvSpPr/>
            <p:nvPr/>
          </p:nvSpPr>
          <p:spPr>
            <a:xfrm>
              <a:off x="5244274" y="4799933"/>
              <a:ext cx="116580" cy="90224"/>
            </a:xfrm>
            <a:custGeom>
              <a:avLst/>
              <a:gdLst/>
              <a:ahLst/>
              <a:cxnLst/>
              <a:rect l="l" t="t" r="r" b="b"/>
              <a:pathLst>
                <a:path w="116580" h="90224" extrusionOk="0">
                  <a:moveTo>
                    <a:pt x="107376" y="2"/>
                  </a:moveTo>
                  <a:cubicBezTo>
                    <a:pt x="93384" y="11314"/>
                    <a:pt x="72729" y="953"/>
                    <a:pt x="71682" y="1998"/>
                  </a:cubicBezTo>
                  <a:cubicBezTo>
                    <a:pt x="55302" y="17235"/>
                    <a:pt x="38074" y="31550"/>
                    <a:pt x="20094" y="44868"/>
                  </a:cubicBezTo>
                  <a:cubicBezTo>
                    <a:pt x="11432" y="51711"/>
                    <a:pt x="-2179" y="60932"/>
                    <a:pt x="296" y="74049"/>
                  </a:cubicBezTo>
                  <a:cubicBezTo>
                    <a:pt x="4674" y="97622"/>
                    <a:pt x="42366" y="90398"/>
                    <a:pt x="56644" y="83554"/>
                  </a:cubicBezTo>
                  <a:cubicBezTo>
                    <a:pt x="70921" y="76711"/>
                    <a:pt x="82438" y="64544"/>
                    <a:pt x="95954" y="56084"/>
                  </a:cubicBezTo>
                  <a:cubicBezTo>
                    <a:pt x="105472" y="50095"/>
                    <a:pt x="114990" y="47054"/>
                    <a:pt x="116513" y="34887"/>
                  </a:cubicBezTo>
                  <a:cubicBezTo>
                    <a:pt x="117370" y="27187"/>
                    <a:pt x="109850" y="-283"/>
                    <a:pt x="107376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8" name="Google Shape;468;p16"/>
            <p:cNvSpPr/>
            <p:nvPr/>
          </p:nvSpPr>
          <p:spPr>
            <a:xfrm>
              <a:off x="5244760" y="4829592"/>
              <a:ext cx="116051" cy="60483"/>
            </a:xfrm>
            <a:custGeom>
              <a:avLst/>
              <a:gdLst/>
              <a:ahLst/>
              <a:cxnLst/>
              <a:rect l="l" t="t" r="r" b="b"/>
              <a:pathLst>
                <a:path w="116051" h="60483" extrusionOk="0">
                  <a:moveTo>
                    <a:pt x="115837" y="0"/>
                  </a:moveTo>
                  <a:cubicBezTo>
                    <a:pt x="113933" y="11597"/>
                    <a:pt x="104605" y="14828"/>
                    <a:pt x="95087" y="20722"/>
                  </a:cubicBezTo>
                  <a:cubicBezTo>
                    <a:pt x="81381" y="29182"/>
                    <a:pt x="69388" y="41443"/>
                    <a:pt x="55110" y="48572"/>
                  </a:cubicBezTo>
                  <a:cubicBezTo>
                    <a:pt x="40833" y="55701"/>
                    <a:pt x="9233" y="61880"/>
                    <a:pt x="0" y="45055"/>
                  </a:cubicBezTo>
                  <a:cubicBezTo>
                    <a:pt x="5045" y="67773"/>
                    <a:pt x="42071" y="60644"/>
                    <a:pt x="56157" y="53515"/>
                  </a:cubicBezTo>
                  <a:cubicBezTo>
                    <a:pt x="70244" y="46386"/>
                    <a:pt x="81952" y="34505"/>
                    <a:pt x="95468" y="26045"/>
                  </a:cubicBezTo>
                  <a:cubicBezTo>
                    <a:pt x="104986" y="20056"/>
                    <a:pt x="114504" y="17015"/>
                    <a:pt x="116027" y="4848"/>
                  </a:cubicBezTo>
                  <a:cubicBezTo>
                    <a:pt x="116093" y="3232"/>
                    <a:pt x="116027" y="1606"/>
                    <a:pt x="11583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9" name="Google Shape;469;p16"/>
            <p:cNvSpPr/>
            <p:nvPr/>
          </p:nvSpPr>
          <p:spPr>
            <a:xfrm>
              <a:off x="5124630" y="4754816"/>
              <a:ext cx="116569" cy="86887"/>
            </a:xfrm>
            <a:custGeom>
              <a:avLst/>
              <a:gdLst/>
              <a:ahLst/>
              <a:cxnLst/>
              <a:rect l="l" t="t" r="r" b="b"/>
              <a:pathLst>
                <a:path w="116569" h="86887" extrusionOk="0">
                  <a:moveTo>
                    <a:pt x="105663" y="63"/>
                  </a:moveTo>
                  <a:cubicBezTo>
                    <a:pt x="91671" y="11470"/>
                    <a:pt x="67590" y="-982"/>
                    <a:pt x="66162" y="63"/>
                  </a:cubicBezTo>
                  <a:cubicBezTo>
                    <a:pt x="51656" y="14825"/>
                    <a:pt x="36275" y="28693"/>
                    <a:pt x="20094" y="41602"/>
                  </a:cubicBezTo>
                  <a:cubicBezTo>
                    <a:pt x="11432" y="48446"/>
                    <a:pt x="-2179" y="57666"/>
                    <a:pt x="296" y="70783"/>
                  </a:cubicBezTo>
                  <a:cubicBezTo>
                    <a:pt x="4674" y="94261"/>
                    <a:pt x="42367" y="87037"/>
                    <a:pt x="56644" y="80288"/>
                  </a:cubicBezTo>
                  <a:cubicBezTo>
                    <a:pt x="70921" y="73540"/>
                    <a:pt x="82438" y="61278"/>
                    <a:pt x="95954" y="52818"/>
                  </a:cubicBezTo>
                  <a:cubicBezTo>
                    <a:pt x="105472" y="46830"/>
                    <a:pt x="114990" y="43313"/>
                    <a:pt x="116513" y="31621"/>
                  </a:cubicBezTo>
                  <a:cubicBezTo>
                    <a:pt x="117370" y="23922"/>
                    <a:pt x="108137" y="-222"/>
                    <a:pt x="105663" y="63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0" name="Google Shape;470;p16"/>
            <p:cNvSpPr/>
            <p:nvPr/>
          </p:nvSpPr>
          <p:spPr>
            <a:xfrm>
              <a:off x="5124926" y="4782825"/>
              <a:ext cx="116097" cy="60673"/>
            </a:xfrm>
            <a:custGeom>
              <a:avLst/>
              <a:gdLst/>
              <a:ahLst/>
              <a:cxnLst/>
              <a:rect l="l" t="t" r="r" b="b"/>
              <a:pathLst>
                <a:path w="116097" h="60673" extrusionOk="0">
                  <a:moveTo>
                    <a:pt x="115741" y="0"/>
                  </a:moveTo>
                  <a:cubicBezTo>
                    <a:pt x="114218" y="11407"/>
                    <a:pt x="104700" y="14828"/>
                    <a:pt x="95182" y="20912"/>
                  </a:cubicBezTo>
                  <a:cubicBezTo>
                    <a:pt x="81476" y="29372"/>
                    <a:pt x="69388" y="41634"/>
                    <a:pt x="55205" y="48858"/>
                  </a:cubicBezTo>
                  <a:cubicBezTo>
                    <a:pt x="41023" y="56082"/>
                    <a:pt x="9233" y="62070"/>
                    <a:pt x="0" y="45246"/>
                  </a:cubicBezTo>
                  <a:cubicBezTo>
                    <a:pt x="5045" y="67964"/>
                    <a:pt x="42071" y="60835"/>
                    <a:pt x="56157" y="53706"/>
                  </a:cubicBezTo>
                  <a:cubicBezTo>
                    <a:pt x="70244" y="46577"/>
                    <a:pt x="82047" y="34695"/>
                    <a:pt x="95468" y="26235"/>
                  </a:cubicBezTo>
                  <a:cubicBezTo>
                    <a:pt x="104986" y="20246"/>
                    <a:pt x="114504" y="16730"/>
                    <a:pt x="116027" y="5133"/>
                  </a:cubicBezTo>
                  <a:cubicBezTo>
                    <a:pt x="116179" y="3413"/>
                    <a:pt x="116084" y="1692"/>
                    <a:pt x="115741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1" name="Google Shape;471;p16"/>
            <p:cNvSpPr/>
            <p:nvPr/>
          </p:nvSpPr>
          <p:spPr>
            <a:xfrm>
              <a:off x="5154433" y="4234936"/>
              <a:ext cx="200389" cy="574156"/>
            </a:xfrm>
            <a:custGeom>
              <a:avLst/>
              <a:gdLst/>
              <a:ahLst/>
              <a:cxnLst/>
              <a:rect l="l" t="t" r="r" b="b"/>
              <a:pathLst>
                <a:path w="200389" h="574156" extrusionOk="0">
                  <a:moveTo>
                    <a:pt x="197978" y="49713"/>
                  </a:moveTo>
                  <a:cubicBezTo>
                    <a:pt x="197312" y="70815"/>
                    <a:pt x="190745" y="162447"/>
                    <a:pt x="187794" y="211304"/>
                  </a:cubicBezTo>
                  <a:cubicBezTo>
                    <a:pt x="184843" y="260162"/>
                    <a:pt x="184177" y="319285"/>
                    <a:pt x="184177" y="319285"/>
                  </a:cubicBezTo>
                  <a:cubicBezTo>
                    <a:pt x="184177" y="319285"/>
                    <a:pt x="192553" y="354645"/>
                    <a:pt x="197978" y="396183"/>
                  </a:cubicBezTo>
                  <a:cubicBezTo>
                    <a:pt x="203404" y="437722"/>
                    <a:pt x="197978" y="568896"/>
                    <a:pt x="197978" y="568896"/>
                  </a:cubicBezTo>
                  <a:cubicBezTo>
                    <a:pt x="187080" y="575911"/>
                    <a:pt x="173088" y="575911"/>
                    <a:pt x="162190" y="568896"/>
                  </a:cubicBezTo>
                  <a:cubicBezTo>
                    <a:pt x="162190" y="568896"/>
                    <a:pt x="139822" y="464337"/>
                    <a:pt x="129448" y="416810"/>
                  </a:cubicBezTo>
                  <a:cubicBezTo>
                    <a:pt x="119073" y="369283"/>
                    <a:pt x="117359" y="342193"/>
                    <a:pt x="111934" y="312916"/>
                  </a:cubicBezTo>
                  <a:cubicBezTo>
                    <a:pt x="105462" y="277462"/>
                    <a:pt x="91375" y="111973"/>
                    <a:pt x="91375" y="111973"/>
                  </a:cubicBezTo>
                  <a:lnTo>
                    <a:pt x="85759" y="111973"/>
                  </a:lnTo>
                  <a:lnTo>
                    <a:pt x="70815" y="298753"/>
                  </a:lnTo>
                  <a:cubicBezTo>
                    <a:pt x="75479" y="312508"/>
                    <a:pt x="78668" y="326718"/>
                    <a:pt x="80334" y="341147"/>
                  </a:cubicBezTo>
                  <a:cubicBezTo>
                    <a:pt x="84426" y="371660"/>
                    <a:pt x="76050" y="524696"/>
                    <a:pt x="76050" y="524696"/>
                  </a:cubicBezTo>
                  <a:cubicBezTo>
                    <a:pt x="63896" y="531473"/>
                    <a:pt x="48952" y="530846"/>
                    <a:pt x="37406" y="523080"/>
                  </a:cubicBezTo>
                  <a:cubicBezTo>
                    <a:pt x="37406" y="523080"/>
                    <a:pt x="0" y="320331"/>
                    <a:pt x="0" y="289533"/>
                  </a:cubicBezTo>
                  <a:cubicBezTo>
                    <a:pt x="0" y="269097"/>
                    <a:pt x="3522" y="0"/>
                    <a:pt x="3522" y="0"/>
                  </a:cubicBezTo>
                  <a:close/>
                </a:path>
              </a:pathLst>
            </a:custGeom>
            <a:solidFill>
              <a:srgbClr val="BC98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2" name="Google Shape;472;p16"/>
            <p:cNvSpPr/>
            <p:nvPr/>
          </p:nvSpPr>
          <p:spPr>
            <a:xfrm>
              <a:off x="5199628" y="3876679"/>
              <a:ext cx="128464" cy="124722"/>
            </a:xfrm>
            <a:custGeom>
              <a:avLst/>
              <a:gdLst/>
              <a:ahLst/>
              <a:cxnLst/>
              <a:rect l="l" t="t" r="r" b="b"/>
              <a:pathLst>
                <a:path w="128464" h="124722" extrusionOk="0">
                  <a:moveTo>
                    <a:pt x="102147" y="0"/>
                  </a:moveTo>
                  <a:cubicBezTo>
                    <a:pt x="102147" y="0"/>
                    <a:pt x="99767" y="46006"/>
                    <a:pt x="100814" y="50093"/>
                  </a:cubicBezTo>
                  <a:cubicBezTo>
                    <a:pt x="101861" y="54181"/>
                    <a:pt x="121945" y="67678"/>
                    <a:pt x="127846" y="72431"/>
                  </a:cubicBezTo>
                  <a:cubicBezTo>
                    <a:pt x="133747" y="77183"/>
                    <a:pt x="95960" y="114445"/>
                    <a:pt x="77590" y="122904"/>
                  </a:cubicBezTo>
                  <a:cubicBezTo>
                    <a:pt x="59220" y="131364"/>
                    <a:pt x="1444" y="109122"/>
                    <a:pt x="112" y="80606"/>
                  </a:cubicBezTo>
                  <a:cubicBezTo>
                    <a:pt x="-1221" y="52089"/>
                    <a:pt x="9630" y="28136"/>
                    <a:pt x="19148" y="26900"/>
                  </a:cubicBezTo>
                  <a:cubicBezTo>
                    <a:pt x="28666" y="25665"/>
                    <a:pt x="102147" y="0"/>
                    <a:pt x="102147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3" name="Google Shape;473;p16"/>
            <p:cNvSpPr/>
            <p:nvPr/>
          </p:nvSpPr>
          <p:spPr>
            <a:xfrm>
              <a:off x="4996526" y="3906336"/>
              <a:ext cx="182485" cy="357686"/>
            </a:xfrm>
            <a:custGeom>
              <a:avLst/>
              <a:gdLst/>
              <a:ahLst/>
              <a:cxnLst/>
              <a:rect l="l" t="t" r="r" b="b"/>
              <a:pathLst>
                <a:path w="182485" h="357686" extrusionOk="0">
                  <a:moveTo>
                    <a:pt x="179037" y="55702"/>
                  </a:moveTo>
                  <a:cubicBezTo>
                    <a:pt x="176277" y="35455"/>
                    <a:pt x="189697" y="16159"/>
                    <a:pt x="176752" y="0"/>
                  </a:cubicBezTo>
                  <a:cubicBezTo>
                    <a:pt x="131255" y="44485"/>
                    <a:pt x="136966" y="162352"/>
                    <a:pt x="126687" y="237634"/>
                  </a:cubicBezTo>
                  <a:cubicBezTo>
                    <a:pt x="92897" y="272899"/>
                    <a:pt x="25032" y="307594"/>
                    <a:pt x="5901" y="316243"/>
                  </a:cubicBezTo>
                  <a:cubicBezTo>
                    <a:pt x="2379" y="317764"/>
                    <a:pt x="-572" y="319475"/>
                    <a:pt x="95" y="323182"/>
                  </a:cubicBezTo>
                  <a:cubicBezTo>
                    <a:pt x="2665" y="335739"/>
                    <a:pt x="8061" y="347535"/>
                    <a:pt x="15895" y="357687"/>
                  </a:cubicBezTo>
                  <a:cubicBezTo>
                    <a:pt x="60821" y="338676"/>
                    <a:pt x="93183" y="327270"/>
                    <a:pt x="149150" y="274040"/>
                  </a:cubicBezTo>
                  <a:cubicBezTo>
                    <a:pt x="154509" y="268175"/>
                    <a:pt x="159287" y="261806"/>
                    <a:pt x="163427" y="255029"/>
                  </a:cubicBezTo>
                  <a:cubicBezTo>
                    <a:pt x="179608" y="207502"/>
                    <a:pt x="183605" y="90776"/>
                    <a:pt x="179037" y="55702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4" name="Google Shape;474;p16"/>
            <p:cNvSpPr/>
            <p:nvPr/>
          </p:nvSpPr>
          <p:spPr>
            <a:xfrm>
              <a:off x="5154414" y="3894094"/>
              <a:ext cx="208226" cy="419055"/>
            </a:xfrm>
            <a:custGeom>
              <a:avLst/>
              <a:gdLst/>
              <a:ahLst/>
              <a:cxnLst/>
              <a:rect l="l" t="t" r="r" b="b"/>
              <a:pathLst>
                <a:path w="208226" h="419055" extrusionOk="0">
                  <a:moveTo>
                    <a:pt x="152500" y="40568"/>
                  </a:moveTo>
                  <a:cubicBezTo>
                    <a:pt x="152500" y="40568"/>
                    <a:pt x="119091" y="90376"/>
                    <a:pt x="72357" y="95033"/>
                  </a:cubicBezTo>
                  <a:cubicBezTo>
                    <a:pt x="57699" y="80585"/>
                    <a:pt x="56366" y="29066"/>
                    <a:pt x="76736" y="12527"/>
                  </a:cubicBezTo>
                  <a:cubicBezTo>
                    <a:pt x="76736" y="12527"/>
                    <a:pt x="57699" y="-2491"/>
                    <a:pt x="45135" y="360"/>
                  </a:cubicBezTo>
                  <a:cubicBezTo>
                    <a:pt x="31448" y="8744"/>
                    <a:pt x="21301" y="21823"/>
                    <a:pt x="16580" y="37146"/>
                  </a:cubicBezTo>
                  <a:cubicBezTo>
                    <a:pt x="4702" y="71346"/>
                    <a:pt x="-885" y="107419"/>
                    <a:pt x="114" y="143606"/>
                  </a:cubicBezTo>
                  <a:cubicBezTo>
                    <a:pt x="875" y="192463"/>
                    <a:pt x="114" y="341698"/>
                    <a:pt x="114" y="341698"/>
                  </a:cubicBezTo>
                  <a:cubicBezTo>
                    <a:pt x="114" y="341698"/>
                    <a:pt x="6681" y="373256"/>
                    <a:pt x="48942" y="396734"/>
                  </a:cubicBezTo>
                  <a:cubicBezTo>
                    <a:pt x="91203" y="420212"/>
                    <a:pt x="122423" y="422493"/>
                    <a:pt x="151073" y="415745"/>
                  </a:cubicBezTo>
                  <a:cubicBezTo>
                    <a:pt x="174678" y="410231"/>
                    <a:pt x="194190" y="401866"/>
                    <a:pt x="202376" y="384757"/>
                  </a:cubicBezTo>
                  <a:cubicBezTo>
                    <a:pt x="200282" y="350538"/>
                    <a:pt x="184957" y="261187"/>
                    <a:pt x="190668" y="218223"/>
                  </a:cubicBezTo>
                  <a:cubicBezTo>
                    <a:pt x="196379" y="175259"/>
                    <a:pt x="205517" y="143036"/>
                    <a:pt x="207801" y="108246"/>
                  </a:cubicBezTo>
                  <a:cubicBezTo>
                    <a:pt x="210086" y="73456"/>
                    <a:pt x="203233" y="74122"/>
                    <a:pt x="185814" y="61765"/>
                  </a:cubicBezTo>
                  <a:cubicBezTo>
                    <a:pt x="175239" y="53904"/>
                    <a:pt x="164103" y="46813"/>
                    <a:pt x="152500" y="4056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5" name="Google Shape;475;p16"/>
            <p:cNvSpPr/>
            <p:nvPr/>
          </p:nvSpPr>
          <p:spPr>
            <a:xfrm>
              <a:off x="5194395" y="3747198"/>
              <a:ext cx="138431" cy="168252"/>
            </a:xfrm>
            <a:custGeom>
              <a:avLst/>
              <a:gdLst/>
              <a:ahLst/>
              <a:cxnLst/>
              <a:rect l="l" t="t" r="r" b="b"/>
              <a:pathLst>
                <a:path w="138431" h="168252" extrusionOk="0">
                  <a:moveTo>
                    <a:pt x="3060" y="60853"/>
                  </a:moveTo>
                  <a:lnTo>
                    <a:pt x="3060" y="60853"/>
                  </a:lnTo>
                  <a:cubicBezTo>
                    <a:pt x="8581" y="25112"/>
                    <a:pt x="34375" y="-1978"/>
                    <a:pt x="71211" y="113"/>
                  </a:cubicBezTo>
                  <a:cubicBezTo>
                    <a:pt x="110416" y="2252"/>
                    <a:pt x="140465" y="35740"/>
                    <a:pt x="138324" y="74892"/>
                  </a:cubicBezTo>
                  <a:cubicBezTo>
                    <a:pt x="138314" y="74930"/>
                    <a:pt x="138314" y="74978"/>
                    <a:pt x="138314" y="75016"/>
                  </a:cubicBezTo>
                  <a:cubicBezTo>
                    <a:pt x="137105" y="96983"/>
                    <a:pt x="125655" y="117105"/>
                    <a:pt x="107380" y="129386"/>
                  </a:cubicBezTo>
                  <a:cubicBezTo>
                    <a:pt x="106057" y="134804"/>
                    <a:pt x="104144" y="140071"/>
                    <a:pt x="101669" y="145070"/>
                  </a:cubicBezTo>
                  <a:cubicBezTo>
                    <a:pt x="88629" y="160279"/>
                    <a:pt x="49128" y="169689"/>
                    <a:pt x="37802" y="168073"/>
                  </a:cubicBezTo>
                  <a:cubicBezTo>
                    <a:pt x="23981" y="166847"/>
                    <a:pt x="12322" y="157313"/>
                    <a:pt x="8391" y="144025"/>
                  </a:cubicBezTo>
                  <a:cubicBezTo>
                    <a:pt x="-3793" y="115984"/>
                    <a:pt x="15" y="78533"/>
                    <a:pt x="3060" y="6085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6" name="Google Shape;476;p16"/>
            <p:cNvSpPr/>
            <p:nvPr/>
          </p:nvSpPr>
          <p:spPr>
            <a:xfrm>
              <a:off x="5199668" y="3732408"/>
              <a:ext cx="146095" cy="144175"/>
            </a:xfrm>
            <a:custGeom>
              <a:avLst/>
              <a:gdLst/>
              <a:ahLst/>
              <a:cxnLst/>
              <a:rect l="l" t="t" r="r" b="b"/>
              <a:pathLst>
                <a:path w="146095" h="144175" extrusionOk="0">
                  <a:moveTo>
                    <a:pt x="102106" y="144176"/>
                  </a:moveTo>
                  <a:lnTo>
                    <a:pt x="102106" y="144176"/>
                  </a:lnTo>
                  <a:lnTo>
                    <a:pt x="98680" y="113093"/>
                  </a:lnTo>
                  <a:cubicBezTo>
                    <a:pt x="98680" y="113093"/>
                    <a:pt x="124189" y="47126"/>
                    <a:pt x="63939" y="59768"/>
                  </a:cubicBezTo>
                  <a:cubicBezTo>
                    <a:pt x="24152" y="68133"/>
                    <a:pt x="14158" y="71745"/>
                    <a:pt x="2070" y="45130"/>
                  </a:cubicBezTo>
                  <a:cubicBezTo>
                    <a:pt x="-10018" y="18515"/>
                    <a:pt x="32624" y="-5534"/>
                    <a:pt x="83355" y="1120"/>
                  </a:cubicBezTo>
                  <a:cubicBezTo>
                    <a:pt x="119563" y="4913"/>
                    <a:pt x="146823" y="35777"/>
                    <a:pt x="146081" y="72125"/>
                  </a:cubicBezTo>
                  <a:cubicBezTo>
                    <a:pt x="144748" y="91706"/>
                    <a:pt x="139513" y="131439"/>
                    <a:pt x="102106" y="144176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7" name="Google Shape;477;p16"/>
            <p:cNvSpPr/>
            <p:nvPr/>
          </p:nvSpPr>
          <p:spPr>
            <a:xfrm>
              <a:off x="5186268" y="3976961"/>
              <a:ext cx="186859" cy="320520"/>
            </a:xfrm>
            <a:custGeom>
              <a:avLst/>
              <a:gdLst/>
              <a:ahLst/>
              <a:cxnLst/>
              <a:rect l="l" t="t" r="r" b="b"/>
              <a:pathLst>
                <a:path w="186859" h="320520" extrusionOk="0">
                  <a:moveTo>
                    <a:pt x="186131" y="4943"/>
                  </a:moveTo>
                  <a:cubicBezTo>
                    <a:pt x="168713" y="0"/>
                    <a:pt x="182039" y="4088"/>
                    <a:pt x="168713" y="0"/>
                  </a:cubicBezTo>
                  <a:cubicBezTo>
                    <a:pt x="123216" y="44485"/>
                    <a:pt x="128832" y="120813"/>
                    <a:pt x="118552" y="196286"/>
                  </a:cubicBezTo>
                  <a:cubicBezTo>
                    <a:pt x="93424" y="237729"/>
                    <a:pt x="241" y="293906"/>
                    <a:pt x="241" y="293906"/>
                  </a:cubicBezTo>
                  <a:cubicBezTo>
                    <a:pt x="-901" y="301986"/>
                    <a:pt x="1859" y="304362"/>
                    <a:pt x="11948" y="320521"/>
                  </a:cubicBezTo>
                  <a:cubicBezTo>
                    <a:pt x="63842" y="300693"/>
                    <a:pt x="111042" y="270295"/>
                    <a:pt x="150533" y="231266"/>
                  </a:cubicBezTo>
                  <a:cubicBezTo>
                    <a:pt x="152818" y="229174"/>
                    <a:pt x="156054" y="228604"/>
                    <a:pt x="157006" y="225752"/>
                  </a:cubicBezTo>
                  <a:cubicBezTo>
                    <a:pt x="172901" y="177655"/>
                    <a:pt x="190700" y="40018"/>
                    <a:pt x="186131" y="494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8" name="Google Shape;478;p16"/>
            <p:cNvSpPr/>
            <p:nvPr/>
          </p:nvSpPr>
          <p:spPr>
            <a:xfrm>
              <a:off x="4957596" y="4074866"/>
              <a:ext cx="216348" cy="290578"/>
            </a:xfrm>
            <a:custGeom>
              <a:avLst/>
              <a:gdLst/>
              <a:ahLst/>
              <a:cxnLst/>
              <a:rect l="l" t="t" r="r" b="b"/>
              <a:pathLst>
                <a:path w="216348" h="290578" extrusionOk="0">
                  <a:moveTo>
                    <a:pt x="0" y="0"/>
                  </a:moveTo>
                  <a:lnTo>
                    <a:pt x="67770" y="231360"/>
                  </a:lnTo>
                  <a:lnTo>
                    <a:pt x="216349" y="290579"/>
                  </a:lnTo>
                  <a:lnTo>
                    <a:pt x="162190" y="653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9" name="Google Shape;479;p16"/>
            <p:cNvSpPr/>
            <p:nvPr/>
          </p:nvSpPr>
          <p:spPr>
            <a:xfrm>
              <a:off x="5101717" y="4257084"/>
              <a:ext cx="109578" cy="53390"/>
            </a:xfrm>
            <a:custGeom>
              <a:avLst/>
              <a:gdLst/>
              <a:ahLst/>
              <a:cxnLst/>
              <a:rect l="l" t="t" r="r" b="b"/>
              <a:pathLst>
                <a:path w="109578" h="53390" extrusionOk="0">
                  <a:moveTo>
                    <a:pt x="108112" y="15494"/>
                  </a:moveTo>
                  <a:cubicBezTo>
                    <a:pt x="105923" y="7604"/>
                    <a:pt x="100212" y="9505"/>
                    <a:pt x="93739" y="11502"/>
                  </a:cubicBezTo>
                  <a:cubicBezTo>
                    <a:pt x="86772" y="14353"/>
                    <a:pt x="79100" y="15019"/>
                    <a:pt x="71752" y="13403"/>
                  </a:cubicBezTo>
                  <a:cubicBezTo>
                    <a:pt x="66003" y="10627"/>
                    <a:pt x="60683" y="7043"/>
                    <a:pt x="55952" y="2757"/>
                  </a:cubicBezTo>
                  <a:cubicBezTo>
                    <a:pt x="53077" y="1017"/>
                    <a:pt x="49794" y="67"/>
                    <a:pt x="46434" y="0"/>
                  </a:cubicBezTo>
                  <a:cubicBezTo>
                    <a:pt x="46434" y="1996"/>
                    <a:pt x="49860" y="13688"/>
                    <a:pt x="49860" y="13688"/>
                  </a:cubicBezTo>
                  <a:cubicBezTo>
                    <a:pt x="49860" y="13688"/>
                    <a:pt x="17308" y="13688"/>
                    <a:pt x="13977" y="13688"/>
                  </a:cubicBezTo>
                  <a:cubicBezTo>
                    <a:pt x="11045" y="13070"/>
                    <a:pt x="8171" y="14952"/>
                    <a:pt x="7552" y="17880"/>
                  </a:cubicBezTo>
                  <a:cubicBezTo>
                    <a:pt x="7200" y="19572"/>
                    <a:pt x="7676" y="21339"/>
                    <a:pt x="8837" y="22623"/>
                  </a:cubicBezTo>
                  <a:cubicBezTo>
                    <a:pt x="8104" y="22680"/>
                    <a:pt x="7381" y="22680"/>
                    <a:pt x="6648" y="22623"/>
                  </a:cubicBezTo>
                  <a:cubicBezTo>
                    <a:pt x="-15" y="21102"/>
                    <a:pt x="-2870" y="31368"/>
                    <a:pt x="3792" y="32889"/>
                  </a:cubicBezTo>
                  <a:cubicBezTo>
                    <a:pt x="5582" y="33231"/>
                    <a:pt x="7399" y="33487"/>
                    <a:pt x="9218" y="33649"/>
                  </a:cubicBezTo>
                  <a:cubicBezTo>
                    <a:pt x="4839" y="35360"/>
                    <a:pt x="3792" y="42584"/>
                    <a:pt x="9218" y="43154"/>
                  </a:cubicBezTo>
                  <a:lnTo>
                    <a:pt x="10836" y="43154"/>
                  </a:lnTo>
                  <a:cubicBezTo>
                    <a:pt x="11645" y="43373"/>
                    <a:pt x="12501" y="43373"/>
                    <a:pt x="13310" y="43154"/>
                  </a:cubicBezTo>
                  <a:lnTo>
                    <a:pt x="14262" y="43154"/>
                  </a:lnTo>
                  <a:cubicBezTo>
                    <a:pt x="13701" y="46358"/>
                    <a:pt x="15852" y="49418"/>
                    <a:pt x="19059" y="49970"/>
                  </a:cubicBezTo>
                  <a:cubicBezTo>
                    <a:pt x="19107" y="49979"/>
                    <a:pt x="19164" y="49989"/>
                    <a:pt x="19212" y="49998"/>
                  </a:cubicBezTo>
                  <a:cubicBezTo>
                    <a:pt x="35107" y="52089"/>
                    <a:pt x="58522" y="58458"/>
                    <a:pt x="72894" y="45341"/>
                  </a:cubicBezTo>
                  <a:cubicBezTo>
                    <a:pt x="82774" y="44295"/>
                    <a:pt x="92416" y="41662"/>
                    <a:pt x="101449" y="37546"/>
                  </a:cubicBezTo>
                  <a:cubicBezTo>
                    <a:pt x="110491" y="33839"/>
                    <a:pt x="110777" y="24904"/>
                    <a:pt x="108112" y="1549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0" name="Google Shape;480;p16"/>
            <p:cNvSpPr/>
            <p:nvPr/>
          </p:nvSpPr>
          <p:spPr>
            <a:xfrm>
              <a:off x="4984781" y="4223327"/>
              <a:ext cx="67863" cy="55821"/>
            </a:xfrm>
            <a:custGeom>
              <a:avLst/>
              <a:gdLst/>
              <a:ahLst/>
              <a:cxnLst/>
              <a:rect l="l" t="t" r="r" b="b"/>
              <a:pathLst>
                <a:path w="67863" h="55821" extrusionOk="0">
                  <a:moveTo>
                    <a:pt x="62477" y="30335"/>
                  </a:moveTo>
                  <a:lnTo>
                    <a:pt x="60192" y="30335"/>
                  </a:lnTo>
                  <a:cubicBezTo>
                    <a:pt x="62420" y="28253"/>
                    <a:pt x="62534" y="24764"/>
                    <a:pt x="60459" y="22540"/>
                  </a:cubicBezTo>
                  <a:cubicBezTo>
                    <a:pt x="59564" y="21590"/>
                    <a:pt x="58355" y="20981"/>
                    <a:pt x="57051" y="20829"/>
                  </a:cubicBezTo>
                  <a:cubicBezTo>
                    <a:pt x="53720" y="20829"/>
                    <a:pt x="20216" y="13890"/>
                    <a:pt x="20216" y="13890"/>
                  </a:cubicBezTo>
                  <a:lnTo>
                    <a:pt x="16123" y="108"/>
                  </a:lnTo>
                  <a:cubicBezTo>
                    <a:pt x="16123" y="-653"/>
                    <a:pt x="10317" y="2864"/>
                    <a:pt x="10127" y="2959"/>
                  </a:cubicBezTo>
                  <a:cubicBezTo>
                    <a:pt x="4406" y="6723"/>
                    <a:pt x="694" y="12873"/>
                    <a:pt x="37" y="19689"/>
                  </a:cubicBezTo>
                  <a:cubicBezTo>
                    <a:pt x="-400" y="29232"/>
                    <a:pt x="3035" y="38557"/>
                    <a:pt x="9555" y="45543"/>
                  </a:cubicBezTo>
                  <a:cubicBezTo>
                    <a:pt x="15638" y="51503"/>
                    <a:pt x="23785" y="54906"/>
                    <a:pt x="32304" y="55049"/>
                  </a:cubicBezTo>
                  <a:cubicBezTo>
                    <a:pt x="36302" y="55049"/>
                    <a:pt x="40204" y="55049"/>
                    <a:pt x="43726" y="55809"/>
                  </a:cubicBezTo>
                  <a:cubicBezTo>
                    <a:pt x="46981" y="56018"/>
                    <a:pt x="49789" y="53556"/>
                    <a:pt x="49998" y="50305"/>
                  </a:cubicBezTo>
                  <a:cubicBezTo>
                    <a:pt x="49998" y="50210"/>
                    <a:pt x="50008" y="50106"/>
                    <a:pt x="50008" y="50011"/>
                  </a:cubicBezTo>
                  <a:lnTo>
                    <a:pt x="51055" y="50011"/>
                  </a:lnTo>
                  <a:cubicBezTo>
                    <a:pt x="51835" y="50201"/>
                    <a:pt x="52654" y="50201"/>
                    <a:pt x="53435" y="50011"/>
                  </a:cubicBezTo>
                  <a:lnTo>
                    <a:pt x="55148" y="50011"/>
                  </a:lnTo>
                  <a:cubicBezTo>
                    <a:pt x="60859" y="50011"/>
                    <a:pt x="61334" y="42977"/>
                    <a:pt x="57432" y="40505"/>
                  </a:cubicBezTo>
                  <a:cubicBezTo>
                    <a:pt x="59240" y="40505"/>
                    <a:pt x="61049" y="40505"/>
                    <a:pt x="62953" y="40505"/>
                  </a:cubicBezTo>
                  <a:cubicBezTo>
                    <a:pt x="69901" y="40885"/>
                    <a:pt x="69234" y="30239"/>
                    <a:pt x="62477" y="30335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1" name="Google Shape;481;p16"/>
            <p:cNvSpPr/>
            <p:nvPr/>
          </p:nvSpPr>
          <p:spPr>
            <a:xfrm>
              <a:off x="5132255" y="3894454"/>
              <a:ext cx="67293" cy="97715"/>
            </a:xfrm>
            <a:custGeom>
              <a:avLst/>
              <a:gdLst/>
              <a:ahLst/>
              <a:cxnLst/>
              <a:rect l="l" t="t" r="r" b="b"/>
              <a:pathLst>
                <a:path w="67293" h="97715" extrusionOk="0">
                  <a:moveTo>
                    <a:pt x="24367" y="97715"/>
                  </a:moveTo>
                  <a:cubicBezTo>
                    <a:pt x="15153" y="97344"/>
                    <a:pt x="6435" y="93466"/>
                    <a:pt x="0" y="86879"/>
                  </a:cubicBezTo>
                  <a:cubicBezTo>
                    <a:pt x="1333" y="69769"/>
                    <a:pt x="23224" y="4848"/>
                    <a:pt x="67294" y="0"/>
                  </a:cubicBezTo>
                  <a:cubicBezTo>
                    <a:pt x="55310" y="8431"/>
                    <a:pt x="45811" y="19923"/>
                    <a:pt x="39786" y="33269"/>
                  </a:cubicBezTo>
                  <a:cubicBezTo>
                    <a:pt x="33000" y="54323"/>
                    <a:pt x="27841" y="75872"/>
                    <a:pt x="24367" y="9771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2" name="Google Shape;482;p16"/>
            <p:cNvSpPr/>
            <p:nvPr/>
          </p:nvSpPr>
          <p:spPr>
            <a:xfrm>
              <a:off x="5305132" y="3960902"/>
              <a:ext cx="81740" cy="121566"/>
            </a:xfrm>
            <a:custGeom>
              <a:avLst/>
              <a:gdLst/>
              <a:ahLst/>
              <a:cxnLst/>
              <a:rect l="l" t="t" r="r" b="b"/>
              <a:pathLst>
                <a:path w="81740" h="121566" extrusionOk="0">
                  <a:moveTo>
                    <a:pt x="75168" y="117100"/>
                  </a:moveTo>
                  <a:cubicBezTo>
                    <a:pt x="75168" y="117100"/>
                    <a:pt x="31289" y="132214"/>
                    <a:pt x="355" y="106834"/>
                  </a:cubicBezTo>
                  <a:cubicBezTo>
                    <a:pt x="-2977" y="101036"/>
                    <a:pt x="18249" y="26514"/>
                    <a:pt x="18249" y="26514"/>
                  </a:cubicBezTo>
                  <a:cubicBezTo>
                    <a:pt x="18249" y="26514"/>
                    <a:pt x="36714" y="-11507"/>
                    <a:pt x="65840" y="3511"/>
                  </a:cubicBezTo>
                  <a:cubicBezTo>
                    <a:pt x="94966" y="18530"/>
                    <a:pt x="75168" y="117100"/>
                    <a:pt x="75168" y="11710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3" name="Google Shape;483;p16"/>
            <p:cNvSpPr/>
            <p:nvPr/>
          </p:nvSpPr>
          <p:spPr>
            <a:xfrm>
              <a:off x="2821998" y="4049582"/>
              <a:ext cx="101559" cy="177370"/>
            </a:xfrm>
            <a:custGeom>
              <a:avLst/>
              <a:gdLst/>
              <a:ahLst/>
              <a:cxnLst/>
              <a:rect l="l" t="t" r="r" b="b"/>
              <a:pathLst>
                <a:path w="101559" h="177370" extrusionOk="0">
                  <a:moveTo>
                    <a:pt x="0" y="0"/>
                  </a:moveTo>
                  <a:cubicBezTo>
                    <a:pt x="0" y="0"/>
                    <a:pt x="6092" y="90966"/>
                    <a:pt x="17989" y="104084"/>
                  </a:cubicBezTo>
                  <a:cubicBezTo>
                    <a:pt x="29887" y="117201"/>
                    <a:pt x="70340" y="126136"/>
                    <a:pt x="70340" y="126136"/>
                  </a:cubicBezTo>
                  <a:lnTo>
                    <a:pt x="101559" y="177370"/>
                  </a:lnTo>
                  <a:cubicBezTo>
                    <a:pt x="101559" y="177370"/>
                    <a:pt x="73005" y="14543"/>
                    <a:pt x="66913" y="10646"/>
                  </a:cubicBezTo>
                  <a:cubicBezTo>
                    <a:pt x="60821" y="674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4" name="Google Shape;484;p16"/>
            <p:cNvSpPr/>
            <p:nvPr/>
          </p:nvSpPr>
          <p:spPr>
            <a:xfrm>
              <a:off x="2814097" y="3945071"/>
              <a:ext cx="67769" cy="130685"/>
            </a:xfrm>
            <a:custGeom>
              <a:avLst/>
              <a:gdLst/>
              <a:ahLst/>
              <a:cxnLst/>
              <a:rect l="l" t="t" r="r" b="b"/>
              <a:pathLst>
                <a:path w="67769" h="130685" extrusionOk="0">
                  <a:moveTo>
                    <a:pt x="67770" y="3183"/>
                  </a:moveTo>
                  <a:cubicBezTo>
                    <a:pt x="52097" y="-4127"/>
                    <a:pt x="33430" y="1529"/>
                    <a:pt x="24462" y="16300"/>
                  </a:cubicBezTo>
                  <a:cubicBezTo>
                    <a:pt x="12945" y="35311"/>
                    <a:pt x="1047" y="100328"/>
                    <a:pt x="0" y="111354"/>
                  </a:cubicBezTo>
                  <a:cubicBezTo>
                    <a:pt x="0" y="111354"/>
                    <a:pt x="16086" y="133597"/>
                    <a:pt x="40167" y="13036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5" name="Google Shape;485;p16"/>
            <p:cNvSpPr/>
            <p:nvPr/>
          </p:nvSpPr>
          <p:spPr>
            <a:xfrm>
              <a:off x="2966810" y="4837262"/>
              <a:ext cx="145801" cy="82247"/>
            </a:xfrm>
            <a:custGeom>
              <a:avLst/>
              <a:gdLst/>
              <a:ahLst/>
              <a:cxnLst/>
              <a:rect l="l" t="t" r="r" b="b"/>
              <a:pathLst>
                <a:path w="145801" h="82247" extrusionOk="0">
                  <a:moveTo>
                    <a:pt x="7003" y="19800"/>
                  </a:moveTo>
                  <a:cubicBezTo>
                    <a:pt x="23964" y="24458"/>
                    <a:pt x="42087" y="22272"/>
                    <a:pt x="57449" y="13717"/>
                  </a:cubicBezTo>
                  <a:cubicBezTo>
                    <a:pt x="69537" y="13717"/>
                    <a:pt x="135498" y="-14134"/>
                    <a:pt x="144446" y="9535"/>
                  </a:cubicBezTo>
                  <a:cubicBezTo>
                    <a:pt x="152346" y="30256"/>
                    <a:pt x="123791" y="49457"/>
                    <a:pt x="108562" y="53164"/>
                  </a:cubicBezTo>
                  <a:cubicBezTo>
                    <a:pt x="75248" y="61244"/>
                    <a:pt x="50596" y="77783"/>
                    <a:pt x="37175" y="80635"/>
                  </a:cubicBezTo>
                  <a:cubicBezTo>
                    <a:pt x="27657" y="82726"/>
                    <a:pt x="14332" y="84057"/>
                    <a:pt x="6432" y="76262"/>
                  </a:cubicBezTo>
                  <a:cubicBezTo>
                    <a:pt x="-2515" y="66852"/>
                    <a:pt x="-1944" y="32157"/>
                    <a:pt x="7003" y="1980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6" name="Google Shape;486;p16"/>
            <p:cNvSpPr/>
            <p:nvPr/>
          </p:nvSpPr>
          <p:spPr>
            <a:xfrm>
              <a:off x="2969244" y="4850979"/>
              <a:ext cx="143767" cy="68530"/>
            </a:xfrm>
            <a:custGeom>
              <a:avLst/>
              <a:gdLst/>
              <a:ahLst/>
              <a:cxnLst/>
              <a:rect l="l" t="t" r="r" b="b"/>
              <a:pathLst>
                <a:path w="143767" h="68530" extrusionOk="0">
                  <a:moveTo>
                    <a:pt x="35122" y="61119"/>
                  </a:moveTo>
                  <a:cubicBezTo>
                    <a:pt x="48543" y="58363"/>
                    <a:pt x="73195" y="42109"/>
                    <a:pt x="106509" y="33649"/>
                  </a:cubicBezTo>
                  <a:cubicBezTo>
                    <a:pt x="119263" y="30607"/>
                    <a:pt x="141250" y="16634"/>
                    <a:pt x="143535" y="0"/>
                  </a:cubicBezTo>
                  <a:cubicBezTo>
                    <a:pt x="146485" y="19011"/>
                    <a:pt x="120691" y="36025"/>
                    <a:pt x="106509" y="39447"/>
                  </a:cubicBezTo>
                  <a:cubicBezTo>
                    <a:pt x="73195" y="47527"/>
                    <a:pt x="48543" y="64066"/>
                    <a:pt x="35122" y="66918"/>
                  </a:cubicBezTo>
                  <a:cubicBezTo>
                    <a:pt x="25604" y="69009"/>
                    <a:pt x="12278" y="70340"/>
                    <a:pt x="4378" y="62545"/>
                  </a:cubicBezTo>
                  <a:cubicBezTo>
                    <a:pt x="2265" y="60292"/>
                    <a:pt x="761" y="57545"/>
                    <a:pt x="0" y="54561"/>
                  </a:cubicBezTo>
                  <a:cubicBezTo>
                    <a:pt x="10013" y="62156"/>
                    <a:pt x="23034" y="64589"/>
                    <a:pt x="35122" y="61119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7" name="Google Shape;487;p16"/>
            <p:cNvSpPr/>
            <p:nvPr/>
          </p:nvSpPr>
          <p:spPr>
            <a:xfrm>
              <a:off x="2864165" y="4805303"/>
              <a:ext cx="146191" cy="82209"/>
            </a:xfrm>
            <a:custGeom>
              <a:avLst/>
              <a:gdLst/>
              <a:ahLst/>
              <a:cxnLst/>
              <a:rect l="l" t="t" r="r" b="b"/>
              <a:pathLst>
                <a:path w="146191" h="82209" extrusionOk="0">
                  <a:moveTo>
                    <a:pt x="7327" y="19726"/>
                  </a:moveTo>
                  <a:cubicBezTo>
                    <a:pt x="24287" y="24431"/>
                    <a:pt x="42423" y="22245"/>
                    <a:pt x="57774" y="13642"/>
                  </a:cubicBezTo>
                  <a:cubicBezTo>
                    <a:pt x="69957" y="13642"/>
                    <a:pt x="135823" y="-14113"/>
                    <a:pt x="144865" y="9555"/>
                  </a:cubicBezTo>
                  <a:cubicBezTo>
                    <a:pt x="152670" y="30277"/>
                    <a:pt x="124116" y="49477"/>
                    <a:pt x="108886" y="53185"/>
                  </a:cubicBezTo>
                  <a:cubicBezTo>
                    <a:pt x="75573" y="61169"/>
                    <a:pt x="50921" y="77804"/>
                    <a:pt x="37595" y="80560"/>
                  </a:cubicBezTo>
                  <a:cubicBezTo>
                    <a:pt x="27601" y="82651"/>
                    <a:pt x="14656" y="84077"/>
                    <a:pt x="6756" y="76283"/>
                  </a:cubicBezTo>
                  <a:cubicBezTo>
                    <a:pt x="-2762" y="66872"/>
                    <a:pt x="-1905" y="32178"/>
                    <a:pt x="7327" y="19726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8" name="Google Shape;488;p16"/>
            <p:cNvSpPr/>
            <p:nvPr/>
          </p:nvSpPr>
          <p:spPr>
            <a:xfrm>
              <a:off x="2866543" y="4818565"/>
              <a:ext cx="143767" cy="68566"/>
            </a:xfrm>
            <a:custGeom>
              <a:avLst/>
              <a:gdLst/>
              <a:ahLst/>
              <a:cxnLst/>
              <a:rect l="l" t="t" r="r" b="b"/>
              <a:pathLst>
                <a:path w="143767" h="68566" extrusionOk="0">
                  <a:moveTo>
                    <a:pt x="35217" y="61215"/>
                  </a:moveTo>
                  <a:cubicBezTo>
                    <a:pt x="48543" y="58363"/>
                    <a:pt x="73290" y="42204"/>
                    <a:pt x="106509" y="33744"/>
                  </a:cubicBezTo>
                  <a:cubicBezTo>
                    <a:pt x="119263" y="30702"/>
                    <a:pt x="141345" y="16730"/>
                    <a:pt x="143534" y="0"/>
                  </a:cubicBezTo>
                  <a:cubicBezTo>
                    <a:pt x="146485" y="19011"/>
                    <a:pt x="120691" y="36025"/>
                    <a:pt x="106509" y="39542"/>
                  </a:cubicBezTo>
                  <a:cubicBezTo>
                    <a:pt x="73195" y="47527"/>
                    <a:pt x="48543" y="64161"/>
                    <a:pt x="35217" y="66918"/>
                  </a:cubicBezTo>
                  <a:cubicBezTo>
                    <a:pt x="25223" y="69009"/>
                    <a:pt x="12278" y="70435"/>
                    <a:pt x="4378" y="62640"/>
                  </a:cubicBezTo>
                  <a:cubicBezTo>
                    <a:pt x="2320" y="60350"/>
                    <a:pt x="821" y="57622"/>
                    <a:pt x="0" y="54656"/>
                  </a:cubicBezTo>
                  <a:cubicBezTo>
                    <a:pt x="10052" y="62251"/>
                    <a:pt x="23099" y="64684"/>
                    <a:pt x="35217" y="61215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9" name="Google Shape;489;p16"/>
            <p:cNvSpPr/>
            <p:nvPr/>
          </p:nvSpPr>
          <p:spPr>
            <a:xfrm>
              <a:off x="2858160" y="4267254"/>
              <a:ext cx="210834" cy="594226"/>
            </a:xfrm>
            <a:custGeom>
              <a:avLst/>
              <a:gdLst/>
              <a:ahLst/>
              <a:cxnLst/>
              <a:rect l="l" t="t" r="r" b="b"/>
              <a:pathLst>
                <a:path w="210834" h="594226" extrusionOk="0">
                  <a:moveTo>
                    <a:pt x="6098" y="372610"/>
                  </a:moveTo>
                  <a:cubicBezTo>
                    <a:pt x="8933" y="348172"/>
                    <a:pt x="14031" y="324057"/>
                    <a:pt x="21327" y="300559"/>
                  </a:cubicBezTo>
                  <a:cubicBezTo>
                    <a:pt x="21327" y="300559"/>
                    <a:pt x="16759" y="238299"/>
                    <a:pt x="14474" y="179271"/>
                  </a:cubicBezTo>
                  <a:cubicBezTo>
                    <a:pt x="11904" y="112734"/>
                    <a:pt x="-11320" y="53420"/>
                    <a:pt x="6955" y="0"/>
                  </a:cubicBezTo>
                  <a:lnTo>
                    <a:pt x="210835" y="45340"/>
                  </a:lnTo>
                  <a:cubicBezTo>
                    <a:pt x="210835" y="45340"/>
                    <a:pt x="201317" y="312821"/>
                    <a:pt x="198176" y="345140"/>
                  </a:cubicBezTo>
                  <a:cubicBezTo>
                    <a:pt x="196596" y="370310"/>
                    <a:pt x="193417" y="395366"/>
                    <a:pt x="188657" y="420137"/>
                  </a:cubicBezTo>
                  <a:cubicBezTo>
                    <a:pt x="179139" y="471941"/>
                    <a:pt x="168955" y="587907"/>
                    <a:pt x="168955" y="587907"/>
                  </a:cubicBezTo>
                  <a:cubicBezTo>
                    <a:pt x="147063" y="600644"/>
                    <a:pt x="114987" y="590188"/>
                    <a:pt x="114987" y="590188"/>
                  </a:cubicBezTo>
                  <a:cubicBezTo>
                    <a:pt x="114987" y="590188"/>
                    <a:pt x="114987" y="445041"/>
                    <a:pt x="116224" y="407685"/>
                  </a:cubicBezTo>
                  <a:cubicBezTo>
                    <a:pt x="117937" y="362059"/>
                    <a:pt x="119365" y="365576"/>
                    <a:pt x="119365" y="365576"/>
                  </a:cubicBezTo>
                  <a:lnTo>
                    <a:pt x="112512" y="251987"/>
                  </a:lnTo>
                  <a:lnTo>
                    <a:pt x="108038" y="195525"/>
                  </a:lnTo>
                  <a:cubicBezTo>
                    <a:pt x="108038" y="195525"/>
                    <a:pt x="102327" y="236969"/>
                    <a:pt x="98520" y="273945"/>
                  </a:cubicBezTo>
                  <a:cubicBezTo>
                    <a:pt x="95284" y="306263"/>
                    <a:pt x="87479" y="335444"/>
                    <a:pt x="78722" y="395613"/>
                  </a:cubicBezTo>
                  <a:cubicBezTo>
                    <a:pt x="71203" y="447703"/>
                    <a:pt x="63398" y="554068"/>
                    <a:pt x="63398" y="554068"/>
                  </a:cubicBezTo>
                  <a:cubicBezTo>
                    <a:pt x="41506" y="566710"/>
                    <a:pt x="12000" y="557965"/>
                    <a:pt x="12000" y="557965"/>
                  </a:cubicBezTo>
                  <a:cubicBezTo>
                    <a:pt x="12000" y="557965"/>
                    <a:pt x="197" y="417856"/>
                    <a:pt x="6098" y="372610"/>
                  </a:cubicBezTo>
                  <a:close/>
                </a:path>
              </a:pathLst>
            </a:custGeom>
            <a:solidFill>
              <a:srgbClr val="BC98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0" name="Google Shape;490;p16"/>
            <p:cNvSpPr/>
            <p:nvPr/>
          </p:nvSpPr>
          <p:spPr>
            <a:xfrm>
              <a:off x="2884049" y="3772563"/>
              <a:ext cx="155365" cy="247695"/>
            </a:xfrm>
            <a:custGeom>
              <a:avLst/>
              <a:gdLst/>
              <a:ahLst/>
              <a:cxnLst/>
              <a:rect l="l" t="t" r="r" b="b"/>
              <a:pathLst>
                <a:path w="155365" h="247695" extrusionOk="0">
                  <a:moveTo>
                    <a:pt x="8859" y="177022"/>
                  </a:moveTo>
                  <a:cubicBezTo>
                    <a:pt x="24564" y="177782"/>
                    <a:pt x="36271" y="181869"/>
                    <a:pt x="38270" y="177022"/>
                  </a:cubicBezTo>
                  <a:cubicBezTo>
                    <a:pt x="39966" y="168895"/>
                    <a:pt x="41174" y="160673"/>
                    <a:pt x="41887" y="152403"/>
                  </a:cubicBezTo>
                  <a:cubicBezTo>
                    <a:pt x="40078" y="147840"/>
                    <a:pt x="38460" y="142897"/>
                    <a:pt x="38460" y="142897"/>
                  </a:cubicBezTo>
                  <a:cubicBezTo>
                    <a:pt x="18662" y="130826"/>
                    <a:pt x="12476" y="109439"/>
                    <a:pt x="9906" y="84535"/>
                  </a:cubicBezTo>
                  <a:cubicBezTo>
                    <a:pt x="5527" y="42046"/>
                    <a:pt x="28942" y="4880"/>
                    <a:pt x="71013" y="412"/>
                  </a:cubicBezTo>
                  <a:cubicBezTo>
                    <a:pt x="111084" y="-3770"/>
                    <a:pt x="140495" y="24365"/>
                    <a:pt x="148396" y="62862"/>
                  </a:cubicBezTo>
                  <a:cubicBezTo>
                    <a:pt x="152584" y="81873"/>
                    <a:pt x="161055" y="117899"/>
                    <a:pt x="149633" y="149171"/>
                  </a:cubicBezTo>
                  <a:cubicBezTo>
                    <a:pt x="143256" y="166756"/>
                    <a:pt x="135070" y="180634"/>
                    <a:pt x="126884" y="183295"/>
                  </a:cubicBezTo>
                  <a:cubicBezTo>
                    <a:pt x="118946" y="183143"/>
                    <a:pt x="111027" y="182449"/>
                    <a:pt x="103184" y="181204"/>
                  </a:cubicBezTo>
                  <a:lnTo>
                    <a:pt x="103184" y="181204"/>
                  </a:lnTo>
                  <a:cubicBezTo>
                    <a:pt x="103184" y="181204"/>
                    <a:pt x="101090" y="192991"/>
                    <a:pt x="99662" y="200215"/>
                  </a:cubicBezTo>
                  <a:cubicBezTo>
                    <a:pt x="98235" y="207439"/>
                    <a:pt x="98711" y="211716"/>
                    <a:pt x="113844" y="221031"/>
                  </a:cubicBezTo>
                  <a:cubicBezTo>
                    <a:pt x="128978" y="230347"/>
                    <a:pt x="91001" y="249548"/>
                    <a:pt x="66253" y="247551"/>
                  </a:cubicBezTo>
                  <a:cubicBezTo>
                    <a:pt x="41506" y="245555"/>
                    <a:pt x="13523" y="230727"/>
                    <a:pt x="5908" y="214758"/>
                  </a:cubicBezTo>
                  <a:cubicBezTo>
                    <a:pt x="-2754" y="197553"/>
                    <a:pt x="-1992" y="176451"/>
                    <a:pt x="8859" y="177022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1" name="Google Shape;491;p16"/>
            <p:cNvSpPr/>
            <p:nvPr/>
          </p:nvSpPr>
          <p:spPr>
            <a:xfrm>
              <a:off x="2832349" y="3948237"/>
              <a:ext cx="239208" cy="394751"/>
            </a:xfrm>
            <a:custGeom>
              <a:avLst/>
              <a:gdLst/>
              <a:ahLst/>
              <a:cxnLst/>
              <a:rect l="l" t="t" r="r" b="b"/>
              <a:pathLst>
                <a:path w="239208" h="394751" extrusionOk="0">
                  <a:moveTo>
                    <a:pt x="83308" y="3725"/>
                  </a:moveTo>
                  <a:cubicBezTo>
                    <a:pt x="78930" y="14561"/>
                    <a:pt x="90066" y="27868"/>
                    <a:pt x="119667" y="37088"/>
                  </a:cubicBezTo>
                  <a:cubicBezTo>
                    <a:pt x="149269" y="46308"/>
                    <a:pt x="151839" y="34427"/>
                    <a:pt x="151839" y="34427"/>
                  </a:cubicBezTo>
                  <a:cubicBezTo>
                    <a:pt x="171408" y="43257"/>
                    <a:pt x="190473" y="53162"/>
                    <a:pt x="208948" y="64083"/>
                  </a:cubicBezTo>
                  <a:cubicBezTo>
                    <a:pt x="226652" y="76441"/>
                    <a:pt x="234552" y="112371"/>
                    <a:pt x="236932" y="172920"/>
                  </a:cubicBezTo>
                  <a:cubicBezTo>
                    <a:pt x="239692" y="242974"/>
                    <a:pt x="239977" y="346963"/>
                    <a:pt x="237598" y="364928"/>
                  </a:cubicBezTo>
                  <a:cubicBezTo>
                    <a:pt x="237598" y="364928"/>
                    <a:pt x="204475" y="398007"/>
                    <a:pt x="161452" y="394490"/>
                  </a:cubicBezTo>
                  <a:cubicBezTo>
                    <a:pt x="118430" y="390973"/>
                    <a:pt x="47234" y="353427"/>
                    <a:pt x="30196" y="324435"/>
                  </a:cubicBezTo>
                  <a:cubicBezTo>
                    <a:pt x="30196" y="263031"/>
                    <a:pt x="37906" y="253050"/>
                    <a:pt x="27912" y="217595"/>
                  </a:cubicBezTo>
                  <a:cubicBezTo>
                    <a:pt x="5068" y="136514"/>
                    <a:pt x="-6925" y="103531"/>
                    <a:pt x="4212" y="49540"/>
                  </a:cubicBezTo>
                  <a:cubicBezTo>
                    <a:pt x="13730" y="5150"/>
                    <a:pt x="26103" y="-363"/>
                    <a:pt x="43712" y="17"/>
                  </a:cubicBezTo>
                  <a:cubicBezTo>
                    <a:pt x="56967" y="550"/>
                    <a:pt x="70185" y="1785"/>
                    <a:pt x="83308" y="3725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2" name="Google Shape;492;p16"/>
            <p:cNvSpPr/>
            <p:nvPr/>
          </p:nvSpPr>
          <p:spPr>
            <a:xfrm>
              <a:off x="3011886" y="4098914"/>
              <a:ext cx="63391" cy="288487"/>
            </a:xfrm>
            <a:custGeom>
              <a:avLst/>
              <a:gdLst/>
              <a:ahLst/>
              <a:cxnLst/>
              <a:rect l="l" t="t" r="r" b="b"/>
              <a:pathLst>
                <a:path w="63391" h="288487" extrusionOk="0">
                  <a:moveTo>
                    <a:pt x="21226" y="268241"/>
                  </a:moveTo>
                  <a:lnTo>
                    <a:pt x="0" y="24144"/>
                  </a:lnTo>
                  <a:lnTo>
                    <a:pt x="45592" y="0"/>
                  </a:lnTo>
                  <a:lnTo>
                    <a:pt x="63391" y="14923"/>
                  </a:lnTo>
                  <a:lnTo>
                    <a:pt x="57109" y="234117"/>
                  </a:lnTo>
                  <a:lnTo>
                    <a:pt x="57109" y="234117"/>
                  </a:lnTo>
                  <a:lnTo>
                    <a:pt x="57109" y="240200"/>
                  </a:lnTo>
                  <a:lnTo>
                    <a:pt x="57109" y="240200"/>
                  </a:lnTo>
                  <a:lnTo>
                    <a:pt x="57109" y="247995"/>
                  </a:lnTo>
                  <a:cubicBezTo>
                    <a:pt x="57109" y="247995"/>
                    <a:pt x="58061" y="266435"/>
                    <a:pt x="23224" y="288488"/>
                  </a:cubicBezTo>
                  <a:cubicBezTo>
                    <a:pt x="23224" y="288488"/>
                    <a:pt x="22653" y="282689"/>
                    <a:pt x="22177" y="277271"/>
                  </a:cubicBezTo>
                  <a:lnTo>
                    <a:pt x="22177" y="277271"/>
                  </a:lnTo>
                  <a:lnTo>
                    <a:pt x="21321" y="267766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3" name="Google Shape;493;p16"/>
            <p:cNvSpPr/>
            <p:nvPr/>
          </p:nvSpPr>
          <p:spPr>
            <a:xfrm>
              <a:off x="2997806" y="3997207"/>
              <a:ext cx="83658" cy="135231"/>
            </a:xfrm>
            <a:custGeom>
              <a:avLst/>
              <a:gdLst/>
              <a:ahLst/>
              <a:cxnLst/>
              <a:rect l="l" t="t" r="r" b="b"/>
              <a:pathLst>
                <a:path w="83658" h="135231" extrusionOk="0">
                  <a:moveTo>
                    <a:pt x="29880" y="0"/>
                  </a:moveTo>
                  <a:cubicBezTo>
                    <a:pt x="53390" y="0"/>
                    <a:pt x="67953" y="11977"/>
                    <a:pt x="74140" y="48192"/>
                  </a:cubicBezTo>
                  <a:cubicBezTo>
                    <a:pt x="80327" y="84408"/>
                    <a:pt x="83658" y="114064"/>
                    <a:pt x="83658" y="114064"/>
                  </a:cubicBezTo>
                  <a:cubicBezTo>
                    <a:pt x="72826" y="126070"/>
                    <a:pt x="57807" y="133484"/>
                    <a:pt x="41683" y="134786"/>
                  </a:cubicBezTo>
                  <a:cubicBezTo>
                    <a:pt x="13128" y="137923"/>
                    <a:pt x="4943" y="123475"/>
                    <a:pt x="4943" y="123475"/>
                  </a:cubicBezTo>
                  <a:cubicBezTo>
                    <a:pt x="4943" y="123475"/>
                    <a:pt x="1897" y="85929"/>
                    <a:pt x="374" y="60359"/>
                  </a:cubicBezTo>
                  <a:cubicBezTo>
                    <a:pt x="-1149" y="34790"/>
                    <a:pt x="755" y="570"/>
                    <a:pt x="29880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4" name="Google Shape;494;p16"/>
            <p:cNvSpPr/>
            <p:nvPr/>
          </p:nvSpPr>
          <p:spPr>
            <a:xfrm>
              <a:off x="2888823" y="3761654"/>
              <a:ext cx="150557" cy="165637"/>
            </a:xfrm>
            <a:custGeom>
              <a:avLst/>
              <a:gdLst/>
              <a:ahLst/>
              <a:cxnLst/>
              <a:rect l="l" t="t" r="r" b="b"/>
              <a:pathLst>
                <a:path w="150557" h="165637" extrusionOk="0">
                  <a:moveTo>
                    <a:pt x="142099" y="68353"/>
                  </a:moveTo>
                  <a:cubicBezTo>
                    <a:pt x="142099" y="68353"/>
                    <a:pt x="178840" y="12557"/>
                    <a:pt x="99172" y="1150"/>
                  </a:cubicBezTo>
                  <a:cubicBezTo>
                    <a:pt x="42063" y="-7024"/>
                    <a:pt x="4752" y="29667"/>
                    <a:pt x="468" y="69874"/>
                  </a:cubicBezTo>
                  <a:cubicBezTo>
                    <a:pt x="-3624" y="107896"/>
                    <a:pt x="19981" y="147723"/>
                    <a:pt x="37018" y="163502"/>
                  </a:cubicBezTo>
                  <a:cubicBezTo>
                    <a:pt x="53749" y="167751"/>
                    <a:pt x="71464" y="165612"/>
                    <a:pt x="86703" y="157514"/>
                  </a:cubicBezTo>
                  <a:cubicBezTo>
                    <a:pt x="87636" y="147115"/>
                    <a:pt x="87988" y="136678"/>
                    <a:pt x="87750" y="126241"/>
                  </a:cubicBezTo>
                  <a:cubicBezTo>
                    <a:pt x="87750" y="126241"/>
                    <a:pt x="59862" y="67308"/>
                    <a:pt x="142099" y="68353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5" name="Google Shape;495;p16"/>
            <p:cNvSpPr/>
            <p:nvPr/>
          </p:nvSpPr>
          <p:spPr>
            <a:xfrm>
              <a:off x="2091982" y="2625612"/>
              <a:ext cx="210167" cy="307273"/>
            </a:xfrm>
            <a:custGeom>
              <a:avLst/>
              <a:gdLst/>
              <a:ahLst/>
              <a:cxnLst/>
              <a:rect l="l" t="t" r="r" b="b"/>
              <a:pathLst>
                <a:path w="210167" h="307273" extrusionOk="0">
                  <a:moveTo>
                    <a:pt x="136175" y="10238"/>
                  </a:moveTo>
                  <a:cubicBezTo>
                    <a:pt x="127799" y="-3260"/>
                    <a:pt x="63836" y="-12100"/>
                    <a:pt x="42801" y="41986"/>
                  </a:cubicBezTo>
                  <a:cubicBezTo>
                    <a:pt x="34806" y="62517"/>
                    <a:pt x="36043" y="114987"/>
                    <a:pt x="29380" y="147875"/>
                  </a:cubicBezTo>
                  <a:cubicBezTo>
                    <a:pt x="22718" y="180764"/>
                    <a:pt x="7013" y="199489"/>
                    <a:pt x="1397" y="226199"/>
                  </a:cubicBezTo>
                  <a:cubicBezTo>
                    <a:pt x="-4219" y="252910"/>
                    <a:pt x="4919" y="297775"/>
                    <a:pt x="69452" y="305664"/>
                  </a:cubicBezTo>
                  <a:cubicBezTo>
                    <a:pt x="133985" y="313554"/>
                    <a:pt x="183670" y="290931"/>
                    <a:pt x="198709" y="270399"/>
                  </a:cubicBezTo>
                  <a:cubicBezTo>
                    <a:pt x="213748" y="249868"/>
                    <a:pt x="214224" y="206238"/>
                    <a:pt x="198709" y="182855"/>
                  </a:cubicBezTo>
                  <a:cubicBezTo>
                    <a:pt x="183194" y="159472"/>
                    <a:pt x="170916" y="140366"/>
                    <a:pt x="171297" y="109854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6" name="Google Shape;496;p16"/>
            <p:cNvSpPr/>
            <p:nvPr/>
          </p:nvSpPr>
          <p:spPr>
            <a:xfrm>
              <a:off x="2269538" y="2847336"/>
              <a:ext cx="39152" cy="227300"/>
            </a:xfrm>
            <a:custGeom>
              <a:avLst/>
              <a:gdLst/>
              <a:ahLst/>
              <a:cxnLst/>
              <a:rect l="l" t="t" r="r" b="b"/>
              <a:pathLst>
                <a:path w="39152" h="227300" extrusionOk="0">
                  <a:moveTo>
                    <a:pt x="35145" y="14835"/>
                  </a:moveTo>
                  <a:cubicBezTo>
                    <a:pt x="35145" y="14835"/>
                    <a:pt x="50279" y="121866"/>
                    <a:pt x="21725" y="197909"/>
                  </a:cubicBezTo>
                  <a:cubicBezTo>
                    <a:pt x="-6830" y="273952"/>
                    <a:pt x="975" y="178423"/>
                    <a:pt x="975" y="178423"/>
                  </a:cubicBezTo>
                  <a:lnTo>
                    <a:pt x="7923" y="155705"/>
                  </a:lnTo>
                  <a:cubicBezTo>
                    <a:pt x="7923" y="155705"/>
                    <a:pt x="13634" y="68446"/>
                    <a:pt x="11255" y="47059"/>
                  </a:cubicBezTo>
                  <a:cubicBezTo>
                    <a:pt x="8875" y="25672"/>
                    <a:pt x="9446" y="7231"/>
                    <a:pt x="7923" y="5520"/>
                  </a:cubicBezTo>
                  <a:cubicBezTo>
                    <a:pt x="6400" y="3809"/>
                    <a:pt x="13539" y="387"/>
                    <a:pt x="16585" y="7"/>
                  </a:cubicBezTo>
                  <a:cubicBezTo>
                    <a:pt x="19631" y="-373"/>
                    <a:pt x="35145" y="14835"/>
                    <a:pt x="35145" y="1483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7" name="Google Shape;497;p16"/>
            <p:cNvSpPr/>
            <p:nvPr/>
          </p:nvSpPr>
          <p:spPr>
            <a:xfrm>
              <a:off x="2185896" y="2622782"/>
              <a:ext cx="100407" cy="124097"/>
            </a:xfrm>
            <a:custGeom>
              <a:avLst/>
              <a:gdLst/>
              <a:ahLst/>
              <a:cxnLst/>
              <a:rect l="l" t="t" r="r" b="b"/>
              <a:pathLst>
                <a:path w="100407" h="124097" extrusionOk="0">
                  <a:moveTo>
                    <a:pt x="0" y="3657"/>
                  </a:moveTo>
                  <a:cubicBezTo>
                    <a:pt x="0" y="3657"/>
                    <a:pt x="48162" y="-10126"/>
                    <a:pt x="77288" y="15824"/>
                  </a:cubicBezTo>
                  <a:cubicBezTo>
                    <a:pt x="96918" y="33855"/>
                    <a:pt x="104879" y="61297"/>
                    <a:pt x="97942" y="87019"/>
                  </a:cubicBezTo>
                  <a:cubicBezTo>
                    <a:pt x="94040" y="102227"/>
                    <a:pt x="86235" y="122949"/>
                    <a:pt x="74147" y="124090"/>
                  </a:cubicBezTo>
                  <a:cubicBezTo>
                    <a:pt x="62059" y="125230"/>
                    <a:pt x="0" y="3657"/>
                    <a:pt x="0" y="3657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8" name="Google Shape;498;p16"/>
            <p:cNvSpPr/>
            <p:nvPr/>
          </p:nvSpPr>
          <p:spPr>
            <a:xfrm>
              <a:off x="2142363" y="2757613"/>
              <a:ext cx="124104" cy="138364"/>
            </a:xfrm>
            <a:custGeom>
              <a:avLst/>
              <a:gdLst/>
              <a:ahLst/>
              <a:cxnLst/>
              <a:rect l="l" t="t" r="r" b="b"/>
              <a:pathLst>
                <a:path w="124104" h="138364" extrusionOk="0">
                  <a:moveTo>
                    <a:pt x="25163" y="0"/>
                  </a:moveTo>
                  <a:cubicBezTo>
                    <a:pt x="25163" y="0"/>
                    <a:pt x="28304" y="53515"/>
                    <a:pt x="27352" y="57032"/>
                  </a:cubicBezTo>
                  <a:cubicBezTo>
                    <a:pt x="26400" y="60549"/>
                    <a:pt x="6221" y="64826"/>
                    <a:pt x="606" y="69484"/>
                  </a:cubicBezTo>
                  <a:cubicBezTo>
                    <a:pt x="-5010" y="74142"/>
                    <a:pt x="29826" y="128513"/>
                    <a:pt x="47530" y="136592"/>
                  </a:cubicBezTo>
                  <a:cubicBezTo>
                    <a:pt x="65234" y="144671"/>
                    <a:pt x="119964" y="124045"/>
                    <a:pt x="123676" y="96860"/>
                  </a:cubicBezTo>
                  <a:cubicBezTo>
                    <a:pt x="127198" y="71766"/>
                    <a:pt x="108066" y="52279"/>
                    <a:pt x="100642" y="45531"/>
                  </a:cubicBezTo>
                  <a:cubicBezTo>
                    <a:pt x="95603" y="45179"/>
                    <a:pt x="90547" y="45179"/>
                    <a:pt x="85508" y="45531"/>
                  </a:cubicBezTo>
                  <a:lnTo>
                    <a:pt x="83890" y="19486"/>
                  </a:lnTo>
                  <a:cubicBezTo>
                    <a:pt x="60475" y="11977"/>
                    <a:pt x="25163" y="0"/>
                    <a:pt x="25163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9" name="Google Shape;499;p16"/>
            <p:cNvSpPr/>
            <p:nvPr/>
          </p:nvSpPr>
          <p:spPr>
            <a:xfrm>
              <a:off x="2121718" y="2803072"/>
              <a:ext cx="180978" cy="208003"/>
            </a:xfrm>
            <a:custGeom>
              <a:avLst/>
              <a:gdLst/>
              <a:ahLst/>
              <a:cxnLst/>
              <a:rect l="l" t="t" r="r" b="b"/>
              <a:pathLst>
                <a:path w="180978" h="208003" extrusionOk="0">
                  <a:moveTo>
                    <a:pt x="38384" y="17181"/>
                  </a:moveTo>
                  <a:cubicBezTo>
                    <a:pt x="23345" y="19557"/>
                    <a:pt x="6117" y="27542"/>
                    <a:pt x="3738" y="36192"/>
                  </a:cubicBezTo>
                  <a:cubicBezTo>
                    <a:pt x="-2445" y="65896"/>
                    <a:pt x="-938" y="96684"/>
                    <a:pt x="8116" y="125637"/>
                  </a:cubicBezTo>
                  <a:cubicBezTo>
                    <a:pt x="21156" y="160046"/>
                    <a:pt x="29913" y="182004"/>
                    <a:pt x="37432" y="196832"/>
                  </a:cubicBezTo>
                  <a:cubicBezTo>
                    <a:pt x="37432" y="196832"/>
                    <a:pt x="102632" y="224778"/>
                    <a:pt x="155268" y="192270"/>
                  </a:cubicBezTo>
                  <a:cubicBezTo>
                    <a:pt x="155268" y="192270"/>
                    <a:pt x="158789" y="155294"/>
                    <a:pt x="159075" y="135238"/>
                  </a:cubicBezTo>
                  <a:cubicBezTo>
                    <a:pt x="207618" y="92939"/>
                    <a:pt x="166118" y="40849"/>
                    <a:pt x="125000" y="356"/>
                  </a:cubicBezTo>
                  <a:cubicBezTo>
                    <a:pt x="120062" y="-119"/>
                    <a:pt x="115089" y="-119"/>
                    <a:pt x="110151" y="356"/>
                  </a:cubicBezTo>
                  <a:cubicBezTo>
                    <a:pt x="110151" y="356"/>
                    <a:pt x="146892" y="43606"/>
                    <a:pt x="121383" y="68225"/>
                  </a:cubicBezTo>
                  <a:cubicBezTo>
                    <a:pt x="66748" y="51495"/>
                    <a:pt x="55898" y="26971"/>
                    <a:pt x="38384" y="17181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0" name="Google Shape;500;p16"/>
            <p:cNvSpPr/>
            <p:nvPr/>
          </p:nvSpPr>
          <p:spPr>
            <a:xfrm>
              <a:off x="2137334" y="2632700"/>
              <a:ext cx="133195" cy="163980"/>
            </a:xfrm>
            <a:custGeom>
              <a:avLst/>
              <a:gdLst/>
              <a:ahLst/>
              <a:cxnLst/>
              <a:rect l="l" t="t" r="r" b="b"/>
              <a:pathLst>
                <a:path w="133195" h="163980" extrusionOk="0">
                  <a:moveTo>
                    <a:pt x="130419" y="58471"/>
                  </a:moveTo>
                  <a:lnTo>
                    <a:pt x="130419" y="58471"/>
                  </a:lnTo>
                  <a:cubicBezTo>
                    <a:pt x="124993" y="24061"/>
                    <a:pt x="100056" y="-1888"/>
                    <a:pt x="64553" y="108"/>
                  </a:cubicBezTo>
                  <a:cubicBezTo>
                    <a:pt x="26762" y="2399"/>
                    <a:pt x="-2053" y="34793"/>
                    <a:pt x="115" y="72539"/>
                  </a:cubicBezTo>
                  <a:cubicBezTo>
                    <a:pt x="1384" y="93736"/>
                    <a:pt x="12514" y="113117"/>
                    <a:pt x="30192" y="124913"/>
                  </a:cubicBezTo>
                  <a:cubicBezTo>
                    <a:pt x="31439" y="130103"/>
                    <a:pt x="33258" y="135141"/>
                    <a:pt x="35618" y="139932"/>
                  </a:cubicBezTo>
                  <a:cubicBezTo>
                    <a:pt x="48277" y="154570"/>
                    <a:pt x="81686" y="163885"/>
                    <a:pt x="92727" y="163980"/>
                  </a:cubicBezTo>
                  <a:cubicBezTo>
                    <a:pt x="102245" y="163980"/>
                    <a:pt x="110526" y="155235"/>
                    <a:pt x="119473" y="140407"/>
                  </a:cubicBezTo>
                  <a:cubicBezTo>
                    <a:pt x="138033" y="109610"/>
                    <a:pt x="133369" y="75485"/>
                    <a:pt x="130419" y="58471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1" name="Google Shape;501;p16"/>
            <p:cNvSpPr/>
            <p:nvPr/>
          </p:nvSpPr>
          <p:spPr>
            <a:xfrm>
              <a:off x="2131362" y="2631771"/>
              <a:ext cx="133630" cy="125556"/>
            </a:xfrm>
            <a:custGeom>
              <a:avLst/>
              <a:gdLst/>
              <a:ahLst/>
              <a:cxnLst/>
              <a:rect l="l" t="t" r="r" b="b"/>
              <a:pathLst>
                <a:path w="133630" h="125556" extrusionOk="0">
                  <a:moveTo>
                    <a:pt x="59484" y="1702"/>
                  </a:moveTo>
                  <a:cubicBezTo>
                    <a:pt x="34546" y="6549"/>
                    <a:pt x="14082" y="13583"/>
                    <a:pt x="7324" y="38012"/>
                  </a:cubicBezTo>
                  <a:cubicBezTo>
                    <a:pt x="2660" y="54837"/>
                    <a:pt x="-3432" y="86965"/>
                    <a:pt x="2375" y="100462"/>
                  </a:cubicBezTo>
                  <a:lnTo>
                    <a:pt x="5991" y="109968"/>
                  </a:lnTo>
                  <a:lnTo>
                    <a:pt x="36164" y="125557"/>
                  </a:lnTo>
                  <a:cubicBezTo>
                    <a:pt x="36164" y="125557"/>
                    <a:pt x="50251" y="113770"/>
                    <a:pt x="45682" y="79456"/>
                  </a:cubicBezTo>
                  <a:cubicBezTo>
                    <a:pt x="45808" y="74807"/>
                    <a:pt x="47261" y="70283"/>
                    <a:pt x="49870" y="66433"/>
                  </a:cubicBezTo>
                  <a:cubicBezTo>
                    <a:pt x="51779" y="63173"/>
                    <a:pt x="53189" y="59646"/>
                    <a:pt x="54058" y="55977"/>
                  </a:cubicBezTo>
                  <a:cubicBezTo>
                    <a:pt x="57624" y="46681"/>
                    <a:pt x="64649" y="39124"/>
                    <a:pt x="73666" y="34875"/>
                  </a:cubicBezTo>
                  <a:cubicBezTo>
                    <a:pt x="96129" y="22233"/>
                    <a:pt x="129062" y="33164"/>
                    <a:pt x="133631" y="37727"/>
                  </a:cubicBezTo>
                  <a:cubicBezTo>
                    <a:pt x="120538" y="9734"/>
                    <a:pt x="89617" y="-5285"/>
                    <a:pt x="59484" y="1702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2" name="Google Shape;502;p16"/>
            <p:cNvSpPr/>
            <p:nvPr/>
          </p:nvSpPr>
          <p:spPr>
            <a:xfrm>
              <a:off x="2137527" y="3718507"/>
              <a:ext cx="105640" cy="80438"/>
            </a:xfrm>
            <a:custGeom>
              <a:avLst/>
              <a:gdLst/>
              <a:ahLst/>
              <a:cxnLst/>
              <a:rect l="l" t="t" r="r" b="b"/>
              <a:pathLst>
                <a:path w="105640" h="80438" extrusionOk="0">
                  <a:moveTo>
                    <a:pt x="8202" y="3"/>
                  </a:moveTo>
                  <a:cubicBezTo>
                    <a:pt x="20862" y="10269"/>
                    <a:pt x="40469" y="3139"/>
                    <a:pt x="41421" y="4090"/>
                  </a:cubicBezTo>
                  <a:cubicBezTo>
                    <a:pt x="56092" y="16761"/>
                    <a:pt x="71439" y="28623"/>
                    <a:pt x="87394" y="39640"/>
                  </a:cubicBezTo>
                  <a:cubicBezTo>
                    <a:pt x="95294" y="45818"/>
                    <a:pt x="107572" y="54088"/>
                    <a:pt x="105383" y="65970"/>
                  </a:cubicBezTo>
                  <a:cubicBezTo>
                    <a:pt x="101386" y="87167"/>
                    <a:pt x="67310" y="80608"/>
                    <a:pt x="54461" y="74145"/>
                  </a:cubicBezTo>
                  <a:cubicBezTo>
                    <a:pt x="41611" y="67681"/>
                    <a:pt x="31141" y="56845"/>
                    <a:pt x="19053" y="49335"/>
                  </a:cubicBezTo>
                  <a:cubicBezTo>
                    <a:pt x="10392" y="44012"/>
                    <a:pt x="1825" y="41161"/>
                    <a:pt x="17" y="30325"/>
                  </a:cubicBezTo>
                  <a:cubicBezTo>
                    <a:pt x="-364" y="23386"/>
                    <a:pt x="5823" y="-283"/>
                    <a:pt x="8202" y="3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3" name="Google Shape;503;p16"/>
            <p:cNvSpPr/>
            <p:nvPr/>
          </p:nvSpPr>
          <p:spPr>
            <a:xfrm>
              <a:off x="2137841" y="3744079"/>
              <a:ext cx="105259" cy="54863"/>
            </a:xfrm>
            <a:custGeom>
              <a:avLst/>
              <a:gdLst/>
              <a:ahLst/>
              <a:cxnLst/>
              <a:rect l="l" t="t" r="r" b="b"/>
              <a:pathLst>
                <a:path w="105259" h="54863" extrusionOk="0">
                  <a:moveTo>
                    <a:pt x="369" y="0"/>
                  </a:moveTo>
                  <a:cubicBezTo>
                    <a:pt x="1987" y="10456"/>
                    <a:pt x="10458" y="13308"/>
                    <a:pt x="19405" y="19011"/>
                  </a:cubicBezTo>
                  <a:cubicBezTo>
                    <a:pt x="31779" y="26615"/>
                    <a:pt x="42629" y="38021"/>
                    <a:pt x="55479" y="44200"/>
                  </a:cubicBezTo>
                  <a:cubicBezTo>
                    <a:pt x="68329" y="50379"/>
                    <a:pt x="96883" y="56082"/>
                    <a:pt x="105259" y="40968"/>
                  </a:cubicBezTo>
                  <a:cubicBezTo>
                    <a:pt x="100690" y="61405"/>
                    <a:pt x="67186" y="55036"/>
                    <a:pt x="54527" y="48573"/>
                  </a:cubicBezTo>
                  <a:cubicBezTo>
                    <a:pt x="41868" y="42109"/>
                    <a:pt x="31208" y="31273"/>
                    <a:pt x="19119" y="23763"/>
                  </a:cubicBezTo>
                  <a:cubicBezTo>
                    <a:pt x="10458" y="18440"/>
                    <a:pt x="1891" y="15589"/>
                    <a:pt x="83" y="4753"/>
                  </a:cubicBezTo>
                  <a:cubicBezTo>
                    <a:pt x="-89" y="3165"/>
                    <a:pt x="7" y="1559"/>
                    <a:pt x="369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4" name="Google Shape;504;p16"/>
            <p:cNvSpPr/>
            <p:nvPr/>
          </p:nvSpPr>
          <p:spPr>
            <a:xfrm>
              <a:off x="2226539" y="3701115"/>
              <a:ext cx="96273" cy="74358"/>
            </a:xfrm>
            <a:custGeom>
              <a:avLst/>
              <a:gdLst/>
              <a:ahLst/>
              <a:cxnLst/>
              <a:rect l="l" t="t" r="r" b="b"/>
              <a:pathLst>
                <a:path w="96273" h="74358" extrusionOk="0">
                  <a:moveTo>
                    <a:pt x="7519" y="0"/>
                  </a:moveTo>
                  <a:cubicBezTo>
                    <a:pt x="19132" y="9505"/>
                    <a:pt x="36074" y="4087"/>
                    <a:pt x="37407" y="4943"/>
                  </a:cubicBezTo>
                  <a:cubicBezTo>
                    <a:pt x="50869" y="16473"/>
                    <a:pt x="64979" y="27233"/>
                    <a:pt x="79667" y="37166"/>
                  </a:cubicBezTo>
                  <a:cubicBezTo>
                    <a:pt x="86806" y="42774"/>
                    <a:pt x="98037" y="50378"/>
                    <a:pt x="96039" y="61215"/>
                  </a:cubicBezTo>
                  <a:cubicBezTo>
                    <a:pt x="92422" y="80225"/>
                    <a:pt x="61202" y="74712"/>
                    <a:pt x="49495" y="68724"/>
                  </a:cubicBezTo>
                  <a:cubicBezTo>
                    <a:pt x="37787" y="62735"/>
                    <a:pt x="28079" y="52945"/>
                    <a:pt x="16942" y="46006"/>
                  </a:cubicBezTo>
                  <a:cubicBezTo>
                    <a:pt x="9042" y="41158"/>
                    <a:pt x="1237" y="38592"/>
                    <a:pt x="0" y="28516"/>
                  </a:cubicBezTo>
                  <a:cubicBezTo>
                    <a:pt x="386" y="18574"/>
                    <a:pt x="2954" y="8840"/>
                    <a:pt x="7519" y="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5" name="Google Shape;505;p16"/>
            <p:cNvSpPr/>
            <p:nvPr/>
          </p:nvSpPr>
          <p:spPr>
            <a:xfrm>
              <a:off x="2226484" y="3725354"/>
              <a:ext cx="95903" cy="50071"/>
            </a:xfrm>
            <a:custGeom>
              <a:avLst/>
              <a:gdLst/>
              <a:ahLst/>
              <a:cxnLst/>
              <a:rect l="l" t="t" r="r" b="b"/>
              <a:pathLst>
                <a:path w="95903" h="50071" extrusionOk="0">
                  <a:moveTo>
                    <a:pt x="245" y="0"/>
                  </a:moveTo>
                  <a:cubicBezTo>
                    <a:pt x="1768" y="9505"/>
                    <a:pt x="9763" y="12262"/>
                    <a:pt x="17283" y="17110"/>
                  </a:cubicBezTo>
                  <a:cubicBezTo>
                    <a:pt x="28609" y="24144"/>
                    <a:pt x="38604" y="34219"/>
                    <a:pt x="50311" y="40208"/>
                  </a:cubicBezTo>
                  <a:cubicBezTo>
                    <a:pt x="62018" y="46196"/>
                    <a:pt x="88384" y="51139"/>
                    <a:pt x="95903" y="37261"/>
                  </a:cubicBezTo>
                  <a:cubicBezTo>
                    <a:pt x="91810" y="56272"/>
                    <a:pt x="61162" y="50093"/>
                    <a:pt x="49549" y="44200"/>
                  </a:cubicBezTo>
                  <a:cubicBezTo>
                    <a:pt x="37937" y="38307"/>
                    <a:pt x="28134" y="28421"/>
                    <a:pt x="16997" y="21482"/>
                  </a:cubicBezTo>
                  <a:cubicBezTo>
                    <a:pt x="9097" y="16634"/>
                    <a:pt x="1292" y="14068"/>
                    <a:pt x="55" y="3992"/>
                  </a:cubicBezTo>
                  <a:cubicBezTo>
                    <a:pt x="-59" y="2661"/>
                    <a:pt x="5" y="1321"/>
                    <a:pt x="24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6" name="Google Shape;506;p16"/>
            <p:cNvSpPr/>
            <p:nvPr/>
          </p:nvSpPr>
          <p:spPr>
            <a:xfrm>
              <a:off x="2101518" y="3008174"/>
              <a:ext cx="205910" cy="717579"/>
            </a:xfrm>
            <a:custGeom>
              <a:avLst/>
              <a:gdLst/>
              <a:ahLst/>
              <a:cxnLst/>
              <a:rect l="l" t="t" r="r" b="b"/>
              <a:pathLst>
                <a:path w="205910" h="717579" extrusionOk="0">
                  <a:moveTo>
                    <a:pt x="200595" y="106555"/>
                  </a:moveTo>
                  <a:cubicBezTo>
                    <a:pt x="194980" y="63115"/>
                    <a:pt x="178989" y="0"/>
                    <a:pt x="178989" y="0"/>
                  </a:cubicBezTo>
                  <a:cubicBezTo>
                    <a:pt x="163827" y="7043"/>
                    <a:pt x="147437" y="11083"/>
                    <a:pt x="130732" y="11882"/>
                  </a:cubicBezTo>
                  <a:cubicBezTo>
                    <a:pt x="106230" y="11825"/>
                    <a:pt x="81788" y="9467"/>
                    <a:pt x="57727" y="4848"/>
                  </a:cubicBezTo>
                  <a:cubicBezTo>
                    <a:pt x="49855" y="18526"/>
                    <a:pt x="41277" y="31786"/>
                    <a:pt x="32028" y="44580"/>
                  </a:cubicBezTo>
                  <a:cubicBezTo>
                    <a:pt x="19464" y="61975"/>
                    <a:pt x="-4998" y="100091"/>
                    <a:pt x="904" y="166629"/>
                  </a:cubicBezTo>
                  <a:cubicBezTo>
                    <a:pt x="4806" y="210163"/>
                    <a:pt x="29458" y="394758"/>
                    <a:pt x="29458" y="394758"/>
                  </a:cubicBezTo>
                  <a:cubicBezTo>
                    <a:pt x="19982" y="425830"/>
                    <a:pt x="14951" y="458092"/>
                    <a:pt x="14515" y="490572"/>
                  </a:cubicBezTo>
                  <a:cubicBezTo>
                    <a:pt x="16767" y="529163"/>
                    <a:pt x="21857" y="567546"/>
                    <a:pt x="29744" y="605396"/>
                  </a:cubicBezTo>
                  <a:lnTo>
                    <a:pt x="44307" y="709955"/>
                  </a:lnTo>
                  <a:cubicBezTo>
                    <a:pt x="44307" y="709955"/>
                    <a:pt x="63343" y="723928"/>
                    <a:pt x="77525" y="714043"/>
                  </a:cubicBezTo>
                  <a:lnTo>
                    <a:pt x="75812" y="611385"/>
                  </a:lnTo>
                  <a:cubicBezTo>
                    <a:pt x="77430" y="586291"/>
                    <a:pt x="79905" y="549220"/>
                    <a:pt x="81523" y="525837"/>
                  </a:cubicBezTo>
                  <a:cubicBezTo>
                    <a:pt x="84188" y="487340"/>
                    <a:pt x="91041" y="426125"/>
                    <a:pt x="93040" y="410917"/>
                  </a:cubicBezTo>
                  <a:cubicBezTo>
                    <a:pt x="95039" y="395708"/>
                    <a:pt x="99988" y="368903"/>
                    <a:pt x="102558" y="338961"/>
                  </a:cubicBezTo>
                  <a:cubicBezTo>
                    <a:pt x="105128" y="309019"/>
                    <a:pt x="116169" y="156933"/>
                    <a:pt x="116169" y="156933"/>
                  </a:cubicBezTo>
                  <a:lnTo>
                    <a:pt x="117787" y="185449"/>
                  </a:lnTo>
                  <a:cubicBezTo>
                    <a:pt x="117787" y="185449"/>
                    <a:pt x="119215" y="231741"/>
                    <a:pt x="125878" y="288773"/>
                  </a:cubicBezTo>
                  <a:cubicBezTo>
                    <a:pt x="132540" y="345805"/>
                    <a:pt x="134920" y="371089"/>
                    <a:pt x="134920" y="371089"/>
                  </a:cubicBezTo>
                  <a:cubicBezTo>
                    <a:pt x="128461" y="382524"/>
                    <a:pt x="123865" y="394910"/>
                    <a:pt x="121309" y="407780"/>
                  </a:cubicBezTo>
                  <a:cubicBezTo>
                    <a:pt x="120167" y="420042"/>
                    <a:pt x="105985" y="517567"/>
                    <a:pt x="114456" y="567185"/>
                  </a:cubicBezTo>
                  <a:lnTo>
                    <a:pt x="131779" y="693321"/>
                  </a:lnTo>
                  <a:cubicBezTo>
                    <a:pt x="140538" y="699338"/>
                    <a:pt x="151655" y="700783"/>
                    <a:pt x="161666" y="697218"/>
                  </a:cubicBezTo>
                  <a:lnTo>
                    <a:pt x="171850" y="570131"/>
                  </a:lnTo>
                  <a:cubicBezTo>
                    <a:pt x="178704" y="521749"/>
                    <a:pt x="193171" y="419186"/>
                    <a:pt x="195360" y="405879"/>
                  </a:cubicBezTo>
                  <a:cubicBezTo>
                    <a:pt x="200276" y="379007"/>
                    <a:pt x="203171" y="351812"/>
                    <a:pt x="204022" y="324513"/>
                  </a:cubicBezTo>
                  <a:cubicBezTo>
                    <a:pt x="207394" y="251863"/>
                    <a:pt x="206250" y="179071"/>
                    <a:pt x="200595" y="10655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7" name="Google Shape;507;p16"/>
            <p:cNvSpPr/>
            <p:nvPr/>
          </p:nvSpPr>
          <p:spPr>
            <a:xfrm>
              <a:off x="2096876" y="2994106"/>
              <a:ext cx="219176" cy="477454"/>
            </a:xfrm>
            <a:custGeom>
              <a:avLst/>
              <a:gdLst/>
              <a:ahLst/>
              <a:cxnLst/>
              <a:rect l="l" t="t" r="r" b="b"/>
              <a:pathLst>
                <a:path w="219176" h="477454" extrusionOk="0">
                  <a:moveTo>
                    <a:pt x="62274" y="5418"/>
                  </a:moveTo>
                  <a:lnTo>
                    <a:pt x="24773" y="80606"/>
                  </a:lnTo>
                  <a:cubicBezTo>
                    <a:pt x="24773" y="80606"/>
                    <a:pt x="-32337" y="164158"/>
                    <a:pt x="26867" y="378979"/>
                  </a:cubicBezTo>
                  <a:lnTo>
                    <a:pt x="15730" y="445516"/>
                  </a:lnTo>
                  <a:cubicBezTo>
                    <a:pt x="15730" y="445516"/>
                    <a:pt x="127855" y="517377"/>
                    <a:pt x="202953" y="445516"/>
                  </a:cubicBezTo>
                  <a:cubicBezTo>
                    <a:pt x="202953" y="445516"/>
                    <a:pt x="228938" y="247044"/>
                    <a:pt x="215137" y="155508"/>
                  </a:cubicBezTo>
                  <a:cubicBezTo>
                    <a:pt x="207420" y="102867"/>
                    <a:pt x="195743" y="50882"/>
                    <a:pt x="180205" y="0"/>
                  </a:cubicBezTo>
                  <a:cubicBezTo>
                    <a:pt x="180205" y="0"/>
                    <a:pt x="161835" y="20246"/>
                    <a:pt x="67224" y="6844"/>
                  </a:cubicBezTo>
                </a:path>
              </a:pathLst>
            </a:custGeom>
            <a:solidFill>
              <a:srgbClr val="BC98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8" name="Google Shape;508;p16"/>
            <p:cNvSpPr/>
            <p:nvPr/>
          </p:nvSpPr>
          <p:spPr>
            <a:xfrm>
              <a:off x="2115642" y="2850934"/>
              <a:ext cx="316003" cy="274536"/>
            </a:xfrm>
            <a:custGeom>
              <a:avLst/>
              <a:gdLst/>
              <a:ahLst/>
              <a:cxnLst/>
              <a:rect l="l" t="t" r="r" b="b"/>
              <a:pathLst>
                <a:path w="316003" h="274536" extrusionOk="0">
                  <a:moveTo>
                    <a:pt x="278037" y="202010"/>
                  </a:moveTo>
                  <a:cubicBezTo>
                    <a:pt x="268463" y="202400"/>
                    <a:pt x="258924" y="203417"/>
                    <a:pt x="249482" y="205052"/>
                  </a:cubicBezTo>
                  <a:cubicBezTo>
                    <a:pt x="240488" y="207875"/>
                    <a:pt x="231117" y="209320"/>
                    <a:pt x="221689" y="209329"/>
                  </a:cubicBezTo>
                  <a:cubicBezTo>
                    <a:pt x="211410" y="209329"/>
                    <a:pt x="182760" y="195071"/>
                    <a:pt x="158203" y="177867"/>
                  </a:cubicBezTo>
                  <a:cubicBezTo>
                    <a:pt x="131540" y="157867"/>
                    <a:pt x="108492" y="133467"/>
                    <a:pt x="90052" y="105721"/>
                  </a:cubicBezTo>
                  <a:cubicBezTo>
                    <a:pt x="70714" y="76112"/>
                    <a:pt x="53873" y="44963"/>
                    <a:pt x="39701" y="12568"/>
                  </a:cubicBezTo>
                  <a:cubicBezTo>
                    <a:pt x="31706" y="-10435"/>
                    <a:pt x="31896" y="5249"/>
                    <a:pt x="18285" y="4869"/>
                  </a:cubicBezTo>
                  <a:cubicBezTo>
                    <a:pt x="2199" y="4869"/>
                    <a:pt x="-6367" y="10382"/>
                    <a:pt x="5626" y="41655"/>
                  </a:cubicBezTo>
                  <a:cubicBezTo>
                    <a:pt x="17624" y="74011"/>
                    <a:pt x="34368" y="104419"/>
                    <a:pt x="55311" y="131861"/>
                  </a:cubicBezTo>
                  <a:cubicBezTo>
                    <a:pt x="74979" y="159540"/>
                    <a:pt x="99215" y="183675"/>
                    <a:pt x="126983" y="203246"/>
                  </a:cubicBezTo>
                  <a:cubicBezTo>
                    <a:pt x="151440" y="220356"/>
                    <a:pt x="177868" y="234452"/>
                    <a:pt x="205699" y="245260"/>
                  </a:cubicBezTo>
                  <a:cubicBezTo>
                    <a:pt x="213694" y="248492"/>
                    <a:pt x="218834" y="252959"/>
                    <a:pt x="233301" y="260944"/>
                  </a:cubicBezTo>
                  <a:cubicBezTo>
                    <a:pt x="247832" y="269251"/>
                    <a:pt x="264161" y="273918"/>
                    <a:pt x="280892" y="274536"/>
                  </a:cubicBezTo>
                  <a:cubicBezTo>
                    <a:pt x="294789" y="274536"/>
                    <a:pt x="299929" y="271875"/>
                    <a:pt x="300881" y="269023"/>
                  </a:cubicBezTo>
                  <a:cubicBezTo>
                    <a:pt x="301832" y="266171"/>
                    <a:pt x="299643" y="263035"/>
                    <a:pt x="293266" y="262465"/>
                  </a:cubicBezTo>
                  <a:cubicBezTo>
                    <a:pt x="283123" y="262312"/>
                    <a:pt x="273092" y="260316"/>
                    <a:pt x="263664" y="256571"/>
                  </a:cubicBezTo>
                  <a:cubicBezTo>
                    <a:pt x="263664" y="256571"/>
                    <a:pt x="277466" y="258567"/>
                    <a:pt x="285842" y="258947"/>
                  </a:cubicBezTo>
                  <a:cubicBezTo>
                    <a:pt x="293341" y="259394"/>
                    <a:pt x="300865" y="258814"/>
                    <a:pt x="308210" y="257236"/>
                  </a:cubicBezTo>
                  <a:cubicBezTo>
                    <a:pt x="315253" y="255525"/>
                    <a:pt x="319156" y="245640"/>
                    <a:pt x="312778" y="244880"/>
                  </a:cubicBezTo>
                  <a:cubicBezTo>
                    <a:pt x="306401" y="244119"/>
                    <a:pt x="301166" y="244880"/>
                    <a:pt x="288793" y="244404"/>
                  </a:cubicBezTo>
                  <a:cubicBezTo>
                    <a:pt x="282333" y="243967"/>
                    <a:pt x="275944" y="242788"/>
                    <a:pt x="269756" y="240887"/>
                  </a:cubicBezTo>
                  <a:cubicBezTo>
                    <a:pt x="278072" y="240944"/>
                    <a:pt x="286380" y="240345"/>
                    <a:pt x="294599" y="239081"/>
                  </a:cubicBezTo>
                  <a:cubicBezTo>
                    <a:pt x="301263" y="238425"/>
                    <a:pt x="307602" y="235887"/>
                    <a:pt x="312874" y="231762"/>
                  </a:cubicBezTo>
                  <a:cubicBezTo>
                    <a:pt x="315634" y="229481"/>
                    <a:pt x="316110" y="223112"/>
                    <a:pt x="308019" y="223207"/>
                  </a:cubicBezTo>
                  <a:cubicBezTo>
                    <a:pt x="298031" y="224947"/>
                    <a:pt x="287865" y="225460"/>
                    <a:pt x="277751" y="224728"/>
                  </a:cubicBezTo>
                  <a:cubicBezTo>
                    <a:pt x="267757" y="223302"/>
                    <a:pt x="260809" y="220926"/>
                    <a:pt x="262332" y="219595"/>
                  </a:cubicBezTo>
                  <a:cubicBezTo>
                    <a:pt x="263855" y="218264"/>
                    <a:pt x="269756" y="219595"/>
                    <a:pt x="278132" y="216553"/>
                  </a:cubicBezTo>
                  <a:cubicBezTo>
                    <a:pt x="286508" y="213512"/>
                    <a:pt x="292219" y="206193"/>
                    <a:pt x="290315" y="201915"/>
                  </a:cubicBezTo>
                  <a:cubicBezTo>
                    <a:pt x="288412" y="197638"/>
                    <a:pt x="287079" y="200395"/>
                    <a:pt x="278037" y="20201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9" name="Google Shape;509;p16"/>
            <p:cNvSpPr/>
            <p:nvPr/>
          </p:nvSpPr>
          <p:spPr>
            <a:xfrm>
              <a:off x="2110000" y="2833008"/>
              <a:ext cx="75991" cy="89275"/>
            </a:xfrm>
            <a:custGeom>
              <a:avLst/>
              <a:gdLst/>
              <a:ahLst/>
              <a:cxnLst/>
              <a:rect l="l" t="t" r="r" b="b"/>
              <a:pathLst>
                <a:path w="75991" h="89275" extrusionOk="0">
                  <a:moveTo>
                    <a:pt x="18406" y="89237"/>
                  </a:moveTo>
                  <a:cubicBezTo>
                    <a:pt x="18406" y="89237"/>
                    <a:pt x="55147" y="91139"/>
                    <a:pt x="75991" y="68231"/>
                  </a:cubicBezTo>
                  <a:lnTo>
                    <a:pt x="53338" y="20704"/>
                  </a:lnTo>
                  <a:cubicBezTo>
                    <a:pt x="53338" y="20704"/>
                    <a:pt x="42963" y="-5436"/>
                    <a:pt x="18501" y="1028"/>
                  </a:cubicBezTo>
                  <a:cubicBezTo>
                    <a:pt x="-5960" y="7491"/>
                    <a:pt x="-6341" y="42186"/>
                    <a:pt x="18406" y="8923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0" name="Google Shape;510;p16"/>
            <p:cNvSpPr/>
            <p:nvPr/>
          </p:nvSpPr>
          <p:spPr>
            <a:xfrm>
              <a:off x="2246717" y="2802864"/>
              <a:ext cx="61392" cy="64630"/>
            </a:xfrm>
            <a:custGeom>
              <a:avLst/>
              <a:gdLst/>
              <a:ahLst/>
              <a:cxnLst/>
              <a:rect l="l" t="t" r="r" b="b"/>
              <a:pathLst>
                <a:path w="61392" h="64630" extrusionOk="0">
                  <a:moveTo>
                    <a:pt x="0" y="469"/>
                  </a:moveTo>
                  <a:cubicBezTo>
                    <a:pt x="0" y="469"/>
                    <a:pt x="29792" y="-9036"/>
                    <a:pt x="61392" y="57501"/>
                  </a:cubicBezTo>
                  <a:lnTo>
                    <a:pt x="49590" y="64630"/>
                  </a:lnTo>
                  <a:cubicBezTo>
                    <a:pt x="49590" y="64630"/>
                    <a:pt x="18465" y="17294"/>
                    <a:pt x="0" y="469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1" name="Google Shape;511;p16"/>
            <p:cNvSpPr/>
            <p:nvPr/>
          </p:nvSpPr>
          <p:spPr>
            <a:xfrm>
              <a:off x="2092047" y="1119152"/>
              <a:ext cx="668082" cy="515307"/>
            </a:xfrm>
            <a:custGeom>
              <a:avLst/>
              <a:gdLst/>
              <a:ahLst/>
              <a:cxnLst/>
              <a:rect l="l" t="t" r="r" b="b"/>
              <a:pathLst>
                <a:path w="668082" h="515307" extrusionOk="0">
                  <a:moveTo>
                    <a:pt x="668083" y="310182"/>
                  </a:moveTo>
                  <a:lnTo>
                    <a:pt x="141345" y="6010"/>
                  </a:lnTo>
                  <a:lnTo>
                    <a:pt x="139346" y="4869"/>
                  </a:lnTo>
                  <a:lnTo>
                    <a:pt x="139346" y="4869"/>
                  </a:lnTo>
                  <a:cubicBezTo>
                    <a:pt x="124498" y="-3020"/>
                    <a:pt x="104415" y="-1594"/>
                    <a:pt x="82237" y="11143"/>
                  </a:cubicBezTo>
                  <a:cubicBezTo>
                    <a:pt x="36835" y="37378"/>
                    <a:pt x="0" y="101064"/>
                    <a:pt x="0" y="153723"/>
                  </a:cubicBezTo>
                  <a:cubicBezTo>
                    <a:pt x="0" y="180814"/>
                    <a:pt x="9994" y="199539"/>
                    <a:pt x="25890" y="207619"/>
                  </a:cubicBezTo>
                  <a:lnTo>
                    <a:pt x="559765" y="51530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2" name="Google Shape;512;p16"/>
            <p:cNvSpPr/>
            <p:nvPr/>
          </p:nvSpPr>
          <p:spPr>
            <a:xfrm rot="-3598236">
              <a:off x="2590249" y="1465200"/>
              <a:ext cx="232417" cy="133906"/>
            </a:xfrm>
            <a:custGeom>
              <a:avLst/>
              <a:gdLst/>
              <a:ahLst/>
              <a:cxnLst/>
              <a:rect l="l" t="t" r="r" b="b"/>
              <a:pathLst>
                <a:path w="232624" h="134025" extrusionOk="0">
                  <a:moveTo>
                    <a:pt x="232625" y="67013"/>
                  </a:moveTo>
                  <a:cubicBezTo>
                    <a:pt x="232625" y="104023"/>
                    <a:pt x="180550" y="134026"/>
                    <a:pt x="116312" y="134026"/>
                  </a:cubicBezTo>
                  <a:cubicBezTo>
                    <a:pt x="52075" y="134026"/>
                    <a:pt x="0" y="104023"/>
                    <a:pt x="0" y="67013"/>
                  </a:cubicBezTo>
                  <a:cubicBezTo>
                    <a:pt x="0" y="30003"/>
                    <a:pt x="52075" y="0"/>
                    <a:pt x="116312" y="0"/>
                  </a:cubicBezTo>
                  <a:cubicBezTo>
                    <a:pt x="180550" y="0"/>
                    <a:pt x="232625" y="30003"/>
                    <a:pt x="232625" y="67013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3" name="Google Shape;513;p16"/>
            <p:cNvSpPr/>
            <p:nvPr/>
          </p:nvSpPr>
          <p:spPr>
            <a:xfrm>
              <a:off x="2667422" y="1490358"/>
              <a:ext cx="274409" cy="269191"/>
            </a:xfrm>
            <a:custGeom>
              <a:avLst/>
              <a:gdLst/>
              <a:ahLst/>
              <a:cxnLst/>
              <a:rect l="l" t="t" r="r" b="b"/>
              <a:pathLst>
                <a:path w="274409" h="269191" extrusionOk="0">
                  <a:moveTo>
                    <a:pt x="274410" y="269192"/>
                  </a:moveTo>
                  <a:lnTo>
                    <a:pt x="0" y="111023"/>
                  </a:lnTo>
                  <a:lnTo>
                    <a:pt x="0" y="0"/>
                  </a:lnTo>
                  <a:lnTo>
                    <a:pt x="274410" y="158264"/>
                  </a:lnTo>
                  <a:lnTo>
                    <a:pt x="274410" y="269192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4" name="Google Shape;514;p16"/>
            <p:cNvSpPr/>
            <p:nvPr/>
          </p:nvSpPr>
          <p:spPr>
            <a:xfrm>
              <a:off x="2667422" y="1454143"/>
              <a:ext cx="337610" cy="194669"/>
            </a:xfrm>
            <a:custGeom>
              <a:avLst/>
              <a:gdLst/>
              <a:ahLst/>
              <a:cxnLst/>
              <a:rect l="l" t="t" r="r" b="b"/>
              <a:pathLst>
                <a:path w="337610" h="194669" extrusionOk="0">
                  <a:moveTo>
                    <a:pt x="274410" y="194670"/>
                  </a:moveTo>
                  <a:lnTo>
                    <a:pt x="0" y="36501"/>
                  </a:lnTo>
                  <a:lnTo>
                    <a:pt x="63201" y="0"/>
                  </a:lnTo>
                  <a:lnTo>
                    <a:pt x="337611" y="158264"/>
                  </a:lnTo>
                  <a:lnTo>
                    <a:pt x="274410" y="194670"/>
                  </a:lnTo>
                  <a:close/>
                </a:path>
              </a:pathLst>
            </a:custGeom>
            <a:solidFill>
              <a:srgbClr val="C4C7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5" name="Google Shape;515;p16"/>
            <p:cNvSpPr/>
            <p:nvPr/>
          </p:nvSpPr>
          <p:spPr>
            <a:xfrm rot="-1801764">
              <a:off x="2968958" y="1259916"/>
              <a:ext cx="690027" cy="1193572"/>
            </a:xfrm>
            <a:custGeom>
              <a:avLst/>
              <a:gdLst/>
              <a:ahLst/>
              <a:cxnLst/>
              <a:rect l="l" t="t" r="r" b="b"/>
              <a:pathLst>
                <a:path w="690640" h="1194633" extrusionOk="0">
                  <a:moveTo>
                    <a:pt x="690640" y="597317"/>
                  </a:moveTo>
                  <a:cubicBezTo>
                    <a:pt x="690640" y="927206"/>
                    <a:pt x="536035" y="1194633"/>
                    <a:pt x="345320" y="1194633"/>
                  </a:cubicBezTo>
                  <a:cubicBezTo>
                    <a:pt x="154605" y="1194633"/>
                    <a:pt x="0" y="927206"/>
                    <a:pt x="0" y="597317"/>
                  </a:cubicBezTo>
                  <a:cubicBezTo>
                    <a:pt x="0" y="267428"/>
                    <a:pt x="154605" y="0"/>
                    <a:pt x="345320" y="0"/>
                  </a:cubicBezTo>
                  <a:cubicBezTo>
                    <a:pt x="536035" y="0"/>
                    <a:pt x="690640" y="267428"/>
                    <a:pt x="690640" y="597317"/>
                  </a:cubicBez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6" name="Google Shape;516;p16"/>
            <p:cNvSpPr/>
            <p:nvPr/>
          </p:nvSpPr>
          <p:spPr>
            <a:xfrm>
              <a:off x="2858071" y="1161854"/>
              <a:ext cx="1027965" cy="1324206"/>
            </a:xfrm>
            <a:custGeom>
              <a:avLst/>
              <a:gdLst/>
              <a:ahLst/>
              <a:cxnLst/>
              <a:rect l="l" t="t" r="r" b="b"/>
              <a:pathLst>
                <a:path w="1027965" h="1324206" extrusionOk="0">
                  <a:moveTo>
                    <a:pt x="513983" y="1254422"/>
                  </a:moveTo>
                  <a:cubicBezTo>
                    <a:pt x="230816" y="1091119"/>
                    <a:pt x="0" y="692560"/>
                    <a:pt x="0" y="365955"/>
                  </a:cubicBezTo>
                  <a:cubicBezTo>
                    <a:pt x="0" y="39351"/>
                    <a:pt x="230436" y="-93439"/>
                    <a:pt x="513983" y="69863"/>
                  </a:cubicBezTo>
                  <a:cubicBezTo>
                    <a:pt x="797530" y="233165"/>
                    <a:pt x="1027966" y="631725"/>
                    <a:pt x="1027966" y="958234"/>
                  </a:cubicBezTo>
                  <a:cubicBezTo>
                    <a:pt x="1027966" y="1284744"/>
                    <a:pt x="797245" y="1417629"/>
                    <a:pt x="513983" y="1254422"/>
                  </a:cubicBezTo>
                  <a:close/>
                  <a:moveTo>
                    <a:pt x="513983" y="256929"/>
                  </a:moveTo>
                  <a:cubicBezTo>
                    <a:pt x="320192" y="145146"/>
                    <a:pt x="162571" y="236017"/>
                    <a:pt x="162571" y="459488"/>
                  </a:cubicBezTo>
                  <a:cubicBezTo>
                    <a:pt x="162571" y="682959"/>
                    <a:pt x="320192" y="955668"/>
                    <a:pt x="513983" y="1067831"/>
                  </a:cubicBezTo>
                  <a:cubicBezTo>
                    <a:pt x="707773" y="1179995"/>
                    <a:pt x="865395" y="1088648"/>
                    <a:pt x="865395" y="865272"/>
                  </a:cubicBezTo>
                  <a:cubicBezTo>
                    <a:pt x="865395" y="641896"/>
                    <a:pt x="707773" y="368617"/>
                    <a:pt x="513983" y="256929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7" name="Google Shape;517;p16"/>
            <p:cNvSpPr/>
            <p:nvPr/>
          </p:nvSpPr>
          <p:spPr>
            <a:xfrm>
              <a:off x="2800391" y="1195123"/>
              <a:ext cx="1027965" cy="1324248"/>
            </a:xfrm>
            <a:custGeom>
              <a:avLst/>
              <a:gdLst/>
              <a:ahLst/>
              <a:cxnLst/>
              <a:rect l="l" t="t" r="r" b="b"/>
              <a:pathLst>
                <a:path w="1027965" h="1324248" extrusionOk="0">
                  <a:moveTo>
                    <a:pt x="513983" y="1254422"/>
                  </a:moveTo>
                  <a:cubicBezTo>
                    <a:pt x="230721" y="1091119"/>
                    <a:pt x="0" y="692560"/>
                    <a:pt x="0" y="365955"/>
                  </a:cubicBezTo>
                  <a:cubicBezTo>
                    <a:pt x="0" y="39351"/>
                    <a:pt x="230341" y="-93439"/>
                    <a:pt x="513983" y="69863"/>
                  </a:cubicBezTo>
                  <a:cubicBezTo>
                    <a:pt x="797625" y="233165"/>
                    <a:pt x="1027966" y="631725"/>
                    <a:pt x="1027966" y="958234"/>
                  </a:cubicBezTo>
                  <a:cubicBezTo>
                    <a:pt x="1027966" y="1284744"/>
                    <a:pt x="797149" y="1417724"/>
                    <a:pt x="513983" y="1254422"/>
                  </a:cubicBezTo>
                  <a:close/>
                  <a:moveTo>
                    <a:pt x="513983" y="256929"/>
                  </a:moveTo>
                  <a:cubicBezTo>
                    <a:pt x="320192" y="145146"/>
                    <a:pt x="162571" y="236017"/>
                    <a:pt x="162571" y="459488"/>
                  </a:cubicBezTo>
                  <a:cubicBezTo>
                    <a:pt x="162571" y="682959"/>
                    <a:pt x="320192" y="955668"/>
                    <a:pt x="513983" y="1067831"/>
                  </a:cubicBezTo>
                  <a:cubicBezTo>
                    <a:pt x="707773" y="1179995"/>
                    <a:pt x="865395" y="1088648"/>
                    <a:pt x="865395" y="865272"/>
                  </a:cubicBezTo>
                  <a:cubicBezTo>
                    <a:pt x="865395" y="641896"/>
                    <a:pt x="707773" y="368617"/>
                    <a:pt x="513983" y="256929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518" name="Google Shape;51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8212" y="2030075"/>
            <a:ext cx="429900" cy="493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9" name="Google Shape;519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5525" y="1526363"/>
            <a:ext cx="429901" cy="39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0" name="Google Shape;520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09888" y="1541413"/>
            <a:ext cx="347375" cy="34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Google Shape;521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06300" y="2423100"/>
            <a:ext cx="1050975" cy="1050975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16"/>
          <p:cNvSpPr txBox="1"/>
          <p:nvPr/>
        </p:nvSpPr>
        <p:spPr>
          <a:xfrm>
            <a:off x="1601725" y="1494963"/>
            <a:ext cx="28107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latin typeface="Saira Semi Condensed"/>
                <a:ea typeface="Saira Semi Condensed"/>
                <a:cs typeface="Saira Semi Condensed"/>
                <a:sym typeface="Saira Semi Condensed"/>
              </a:rPr>
              <a:t>Chat / Call</a:t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523" name="Google Shape;523;p16"/>
          <p:cNvSpPr txBox="1"/>
          <p:nvPr/>
        </p:nvSpPr>
        <p:spPr>
          <a:xfrm>
            <a:off x="1594175" y="2061888"/>
            <a:ext cx="2997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latin typeface="Saira Semi Condensed"/>
                <a:ea typeface="Saira Semi Condensed"/>
                <a:cs typeface="Saira Semi Condensed"/>
                <a:sym typeface="Saira Semi Condensed"/>
              </a:rPr>
              <a:t>Notifications</a:t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524" name="Google Shape;524;p16"/>
          <p:cNvSpPr txBox="1"/>
          <p:nvPr/>
        </p:nvSpPr>
        <p:spPr>
          <a:xfrm>
            <a:off x="1594175" y="2717500"/>
            <a:ext cx="2997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latin typeface="Saira Semi Condensed"/>
                <a:ea typeface="Saira Semi Condensed"/>
                <a:cs typeface="Saira Semi Condensed"/>
                <a:sym typeface="Saira Semi Condensed"/>
              </a:rPr>
              <a:t>As Customer service</a:t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pic>
        <p:nvPicPr>
          <p:cNvPr id="525" name="Google Shape;525;p1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58200" y="966650"/>
            <a:ext cx="429900" cy="42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6" name="Google Shape;526;p1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35525" y="3316375"/>
            <a:ext cx="613075" cy="613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Google Shape;527;p1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93250" y="3971900"/>
            <a:ext cx="455345" cy="561600"/>
          </a:xfrm>
          <a:prstGeom prst="rect">
            <a:avLst/>
          </a:prstGeom>
          <a:noFill/>
          <a:ln>
            <a:noFill/>
          </a:ln>
        </p:spPr>
      </p:pic>
      <p:sp>
        <p:nvSpPr>
          <p:cNvPr id="528" name="Google Shape;528;p16"/>
          <p:cNvSpPr txBox="1"/>
          <p:nvPr/>
        </p:nvSpPr>
        <p:spPr>
          <a:xfrm>
            <a:off x="1594175" y="3373125"/>
            <a:ext cx="2929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latin typeface="Saira Semi Condensed"/>
                <a:ea typeface="Saira Semi Condensed"/>
                <a:cs typeface="Saira Semi Condensed"/>
                <a:sym typeface="Saira Semi Condensed"/>
              </a:rPr>
              <a:t>Establish, or join projects</a:t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529" name="Google Shape;529;p16"/>
          <p:cNvSpPr txBox="1"/>
          <p:nvPr/>
        </p:nvSpPr>
        <p:spPr>
          <a:xfrm>
            <a:off x="1594175" y="3994225"/>
            <a:ext cx="2997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latin typeface="Saira Semi Condensed"/>
                <a:ea typeface="Saira Semi Condensed"/>
                <a:cs typeface="Saira Semi Condensed"/>
                <a:sym typeface="Saira Semi Condensed"/>
              </a:rPr>
              <a:t>Track tasks</a:t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530" name="Google Shape;530;p16"/>
          <p:cNvSpPr txBox="1"/>
          <p:nvPr/>
        </p:nvSpPr>
        <p:spPr>
          <a:xfrm>
            <a:off x="1619075" y="969250"/>
            <a:ext cx="2879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latin typeface="Saira Semi Condensed"/>
                <a:ea typeface="Saira Semi Condensed"/>
                <a:cs typeface="Saira Semi Condensed"/>
                <a:sym typeface="Saira Semi Condensed"/>
              </a:rPr>
              <a:t>Full Control</a:t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CFB2"/>
            </a:gs>
            <a:gs pos="100000">
              <a:srgbClr val="BFCFB2"/>
            </a:gs>
            <a:gs pos="100000">
              <a:srgbClr val="98A988"/>
            </a:gs>
          </a:gsLst>
          <a:lin ang="16198662" scaled="0"/>
        </a:gradFill>
        <a:effectLst/>
      </p:bgPr>
    </p:bg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17"/>
          <p:cNvSpPr txBox="1">
            <a:spLocks noGrp="1"/>
          </p:cNvSpPr>
          <p:nvPr>
            <p:ph type="title" idx="4294967295"/>
          </p:nvPr>
        </p:nvSpPr>
        <p:spPr>
          <a:xfrm>
            <a:off x="512825" y="605600"/>
            <a:ext cx="5753400" cy="56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000000"/>
                </a:solidFill>
                <a:latin typeface="Arima Madurai Medium"/>
                <a:ea typeface="Arima Madurai Medium"/>
                <a:cs typeface="Arima Madurai Medium"/>
                <a:sym typeface="Arima Madurai Medium"/>
              </a:rPr>
              <a:t>What is KANRI built on?</a:t>
            </a: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</p:txBody>
      </p:sp>
      <p:sp>
        <p:nvSpPr>
          <p:cNvPr id="536" name="Google Shape;536;p17"/>
          <p:cNvSpPr txBox="1">
            <a:spLocks noGrp="1"/>
          </p:cNvSpPr>
          <p:nvPr>
            <p:ph type="sldNum" idx="12"/>
          </p:nvPr>
        </p:nvSpPr>
        <p:spPr>
          <a:xfrm>
            <a:off x="8706150" y="4581850"/>
            <a:ext cx="4299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20232D"/>
                </a:solidFill>
              </a:rPr>
              <a:t>6</a:t>
            </a:fld>
            <a:endParaRPr>
              <a:solidFill>
                <a:srgbClr val="20232D"/>
              </a:solidFill>
            </a:endParaRPr>
          </a:p>
        </p:txBody>
      </p:sp>
      <p:sp>
        <p:nvSpPr>
          <p:cNvPr id="537" name="Google Shape;537;p17"/>
          <p:cNvSpPr/>
          <p:nvPr/>
        </p:nvSpPr>
        <p:spPr>
          <a:xfrm>
            <a:off x="512883" y="1443750"/>
            <a:ext cx="49524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React Native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538" name="Google Shape;538;p17"/>
          <p:cNvSpPr/>
          <p:nvPr/>
        </p:nvSpPr>
        <p:spPr>
          <a:xfrm>
            <a:off x="512883" y="2175300"/>
            <a:ext cx="49524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React</a:t>
            </a:r>
            <a:endParaRPr/>
          </a:p>
        </p:txBody>
      </p:sp>
      <p:sp>
        <p:nvSpPr>
          <p:cNvPr id="539" name="Google Shape;539;p17"/>
          <p:cNvSpPr/>
          <p:nvPr/>
        </p:nvSpPr>
        <p:spPr>
          <a:xfrm>
            <a:off x="512883" y="4355175"/>
            <a:ext cx="49524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Firebase</a:t>
            </a:r>
            <a:endParaRPr/>
          </a:p>
        </p:txBody>
      </p:sp>
      <p:pic>
        <p:nvPicPr>
          <p:cNvPr id="540" name="Google Shape;54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700" y="3149824"/>
            <a:ext cx="2001450" cy="2001475"/>
          </a:xfrm>
          <a:prstGeom prst="rect">
            <a:avLst/>
          </a:prstGeom>
          <a:noFill/>
          <a:ln>
            <a:noFill/>
          </a:ln>
        </p:spPr>
      </p:pic>
      <p:sp>
        <p:nvSpPr>
          <p:cNvPr id="541" name="Google Shape;541;p17"/>
          <p:cNvSpPr/>
          <p:nvPr/>
        </p:nvSpPr>
        <p:spPr>
          <a:xfrm>
            <a:off x="512883" y="3614800"/>
            <a:ext cx="49524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98A9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Mongodb</a:t>
            </a:r>
            <a:endParaRPr/>
          </a:p>
        </p:txBody>
      </p:sp>
      <p:pic>
        <p:nvPicPr>
          <p:cNvPr id="542" name="Google Shape;54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86763" y="2233588"/>
            <a:ext cx="429900" cy="374070"/>
          </a:xfrm>
          <a:prstGeom prst="rect">
            <a:avLst/>
          </a:prstGeom>
          <a:noFill/>
          <a:ln>
            <a:noFill/>
          </a:ln>
        </p:spPr>
      </p:pic>
      <p:sp>
        <p:nvSpPr>
          <p:cNvPr id="543" name="Google Shape;543;p17"/>
          <p:cNvSpPr txBox="1"/>
          <p:nvPr/>
        </p:nvSpPr>
        <p:spPr>
          <a:xfrm>
            <a:off x="4846125" y="3787075"/>
            <a:ext cx="5243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pic>
        <p:nvPicPr>
          <p:cNvPr id="544" name="Google Shape;54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86764" y="4434324"/>
            <a:ext cx="429900" cy="42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5" name="Google Shape;545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73762" y="3633150"/>
            <a:ext cx="655913" cy="43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6" name="Google Shape;54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86763" y="1513362"/>
            <a:ext cx="429900" cy="374070"/>
          </a:xfrm>
          <a:prstGeom prst="rect">
            <a:avLst/>
          </a:prstGeom>
          <a:noFill/>
          <a:ln>
            <a:noFill/>
          </a:ln>
        </p:spPr>
      </p:pic>
      <p:sp>
        <p:nvSpPr>
          <p:cNvPr id="547" name="Google Shape;547;p17"/>
          <p:cNvSpPr/>
          <p:nvPr/>
        </p:nvSpPr>
        <p:spPr>
          <a:xfrm>
            <a:off x="512883" y="2895050"/>
            <a:ext cx="49524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Node.js</a:t>
            </a:r>
            <a:endParaRPr/>
          </a:p>
        </p:txBody>
      </p:sp>
      <p:pic>
        <p:nvPicPr>
          <p:cNvPr id="548" name="Google Shape;548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86763" y="2906838"/>
            <a:ext cx="429900" cy="5080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CFB2"/>
            </a:gs>
            <a:gs pos="100000">
              <a:srgbClr val="BFCFB2"/>
            </a:gs>
            <a:gs pos="100000">
              <a:srgbClr val="98A988"/>
            </a:gs>
          </a:gsLst>
          <a:lin ang="16198662" scaled="0"/>
        </a:gradFill>
        <a:effectLst/>
      </p:bgPr>
    </p:bg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18"/>
          <p:cNvSpPr txBox="1">
            <a:spLocks noGrp="1"/>
          </p:cNvSpPr>
          <p:nvPr>
            <p:ph type="title" idx="4294967295"/>
          </p:nvPr>
        </p:nvSpPr>
        <p:spPr>
          <a:xfrm>
            <a:off x="512825" y="605600"/>
            <a:ext cx="5753400" cy="56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000000"/>
                </a:solidFill>
                <a:latin typeface="Arima Madurai Medium"/>
                <a:ea typeface="Arima Madurai Medium"/>
                <a:cs typeface="Arima Madurai Medium"/>
                <a:sym typeface="Arima Madurai Medium"/>
              </a:rPr>
              <a:t>Why these techniques?</a:t>
            </a: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</p:txBody>
      </p:sp>
      <p:sp>
        <p:nvSpPr>
          <p:cNvPr id="554" name="Google Shape;554;p18"/>
          <p:cNvSpPr txBox="1">
            <a:spLocks noGrp="1"/>
          </p:cNvSpPr>
          <p:nvPr>
            <p:ph type="sldNum" idx="12"/>
          </p:nvPr>
        </p:nvSpPr>
        <p:spPr>
          <a:xfrm>
            <a:off x="8706150" y="4581850"/>
            <a:ext cx="4299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20232D"/>
                </a:solidFill>
              </a:rPr>
              <a:t>7</a:t>
            </a:fld>
            <a:endParaRPr>
              <a:solidFill>
                <a:srgbClr val="20232D"/>
              </a:solidFill>
            </a:endParaRPr>
          </a:p>
        </p:txBody>
      </p:sp>
      <p:sp>
        <p:nvSpPr>
          <p:cNvPr id="555" name="Google Shape;555;p18"/>
          <p:cNvSpPr/>
          <p:nvPr/>
        </p:nvSpPr>
        <p:spPr>
          <a:xfrm>
            <a:off x="512883" y="1443750"/>
            <a:ext cx="49524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React Native &amp; React.js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pic>
        <p:nvPicPr>
          <p:cNvPr id="556" name="Google Shape;55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700" y="3149824"/>
            <a:ext cx="2001450" cy="200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86763" y="1513362"/>
            <a:ext cx="429900" cy="37407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58" name="Google Shape;558;p18"/>
          <p:cNvGrpSpPr/>
          <p:nvPr/>
        </p:nvGrpSpPr>
        <p:grpSpPr>
          <a:xfrm>
            <a:off x="6056647" y="380988"/>
            <a:ext cx="2706354" cy="1604434"/>
            <a:chOff x="6986665" y="3298709"/>
            <a:chExt cx="1817809" cy="1077669"/>
          </a:xfrm>
        </p:grpSpPr>
        <p:sp>
          <p:nvSpPr>
            <p:cNvPr id="559" name="Google Shape;559;p18"/>
            <p:cNvSpPr/>
            <p:nvPr/>
          </p:nvSpPr>
          <p:spPr>
            <a:xfrm>
              <a:off x="6986665" y="3342725"/>
              <a:ext cx="1790318" cy="1033653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942784" y="1292066"/>
                  </a:moveTo>
                  <a:lnTo>
                    <a:pt x="0" y="747713"/>
                  </a:lnTo>
                  <a:lnTo>
                    <a:pt x="1295114" y="0"/>
                  </a:lnTo>
                  <a:lnTo>
                    <a:pt x="2237899" y="544259"/>
                  </a:lnTo>
                  <a:lnTo>
                    <a:pt x="942784" y="1292066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0" name="Google Shape;560;p18"/>
            <p:cNvSpPr/>
            <p:nvPr/>
          </p:nvSpPr>
          <p:spPr>
            <a:xfrm>
              <a:off x="7014156" y="3327342"/>
              <a:ext cx="1790318" cy="1033653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2206847" y="526447"/>
                  </a:moveTo>
                  <a:lnTo>
                    <a:pt x="1295210" y="0"/>
                  </a:lnTo>
                  <a:lnTo>
                    <a:pt x="31052" y="729901"/>
                  </a:lnTo>
                  <a:lnTo>
                    <a:pt x="0" y="711994"/>
                  </a:lnTo>
                  <a:lnTo>
                    <a:pt x="0" y="747808"/>
                  </a:lnTo>
                  <a:lnTo>
                    <a:pt x="942785" y="1292066"/>
                  </a:lnTo>
                  <a:lnTo>
                    <a:pt x="2237899" y="544354"/>
                  </a:lnTo>
                  <a:lnTo>
                    <a:pt x="2237899" y="508540"/>
                  </a:lnTo>
                  <a:lnTo>
                    <a:pt x="2206847" y="52644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1" name="Google Shape;561;p18"/>
            <p:cNvSpPr/>
            <p:nvPr/>
          </p:nvSpPr>
          <p:spPr>
            <a:xfrm>
              <a:off x="7014156" y="3298709"/>
              <a:ext cx="1790318" cy="1033653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942785" y="1292066"/>
                  </a:moveTo>
                  <a:lnTo>
                    <a:pt x="0" y="747808"/>
                  </a:lnTo>
                  <a:lnTo>
                    <a:pt x="1295210" y="0"/>
                  </a:lnTo>
                  <a:lnTo>
                    <a:pt x="2237899" y="544354"/>
                  </a:lnTo>
                  <a:lnTo>
                    <a:pt x="942785" y="1292066"/>
                  </a:lnTo>
                  <a:close/>
                </a:path>
              </a:pathLst>
            </a:custGeom>
            <a:solidFill>
              <a:srgbClr val="FAFB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2" name="Google Shape;562;p18"/>
            <p:cNvSpPr/>
            <p:nvPr/>
          </p:nvSpPr>
          <p:spPr>
            <a:xfrm>
              <a:off x="7976493" y="3396565"/>
              <a:ext cx="664692" cy="383742"/>
            </a:xfrm>
            <a:custGeom>
              <a:avLst/>
              <a:gdLst/>
              <a:ahLst/>
              <a:cxnLst/>
              <a:rect l="l" t="t" r="r" b="b"/>
              <a:pathLst>
                <a:path w="830865" h="479678" extrusionOk="0">
                  <a:moveTo>
                    <a:pt x="755904" y="479679"/>
                  </a:moveTo>
                  <a:lnTo>
                    <a:pt x="0" y="43243"/>
                  </a:lnTo>
                  <a:lnTo>
                    <a:pt x="74867" y="0"/>
                  </a:lnTo>
                  <a:lnTo>
                    <a:pt x="830866" y="436436"/>
                  </a:lnTo>
                  <a:lnTo>
                    <a:pt x="755904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3" name="Google Shape;563;p18"/>
            <p:cNvSpPr/>
            <p:nvPr/>
          </p:nvSpPr>
          <p:spPr>
            <a:xfrm>
              <a:off x="7912754" y="3450709"/>
              <a:ext cx="634670" cy="366446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6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4" name="Google Shape;564;p18"/>
            <p:cNvSpPr/>
            <p:nvPr/>
          </p:nvSpPr>
          <p:spPr>
            <a:xfrm>
              <a:off x="7863331" y="3479190"/>
              <a:ext cx="634670" cy="366446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5" name="Google Shape;565;p18"/>
            <p:cNvSpPr/>
            <p:nvPr/>
          </p:nvSpPr>
          <p:spPr>
            <a:xfrm>
              <a:off x="7813984" y="3507747"/>
              <a:ext cx="634670" cy="366446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6" name="Google Shape;566;p18"/>
            <p:cNvSpPr/>
            <p:nvPr/>
          </p:nvSpPr>
          <p:spPr>
            <a:xfrm>
              <a:off x="7451727" y="3699575"/>
              <a:ext cx="664616" cy="383743"/>
            </a:xfrm>
            <a:custGeom>
              <a:avLst/>
              <a:gdLst/>
              <a:ahLst/>
              <a:cxnLst/>
              <a:rect l="l" t="t" r="r" b="b"/>
              <a:pathLst>
                <a:path w="830770" h="479679" extrusionOk="0">
                  <a:moveTo>
                    <a:pt x="756000" y="479679"/>
                  </a:moveTo>
                  <a:lnTo>
                    <a:pt x="0" y="43244"/>
                  </a:lnTo>
                  <a:lnTo>
                    <a:pt x="74962" y="0"/>
                  </a:lnTo>
                  <a:lnTo>
                    <a:pt x="830771" y="436436"/>
                  </a:lnTo>
                  <a:lnTo>
                    <a:pt x="756000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7" name="Google Shape;567;p18"/>
            <p:cNvSpPr/>
            <p:nvPr/>
          </p:nvSpPr>
          <p:spPr>
            <a:xfrm>
              <a:off x="7387988" y="3753643"/>
              <a:ext cx="593293" cy="342595"/>
            </a:xfrm>
            <a:custGeom>
              <a:avLst/>
              <a:gdLst/>
              <a:ahLst/>
              <a:cxnLst/>
              <a:rect l="l" t="t" r="r" b="b"/>
              <a:pathLst>
                <a:path w="741616" h="428244" extrusionOk="0">
                  <a:moveTo>
                    <a:pt x="704184" y="428244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41617" y="406622"/>
                  </a:lnTo>
                  <a:lnTo>
                    <a:pt x="704184" y="42824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8" name="Google Shape;568;p18"/>
            <p:cNvSpPr/>
            <p:nvPr/>
          </p:nvSpPr>
          <p:spPr>
            <a:xfrm>
              <a:off x="7338565" y="3782200"/>
              <a:ext cx="582091" cy="336042"/>
            </a:xfrm>
            <a:custGeom>
              <a:avLst/>
              <a:gdLst/>
              <a:ahLst/>
              <a:cxnLst/>
              <a:rect l="l" t="t" r="r" b="b"/>
              <a:pathLst>
                <a:path w="727614" h="420052" extrusionOk="0">
                  <a:moveTo>
                    <a:pt x="690181" y="420053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27615" y="398431"/>
                  </a:lnTo>
                  <a:lnTo>
                    <a:pt x="690181" y="42005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9" name="Google Shape;569;p18"/>
            <p:cNvSpPr/>
            <p:nvPr/>
          </p:nvSpPr>
          <p:spPr>
            <a:xfrm>
              <a:off x="7289218" y="3810681"/>
              <a:ext cx="496671" cy="286816"/>
            </a:xfrm>
            <a:custGeom>
              <a:avLst/>
              <a:gdLst/>
              <a:ahLst/>
              <a:cxnLst/>
              <a:rect l="l" t="t" r="r" b="b"/>
              <a:pathLst>
                <a:path w="620839" h="358520" extrusionOk="0">
                  <a:moveTo>
                    <a:pt x="583406" y="358521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620840" y="336899"/>
                  </a:lnTo>
                  <a:lnTo>
                    <a:pt x="583406" y="35852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0" name="Google Shape;570;p18"/>
            <p:cNvSpPr/>
            <p:nvPr/>
          </p:nvSpPr>
          <p:spPr>
            <a:xfrm>
              <a:off x="7582329" y="3561435"/>
              <a:ext cx="337413" cy="194766"/>
            </a:xfrm>
            <a:custGeom>
              <a:avLst/>
              <a:gdLst/>
              <a:ahLst/>
              <a:cxnLst/>
              <a:rect l="l" t="t" r="r" b="b"/>
              <a:pathLst>
                <a:path w="421766" h="243458" extrusionOk="0">
                  <a:moveTo>
                    <a:pt x="210883" y="243459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729"/>
                  </a:lnTo>
                  <a:lnTo>
                    <a:pt x="210883" y="24345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1" name="Google Shape;571;p18"/>
            <p:cNvSpPr/>
            <p:nvPr/>
          </p:nvSpPr>
          <p:spPr>
            <a:xfrm>
              <a:off x="7800200" y="3687162"/>
              <a:ext cx="337413" cy="194843"/>
            </a:xfrm>
            <a:custGeom>
              <a:avLst/>
              <a:gdLst/>
              <a:ahLst/>
              <a:cxnLst/>
              <a:rect l="l" t="t" r="r" b="b"/>
              <a:pathLst>
                <a:path w="421766" h="243554" extrusionOk="0">
                  <a:moveTo>
                    <a:pt x="210884" y="243554"/>
                  </a:moveTo>
                  <a:lnTo>
                    <a:pt x="0" y="121825"/>
                  </a:lnTo>
                  <a:lnTo>
                    <a:pt x="210884" y="0"/>
                  </a:lnTo>
                  <a:lnTo>
                    <a:pt x="421767" y="121825"/>
                  </a:lnTo>
                  <a:lnTo>
                    <a:pt x="210884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2" name="Google Shape;572;p18"/>
            <p:cNvSpPr/>
            <p:nvPr/>
          </p:nvSpPr>
          <p:spPr>
            <a:xfrm>
              <a:off x="8018073" y="3812966"/>
              <a:ext cx="337413" cy="194843"/>
            </a:xfrm>
            <a:custGeom>
              <a:avLst/>
              <a:gdLst/>
              <a:ahLst/>
              <a:cxnLst/>
              <a:rect l="l" t="t" r="r" b="b"/>
              <a:pathLst>
                <a:path w="421766" h="243554" extrusionOk="0">
                  <a:moveTo>
                    <a:pt x="210883" y="243554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825"/>
                  </a:lnTo>
                  <a:lnTo>
                    <a:pt x="210883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3" name="Google Shape;573;p18"/>
            <p:cNvSpPr/>
            <p:nvPr/>
          </p:nvSpPr>
          <p:spPr>
            <a:xfrm>
              <a:off x="7794459" y="3551002"/>
              <a:ext cx="540846" cy="312343"/>
            </a:xfrm>
            <a:custGeom>
              <a:avLst/>
              <a:gdLst/>
              <a:ahLst/>
              <a:cxnLst/>
              <a:rect l="l" t="t" r="r" b="b"/>
              <a:pathLst>
                <a:path w="676058" h="390429" extrusionOk="0">
                  <a:moveTo>
                    <a:pt x="625735" y="92488"/>
                  </a:moveTo>
                  <a:cubicBezTo>
                    <a:pt x="610904" y="78943"/>
                    <a:pt x="594607" y="67094"/>
                    <a:pt x="577157" y="57150"/>
                  </a:cubicBezTo>
                  <a:cubicBezTo>
                    <a:pt x="445236" y="-19050"/>
                    <a:pt x="230733" y="-19050"/>
                    <a:pt x="98907" y="57150"/>
                  </a:cubicBezTo>
                  <a:cubicBezTo>
                    <a:pt x="78543" y="68666"/>
                    <a:pt x="59826" y="82896"/>
                    <a:pt x="43281" y="99441"/>
                  </a:cubicBezTo>
                  <a:cubicBezTo>
                    <a:pt x="-29204" y="173831"/>
                    <a:pt x="-10630" y="270034"/>
                    <a:pt x="98907" y="333280"/>
                  </a:cubicBezTo>
                  <a:cubicBezTo>
                    <a:pt x="230733" y="409480"/>
                    <a:pt x="445331" y="409480"/>
                    <a:pt x="577157" y="333280"/>
                  </a:cubicBezTo>
                  <a:cubicBezTo>
                    <a:pt x="690124" y="268033"/>
                    <a:pt x="706316" y="167735"/>
                    <a:pt x="625735" y="92488"/>
                  </a:cubicBezTo>
                  <a:close/>
                  <a:moveTo>
                    <a:pt x="535152" y="308610"/>
                  </a:moveTo>
                  <a:cubicBezTo>
                    <a:pt x="426472" y="371380"/>
                    <a:pt x="249402" y="371380"/>
                    <a:pt x="141008" y="308610"/>
                  </a:cubicBezTo>
                  <a:cubicBezTo>
                    <a:pt x="64808" y="264605"/>
                    <a:pt x="41948" y="201168"/>
                    <a:pt x="72713" y="145542"/>
                  </a:cubicBezTo>
                  <a:cubicBezTo>
                    <a:pt x="89277" y="118310"/>
                    <a:pt x="112871" y="96031"/>
                    <a:pt x="141008" y="81058"/>
                  </a:cubicBezTo>
                  <a:cubicBezTo>
                    <a:pt x="249688" y="18383"/>
                    <a:pt x="426758" y="18383"/>
                    <a:pt x="535152" y="81058"/>
                  </a:cubicBezTo>
                  <a:cubicBezTo>
                    <a:pt x="563260" y="96002"/>
                    <a:pt x="586797" y="118291"/>
                    <a:pt x="603256" y="145542"/>
                  </a:cubicBezTo>
                  <a:lnTo>
                    <a:pt x="603256" y="145542"/>
                  </a:lnTo>
                  <a:cubicBezTo>
                    <a:pt x="634117" y="201549"/>
                    <a:pt x="611352" y="264890"/>
                    <a:pt x="535152" y="30861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4" name="Google Shape;574;p18"/>
            <p:cNvSpPr/>
            <p:nvPr/>
          </p:nvSpPr>
          <p:spPr>
            <a:xfrm>
              <a:off x="7824798" y="3491907"/>
              <a:ext cx="470058" cy="181410"/>
            </a:xfrm>
            <a:custGeom>
              <a:avLst/>
              <a:gdLst/>
              <a:ahLst/>
              <a:cxnLst/>
              <a:rect l="l" t="t" r="r" b="b"/>
              <a:pathLst>
                <a:path w="587572" h="226763" extrusionOk="0">
                  <a:moveTo>
                    <a:pt x="565309" y="219837"/>
                  </a:moveTo>
                  <a:lnTo>
                    <a:pt x="565309" y="219837"/>
                  </a:lnTo>
                  <a:cubicBezTo>
                    <a:pt x="548849" y="192586"/>
                    <a:pt x="525313" y="170297"/>
                    <a:pt x="497205" y="155353"/>
                  </a:cubicBezTo>
                  <a:cubicBezTo>
                    <a:pt x="388525" y="92678"/>
                    <a:pt x="211455" y="92678"/>
                    <a:pt x="103061" y="155353"/>
                  </a:cubicBezTo>
                  <a:cubicBezTo>
                    <a:pt x="74924" y="170326"/>
                    <a:pt x="51330" y="192605"/>
                    <a:pt x="34766" y="219837"/>
                  </a:cubicBezTo>
                  <a:lnTo>
                    <a:pt x="5334" y="172974"/>
                  </a:lnTo>
                  <a:lnTo>
                    <a:pt x="0" y="164497"/>
                  </a:lnTo>
                  <a:lnTo>
                    <a:pt x="38100" y="73533"/>
                  </a:lnTo>
                  <a:lnTo>
                    <a:pt x="170402" y="0"/>
                  </a:lnTo>
                  <a:lnTo>
                    <a:pt x="416719" y="4286"/>
                  </a:lnTo>
                  <a:lnTo>
                    <a:pt x="584073" y="103537"/>
                  </a:lnTo>
                  <a:cubicBezTo>
                    <a:pt x="584073" y="103537"/>
                    <a:pt x="587121" y="134969"/>
                    <a:pt x="587502" y="166021"/>
                  </a:cubicBezTo>
                  <a:cubicBezTo>
                    <a:pt x="588169" y="204883"/>
                    <a:pt x="584359" y="242697"/>
                    <a:pt x="565309" y="219837"/>
                  </a:cubicBez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5" name="Google Shape;575;p18"/>
            <p:cNvSpPr/>
            <p:nvPr/>
          </p:nvSpPr>
          <p:spPr>
            <a:xfrm>
              <a:off x="7794490" y="3623727"/>
              <a:ext cx="41071" cy="82677"/>
            </a:xfrm>
            <a:custGeom>
              <a:avLst/>
              <a:gdLst/>
              <a:ahLst/>
              <a:cxnLst/>
              <a:rect l="l" t="t" r="r" b="b"/>
              <a:pathLst>
                <a:path w="51339" h="103346" extrusionOk="0">
                  <a:moveTo>
                    <a:pt x="0" y="103346"/>
                  </a:moveTo>
                  <a:lnTo>
                    <a:pt x="95" y="0"/>
                  </a:lnTo>
                  <a:lnTo>
                    <a:pt x="51340" y="86773"/>
                  </a:lnTo>
                  <a:lnTo>
                    <a:pt x="0" y="103346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6" name="Google Shape;576;p18"/>
            <p:cNvSpPr/>
            <p:nvPr/>
          </p:nvSpPr>
          <p:spPr>
            <a:xfrm>
              <a:off x="8298847" y="3624184"/>
              <a:ext cx="36118" cy="82219"/>
            </a:xfrm>
            <a:custGeom>
              <a:avLst/>
              <a:gdLst/>
              <a:ahLst/>
              <a:cxnLst/>
              <a:rect l="l" t="t" r="r" b="b"/>
              <a:pathLst>
                <a:path w="45148" h="102774" extrusionOk="0">
                  <a:moveTo>
                    <a:pt x="45148" y="102775"/>
                  </a:moveTo>
                  <a:lnTo>
                    <a:pt x="45148" y="0"/>
                  </a:lnTo>
                  <a:lnTo>
                    <a:pt x="0" y="51149"/>
                  </a:lnTo>
                  <a:lnTo>
                    <a:pt x="45148" y="102775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7" name="Google Shape;577;p18"/>
            <p:cNvSpPr/>
            <p:nvPr/>
          </p:nvSpPr>
          <p:spPr>
            <a:xfrm>
              <a:off x="7842237" y="3535238"/>
              <a:ext cx="450190" cy="259842"/>
            </a:xfrm>
            <a:custGeom>
              <a:avLst/>
              <a:gdLst/>
              <a:ahLst/>
              <a:cxnLst/>
              <a:rect l="l" t="t" r="r" b="b"/>
              <a:pathLst>
                <a:path w="562737" h="324802" extrusionOk="0">
                  <a:moveTo>
                    <a:pt x="562737" y="162401"/>
                  </a:moveTo>
                  <a:cubicBezTo>
                    <a:pt x="562737" y="252093"/>
                    <a:pt x="436764" y="324802"/>
                    <a:pt x="281368" y="324802"/>
                  </a:cubicBezTo>
                  <a:cubicBezTo>
                    <a:pt x="125973" y="324802"/>
                    <a:pt x="0" y="252093"/>
                    <a:pt x="0" y="162401"/>
                  </a:cubicBezTo>
                  <a:cubicBezTo>
                    <a:pt x="0" y="72710"/>
                    <a:pt x="125973" y="0"/>
                    <a:pt x="281368" y="0"/>
                  </a:cubicBezTo>
                  <a:cubicBezTo>
                    <a:pt x="436764" y="0"/>
                    <a:pt x="562737" y="72710"/>
                    <a:pt x="562737" y="162401"/>
                  </a:cubicBez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8" name="Google Shape;578;p18"/>
            <p:cNvSpPr/>
            <p:nvPr/>
          </p:nvSpPr>
          <p:spPr>
            <a:xfrm>
              <a:off x="7815050" y="3673683"/>
              <a:ext cx="491790" cy="176435"/>
            </a:xfrm>
            <a:custGeom>
              <a:avLst/>
              <a:gdLst/>
              <a:ahLst/>
              <a:cxnLst/>
              <a:rect l="l" t="t" r="r" b="b"/>
              <a:pathLst>
                <a:path w="614737" h="220544" extrusionOk="0">
                  <a:moveTo>
                    <a:pt x="0" y="58293"/>
                  </a:moveTo>
                  <a:cubicBezTo>
                    <a:pt x="0" y="58293"/>
                    <a:pt x="43339" y="228981"/>
                    <a:pt x="366522" y="220218"/>
                  </a:cubicBezTo>
                  <a:cubicBezTo>
                    <a:pt x="590836" y="220218"/>
                    <a:pt x="619506" y="27432"/>
                    <a:pt x="614172" y="0"/>
                  </a:cubicBezTo>
                  <a:cubicBezTo>
                    <a:pt x="567595" y="64189"/>
                    <a:pt x="495062" y="104556"/>
                    <a:pt x="415957" y="110300"/>
                  </a:cubicBezTo>
                  <a:cubicBezTo>
                    <a:pt x="279463" y="122206"/>
                    <a:pt x="178689" y="120682"/>
                    <a:pt x="124778" y="94583"/>
                  </a:cubicBezTo>
                  <a:cubicBezTo>
                    <a:pt x="70866" y="68485"/>
                    <a:pt x="95" y="0"/>
                    <a:pt x="95" y="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9" name="Google Shape;579;p18"/>
            <p:cNvSpPr/>
            <p:nvPr/>
          </p:nvSpPr>
          <p:spPr>
            <a:xfrm>
              <a:off x="7794490" y="3472184"/>
              <a:ext cx="540791" cy="312391"/>
            </a:xfrm>
            <a:custGeom>
              <a:avLst/>
              <a:gdLst/>
              <a:ahLst/>
              <a:cxnLst/>
              <a:rect l="l" t="t" r="r" b="b"/>
              <a:pathLst>
                <a:path w="675989" h="390489" extrusionOk="0">
                  <a:moveTo>
                    <a:pt x="98869" y="333375"/>
                  </a:moveTo>
                  <a:cubicBezTo>
                    <a:pt x="-32956" y="257175"/>
                    <a:pt x="-32956" y="133350"/>
                    <a:pt x="98869" y="57150"/>
                  </a:cubicBezTo>
                  <a:cubicBezTo>
                    <a:pt x="230695" y="-19050"/>
                    <a:pt x="445294" y="-19050"/>
                    <a:pt x="577120" y="57150"/>
                  </a:cubicBezTo>
                  <a:cubicBezTo>
                    <a:pt x="708946" y="133350"/>
                    <a:pt x="708946" y="257175"/>
                    <a:pt x="577120" y="333375"/>
                  </a:cubicBezTo>
                  <a:cubicBezTo>
                    <a:pt x="445294" y="409575"/>
                    <a:pt x="230695" y="409480"/>
                    <a:pt x="98869" y="333375"/>
                  </a:cubicBezTo>
                  <a:close/>
                  <a:moveTo>
                    <a:pt x="535019" y="81534"/>
                  </a:moveTo>
                  <a:cubicBezTo>
                    <a:pt x="426339" y="18860"/>
                    <a:pt x="249269" y="18764"/>
                    <a:pt x="140970" y="81534"/>
                  </a:cubicBezTo>
                  <a:cubicBezTo>
                    <a:pt x="32671" y="144304"/>
                    <a:pt x="32290" y="246316"/>
                    <a:pt x="140970" y="309086"/>
                  </a:cubicBezTo>
                  <a:cubicBezTo>
                    <a:pt x="249650" y="371856"/>
                    <a:pt x="426720" y="371856"/>
                    <a:pt x="535019" y="309086"/>
                  </a:cubicBezTo>
                  <a:cubicBezTo>
                    <a:pt x="643319" y="246316"/>
                    <a:pt x="644176" y="144304"/>
                    <a:pt x="535019" y="81534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0" name="Google Shape;580;p18"/>
            <p:cNvSpPr/>
            <p:nvPr/>
          </p:nvSpPr>
          <p:spPr>
            <a:xfrm rot="-1800688">
              <a:off x="7461681" y="3958751"/>
              <a:ext cx="59415" cy="102834"/>
            </a:xfrm>
            <a:custGeom>
              <a:avLst/>
              <a:gdLst/>
              <a:ahLst/>
              <a:cxnLst/>
              <a:rect l="l" t="t" r="r" b="b"/>
              <a:pathLst>
                <a:path w="74294" h="128587" extrusionOk="0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1" name="Google Shape;581;p18"/>
            <p:cNvSpPr/>
            <p:nvPr/>
          </p:nvSpPr>
          <p:spPr>
            <a:xfrm>
              <a:off x="7752377" y="3752957"/>
              <a:ext cx="148970" cy="86030"/>
            </a:xfrm>
            <a:custGeom>
              <a:avLst/>
              <a:gdLst/>
              <a:ahLst/>
              <a:cxnLst/>
              <a:rect l="l" t="t" r="r" b="b"/>
              <a:pathLst>
                <a:path w="186213" h="107537" extrusionOk="0">
                  <a:moveTo>
                    <a:pt x="186214" y="25337"/>
                  </a:moveTo>
                  <a:lnTo>
                    <a:pt x="43910" y="107537"/>
                  </a:lnTo>
                  <a:lnTo>
                    <a:pt x="0" y="82105"/>
                  </a:lnTo>
                  <a:lnTo>
                    <a:pt x="142304" y="0"/>
                  </a:lnTo>
                  <a:lnTo>
                    <a:pt x="186214" y="2533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2" name="Google Shape;582;p18"/>
            <p:cNvSpPr/>
            <p:nvPr/>
          </p:nvSpPr>
          <p:spPr>
            <a:xfrm>
              <a:off x="7787483" y="3773138"/>
              <a:ext cx="113842" cy="106298"/>
            </a:xfrm>
            <a:custGeom>
              <a:avLst/>
              <a:gdLst/>
              <a:ahLst/>
              <a:cxnLst/>
              <a:rect l="l" t="t" r="r" b="b"/>
              <a:pathLst>
                <a:path w="142303" h="132873" extrusionOk="0">
                  <a:moveTo>
                    <a:pt x="142304" y="50768"/>
                  </a:moveTo>
                  <a:lnTo>
                    <a:pt x="0" y="132874"/>
                  </a:lnTo>
                  <a:lnTo>
                    <a:pt x="0" y="82201"/>
                  </a:lnTo>
                  <a:lnTo>
                    <a:pt x="142304" y="0"/>
                  </a:lnTo>
                  <a:lnTo>
                    <a:pt x="142304" y="50768"/>
                  </a:ln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3" name="Google Shape;583;p18"/>
            <p:cNvSpPr/>
            <p:nvPr/>
          </p:nvSpPr>
          <p:spPr>
            <a:xfrm>
              <a:off x="7465892" y="3799784"/>
              <a:ext cx="345033" cy="254286"/>
            </a:xfrm>
            <a:custGeom>
              <a:avLst/>
              <a:gdLst/>
              <a:ahLst/>
              <a:cxnLst/>
              <a:rect l="l" t="t" r="r" b="b"/>
              <a:pathLst>
                <a:path w="431291" h="317858" extrusionOk="0">
                  <a:moveTo>
                    <a:pt x="431292" y="84877"/>
                  </a:moveTo>
                  <a:cubicBezTo>
                    <a:pt x="429558" y="52883"/>
                    <a:pt x="412680" y="23631"/>
                    <a:pt x="385858" y="6106"/>
                  </a:cubicBezTo>
                  <a:cubicBezTo>
                    <a:pt x="376637" y="-562"/>
                    <a:pt x="364579" y="-1867"/>
                    <a:pt x="354139" y="2676"/>
                  </a:cubicBezTo>
                  <a:lnTo>
                    <a:pt x="354139" y="2676"/>
                  </a:lnTo>
                  <a:lnTo>
                    <a:pt x="0" y="206988"/>
                  </a:lnTo>
                  <a:lnTo>
                    <a:pt x="64579" y="317859"/>
                  </a:lnTo>
                  <a:lnTo>
                    <a:pt x="414338" y="115929"/>
                  </a:lnTo>
                  <a:cubicBezTo>
                    <a:pt x="424720" y="112214"/>
                    <a:pt x="431292" y="101356"/>
                    <a:pt x="431292" y="84877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4" name="Google Shape;584;p18"/>
            <p:cNvSpPr/>
            <p:nvPr/>
          </p:nvSpPr>
          <p:spPr>
            <a:xfrm rot="-1800688">
              <a:off x="7461681" y="3958751"/>
              <a:ext cx="59415" cy="102834"/>
            </a:xfrm>
            <a:custGeom>
              <a:avLst/>
              <a:gdLst/>
              <a:ahLst/>
              <a:cxnLst/>
              <a:rect l="l" t="t" r="r" b="b"/>
              <a:pathLst>
                <a:path w="74294" h="128587" extrusionOk="0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rgbClr val="DD990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85" name="Google Shape;585;p18"/>
          <p:cNvSpPr txBox="1"/>
          <p:nvPr/>
        </p:nvSpPr>
        <p:spPr>
          <a:xfrm flipH="1">
            <a:off x="385375" y="2121125"/>
            <a:ext cx="5553300" cy="24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Saira Semi Condensed"/>
              <a:buChar char="■"/>
            </a:pPr>
            <a:r>
              <a:rPr lang="en" sz="1600">
                <a:latin typeface="Saira Semi Condensed"/>
                <a:ea typeface="Saira Semi Condensed"/>
                <a:cs typeface="Saira Semi Condensed"/>
                <a:sym typeface="Saira Semi Condensed"/>
              </a:rPr>
              <a:t>Open source frameworks.</a:t>
            </a:r>
            <a:endParaRPr sz="1600"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Barlow Light"/>
              <a:ea typeface="Barlow Light"/>
              <a:cs typeface="Barlow Light"/>
              <a:sym typeface="Barlow Light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Saira Semi Condensed"/>
              <a:buChar char="■"/>
            </a:pPr>
            <a:r>
              <a:rPr lang="en" sz="1600">
                <a:latin typeface="Saira Semi Condensed"/>
                <a:ea typeface="Saira Semi Condensed"/>
                <a:cs typeface="Saira Semi Condensed"/>
                <a:sym typeface="Saira Semi Condensed"/>
              </a:rPr>
              <a:t>Great performance.</a:t>
            </a:r>
            <a:endParaRPr sz="1600"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Saira Semi Condensed"/>
              <a:buChar char="■"/>
            </a:pPr>
            <a:r>
              <a:rPr lang="en" sz="1600">
                <a:latin typeface="Saira Semi Condensed"/>
                <a:ea typeface="Saira Semi Condensed"/>
                <a:cs typeface="Saira Semi Condensed"/>
                <a:sym typeface="Saira Semi Condensed"/>
              </a:rPr>
              <a:t>Write once and use everywhere.</a:t>
            </a:r>
            <a:endParaRPr sz="1600"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Barlow Light"/>
              <a:ea typeface="Barlow Light"/>
              <a:cs typeface="Barlow Light"/>
              <a:sym typeface="Barlow Light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Barlow Light"/>
              <a:buChar char="■"/>
            </a:pPr>
            <a:r>
              <a:rPr lang="en" sz="1600">
                <a:latin typeface="Saira Semi Condensed"/>
                <a:ea typeface="Saira Semi Condensed"/>
                <a:cs typeface="Saira Semi Condensed"/>
                <a:sym typeface="Saira Semi Condensed"/>
              </a:rPr>
              <a:t>Moveable (React Native).</a:t>
            </a:r>
            <a:endParaRPr sz="1600">
              <a:latin typeface="Barlow Light"/>
              <a:ea typeface="Barlow Light"/>
              <a:cs typeface="Barlow Light"/>
              <a:sym typeface="Barlow Light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Barlow Light"/>
              <a:ea typeface="Barlow Light"/>
              <a:cs typeface="Barlow Light"/>
              <a:sym typeface="Barlow Light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Barlow Light"/>
              <a:ea typeface="Barlow Light"/>
              <a:cs typeface="Barlow Light"/>
              <a:sym typeface="Barlow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CFB2"/>
            </a:gs>
            <a:gs pos="100000">
              <a:srgbClr val="BFCFB2"/>
            </a:gs>
            <a:gs pos="100000">
              <a:srgbClr val="98A988"/>
            </a:gs>
          </a:gsLst>
          <a:lin ang="16198662" scaled="0"/>
        </a:gradFill>
        <a:effectLst/>
      </p:bgPr>
    </p:bg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19"/>
          <p:cNvSpPr txBox="1">
            <a:spLocks noGrp="1"/>
          </p:cNvSpPr>
          <p:nvPr>
            <p:ph type="title" idx="4294967295"/>
          </p:nvPr>
        </p:nvSpPr>
        <p:spPr>
          <a:xfrm>
            <a:off x="512825" y="605600"/>
            <a:ext cx="5753400" cy="56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000000"/>
                </a:solidFill>
                <a:latin typeface="Arima Madurai Medium"/>
                <a:ea typeface="Arima Madurai Medium"/>
                <a:cs typeface="Arima Madurai Medium"/>
                <a:sym typeface="Arima Madurai Medium"/>
              </a:rPr>
              <a:t>Why these techniques?</a:t>
            </a: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</p:txBody>
      </p:sp>
      <p:sp>
        <p:nvSpPr>
          <p:cNvPr id="591" name="Google Shape;591;p19"/>
          <p:cNvSpPr txBox="1">
            <a:spLocks noGrp="1"/>
          </p:cNvSpPr>
          <p:nvPr>
            <p:ph type="sldNum" idx="12"/>
          </p:nvPr>
        </p:nvSpPr>
        <p:spPr>
          <a:xfrm>
            <a:off x="8706150" y="4581850"/>
            <a:ext cx="4299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20232D"/>
                </a:solidFill>
              </a:rPr>
              <a:t>8</a:t>
            </a:fld>
            <a:endParaRPr>
              <a:solidFill>
                <a:srgbClr val="20232D"/>
              </a:solidFill>
            </a:endParaRPr>
          </a:p>
        </p:txBody>
      </p:sp>
      <p:sp>
        <p:nvSpPr>
          <p:cNvPr id="592" name="Google Shape;592;p19"/>
          <p:cNvSpPr/>
          <p:nvPr/>
        </p:nvSpPr>
        <p:spPr>
          <a:xfrm>
            <a:off x="512883" y="1443750"/>
            <a:ext cx="49524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Node.js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pic>
        <p:nvPicPr>
          <p:cNvPr id="593" name="Google Shape;59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700" y="3149824"/>
            <a:ext cx="2001450" cy="20014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94" name="Google Shape;594;p19"/>
          <p:cNvGrpSpPr/>
          <p:nvPr/>
        </p:nvGrpSpPr>
        <p:grpSpPr>
          <a:xfrm>
            <a:off x="6056647" y="380988"/>
            <a:ext cx="2706354" cy="1604434"/>
            <a:chOff x="6986665" y="3298709"/>
            <a:chExt cx="1817809" cy="1077669"/>
          </a:xfrm>
        </p:grpSpPr>
        <p:sp>
          <p:nvSpPr>
            <p:cNvPr id="595" name="Google Shape;595;p19"/>
            <p:cNvSpPr/>
            <p:nvPr/>
          </p:nvSpPr>
          <p:spPr>
            <a:xfrm>
              <a:off x="6986665" y="3342725"/>
              <a:ext cx="1790318" cy="1033653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942784" y="1292066"/>
                  </a:moveTo>
                  <a:lnTo>
                    <a:pt x="0" y="747713"/>
                  </a:lnTo>
                  <a:lnTo>
                    <a:pt x="1295114" y="0"/>
                  </a:lnTo>
                  <a:lnTo>
                    <a:pt x="2237899" y="544259"/>
                  </a:lnTo>
                  <a:lnTo>
                    <a:pt x="942784" y="1292066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6" name="Google Shape;596;p19"/>
            <p:cNvSpPr/>
            <p:nvPr/>
          </p:nvSpPr>
          <p:spPr>
            <a:xfrm>
              <a:off x="7014156" y="3327342"/>
              <a:ext cx="1790318" cy="1033653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2206847" y="526447"/>
                  </a:moveTo>
                  <a:lnTo>
                    <a:pt x="1295210" y="0"/>
                  </a:lnTo>
                  <a:lnTo>
                    <a:pt x="31052" y="729901"/>
                  </a:lnTo>
                  <a:lnTo>
                    <a:pt x="0" y="711994"/>
                  </a:lnTo>
                  <a:lnTo>
                    <a:pt x="0" y="747808"/>
                  </a:lnTo>
                  <a:lnTo>
                    <a:pt x="942785" y="1292066"/>
                  </a:lnTo>
                  <a:lnTo>
                    <a:pt x="2237899" y="544354"/>
                  </a:lnTo>
                  <a:lnTo>
                    <a:pt x="2237899" y="508540"/>
                  </a:lnTo>
                  <a:lnTo>
                    <a:pt x="2206847" y="52644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7" name="Google Shape;597;p19"/>
            <p:cNvSpPr/>
            <p:nvPr/>
          </p:nvSpPr>
          <p:spPr>
            <a:xfrm>
              <a:off x="7014156" y="3298709"/>
              <a:ext cx="1790318" cy="1033653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942785" y="1292066"/>
                  </a:moveTo>
                  <a:lnTo>
                    <a:pt x="0" y="747808"/>
                  </a:lnTo>
                  <a:lnTo>
                    <a:pt x="1295210" y="0"/>
                  </a:lnTo>
                  <a:lnTo>
                    <a:pt x="2237899" y="544354"/>
                  </a:lnTo>
                  <a:lnTo>
                    <a:pt x="942785" y="1292066"/>
                  </a:lnTo>
                  <a:close/>
                </a:path>
              </a:pathLst>
            </a:custGeom>
            <a:solidFill>
              <a:srgbClr val="FAFB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8" name="Google Shape;598;p19"/>
            <p:cNvSpPr/>
            <p:nvPr/>
          </p:nvSpPr>
          <p:spPr>
            <a:xfrm>
              <a:off x="7976493" y="3396565"/>
              <a:ext cx="664692" cy="383742"/>
            </a:xfrm>
            <a:custGeom>
              <a:avLst/>
              <a:gdLst/>
              <a:ahLst/>
              <a:cxnLst/>
              <a:rect l="l" t="t" r="r" b="b"/>
              <a:pathLst>
                <a:path w="830865" h="479678" extrusionOk="0">
                  <a:moveTo>
                    <a:pt x="755904" y="479679"/>
                  </a:moveTo>
                  <a:lnTo>
                    <a:pt x="0" y="43243"/>
                  </a:lnTo>
                  <a:lnTo>
                    <a:pt x="74867" y="0"/>
                  </a:lnTo>
                  <a:lnTo>
                    <a:pt x="830866" y="436436"/>
                  </a:lnTo>
                  <a:lnTo>
                    <a:pt x="755904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9" name="Google Shape;599;p19"/>
            <p:cNvSpPr/>
            <p:nvPr/>
          </p:nvSpPr>
          <p:spPr>
            <a:xfrm>
              <a:off x="7912754" y="3450709"/>
              <a:ext cx="634670" cy="366446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6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0" name="Google Shape;600;p19"/>
            <p:cNvSpPr/>
            <p:nvPr/>
          </p:nvSpPr>
          <p:spPr>
            <a:xfrm>
              <a:off x="7863331" y="3479190"/>
              <a:ext cx="634670" cy="366446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1" name="Google Shape;601;p19"/>
            <p:cNvSpPr/>
            <p:nvPr/>
          </p:nvSpPr>
          <p:spPr>
            <a:xfrm>
              <a:off x="7813984" y="3507747"/>
              <a:ext cx="634670" cy="366446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2" name="Google Shape;602;p19"/>
            <p:cNvSpPr/>
            <p:nvPr/>
          </p:nvSpPr>
          <p:spPr>
            <a:xfrm>
              <a:off x="7451727" y="3699575"/>
              <a:ext cx="664616" cy="383743"/>
            </a:xfrm>
            <a:custGeom>
              <a:avLst/>
              <a:gdLst/>
              <a:ahLst/>
              <a:cxnLst/>
              <a:rect l="l" t="t" r="r" b="b"/>
              <a:pathLst>
                <a:path w="830770" h="479679" extrusionOk="0">
                  <a:moveTo>
                    <a:pt x="756000" y="479679"/>
                  </a:moveTo>
                  <a:lnTo>
                    <a:pt x="0" y="43244"/>
                  </a:lnTo>
                  <a:lnTo>
                    <a:pt x="74962" y="0"/>
                  </a:lnTo>
                  <a:lnTo>
                    <a:pt x="830771" y="436436"/>
                  </a:lnTo>
                  <a:lnTo>
                    <a:pt x="756000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3" name="Google Shape;603;p19"/>
            <p:cNvSpPr/>
            <p:nvPr/>
          </p:nvSpPr>
          <p:spPr>
            <a:xfrm>
              <a:off x="7387988" y="3753643"/>
              <a:ext cx="593293" cy="342595"/>
            </a:xfrm>
            <a:custGeom>
              <a:avLst/>
              <a:gdLst/>
              <a:ahLst/>
              <a:cxnLst/>
              <a:rect l="l" t="t" r="r" b="b"/>
              <a:pathLst>
                <a:path w="741616" h="428244" extrusionOk="0">
                  <a:moveTo>
                    <a:pt x="704184" y="428244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41617" y="406622"/>
                  </a:lnTo>
                  <a:lnTo>
                    <a:pt x="704184" y="42824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4" name="Google Shape;604;p19"/>
            <p:cNvSpPr/>
            <p:nvPr/>
          </p:nvSpPr>
          <p:spPr>
            <a:xfrm>
              <a:off x="7338565" y="3782200"/>
              <a:ext cx="582091" cy="336042"/>
            </a:xfrm>
            <a:custGeom>
              <a:avLst/>
              <a:gdLst/>
              <a:ahLst/>
              <a:cxnLst/>
              <a:rect l="l" t="t" r="r" b="b"/>
              <a:pathLst>
                <a:path w="727614" h="420052" extrusionOk="0">
                  <a:moveTo>
                    <a:pt x="690181" y="420053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27615" y="398431"/>
                  </a:lnTo>
                  <a:lnTo>
                    <a:pt x="690181" y="42005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5" name="Google Shape;605;p19"/>
            <p:cNvSpPr/>
            <p:nvPr/>
          </p:nvSpPr>
          <p:spPr>
            <a:xfrm>
              <a:off x="7289218" y="3810681"/>
              <a:ext cx="496671" cy="286816"/>
            </a:xfrm>
            <a:custGeom>
              <a:avLst/>
              <a:gdLst/>
              <a:ahLst/>
              <a:cxnLst/>
              <a:rect l="l" t="t" r="r" b="b"/>
              <a:pathLst>
                <a:path w="620839" h="358520" extrusionOk="0">
                  <a:moveTo>
                    <a:pt x="583406" y="358521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620840" y="336899"/>
                  </a:lnTo>
                  <a:lnTo>
                    <a:pt x="583406" y="35852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6" name="Google Shape;606;p19"/>
            <p:cNvSpPr/>
            <p:nvPr/>
          </p:nvSpPr>
          <p:spPr>
            <a:xfrm>
              <a:off x="7582329" y="3561435"/>
              <a:ext cx="337413" cy="194766"/>
            </a:xfrm>
            <a:custGeom>
              <a:avLst/>
              <a:gdLst/>
              <a:ahLst/>
              <a:cxnLst/>
              <a:rect l="l" t="t" r="r" b="b"/>
              <a:pathLst>
                <a:path w="421766" h="243458" extrusionOk="0">
                  <a:moveTo>
                    <a:pt x="210883" y="243459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729"/>
                  </a:lnTo>
                  <a:lnTo>
                    <a:pt x="210883" y="24345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7" name="Google Shape;607;p19"/>
            <p:cNvSpPr/>
            <p:nvPr/>
          </p:nvSpPr>
          <p:spPr>
            <a:xfrm>
              <a:off x="7800200" y="3687162"/>
              <a:ext cx="337413" cy="194843"/>
            </a:xfrm>
            <a:custGeom>
              <a:avLst/>
              <a:gdLst/>
              <a:ahLst/>
              <a:cxnLst/>
              <a:rect l="l" t="t" r="r" b="b"/>
              <a:pathLst>
                <a:path w="421766" h="243554" extrusionOk="0">
                  <a:moveTo>
                    <a:pt x="210884" y="243554"/>
                  </a:moveTo>
                  <a:lnTo>
                    <a:pt x="0" y="121825"/>
                  </a:lnTo>
                  <a:lnTo>
                    <a:pt x="210884" y="0"/>
                  </a:lnTo>
                  <a:lnTo>
                    <a:pt x="421767" y="121825"/>
                  </a:lnTo>
                  <a:lnTo>
                    <a:pt x="210884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8" name="Google Shape;608;p19"/>
            <p:cNvSpPr/>
            <p:nvPr/>
          </p:nvSpPr>
          <p:spPr>
            <a:xfrm>
              <a:off x="8018073" y="3812966"/>
              <a:ext cx="337413" cy="194843"/>
            </a:xfrm>
            <a:custGeom>
              <a:avLst/>
              <a:gdLst/>
              <a:ahLst/>
              <a:cxnLst/>
              <a:rect l="l" t="t" r="r" b="b"/>
              <a:pathLst>
                <a:path w="421766" h="243554" extrusionOk="0">
                  <a:moveTo>
                    <a:pt x="210883" y="243554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825"/>
                  </a:lnTo>
                  <a:lnTo>
                    <a:pt x="210883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9" name="Google Shape;609;p19"/>
            <p:cNvSpPr/>
            <p:nvPr/>
          </p:nvSpPr>
          <p:spPr>
            <a:xfrm>
              <a:off x="7794459" y="3551002"/>
              <a:ext cx="540846" cy="312343"/>
            </a:xfrm>
            <a:custGeom>
              <a:avLst/>
              <a:gdLst/>
              <a:ahLst/>
              <a:cxnLst/>
              <a:rect l="l" t="t" r="r" b="b"/>
              <a:pathLst>
                <a:path w="676058" h="390429" extrusionOk="0">
                  <a:moveTo>
                    <a:pt x="625735" y="92488"/>
                  </a:moveTo>
                  <a:cubicBezTo>
                    <a:pt x="610904" y="78943"/>
                    <a:pt x="594607" y="67094"/>
                    <a:pt x="577157" y="57150"/>
                  </a:cubicBezTo>
                  <a:cubicBezTo>
                    <a:pt x="445236" y="-19050"/>
                    <a:pt x="230733" y="-19050"/>
                    <a:pt x="98907" y="57150"/>
                  </a:cubicBezTo>
                  <a:cubicBezTo>
                    <a:pt x="78543" y="68666"/>
                    <a:pt x="59826" y="82896"/>
                    <a:pt x="43281" y="99441"/>
                  </a:cubicBezTo>
                  <a:cubicBezTo>
                    <a:pt x="-29204" y="173831"/>
                    <a:pt x="-10630" y="270034"/>
                    <a:pt x="98907" y="333280"/>
                  </a:cubicBezTo>
                  <a:cubicBezTo>
                    <a:pt x="230733" y="409480"/>
                    <a:pt x="445331" y="409480"/>
                    <a:pt x="577157" y="333280"/>
                  </a:cubicBezTo>
                  <a:cubicBezTo>
                    <a:pt x="690124" y="268033"/>
                    <a:pt x="706316" y="167735"/>
                    <a:pt x="625735" y="92488"/>
                  </a:cubicBezTo>
                  <a:close/>
                  <a:moveTo>
                    <a:pt x="535152" y="308610"/>
                  </a:moveTo>
                  <a:cubicBezTo>
                    <a:pt x="426472" y="371380"/>
                    <a:pt x="249402" y="371380"/>
                    <a:pt x="141008" y="308610"/>
                  </a:cubicBezTo>
                  <a:cubicBezTo>
                    <a:pt x="64808" y="264605"/>
                    <a:pt x="41948" y="201168"/>
                    <a:pt x="72713" y="145542"/>
                  </a:cubicBezTo>
                  <a:cubicBezTo>
                    <a:pt x="89277" y="118310"/>
                    <a:pt x="112871" y="96031"/>
                    <a:pt x="141008" y="81058"/>
                  </a:cubicBezTo>
                  <a:cubicBezTo>
                    <a:pt x="249688" y="18383"/>
                    <a:pt x="426758" y="18383"/>
                    <a:pt x="535152" y="81058"/>
                  </a:cubicBezTo>
                  <a:cubicBezTo>
                    <a:pt x="563260" y="96002"/>
                    <a:pt x="586797" y="118291"/>
                    <a:pt x="603256" y="145542"/>
                  </a:cubicBezTo>
                  <a:lnTo>
                    <a:pt x="603256" y="145542"/>
                  </a:lnTo>
                  <a:cubicBezTo>
                    <a:pt x="634117" y="201549"/>
                    <a:pt x="611352" y="264890"/>
                    <a:pt x="535152" y="30861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0" name="Google Shape;610;p19"/>
            <p:cNvSpPr/>
            <p:nvPr/>
          </p:nvSpPr>
          <p:spPr>
            <a:xfrm>
              <a:off x="7824798" y="3491907"/>
              <a:ext cx="470058" cy="181410"/>
            </a:xfrm>
            <a:custGeom>
              <a:avLst/>
              <a:gdLst/>
              <a:ahLst/>
              <a:cxnLst/>
              <a:rect l="l" t="t" r="r" b="b"/>
              <a:pathLst>
                <a:path w="587572" h="226763" extrusionOk="0">
                  <a:moveTo>
                    <a:pt x="565309" y="219837"/>
                  </a:moveTo>
                  <a:lnTo>
                    <a:pt x="565309" y="219837"/>
                  </a:lnTo>
                  <a:cubicBezTo>
                    <a:pt x="548849" y="192586"/>
                    <a:pt x="525313" y="170297"/>
                    <a:pt x="497205" y="155353"/>
                  </a:cubicBezTo>
                  <a:cubicBezTo>
                    <a:pt x="388525" y="92678"/>
                    <a:pt x="211455" y="92678"/>
                    <a:pt x="103061" y="155353"/>
                  </a:cubicBezTo>
                  <a:cubicBezTo>
                    <a:pt x="74924" y="170326"/>
                    <a:pt x="51330" y="192605"/>
                    <a:pt x="34766" y="219837"/>
                  </a:cubicBezTo>
                  <a:lnTo>
                    <a:pt x="5334" y="172974"/>
                  </a:lnTo>
                  <a:lnTo>
                    <a:pt x="0" y="164497"/>
                  </a:lnTo>
                  <a:lnTo>
                    <a:pt x="38100" y="73533"/>
                  </a:lnTo>
                  <a:lnTo>
                    <a:pt x="170402" y="0"/>
                  </a:lnTo>
                  <a:lnTo>
                    <a:pt x="416719" y="4286"/>
                  </a:lnTo>
                  <a:lnTo>
                    <a:pt x="584073" y="103537"/>
                  </a:lnTo>
                  <a:cubicBezTo>
                    <a:pt x="584073" y="103537"/>
                    <a:pt x="587121" y="134969"/>
                    <a:pt x="587502" y="166021"/>
                  </a:cubicBezTo>
                  <a:cubicBezTo>
                    <a:pt x="588169" y="204883"/>
                    <a:pt x="584359" y="242697"/>
                    <a:pt x="565309" y="219837"/>
                  </a:cubicBez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1" name="Google Shape;611;p19"/>
            <p:cNvSpPr/>
            <p:nvPr/>
          </p:nvSpPr>
          <p:spPr>
            <a:xfrm>
              <a:off x="7794490" y="3623727"/>
              <a:ext cx="41071" cy="82677"/>
            </a:xfrm>
            <a:custGeom>
              <a:avLst/>
              <a:gdLst/>
              <a:ahLst/>
              <a:cxnLst/>
              <a:rect l="l" t="t" r="r" b="b"/>
              <a:pathLst>
                <a:path w="51339" h="103346" extrusionOk="0">
                  <a:moveTo>
                    <a:pt x="0" y="103346"/>
                  </a:moveTo>
                  <a:lnTo>
                    <a:pt x="95" y="0"/>
                  </a:lnTo>
                  <a:lnTo>
                    <a:pt x="51340" y="86773"/>
                  </a:lnTo>
                  <a:lnTo>
                    <a:pt x="0" y="103346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Google Shape;612;p19"/>
            <p:cNvSpPr/>
            <p:nvPr/>
          </p:nvSpPr>
          <p:spPr>
            <a:xfrm>
              <a:off x="8298847" y="3624184"/>
              <a:ext cx="36118" cy="82219"/>
            </a:xfrm>
            <a:custGeom>
              <a:avLst/>
              <a:gdLst/>
              <a:ahLst/>
              <a:cxnLst/>
              <a:rect l="l" t="t" r="r" b="b"/>
              <a:pathLst>
                <a:path w="45148" h="102774" extrusionOk="0">
                  <a:moveTo>
                    <a:pt x="45148" y="102775"/>
                  </a:moveTo>
                  <a:lnTo>
                    <a:pt x="45148" y="0"/>
                  </a:lnTo>
                  <a:lnTo>
                    <a:pt x="0" y="51149"/>
                  </a:lnTo>
                  <a:lnTo>
                    <a:pt x="45148" y="102775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3" name="Google Shape;613;p19"/>
            <p:cNvSpPr/>
            <p:nvPr/>
          </p:nvSpPr>
          <p:spPr>
            <a:xfrm>
              <a:off x="7842237" y="3535238"/>
              <a:ext cx="450190" cy="259842"/>
            </a:xfrm>
            <a:custGeom>
              <a:avLst/>
              <a:gdLst/>
              <a:ahLst/>
              <a:cxnLst/>
              <a:rect l="l" t="t" r="r" b="b"/>
              <a:pathLst>
                <a:path w="562737" h="324802" extrusionOk="0">
                  <a:moveTo>
                    <a:pt x="562737" y="162401"/>
                  </a:moveTo>
                  <a:cubicBezTo>
                    <a:pt x="562737" y="252093"/>
                    <a:pt x="436764" y="324802"/>
                    <a:pt x="281368" y="324802"/>
                  </a:cubicBezTo>
                  <a:cubicBezTo>
                    <a:pt x="125973" y="324802"/>
                    <a:pt x="0" y="252093"/>
                    <a:pt x="0" y="162401"/>
                  </a:cubicBezTo>
                  <a:cubicBezTo>
                    <a:pt x="0" y="72710"/>
                    <a:pt x="125973" y="0"/>
                    <a:pt x="281368" y="0"/>
                  </a:cubicBezTo>
                  <a:cubicBezTo>
                    <a:pt x="436764" y="0"/>
                    <a:pt x="562737" y="72710"/>
                    <a:pt x="562737" y="162401"/>
                  </a:cubicBez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4" name="Google Shape;614;p19"/>
            <p:cNvSpPr/>
            <p:nvPr/>
          </p:nvSpPr>
          <p:spPr>
            <a:xfrm>
              <a:off x="7815050" y="3673683"/>
              <a:ext cx="491790" cy="176435"/>
            </a:xfrm>
            <a:custGeom>
              <a:avLst/>
              <a:gdLst/>
              <a:ahLst/>
              <a:cxnLst/>
              <a:rect l="l" t="t" r="r" b="b"/>
              <a:pathLst>
                <a:path w="614737" h="220544" extrusionOk="0">
                  <a:moveTo>
                    <a:pt x="0" y="58293"/>
                  </a:moveTo>
                  <a:cubicBezTo>
                    <a:pt x="0" y="58293"/>
                    <a:pt x="43339" y="228981"/>
                    <a:pt x="366522" y="220218"/>
                  </a:cubicBezTo>
                  <a:cubicBezTo>
                    <a:pt x="590836" y="220218"/>
                    <a:pt x="619506" y="27432"/>
                    <a:pt x="614172" y="0"/>
                  </a:cubicBezTo>
                  <a:cubicBezTo>
                    <a:pt x="567595" y="64189"/>
                    <a:pt x="495062" y="104556"/>
                    <a:pt x="415957" y="110300"/>
                  </a:cubicBezTo>
                  <a:cubicBezTo>
                    <a:pt x="279463" y="122206"/>
                    <a:pt x="178689" y="120682"/>
                    <a:pt x="124778" y="94583"/>
                  </a:cubicBezTo>
                  <a:cubicBezTo>
                    <a:pt x="70866" y="68485"/>
                    <a:pt x="95" y="0"/>
                    <a:pt x="95" y="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5" name="Google Shape;615;p19"/>
            <p:cNvSpPr/>
            <p:nvPr/>
          </p:nvSpPr>
          <p:spPr>
            <a:xfrm>
              <a:off x="7794490" y="3472184"/>
              <a:ext cx="540791" cy="312391"/>
            </a:xfrm>
            <a:custGeom>
              <a:avLst/>
              <a:gdLst/>
              <a:ahLst/>
              <a:cxnLst/>
              <a:rect l="l" t="t" r="r" b="b"/>
              <a:pathLst>
                <a:path w="675989" h="390489" extrusionOk="0">
                  <a:moveTo>
                    <a:pt x="98869" y="333375"/>
                  </a:moveTo>
                  <a:cubicBezTo>
                    <a:pt x="-32956" y="257175"/>
                    <a:pt x="-32956" y="133350"/>
                    <a:pt x="98869" y="57150"/>
                  </a:cubicBezTo>
                  <a:cubicBezTo>
                    <a:pt x="230695" y="-19050"/>
                    <a:pt x="445294" y="-19050"/>
                    <a:pt x="577120" y="57150"/>
                  </a:cubicBezTo>
                  <a:cubicBezTo>
                    <a:pt x="708946" y="133350"/>
                    <a:pt x="708946" y="257175"/>
                    <a:pt x="577120" y="333375"/>
                  </a:cubicBezTo>
                  <a:cubicBezTo>
                    <a:pt x="445294" y="409575"/>
                    <a:pt x="230695" y="409480"/>
                    <a:pt x="98869" y="333375"/>
                  </a:cubicBezTo>
                  <a:close/>
                  <a:moveTo>
                    <a:pt x="535019" y="81534"/>
                  </a:moveTo>
                  <a:cubicBezTo>
                    <a:pt x="426339" y="18860"/>
                    <a:pt x="249269" y="18764"/>
                    <a:pt x="140970" y="81534"/>
                  </a:cubicBezTo>
                  <a:cubicBezTo>
                    <a:pt x="32671" y="144304"/>
                    <a:pt x="32290" y="246316"/>
                    <a:pt x="140970" y="309086"/>
                  </a:cubicBezTo>
                  <a:cubicBezTo>
                    <a:pt x="249650" y="371856"/>
                    <a:pt x="426720" y="371856"/>
                    <a:pt x="535019" y="309086"/>
                  </a:cubicBezTo>
                  <a:cubicBezTo>
                    <a:pt x="643319" y="246316"/>
                    <a:pt x="644176" y="144304"/>
                    <a:pt x="535019" y="81534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6" name="Google Shape;616;p19"/>
            <p:cNvSpPr/>
            <p:nvPr/>
          </p:nvSpPr>
          <p:spPr>
            <a:xfrm rot="-1800688">
              <a:off x="7461681" y="3958751"/>
              <a:ext cx="59415" cy="102834"/>
            </a:xfrm>
            <a:custGeom>
              <a:avLst/>
              <a:gdLst/>
              <a:ahLst/>
              <a:cxnLst/>
              <a:rect l="l" t="t" r="r" b="b"/>
              <a:pathLst>
                <a:path w="74294" h="128587" extrusionOk="0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7" name="Google Shape;617;p19"/>
            <p:cNvSpPr/>
            <p:nvPr/>
          </p:nvSpPr>
          <p:spPr>
            <a:xfrm>
              <a:off x="7752377" y="3752957"/>
              <a:ext cx="148970" cy="86030"/>
            </a:xfrm>
            <a:custGeom>
              <a:avLst/>
              <a:gdLst/>
              <a:ahLst/>
              <a:cxnLst/>
              <a:rect l="l" t="t" r="r" b="b"/>
              <a:pathLst>
                <a:path w="186213" h="107537" extrusionOk="0">
                  <a:moveTo>
                    <a:pt x="186214" y="25337"/>
                  </a:moveTo>
                  <a:lnTo>
                    <a:pt x="43910" y="107537"/>
                  </a:lnTo>
                  <a:lnTo>
                    <a:pt x="0" y="82105"/>
                  </a:lnTo>
                  <a:lnTo>
                    <a:pt x="142304" y="0"/>
                  </a:lnTo>
                  <a:lnTo>
                    <a:pt x="186214" y="2533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8" name="Google Shape;618;p19"/>
            <p:cNvSpPr/>
            <p:nvPr/>
          </p:nvSpPr>
          <p:spPr>
            <a:xfrm>
              <a:off x="7787483" y="3773138"/>
              <a:ext cx="113842" cy="106298"/>
            </a:xfrm>
            <a:custGeom>
              <a:avLst/>
              <a:gdLst/>
              <a:ahLst/>
              <a:cxnLst/>
              <a:rect l="l" t="t" r="r" b="b"/>
              <a:pathLst>
                <a:path w="142303" h="132873" extrusionOk="0">
                  <a:moveTo>
                    <a:pt x="142304" y="50768"/>
                  </a:moveTo>
                  <a:lnTo>
                    <a:pt x="0" y="132874"/>
                  </a:lnTo>
                  <a:lnTo>
                    <a:pt x="0" y="82201"/>
                  </a:lnTo>
                  <a:lnTo>
                    <a:pt x="142304" y="0"/>
                  </a:lnTo>
                  <a:lnTo>
                    <a:pt x="142304" y="50768"/>
                  </a:ln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9" name="Google Shape;619;p19"/>
            <p:cNvSpPr/>
            <p:nvPr/>
          </p:nvSpPr>
          <p:spPr>
            <a:xfrm>
              <a:off x="7465892" y="3799784"/>
              <a:ext cx="345033" cy="254286"/>
            </a:xfrm>
            <a:custGeom>
              <a:avLst/>
              <a:gdLst/>
              <a:ahLst/>
              <a:cxnLst/>
              <a:rect l="l" t="t" r="r" b="b"/>
              <a:pathLst>
                <a:path w="431291" h="317858" extrusionOk="0">
                  <a:moveTo>
                    <a:pt x="431292" y="84877"/>
                  </a:moveTo>
                  <a:cubicBezTo>
                    <a:pt x="429558" y="52883"/>
                    <a:pt x="412680" y="23631"/>
                    <a:pt x="385858" y="6106"/>
                  </a:cubicBezTo>
                  <a:cubicBezTo>
                    <a:pt x="376637" y="-562"/>
                    <a:pt x="364579" y="-1867"/>
                    <a:pt x="354139" y="2676"/>
                  </a:cubicBezTo>
                  <a:lnTo>
                    <a:pt x="354139" y="2676"/>
                  </a:lnTo>
                  <a:lnTo>
                    <a:pt x="0" y="206988"/>
                  </a:lnTo>
                  <a:lnTo>
                    <a:pt x="64579" y="317859"/>
                  </a:lnTo>
                  <a:lnTo>
                    <a:pt x="414338" y="115929"/>
                  </a:lnTo>
                  <a:cubicBezTo>
                    <a:pt x="424720" y="112214"/>
                    <a:pt x="431292" y="101356"/>
                    <a:pt x="431292" y="84877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0" name="Google Shape;620;p19"/>
            <p:cNvSpPr/>
            <p:nvPr/>
          </p:nvSpPr>
          <p:spPr>
            <a:xfrm rot="-1800688">
              <a:off x="7461681" y="3958751"/>
              <a:ext cx="59415" cy="102834"/>
            </a:xfrm>
            <a:custGeom>
              <a:avLst/>
              <a:gdLst/>
              <a:ahLst/>
              <a:cxnLst/>
              <a:rect l="l" t="t" r="r" b="b"/>
              <a:pathLst>
                <a:path w="74294" h="128587" extrusionOk="0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rgbClr val="DD990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21" name="Google Shape;621;p19"/>
          <p:cNvSpPr txBox="1"/>
          <p:nvPr/>
        </p:nvSpPr>
        <p:spPr>
          <a:xfrm flipH="1">
            <a:off x="385375" y="2121125"/>
            <a:ext cx="55533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Saira Semi Condensed"/>
              <a:buChar char="■"/>
            </a:pPr>
            <a:r>
              <a:rPr lang="en" sz="1600">
                <a:latin typeface="Saira Semi Condensed"/>
                <a:ea typeface="Saira Semi Condensed"/>
                <a:cs typeface="Saira Semi Condensed"/>
                <a:sym typeface="Saira Semi Condensed"/>
              </a:rPr>
              <a:t>Open source run-time environment.</a:t>
            </a:r>
            <a:endParaRPr sz="1600"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Barlow Light"/>
              <a:ea typeface="Barlow Light"/>
              <a:cs typeface="Barlow Light"/>
              <a:sym typeface="Barlow Light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Saira Semi Condensed"/>
              <a:buChar char="■"/>
            </a:pPr>
            <a:r>
              <a:rPr lang="en" sz="1600">
                <a:latin typeface="Saira Semi Condensed"/>
                <a:ea typeface="Saira Semi Condensed"/>
                <a:cs typeface="Saira Semi Condensed"/>
                <a:sym typeface="Saira Semi Condensed"/>
              </a:rPr>
              <a:t>Very fast.</a:t>
            </a:r>
            <a:endParaRPr sz="1600"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Saira Semi Condensed"/>
              <a:buChar char="■"/>
            </a:pPr>
            <a:r>
              <a:rPr lang="en" sz="1600">
                <a:latin typeface="Saira Semi Condensed"/>
                <a:ea typeface="Saira Semi Condensed"/>
                <a:cs typeface="Saira Semi Condensed"/>
                <a:sym typeface="Saira Semi Condensed"/>
              </a:rPr>
              <a:t>Single threaded, highly scalable.</a:t>
            </a:r>
            <a:endParaRPr sz="1600"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Saira Semi Condensed"/>
              <a:buChar char="■"/>
            </a:pPr>
            <a:r>
              <a:rPr lang="en" sz="1600">
                <a:latin typeface="Saira Semi Condensed"/>
                <a:ea typeface="Saira Semi Condensed"/>
                <a:cs typeface="Saira Semi Condensed"/>
                <a:sym typeface="Saira Semi Condensed"/>
              </a:rPr>
              <a:t>Alot of npm packages.</a:t>
            </a:r>
            <a:endParaRPr sz="1600"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pic>
        <p:nvPicPr>
          <p:cNvPr id="622" name="Google Shape;62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7638" y="1446363"/>
            <a:ext cx="429900" cy="5080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CFB2"/>
            </a:gs>
            <a:gs pos="100000">
              <a:srgbClr val="BFCFB2"/>
            </a:gs>
            <a:gs pos="100000">
              <a:srgbClr val="98A988"/>
            </a:gs>
          </a:gsLst>
          <a:lin ang="16198662" scaled="0"/>
        </a:gradFill>
        <a:effectLst/>
      </p:bgPr>
    </p:bg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20"/>
          <p:cNvSpPr txBox="1">
            <a:spLocks noGrp="1"/>
          </p:cNvSpPr>
          <p:nvPr>
            <p:ph type="title" idx="4294967295"/>
          </p:nvPr>
        </p:nvSpPr>
        <p:spPr>
          <a:xfrm>
            <a:off x="512825" y="605600"/>
            <a:ext cx="5753400" cy="56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000000"/>
                </a:solidFill>
                <a:latin typeface="Arima Madurai Medium"/>
                <a:ea typeface="Arima Madurai Medium"/>
                <a:cs typeface="Arima Madurai Medium"/>
                <a:sym typeface="Arima Madurai Medium"/>
              </a:rPr>
              <a:t>Why these techniques?</a:t>
            </a: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>
              <a:solidFill>
                <a:srgbClr val="000000"/>
              </a:solidFill>
              <a:latin typeface="Arima Madurai Medium"/>
              <a:ea typeface="Arima Madurai Medium"/>
              <a:cs typeface="Arima Madurai Medium"/>
              <a:sym typeface="Arima Madurai Medium"/>
            </a:endParaRPr>
          </a:p>
        </p:txBody>
      </p:sp>
      <p:sp>
        <p:nvSpPr>
          <p:cNvPr id="628" name="Google Shape;628;p20"/>
          <p:cNvSpPr txBox="1">
            <a:spLocks noGrp="1"/>
          </p:cNvSpPr>
          <p:nvPr>
            <p:ph type="sldNum" idx="12"/>
          </p:nvPr>
        </p:nvSpPr>
        <p:spPr>
          <a:xfrm>
            <a:off x="8706150" y="4581850"/>
            <a:ext cx="4299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20232D"/>
                </a:solidFill>
              </a:rPr>
              <a:t>9</a:t>
            </a:fld>
            <a:endParaRPr>
              <a:solidFill>
                <a:srgbClr val="20232D"/>
              </a:solidFill>
            </a:endParaRPr>
          </a:p>
        </p:txBody>
      </p:sp>
      <p:sp>
        <p:nvSpPr>
          <p:cNvPr id="629" name="Google Shape;629;p20"/>
          <p:cNvSpPr/>
          <p:nvPr/>
        </p:nvSpPr>
        <p:spPr>
          <a:xfrm>
            <a:off x="512883" y="1443750"/>
            <a:ext cx="49524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Mongodb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pic>
        <p:nvPicPr>
          <p:cNvPr id="630" name="Google Shape;63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700" y="3149824"/>
            <a:ext cx="2001450" cy="20014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1" name="Google Shape;631;p20"/>
          <p:cNvGrpSpPr/>
          <p:nvPr/>
        </p:nvGrpSpPr>
        <p:grpSpPr>
          <a:xfrm>
            <a:off x="6056647" y="380988"/>
            <a:ext cx="2706354" cy="1604434"/>
            <a:chOff x="6986665" y="3298709"/>
            <a:chExt cx="1817809" cy="1077669"/>
          </a:xfrm>
        </p:grpSpPr>
        <p:sp>
          <p:nvSpPr>
            <p:cNvPr id="632" name="Google Shape;632;p20"/>
            <p:cNvSpPr/>
            <p:nvPr/>
          </p:nvSpPr>
          <p:spPr>
            <a:xfrm>
              <a:off x="6986665" y="3342725"/>
              <a:ext cx="1790318" cy="1033653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942784" y="1292066"/>
                  </a:moveTo>
                  <a:lnTo>
                    <a:pt x="0" y="747713"/>
                  </a:lnTo>
                  <a:lnTo>
                    <a:pt x="1295114" y="0"/>
                  </a:lnTo>
                  <a:lnTo>
                    <a:pt x="2237899" y="544259"/>
                  </a:lnTo>
                  <a:lnTo>
                    <a:pt x="942784" y="1292066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3" name="Google Shape;633;p20"/>
            <p:cNvSpPr/>
            <p:nvPr/>
          </p:nvSpPr>
          <p:spPr>
            <a:xfrm>
              <a:off x="7014156" y="3327342"/>
              <a:ext cx="1790318" cy="1033653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2206847" y="526447"/>
                  </a:moveTo>
                  <a:lnTo>
                    <a:pt x="1295210" y="0"/>
                  </a:lnTo>
                  <a:lnTo>
                    <a:pt x="31052" y="729901"/>
                  </a:lnTo>
                  <a:lnTo>
                    <a:pt x="0" y="711994"/>
                  </a:lnTo>
                  <a:lnTo>
                    <a:pt x="0" y="747808"/>
                  </a:lnTo>
                  <a:lnTo>
                    <a:pt x="942785" y="1292066"/>
                  </a:lnTo>
                  <a:lnTo>
                    <a:pt x="2237899" y="544354"/>
                  </a:lnTo>
                  <a:lnTo>
                    <a:pt x="2237899" y="508540"/>
                  </a:lnTo>
                  <a:lnTo>
                    <a:pt x="2206847" y="52644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4" name="Google Shape;634;p20"/>
            <p:cNvSpPr/>
            <p:nvPr/>
          </p:nvSpPr>
          <p:spPr>
            <a:xfrm>
              <a:off x="7014156" y="3298709"/>
              <a:ext cx="1790318" cy="1033653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942785" y="1292066"/>
                  </a:moveTo>
                  <a:lnTo>
                    <a:pt x="0" y="747808"/>
                  </a:lnTo>
                  <a:lnTo>
                    <a:pt x="1295210" y="0"/>
                  </a:lnTo>
                  <a:lnTo>
                    <a:pt x="2237899" y="544354"/>
                  </a:lnTo>
                  <a:lnTo>
                    <a:pt x="942785" y="1292066"/>
                  </a:lnTo>
                  <a:close/>
                </a:path>
              </a:pathLst>
            </a:custGeom>
            <a:solidFill>
              <a:srgbClr val="FAFB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5" name="Google Shape;635;p20"/>
            <p:cNvSpPr/>
            <p:nvPr/>
          </p:nvSpPr>
          <p:spPr>
            <a:xfrm>
              <a:off x="7976493" y="3396565"/>
              <a:ext cx="664692" cy="383742"/>
            </a:xfrm>
            <a:custGeom>
              <a:avLst/>
              <a:gdLst/>
              <a:ahLst/>
              <a:cxnLst/>
              <a:rect l="l" t="t" r="r" b="b"/>
              <a:pathLst>
                <a:path w="830865" h="479678" extrusionOk="0">
                  <a:moveTo>
                    <a:pt x="755904" y="479679"/>
                  </a:moveTo>
                  <a:lnTo>
                    <a:pt x="0" y="43243"/>
                  </a:lnTo>
                  <a:lnTo>
                    <a:pt x="74867" y="0"/>
                  </a:lnTo>
                  <a:lnTo>
                    <a:pt x="830866" y="436436"/>
                  </a:lnTo>
                  <a:lnTo>
                    <a:pt x="755904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6" name="Google Shape;636;p20"/>
            <p:cNvSpPr/>
            <p:nvPr/>
          </p:nvSpPr>
          <p:spPr>
            <a:xfrm>
              <a:off x="7912754" y="3450709"/>
              <a:ext cx="634670" cy="366446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6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7" name="Google Shape;637;p20"/>
            <p:cNvSpPr/>
            <p:nvPr/>
          </p:nvSpPr>
          <p:spPr>
            <a:xfrm>
              <a:off x="7863331" y="3479190"/>
              <a:ext cx="634670" cy="366446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8" name="Google Shape;638;p20"/>
            <p:cNvSpPr/>
            <p:nvPr/>
          </p:nvSpPr>
          <p:spPr>
            <a:xfrm>
              <a:off x="7813984" y="3507747"/>
              <a:ext cx="634670" cy="366446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9" name="Google Shape;639;p20"/>
            <p:cNvSpPr/>
            <p:nvPr/>
          </p:nvSpPr>
          <p:spPr>
            <a:xfrm>
              <a:off x="7451727" y="3699575"/>
              <a:ext cx="664616" cy="383743"/>
            </a:xfrm>
            <a:custGeom>
              <a:avLst/>
              <a:gdLst/>
              <a:ahLst/>
              <a:cxnLst/>
              <a:rect l="l" t="t" r="r" b="b"/>
              <a:pathLst>
                <a:path w="830770" h="479679" extrusionOk="0">
                  <a:moveTo>
                    <a:pt x="756000" y="479679"/>
                  </a:moveTo>
                  <a:lnTo>
                    <a:pt x="0" y="43244"/>
                  </a:lnTo>
                  <a:lnTo>
                    <a:pt x="74962" y="0"/>
                  </a:lnTo>
                  <a:lnTo>
                    <a:pt x="830771" y="436436"/>
                  </a:lnTo>
                  <a:lnTo>
                    <a:pt x="756000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0" name="Google Shape;640;p20"/>
            <p:cNvSpPr/>
            <p:nvPr/>
          </p:nvSpPr>
          <p:spPr>
            <a:xfrm>
              <a:off x="7387988" y="3753643"/>
              <a:ext cx="593293" cy="342595"/>
            </a:xfrm>
            <a:custGeom>
              <a:avLst/>
              <a:gdLst/>
              <a:ahLst/>
              <a:cxnLst/>
              <a:rect l="l" t="t" r="r" b="b"/>
              <a:pathLst>
                <a:path w="741616" h="428244" extrusionOk="0">
                  <a:moveTo>
                    <a:pt x="704184" y="428244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41617" y="406622"/>
                  </a:lnTo>
                  <a:lnTo>
                    <a:pt x="704184" y="42824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1" name="Google Shape;641;p20"/>
            <p:cNvSpPr/>
            <p:nvPr/>
          </p:nvSpPr>
          <p:spPr>
            <a:xfrm>
              <a:off x="7338565" y="3782200"/>
              <a:ext cx="582091" cy="336042"/>
            </a:xfrm>
            <a:custGeom>
              <a:avLst/>
              <a:gdLst/>
              <a:ahLst/>
              <a:cxnLst/>
              <a:rect l="l" t="t" r="r" b="b"/>
              <a:pathLst>
                <a:path w="727614" h="420052" extrusionOk="0">
                  <a:moveTo>
                    <a:pt x="690181" y="420053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27615" y="398431"/>
                  </a:lnTo>
                  <a:lnTo>
                    <a:pt x="690181" y="42005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2" name="Google Shape;642;p20"/>
            <p:cNvSpPr/>
            <p:nvPr/>
          </p:nvSpPr>
          <p:spPr>
            <a:xfrm>
              <a:off x="7289218" y="3810681"/>
              <a:ext cx="496671" cy="286816"/>
            </a:xfrm>
            <a:custGeom>
              <a:avLst/>
              <a:gdLst/>
              <a:ahLst/>
              <a:cxnLst/>
              <a:rect l="l" t="t" r="r" b="b"/>
              <a:pathLst>
                <a:path w="620839" h="358520" extrusionOk="0">
                  <a:moveTo>
                    <a:pt x="583406" y="358521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620840" y="336899"/>
                  </a:lnTo>
                  <a:lnTo>
                    <a:pt x="583406" y="35852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3" name="Google Shape;643;p20"/>
            <p:cNvSpPr/>
            <p:nvPr/>
          </p:nvSpPr>
          <p:spPr>
            <a:xfrm>
              <a:off x="7582329" y="3561435"/>
              <a:ext cx="337413" cy="194766"/>
            </a:xfrm>
            <a:custGeom>
              <a:avLst/>
              <a:gdLst/>
              <a:ahLst/>
              <a:cxnLst/>
              <a:rect l="l" t="t" r="r" b="b"/>
              <a:pathLst>
                <a:path w="421766" h="243458" extrusionOk="0">
                  <a:moveTo>
                    <a:pt x="210883" y="243459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729"/>
                  </a:lnTo>
                  <a:lnTo>
                    <a:pt x="210883" y="24345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4" name="Google Shape;644;p20"/>
            <p:cNvSpPr/>
            <p:nvPr/>
          </p:nvSpPr>
          <p:spPr>
            <a:xfrm>
              <a:off x="7800200" y="3687162"/>
              <a:ext cx="337413" cy="194843"/>
            </a:xfrm>
            <a:custGeom>
              <a:avLst/>
              <a:gdLst/>
              <a:ahLst/>
              <a:cxnLst/>
              <a:rect l="l" t="t" r="r" b="b"/>
              <a:pathLst>
                <a:path w="421766" h="243554" extrusionOk="0">
                  <a:moveTo>
                    <a:pt x="210884" y="243554"/>
                  </a:moveTo>
                  <a:lnTo>
                    <a:pt x="0" y="121825"/>
                  </a:lnTo>
                  <a:lnTo>
                    <a:pt x="210884" y="0"/>
                  </a:lnTo>
                  <a:lnTo>
                    <a:pt x="421767" y="121825"/>
                  </a:lnTo>
                  <a:lnTo>
                    <a:pt x="210884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5" name="Google Shape;645;p20"/>
            <p:cNvSpPr/>
            <p:nvPr/>
          </p:nvSpPr>
          <p:spPr>
            <a:xfrm>
              <a:off x="8018073" y="3812966"/>
              <a:ext cx="337413" cy="194843"/>
            </a:xfrm>
            <a:custGeom>
              <a:avLst/>
              <a:gdLst/>
              <a:ahLst/>
              <a:cxnLst/>
              <a:rect l="l" t="t" r="r" b="b"/>
              <a:pathLst>
                <a:path w="421766" h="243554" extrusionOk="0">
                  <a:moveTo>
                    <a:pt x="210883" y="243554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825"/>
                  </a:lnTo>
                  <a:lnTo>
                    <a:pt x="210883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6" name="Google Shape;646;p20"/>
            <p:cNvSpPr/>
            <p:nvPr/>
          </p:nvSpPr>
          <p:spPr>
            <a:xfrm>
              <a:off x="7794459" y="3551002"/>
              <a:ext cx="540846" cy="312343"/>
            </a:xfrm>
            <a:custGeom>
              <a:avLst/>
              <a:gdLst/>
              <a:ahLst/>
              <a:cxnLst/>
              <a:rect l="l" t="t" r="r" b="b"/>
              <a:pathLst>
                <a:path w="676058" h="390429" extrusionOk="0">
                  <a:moveTo>
                    <a:pt x="625735" y="92488"/>
                  </a:moveTo>
                  <a:cubicBezTo>
                    <a:pt x="610904" y="78943"/>
                    <a:pt x="594607" y="67094"/>
                    <a:pt x="577157" y="57150"/>
                  </a:cubicBezTo>
                  <a:cubicBezTo>
                    <a:pt x="445236" y="-19050"/>
                    <a:pt x="230733" y="-19050"/>
                    <a:pt x="98907" y="57150"/>
                  </a:cubicBezTo>
                  <a:cubicBezTo>
                    <a:pt x="78543" y="68666"/>
                    <a:pt x="59826" y="82896"/>
                    <a:pt x="43281" y="99441"/>
                  </a:cubicBezTo>
                  <a:cubicBezTo>
                    <a:pt x="-29204" y="173831"/>
                    <a:pt x="-10630" y="270034"/>
                    <a:pt x="98907" y="333280"/>
                  </a:cubicBezTo>
                  <a:cubicBezTo>
                    <a:pt x="230733" y="409480"/>
                    <a:pt x="445331" y="409480"/>
                    <a:pt x="577157" y="333280"/>
                  </a:cubicBezTo>
                  <a:cubicBezTo>
                    <a:pt x="690124" y="268033"/>
                    <a:pt x="706316" y="167735"/>
                    <a:pt x="625735" y="92488"/>
                  </a:cubicBezTo>
                  <a:close/>
                  <a:moveTo>
                    <a:pt x="535152" y="308610"/>
                  </a:moveTo>
                  <a:cubicBezTo>
                    <a:pt x="426472" y="371380"/>
                    <a:pt x="249402" y="371380"/>
                    <a:pt x="141008" y="308610"/>
                  </a:cubicBezTo>
                  <a:cubicBezTo>
                    <a:pt x="64808" y="264605"/>
                    <a:pt x="41948" y="201168"/>
                    <a:pt x="72713" y="145542"/>
                  </a:cubicBezTo>
                  <a:cubicBezTo>
                    <a:pt x="89277" y="118310"/>
                    <a:pt x="112871" y="96031"/>
                    <a:pt x="141008" y="81058"/>
                  </a:cubicBezTo>
                  <a:cubicBezTo>
                    <a:pt x="249688" y="18383"/>
                    <a:pt x="426758" y="18383"/>
                    <a:pt x="535152" y="81058"/>
                  </a:cubicBezTo>
                  <a:cubicBezTo>
                    <a:pt x="563260" y="96002"/>
                    <a:pt x="586797" y="118291"/>
                    <a:pt x="603256" y="145542"/>
                  </a:cubicBezTo>
                  <a:lnTo>
                    <a:pt x="603256" y="145542"/>
                  </a:lnTo>
                  <a:cubicBezTo>
                    <a:pt x="634117" y="201549"/>
                    <a:pt x="611352" y="264890"/>
                    <a:pt x="535152" y="30861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7" name="Google Shape;647;p20"/>
            <p:cNvSpPr/>
            <p:nvPr/>
          </p:nvSpPr>
          <p:spPr>
            <a:xfrm>
              <a:off x="7824798" y="3491907"/>
              <a:ext cx="470058" cy="181410"/>
            </a:xfrm>
            <a:custGeom>
              <a:avLst/>
              <a:gdLst/>
              <a:ahLst/>
              <a:cxnLst/>
              <a:rect l="l" t="t" r="r" b="b"/>
              <a:pathLst>
                <a:path w="587572" h="226763" extrusionOk="0">
                  <a:moveTo>
                    <a:pt x="565309" y="219837"/>
                  </a:moveTo>
                  <a:lnTo>
                    <a:pt x="565309" y="219837"/>
                  </a:lnTo>
                  <a:cubicBezTo>
                    <a:pt x="548849" y="192586"/>
                    <a:pt x="525313" y="170297"/>
                    <a:pt x="497205" y="155353"/>
                  </a:cubicBezTo>
                  <a:cubicBezTo>
                    <a:pt x="388525" y="92678"/>
                    <a:pt x="211455" y="92678"/>
                    <a:pt x="103061" y="155353"/>
                  </a:cubicBezTo>
                  <a:cubicBezTo>
                    <a:pt x="74924" y="170326"/>
                    <a:pt x="51330" y="192605"/>
                    <a:pt x="34766" y="219837"/>
                  </a:cubicBezTo>
                  <a:lnTo>
                    <a:pt x="5334" y="172974"/>
                  </a:lnTo>
                  <a:lnTo>
                    <a:pt x="0" y="164497"/>
                  </a:lnTo>
                  <a:lnTo>
                    <a:pt x="38100" y="73533"/>
                  </a:lnTo>
                  <a:lnTo>
                    <a:pt x="170402" y="0"/>
                  </a:lnTo>
                  <a:lnTo>
                    <a:pt x="416719" y="4286"/>
                  </a:lnTo>
                  <a:lnTo>
                    <a:pt x="584073" y="103537"/>
                  </a:lnTo>
                  <a:cubicBezTo>
                    <a:pt x="584073" y="103537"/>
                    <a:pt x="587121" y="134969"/>
                    <a:pt x="587502" y="166021"/>
                  </a:cubicBezTo>
                  <a:cubicBezTo>
                    <a:pt x="588169" y="204883"/>
                    <a:pt x="584359" y="242697"/>
                    <a:pt x="565309" y="219837"/>
                  </a:cubicBez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8" name="Google Shape;648;p20"/>
            <p:cNvSpPr/>
            <p:nvPr/>
          </p:nvSpPr>
          <p:spPr>
            <a:xfrm>
              <a:off x="7794490" y="3623727"/>
              <a:ext cx="41071" cy="82677"/>
            </a:xfrm>
            <a:custGeom>
              <a:avLst/>
              <a:gdLst/>
              <a:ahLst/>
              <a:cxnLst/>
              <a:rect l="l" t="t" r="r" b="b"/>
              <a:pathLst>
                <a:path w="51339" h="103346" extrusionOk="0">
                  <a:moveTo>
                    <a:pt x="0" y="103346"/>
                  </a:moveTo>
                  <a:lnTo>
                    <a:pt x="95" y="0"/>
                  </a:lnTo>
                  <a:lnTo>
                    <a:pt x="51340" y="86773"/>
                  </a:lnTo>
                  <a:lnTo>
                    <a:pt x="0" y="103346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9" name="Google Shape;649;p20"/>
            <p:cNvSpPr/>
            <p:nvPr/>
          </p:nvSpPr>
          <p:spPr>
            <a:xfrm>
              <a:off x="8298847" y="3624184"/>
              <a:ext cx="36118" cy="82219"/>
            </a:xfrm>
            <a:custGeom>
              <a:avLst/>
              <a:gdLst/>
              <a:ahLst/>
              <a:cxnLst/>
              <a:rect l="l" t="t" r="r" b="b"/>
              <a:pathLst>
                <a:path w="45148" h="102774" extrusionOk="0">
                  <a:moveTo>
                    <a:pt x="45148" y="102775"/>
                  </a:moveTo>
                  <a:lnTo>
                    <a:pt x="45148" y="0"/>
                  </a:lnTo>
                  <a:lnTo>
                    <a:pt x="0" y="51149"/>
                  </a:lnTo>
                  <a:lnTo>
                    <a:pt x="45148" y="102775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0" name="Google Shape;650;p20"/>
            <p:cNvSpPr/>
            <p:nvPr/>
          </p:nvSpPr>
          <p:spPr>
            <a:xfrm>
              <a:off x="7842237" y="3535238"/>
              <a:ext cx="450190" cy="259842"/>
            </a:xfrm>
            <a:custGeom>
              <a:avLst/>
              <a:gdLst/>
              <a:ahLst/>
              <a:cxnLst/>
              <a:rect l="l" t="t" r="r" b="b"/>
              <a:pathLst>
                <a:path w="562737" h="324802" extrusionOk="0">
                  <a:moveTo>
                    <a:pt x="562737" y="162401"/>
                  </a:moveTo>
                  <a:cubicBezTo>
                    <a:pt x="562737" y="252093"/>
                    <a:pt x="436764" y="324802"/>
                    <a:pt x="281368" y="324802"/>
                  </a:cubicBezTo>
                  <a:cubicBezTo>
                    <a:pt x="125973" y="324802"/>
                    <a:pt x="0" y="252093"/>
                    <a:pt x="0" y="162401"/>
                  </a:cubicBezTo>
                  <a:cubicBezTo>
                    <a:pt x="0" y="72710"/>
                    <a:pt x="125973" y="0"/>
                    <a:pt x="281368" y="0"/>
                  </a:cubicBezTo>
                  <a:cubicBezTo>
                    <a:pt x="436764" y="0"/>
                    <a:pt x="562737" y="72710"/>
                    <a:pt x="562737" y="162401"/>
                  </a:cubicBez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1" name="Google Shape;651;p20"/>
            <p:cNvSpPr/>
            <p:nvPr/>
          </p:nvSpPr>
          <p:spPr>
            <a:xfrm>
              <a:off x="7815050" y="3673683"/>
              <a:ext cx="491790" cy="176435"/>
            </a:xfrm>
            <a:custGeom>
              <a:avLst/>
              <a:gdLst/>
              <a:ahLst/>
              <a:cxnLst/>
              <a:rect l="l" t="t" r="r" b="b"/>
              <a:pathLst>
                <a:path w="614737" h="220544" extrusionOk="0">
                  <a:moveTo>
                    <a:pt x="0" y="58293"/>
                  </a:moveTo>
                  <a:cubicBezTo>
                    <a:pt x="0" y="58293"/>
                    <a:pt x="43339" y="228981"/>
                    <a:pt x="366522" y="220218"/>
                  </a:cubicBezTo>
                  <a:cubicBezTo>
                    <a:pt x="590836" y="220218"/>
                    <a:pt x="619506" y="27432"/>
                    <a:pt x="614172" y="0"/>
                  </a:cubicBezTo>
                  <a:cubicBezTo>
                    <a:pt x="567595" y="64189"/>
                    <a:pt x="495062" y="104556"/>
                    <a:pt x="415957" y="110300"/>
                  </a:cubicBezTo>
                  <a:cubicBezTo>
                    <a:pt x="279463" y="122206"/>
                    <a:pt x="178689" y="120682"/>
                    <a:pt x="124778" y="94583"/>
                  </a:cubicBezTo>
                  <a:cubicBezTo>
                    <a:pt x="70866" y="68485"/>
                    <a:pt x="95" y="0"/>
                    <a:pt x="95" y="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2" name="Google Shape;652;p20"/>
            <p:cNvSpPr/>
            <p:nvPr/>
          </p:nvSpPr>
          <p:spPr>
            <a:xfrm>
              <a:off x="7794490" y="3472184"/>
              <a:ext cx="540791" cy="312391"/>
            </a:xfrm>
            <a:custGeom>
              <a:avLst/>
              <a:gdLst/>
              <a:ahLst/>
              <a:cxnLst/>
              <a:rect l="l" t="t" r="r" b="b"/>
              <a:pathLst>
                <a:path w="675989" h="390489" extrusionOk="0">
                  <a:moveTo>
                    <a:pt x="98869" y="333375"/>
                  </a:moveTo>
                  <a:cubicBezTo>
                    <a:pt x="-32956" y="257175"/>
                    <a:pt x="-32956" y="133350"/>
                    <a:pt x="98869" y="57150"/>
                  </a:cubicBezTo>
                  <a:cubicBezTo>
                    <a:pt x="230695" y="-19050"/>
                    <a:pt x="445294" y="-19050"/>
                    <a:pt x="577120" y="57150"/>
                  </a:cubicBezTo>
                  <a:cubicBezTo>
                    <a:pt x="708946" y="133350"/>
                    <a:pt x="708946" y="257175"/>
                    <a:pt x="577120" y="333375"/>
                  </a:cubicBezTo>
                  <a:cubicBezTo>
                    <a:pt x="445294" y="409575"/>
                    <a:pt x="230695" y="409480"/>
                    <a:pt x="98869" y="333375"/>
                  </a:cubicBezTo>
                  <a:close/>
                  <a:moveTo>
                    <a:pt x="535019" y="81534"/>
                  </a:moveTo>
                  <a:cubicBezTo>
                    <a:pt x="426339" y="18860"/>
                    <a:pt x="249269" y="18764"/>
                    <a:pt x="140970" y="81534"/>
                  </a:cubicBezTo>
                  <a:cubicBezTo>
                    <a:pt x="32671" y="144304"/>
                    <a:pt x="32290" y="246316"/>
                    <a:pt x="140970" y="309086"/>
                  </a:cubicBezTo>
                  <a:cubicBezTo>
                    <a:pt x="249650" y="371856"/>
                    <a:pt x="426720" y="371856"/>
                    <a:pt x="535019" y="309086"/>
                  </a:cubicBezTo>
                  <a:cubicBezTo>
                    <a:pt x="643319" y="246316"/>
                    <a:pt x="644176" y="144304"/>
                    <a:pt x="535019" y="81534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3" name="Google Shape;653;p20"/>
            <p:cNvSpPr/>
            <p:nvPr/>
          </p:nvSpPr>
          <p:spPr>
            <a:xfrm rot="-1800688">
              <a:off x="7461681" y="3958751"/>
              <a:ext cx="59415" cy="102834"/>
            </a:xfrm>
            <a:custGeom>
              <a:avLst/>
              <a:gdLst/>
              <a:ahLst/>
              <a:cxnLst/>
              <a:rect l="l" t="t" r="r" b="b"/>
              <a:pathLst>
                <a:path w="74294" h="128587" extrusionOk="0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4" name="Google Shape;654;p20"/>
            <p:cNvSpPr/>
            <p:nvPr/>
          </p:nvSpPr>
          <p:spPr>
            <a:xfrm>
              <a:off x="7752377" y="3752957"/>
              <a:ext cx="148970" cy="86030"/>
            </a:xfrm>
            <a:custGeom>
              <a:avLst/>
              <a:gdLst/>
              <a:ahLst/>
              <a:cxnLst/>
              <a:rect l="l" t="t" r="r" b="b"/>
              <a:pathLst>
                <a:path w="186213" h="107537" extrusionOk="0">
                  <a:moveTo>
                    <a:pt x="186214" y="25337"/>
                  </a:moveTo>
                  <a:lnTo>
                    <a:pt x="43910" y="107537"/>
                  </a:lnTo>
                  <a:lnTo>
                    <a:pt x="0" y="82105"/>
                  </a:lnTo>
                  <a:lnTo>
                    <a:pt x="142304" y="0"/>
                  </a:lnTo>
                  <a:lnTo>
                    <a:pt x="186214" y="2533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5" name="Google Shape;655;p20"/>
            <p:cNvSpPr/>
            <p:nvPr/>
          </p:nvSpPr>
          <p:spPr>
            <a:xfrm>
              <a:off x="7787483" y="3773138"/>
              <a:ext cx="113842" cy="106298"/>
            </a:xfrm>
            <a:custGeom>
              <a:avLst/>
              <a:gdLst/>
              <a:ahLst/>
              <a:cxnLst/>
              <a:rect l="l" t="t" r="r" b="b"/>
              <a:pathLst>
                <a:path w="142303" h="132873" extrusionOk="0">
                  <a:moveTo>
                    <a:pt x="142304" y="50768"/>
                  </a:moveTo>
                  <a:lnTo>
                    <a:pt x="0" y="132874"/>
                  </a:lnTo>
                  <a:lnTo>
                    <a:pt x="0" y="82201"/>
                  </a:lnTo>
                  <a:lnTo>
                    <a:pt x="142304" y="0"/>
                  </a:lnTo>
                  <a:lnTo>
                    <a:pt x="142304" y="50768"/>
                  </a:ln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6" name="Google Shape;656;p20"/>
            <p:cNvSpPr/>
            <p:nvPr/>
          </p:nvSpPr>
          <p:spPr>
            <a:xfrm>
              <a:off x="7465892" y="3799784"/>
              <a:ext cx="345033" cy="254286"/>
            </a:xfrm>
            <a:custGeom>
              <a:avLst/>
              <a:gdLst/>
              <a:ahLst/>
              <a:cxnLst/>
              <a:rect l="l" t="t" r="r" b="b"/>
              <a:pathLst>
                <a:path w="431291" h="317858" extrusionOk="0">
                  <a:moveTo>
                    <a:pt x="431292" y="84877"/>
                  </a:moveTo>
                  <a:cubicBezTo>
                    <a:pt x="429558" y="52883"/>
                    <a:pt x="412680" y="23631"/>
                    <a:pt x="385858" y="6106"/>
                  </a:cubicBezTo>
                  <a:cubicBezTo>
                    <a:pt x="376637" y="-562"/>
                    <a:pt x="364579" y="-1867"/>
                    <a:pt x="354139" y="2676"/>
                  </a:cubicBezTo>
                  <a:lnTo>
                    <a:pt x="354139" y="2676"/>
                  </a:lnTo>
                  <a:lnTo>
                    <a:pt x="0" y="206988"/>
                  </a:lnTo>
                  <a:lnTo>
                    <a:pt x="64579" y="317859"/>
                  </a:lnTo>
                  <a:lnTo>
                    <a:pt x="414338" y="115929"/>
                  </a:lnTo>
                  <a:cubicBezTo>
                    <a:pt x="424720" y="112214"/>
                    <a:pt x="431292" y="101356"/>
                    <a:pt x="431292" y="84877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7" name="Google Shape;657;p20"/>
            <p:cNvSpPr/>
            <p:nvPr/>
          </p:nvSpPr>
          <p:spPr>
            <a:xfrm rot="-1800688">
              <a:off x="7461681" y="3958751"/>
              <a:ext cx="59415" cy="102834"/>
            </a:xfrm>
            <a:custGeom>
              <a:avLst/>
              <a:gdLst/>
              <a:ahLst/>
              <a:cxnLst/>
              <a:rect l="l" t="t" r="r" b="b"/>
              <a:pathLst>
                <a:path w="74294" h="128587" extrusionOk="0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rgbClr val="DD990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58" name="Google Shape;658;p20"/>
          <p:cNvSpPr txBox="1"/>
          <p:nvPr/>
        </p:nvSpPr>
        <p:spPr>
          <a:xfrm flipH="1">
            <a:off x="427875" y="2059938"/>
            <a:ext cx="5553300" cy="13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Saira Semi Condensed"/>
              <a:buChar char="■"/>
            </a:pPr>
            <a:r>
              <a:rPr lang="en" sz="1600">
                <a:latin typeface="Saira Semi Condensed"/>
                <a:ea typeface="Saira Semi Condensed"/>
                <a:cs typeface="Saira Semi Condensed"/>
                <a:sym typeface="Saira Semi Condensed"/>
              </a:rPr>
              <a:t>Fast query response.</a:t>
            </a:r>
            <a:endParaRPr sz="1600"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Barlow Light"/>
              <a:ea typeface="Barlow Light"/>
              <a:cs typeface="Barlow Light"/>
              <a:sym typeface="Barlow Light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Barlow Light"/>
              <a:buChar char="■"/>
            </a:pPr>
            <a:r>
              <a:rPr lang="en" sz="1600">
                <a:latin typeface="Saira Semi Condensed"/>
                <a:ea typeface="Saira Semi Condensed"/>
                <a:cs typeface="Saira Semi Condensed"/>
                <a:sym typeface="Saira Semi Condensed"/>
              </a:rPr>
              <a:t>Document-Oriented database (NoSQL).</a:t>
            </a:r>
            <a:endParaRPr sz="1600"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Saira Semi Condensed"/>
              <a:buChar char="■"/>
            </a:pPr>
            <a:r>
              <a:rPr lang="en" sz="1600">
                <a:latin typeface="Saira Semi Condensed"/>
                <a:ea typeface="Saira Semi Condensed"/>
                <a:cs typeface="Saira Semi Condensed"/>
                <a:sym typeface="Saira Semi Condensed"/>
              </a:rPr>
              <a:t>More scalability &amp; flexibility.</a:t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pic>
        <p:nvPicPr>
          <p:cNvPr id="659" name="Google Shape;65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5537" y="1481762"/>
            <a:ext cx="655913" cy="437275"/>
          </a:xfrm>
          <a:prstGeom prst="rect">
            <a:avLst/>
          </a:prstGeom>
          <a:noFill/>
          <a:ln>
            <a:noFill/>
          </a:ln>
        </p:spPr>
      </p:pic>
      <p:sp>
        <p:nvSpPr>
          <p:cNvPr id="660" name="Google Shape;660;p20"/>
          <p:cNvSpPr/>
          <p:nvPr/>
        </p:nvSpPr>
        <p:spPr>
          <a:xfrm>
            <a:off x="512883" y="3506525"/>
            <a:ext cx="4952400" cy="513300"/>
          </a:xfrm>
          <a:prstGeom prst="round2DiagRect">
            <a:avLst>
              <a:gd name="adj1" fmla="val 0"/>
              <a:gd name="adj2" fmla="val 17764"/>
            </a:avLst>
          </a:prstGeom>
          <a:solidFill>
            <a:srgbClr val="BC98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Saira SemiCondensed Medium"/>
                <a:ea typeface="Saira SemiCondensed Medium"/>
                <a:cs typeface="Saira SemiCondensed Medium"/>
                <a:sym typeface="Saira SemiCondensed Medium"/>
              </a:rPr>
              <a:t>Firebase</a:t>
            </a:r>
            <a:endParaRPr sz="18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pic>
        <p:nvPicPr>
          <p:cNvPr id="661" name="Google Shape;661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68564" y="3548224"/>
            <a:ext cx="429900" cy="4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662" name="Google Shape;662;p20"/>
          <p:cNvSpPr txBox="1"/>
          <p:nvPr/>
        </p:nvSpPr>
        <p:spPr>
          <a:xfrm flipH="1">
            <a:off x="512825" y="4080988"/>
            <a:ext cx="55533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Saira Semi Condensed"/>
              <a:buChar char="■"/>
            </a:pPr>
            <a:r>
              <a:rPr lang="en" sz="1600">
                <a:latin typeface="Saira Semi Condensed"/>
                <a:ea typeface="Saira Semi Condensed"/>
                <a:cs typeface="Saira Semi Condensed"/>
                <a:sym typeface="Saira Semi Condensed"/>
              </a:rPr>
              <a:t>Real-time database.</a:t>
            </a:r>
            <a:endParaRPr sz="1600"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Saira Semi Condensed"/>
              <a:ea typeface="Saira Semi Condensed"/>
              <a:cs typeface="Saira Semi Condensed"/>
              <a:sym typeface="Saira Semi Condensed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Saira Semi Condensed"/>
              <a:buChar char="■"/>
            </a:pPr>
            <a:r>
              <a:rPr lang="en" sz="1600">
                <a:latin typeface="Saira Semi Condensed"/>
                <a:ea typeface="Saira Semi Condensed"/>
                <a:cs typeface="Saira Semi Condensed"/>
                <a:sym typeface="Saira Semi Condensed"/>
              </a:rPr>
              <a:t>Cloud messaging.</a:t>
            </a:r>
            <a:endParaRPr sz="1600"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oler template">
  <a:themeElements>
    <a:clrScheme name="Custom 347">
      <a:dk1>
        <a:srgbClr val="3A3F50"/>
      </a:dk1>
      <a:lt1>
        <a:srgbClr val="98A988"/>
      </a:lt1>
      <a:dk2>
        <a:srgbClr val="757B89"/>
      </a:dk2>
      <a:lt2>
        <a:srgbClr val="E9EAF2"/>
      </a:lt2>
      <a:accent1>
        <a:srgbClr val="00B5DD"/>
      </a:accent1>
      <a:accent2>
        <a:srgbClr val="007BB9"/>
      </a:accent2>
      <a:accent3>
        <a:srgbClr val="8C50FF"/>
      </a:accent3>
      <a:accent4>
        <a:srgbClr val="FF4D4D"/>
      </a:accent4>
      <a:accent5>
        <a:srgbClr val="F9CB07"/>
      </a:accent5>
      <a:accent6>
        <a:srgbClr val="A6CE28"/>
      </a:accent6>
      <a:hlink>
        <a:srgbClr val="007BB9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388</Words>
  <Application>Microsoft Office PowerPoint</Application>
  <PresentationFormat>On-screen Show (16:9)</PresentationFormat>
  <Paragraphs>108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Arial</vt:lpstr>
      <vt:lpstr>Saira SemiCondensed Medium</vt:lpstr>
      <vt:lpstr>Saira SemiCondensed Light</vt:lpstr>
      <vt:lpstr>Arima Madurai ExtraBold</vt:lpstr>
      <vt:lpstr>Arima Madurai</vt:lpstr>
      <vt:lpstr>Saira Semi Condensed</vt:lpstr>
      <vt:lpstr>Calibri</vt:lpstr>
      <vt:lpstr>Raleway SemiBold</vt:lpstr>
      <vt:lpstr>Barlow Light</vt:lpstr>
      <vt:lpstr>Raleway</vt:lpstr>
      <vt:lpstr>Arima Madurai Medium</vt:lpstr>
      <vt:lpstr>Gaoler template</vt:lpstr>
      <vt:lpstr>KANRI</vt:lpstr>
      <vt:lpstr>Outline</vt:lpstr>
      <vt:lpstr>What is KANRI?</vt:lpstr>
      <vt:lpstr>Why KANRI?</vt:lpstr>
      <vt:lpstr>Features</vt:lpstr>
      <vt:lpstr>What is KANRI built on? </vt:lpstr>
      <vt:lpstr>Why these techniques? </vt:lpstr>
      <vt:lpstr>Why these techniques? </vt:lpstr>
      <vt:lpstr>Why these techniques? </vt:lpstr>
      <vt:lpstr>KANRI Contents </vt:lpstr>
      <vt:lpstr>Similar tools </vt:lpstr>
      <vt:lpstr>Future work 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KANRI</dc:title>
  <cp:lastModifiedBy>yacoubmaya123@gmail.com</cp:lastModifiedBy>
  <cp:revision>1</cp:revision>
  <dcterms:modified xsi:type="dcterms:W3CDTF">2022-05-24T15:29:45Z</dcterms:modified>
</cp:coreProperties>
</file>