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5DBE9-020C-49F9-B6C1-65CEBAA6B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6833" y="2199271"/>
            <a:ext cx="8361229" cy="2098226"/>
          </a:xfrm>
        </p:spPr>
        <p:txBody>
          <a:bodyPr/>
          <a:lstStyle/>
          <a:p>
            <a:pPr algn="ctr"/>
            <a:r>
              <a:rPr lang="en-US" sz="8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Online Statistics</a:t>
            </a:r>
            <a:endParaRPr lang="en-GB" sz="8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F7017A3-0674-457B-A061-CA39CD267DB9}"/>
              </a:ext>
            </a:extLst>
          </p:cNvPr>
          <p:cNvSpPr txBox="1">
            <a:spLocks/>
          </p:cNvSpPr>
          <p:nvPr/>
        </p:nvSpPr>
        <p:spPr>
          <a:xfrm>
            <a:off x="1789233" y="2351671"/>
            <a:ext cx="8361229" cy="20982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545DB9-C641-471D-A429-B41ED1760F74}"/>
              </a:ext>
            </a:extLst>
          </p:cNvPr>
          <p:cNvSpPr txBox="1"/>
          <p:nvPr/>
        </p:nvSpPr>
        <p:spPr>
          <a:xfrm>
            <a:off x="1884959" y="4460316"/>
            <a:ext cx="92564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Submitted by: </a:t>
            </a:r>
            <a:r>
              <a:rPr lang="en-US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Ibraheem</a:t>
            </a:r>
            <a:r>
              <a:rPr lang="en-US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Zablah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, </a:t>
            </a:r>
            <a:r>
              <a:rPr lang="en-US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Menna </a:t>
            </a:r>
            <a:r>
              <a:rPr lang="en-US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Nasralla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, </a:t>
            </a:r>
            <a:r>
              <a:rPr lang="en-US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Hala</a:t>
            </a:r>
            <a:r>
              <a:rPr lang="en-US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Adnan </a:t>
            </a:r>
            <a:endParaRPr lang="en-GB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endParaRPr lang="en-GB" sz="1800" b="1" dirty="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597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5B3BE-316F-4238-8C24-5AB9BE0A0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7200" dirty="0"/>
              <a:t>Introduction</a:t>
            </a:r>
            <a:r>
              <a:rPr lang="en-GB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66B28-EA20-4A7A-8333-1FF94B6AB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Central Bureau of Statistics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need 70,000 employs  when do the data collection and population census,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Central Bureau of Statistics Train 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employs to how collect data, then employs go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 do there job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Training and job that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one by employs take a lot of time and money.</a:t>
            </a: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Now, in light of the Corona pandemic,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Central Bureau of Statistics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can’t collect data 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collection and population census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ar-SA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and technology development</a:t>
            </a:r>
            <a:r>
              <a:rPr lang="ar-SA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are used by almost people. </a:t>
            </a: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o, we built real system to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collect data 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collection and population census.</a:t>
            </a:r>
          </a:p>
        </p:txBody>
      </p:sp>
    </p:spTree>
    <p:extLst>
      <p:ext uri="{BB962C8B-B14F-4D97-AF65-F5344CB8AC3E}">
        <p14:creationId xmlns:p14="http://schemas.microsoft.com/office/powerpoint/2010/main" val="3012013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043B3-2DF0-4A1F-A482-6478723F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Interviews: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C7436-E1B6-422D-AA9A-7777AC278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>
                <a:cs typeface="Arial" panose="020B0604020202020204" pitchFamily="34" charset="0"/>
              </a:rPr>
              <a:t>We have several meeting with </a:t>
            </a:r>
            <a:r>
              <a:rPr lang="en-US" sz="3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Central Bureau of Statistics to </a:t>
            </a:r>
            <a:r>
              <a:rPr lang="en-US" sz="3600" dirty="0">
                <a:ea typeface="Calibri" panose="020F0502020204030204" pitchFamily="34" charset="0"/>
                <a:cs typeface="Arial" panose="020B0604020202020204" pitchFamily="34" charset="0"/>
              </a:rPr>
              <a:t>understand and know how they </a:t>
            </a:r>
            <a:r>
              <a:rPr lang="en-GB" sz="3600" dirty="0">
                <a:ea typeface="Calibri" panose="020F0502020204030204" pitchFamily="34" charset="0"/>
                <a:cs typeface="Arial" panose="020B0604020202020204" pitchFamily="34" charset="0"/>
              </a:rPr>
              <a:t>collect data and how to analyses it.</a:t>
            </a:r>
          </a:p>
          <a:p>
            <a:r>
              <a:rPr lang="en-GB" sz="3600" dirty="0">
                <a:cs typeface="Arial" panose="020B0604020202020204" pitchFamily="34" charset="0"/>
              </a:rPr>
              <a:t>And thy show us forms they use to collect data.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40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24016-F977-4456-9AC9-C51ECA1CF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gathering and analyses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979BA-8793-4B94-98F3-D794E8333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How we analyses the forms.</a:t>
            </a:r>
          </a:p>
          <a:p>
            <a:r>
              <a:rPr lang="en-GB" sz="4000" dirty="0"/>
              <a:t>And how we collect data.</a:t>
            </a:r>
          </a:p>
        </p:txBody>
      </p:sp>
    </p:spTree>
    <p:extLst>
      <p:ext uri="{BB962C8B-B14F-4D97-AF65-F5344CB8AC3E}">
        <p14:creationId xmlns:p14="http://schemas.microsoft.com/office/powerpoint/2010/main" val="4062543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E76D7-3367-4CF6-A767-F05BA62D1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analyses.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93DC6-7056-443E-A974-77301E06C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/>
              <a:t>Now, we analyses the system, based on what </a:t>
            </a:r>
            <a:r>
              <a:rPr lang="en-US" sz="3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requirement we have from interviews  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8911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D2E97-6C56-415D-A506-19D6EF533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9EEAD-20F2-4128-85F1-BEDC34E85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97326"/>
            <a:ext cx="9601200" cy="35814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system work just inside Palestine.</a:t>
            </a:r>
          </a:p>
          <a:p>
            <a:r>
              <a:rPr lang="en-GB" dirty="0"/>
              <a:t>One person if family register in system.</a:t>
            </a:r>
          </a:p>
          <a:p>
            <a:r>
              <a:rPr lang="en-GB" dirty="0"/>
              <a:t>The registration in specific period of time for each city.</a:t>
            </a:r>
          </a:p>
          <a:p>
            <a:r>
              <a:rPr lang="en-GB" dirty="0"/>
              <a:t>Registration in just Arabic language.</a:t>
            </a:r>
          </a:p>
          <a:p>
            <a:r>
              <a:rPr lang="en-GB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Temporary employees</a:t>
            </a:r>
            <a:r>
              <a:rPr lang="en-GB" dirty="0"/>
              <a:t> can see the citizens that didn’t register and download the table as Excel file.</a:t>
            </a:r>
          </a:p>
          <a:p>
            <a:r>
              <a:rPr lang="en-GB" dirty="0"/>
              <a:t>Can have backup for database.</a:t>
            </a:r>
          </a:p>
          <a:p>
            <a:r>
              <a:rPr lang="en-GB" dirty="0"/>
              <a:t>Dynamic charts.</a:t>
            </a:r>
          </a:p>
          <a:p>
            <a:r>
              <a:rPr lang="en-GB"/>
              <a:t>Confirm E-mail.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349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BE3B201-BF99-4AA8-B91D-EDC83F5C1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581400"/>
          </a:xfrm>
        </p:spPr>
        <p:txBody>
          <a:bodyPr/>
          <a:lstStyle/>
          <a:p>
            <a:r>
              <a:rPr lang="en-US" dirty="0"/>
              <a:t>Voice recording instead of typing for those who are unable to write.</a:t>
            </a:r>
          </a:p>
          <a:p>
            <a:r>
              <a:rPr lang="en-US" dirty="0"/>
              <a:t>Citizen hearing every field as audio instead of reading.</a:t>
            </a:r>
          </a:p>
          <a:p>
            <a:r>
              <a:rPr lang="en-US" dirty="0"/>
              <a:t>Develop as mobile application and connect it with out website.</a:t>
            </a:r>
          </a:p>
          <a:p>
            <a:r>
              <a:rPr lang="en-US" dirty="0"/>
              <a:t>Develop add other features that can help user more.</a:t>
            </a:r>
          </a:p>
          <a:p>
            <a:r>
              <a:rPr lang="en-US" dirty="0"/>
              <a:t>We are attended to send SMS message to user who didn’t complete form. Rather than notify him/her in the website.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DBF7B4-8228-4538-9CC6-F54A7D4C5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pPr algn="l"/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60652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A249E-1ADE-4E64-9FF9-2D2D7B8A8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71700"/>
            <a:ext cx="9601200" cy="3581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400" b="1" dirty="0"/>
              <a:t>Programming Language</a:t>
            </a:r>
          </a:p>
          <a:p>
            <a:r>
              <a:rPr lang="en-US" dirty="0"/>
              <a:t>PHP </a:t>
            </a:r>
          </a:p>
          <a:p>
            <a:r>
              <a:rPr lang="en-US" dirty="0"/>
              <a:t>Laravel Framework</a:t>
            </a:r>
          </a:p>
          <a:p>
            <a:r>
              <a:rPr lang="en-US" dirty="0"/>
              <a:t>Bootstrap Framework.</a:t>
            </a:r>
          </a:p>
          <a:p>
            <a:r>
              <a:rPr lang="en-US" dirty="0"/>
              <a:t>Html</a:t>
            </a:r>
          </a:p>
          <a:p>
            <a:r>
              <a:rPr lang="en-US" dirty="0" err="1"/>
              <a:t>Css</a:t>
            </a:r>
            <a:endParaRPr lang="en-US" dirty="0"/>
          </a:p>
          <a:p>
            <a:r>
              <a:rPr lang="en-US" dirty="0" err="1"/>
              <a:t>js</a:t>
            </a:r>
            <a:endParaRPr lang="en-US" dirty="0"/>
          </a:p>
          <a:p>
            <a:pPr marL="0" indent="0">
              <a:buNone/>
            </a:pPr>
            <a:r>
              <a:rPr lang="en-US" sz="2200" b="1" dirty="0"/>
              <a:t>Tools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Visual studio code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File zilla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xampp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00A5B10-67DF-46A1-94DE-94B8F837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pPr algn="l"/>
            <a:r>
              <a:rPr lang="en-US" dirty="0"/>
              <a:t>Programming Language and tools</a:t>
            </a:r>
          </a:p>
        </p:txBody>
      </p:sp>
    </p:spTree>
    <p:extLst>
      <p:ext uri="{BB962C8B-B14F-4D97-AF65-F5344CB8AC3E}">
        <p14:creationId xmlns:p14="http://schemas.microsoft.com/office/powerpoint/2010/main" val="2305182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C63BF-4355-4048-B86F-3641FE0F7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374" y="2590800"/>
            <a:ext cx="9601200" cy="3581400"/>
          </a:xfrm>
        </p:spPr>
        <p:txBody>
          <a:bodyPr/>
          <a:lstStyle/>
          <a:p>
            <a:pPr marL="0" indent="0">
              <a:buNone/>
            </a:pPr>
            <a:r>
              <a:rPr lang="en-GB" sz="5400" dirty="0"/>
              <a:t>Any Questions!!</a:t>
            </a:r>
          </a:p>
          <a:p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9E3B43F-1D37-4B9B-BC90-45C7939AF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441174"/>
            <a:ext cx="9601200" cy="844826"/>
          </a:xfrm>
        </p:spPr>
        <p:txBody>
          <a:bodyPr/>
          <a:lstStyle/>
          <a:p>
            <a:pPr algn="l"/>
            <a:r>
              <a:rPr lang="en-US" dirty="0"/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64552407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{4295787C-144D-4E7D-AADB-26F4712E17B2}tf10001105</Template>
  <TotalTime>6510</TotalTime>
  <Words>342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Franklin Gothic Book</vt:lpstr>
      <vt:lpstr>Times New Roman</vt:lpstr>
      <vt:lpstr>Wingdings</vt:lpstr>
      <vt:lpstr>Crop</vt:lpstr>
      <vt:lpstr>Online Statistics</vt:lpstr>
      <vt:lpstr>Introduction:</vt:lpstr>
      <vt:lpstr>Interviews: </vt:lpstr>
      <vt:lpstr>Data gathering and analyses </vt:lpstr>
      <vt:lpstr>System analyses.</vt:lpstr>
      <vt:lpstr>Features</vt:lpstr>
      <vt:lpstr>Future Work</vt:lpstr>
      <vt:lpstr>Programming Language and tools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Statistics</dc:title>
  <dc:creator>menna malek</dc:creator>
  <cp:lastModifiedBy>user</cp:lastModifiedBy>
  <cp:revision>23</cp:revision>
  <dcterms:created xsi:type="dcterms:W3CDTF">2021-06-03T08:59:54Z</dcterms:created>
  <dcterms:modified xsi:type="dcterms:W3CDTF">2021-08-23T07:45:35Z</dcterms:modified>
</cp:coreProperties>
</file>