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2.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3.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9" r:id="rId2"/>
    <p:sldMasterId id="2147483777" r:id="rId3"/>
    <p:sldMasterId id="2147483816" r:id="rId4"/>
  </p:sldMasterIdLst>
  <p:notesMasterIdLst>
    <p:notesMasterId r:id="rId46"/>
  </p:notesMasterIdLst>
  <p:sldIdLst>
    <p:sldId id="364" r:id="rId5"/>
    <p:sldId id="365" r:id="rId6"/>
    <p:sldId id="366" r:id="rId7"/>
    <p:sldId id="367" r:id="rId8"/>
    <p:sldId id="368" r:id="rId9"/>
    <p:sldId id="284" r:id="rId10"/>
    <p:sldId id="320" r:id="rId11"/>
    <p:sldId id="318" r:id="rId12"/>
    <p:sldId id="259" r:id="rId13"/>
    <p:sldId id="263" r:id="rId14"/>
    <p:sldId id="265" r:id="rId15"/>
    <p:sldId id="322" r:id="rId16"/>
    <p:sldId id="323" r:id="rId17"/>
    <p:sldId id="324" r:id="rId18"/>
    <p:sldId id="326" r:id="rId19"/>
    <p:sldId id="327" r:id="rId20"/>
    <p:sldId id="328" r:id="rId21"/>
    <p:sldId id="348" r:id="rId22"/>
    <p:sldId id="349" r:id="rId23"/>
    <p:sldId id="350" r:id="rId24"/>
    <p:sldId id="351" r:id="rId25"/>
    <p:sldId id="352" r:id="rId26"/>
    <p:sldId id="353" r:id="rId27"/>
    <p:sldId id="354" r:id="rId28"/>
    <p:sldId id="355" r:id="rId29"/>
    <p:sldId id="329" r:id="rId30"/>
    <p:sldId id="331" r:id="rId31"/>
    <p:sldId id="332" r:id="rId32"/>
    <p:sldId id="333" r:id="rId33"/>
    <p:sldId id="334" r:id="rId34"/>
    <p:sldId id="335" r:id="rId35"/>
    <p:sldId id="336" r:id="rId36"/>
    <p:sldId id="337" r:id="rId37"/>
    <p:sldId id="338" r:id="rId38"/>
    <p:sldId id="339" r:id="rId39"/>
    <p:sldId id="340" r:id="rId40"/>
    <p:sldId id="341" r:id="rId41"/>
    <p:sldId id="342" r:id="rId42"/>
    <p:sldId id="343" r:id="rId43"/>
    <p:sldId id="362" r:id="rId44"/>
    <p:sldId id="363"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M" initials="U" lastIdx="1" clrIdx="0">
    <p:extLst>
      <p:ext uri="{19B8F6BF-5375-455C-9EA6-DF929625EA0E}">
        <p15:presenceInfo xmlns:p15="http://schemas.microsoft.com/office/powerpoint/2012/main" userId="USER-M"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نمط متوسط 2 - تميي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نمط متوسط 2 - تميي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نمط متوسط 2 - تميي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النمط المتوس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651" autoAdjust="0"/>
    <p:restoredTop sz="94660"/>
  </p:normalViewPr>
  <p:slideViewPr>
    <p:cSldViewPr snapToGrid="0">
      <p:cViewPr varScale="1">
        <p:scale>
          <a:sx n="75" d="100"/>
          <a:sy n="75" d="100"/>
        </p:scale>
        <p:origin x="67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عنصر نائب للتاريخ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232474-7F2D-4AA8-B217-5258BD65F33F}" type="datetimeFigureOut">
              <a:rPr lang="en-US" smtClean="0"/>
              <a:t>7/10/2024</a:t>
            </a:fld>
            <a:endParaRPr lang="en-US"/>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6" name="عنصر نائب للتذييل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163853-0902-4BC0-B79C-F9968385F7F8}" type="slidenum">
              <a:rPr lang="en-US" smtClean="0"/>
              <a:t>‹#›</a:t>
            </a:fld>
            <a:endParaRPr lang="en-US"/>
          </a:p>
        </p:txBody>
      </p:sp>
    </p:spTree>
    <p:extLst>
      <p:ext uri="{BB962C8B-B14F-4D97-AF65-F5344CB8AC3E}">
        <p14:creationId xmlns:p14="http://schemas.microsoft.com/office/powerpoint/2010/main" val="26748933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g105aad17dc0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9" name="Google Shape;509;g105aad17dc0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0581241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2"/>
        <p:cNvGrpSpPr/>
        <p:nvPr/>
      </p:nvGrpSpPr>
      <p:grpSpPr>
        <a:xfrm>
          <a:off x="0" y="0"/>
          <a:ext cx="0" cy="0"/>
          <a:chOff x="0" y="0"/>
          <a:chExt cx="0" cy="0"/>
        </a:xfrm>
      </p:grpSpPr>
      <p:sp>
        <p:nvSpPr>
          <p:cNvPr id="1533" name="Google Shape;1533;g1083f33e91c_1_1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4" name="Google Shape;1534;g1083f33e91c_1_1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0565789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Google Shape;693;g107aaa41fe9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4" name="Google Shape;694;g107aaa41fe9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9814324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gcc7554a049_0_3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6" name="Google Shape;486;gcc7554a049_0_3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5615545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g105aad17dc0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9" name="Google Shape;509;g105aad17dc0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9257678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g105aad17dc0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9" name="Google Shape;509;g105aad17dc0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3760731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g105aad17dc0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9" name="Google Shape;509;g105aad17dc0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7702545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g105aad17dc0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9" name="Google Shape;509;g105aad17dc0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1381840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Google Shape;693;g107aaa41fe9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4" name="Google Shape;694;g107aaa41fe9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9775944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gcf7a3c503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2" name="Google Shape;492;gcf7a3c503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6763725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3" Type="http://schemas.openxmlformats.org/officeDocument/2006/relationships/hyperlink" Target="https://www.flaticon.com/" TargetMode="External"/><Relationship Id="rId2" Type="http://schemas.openxmlformats.org/officeDocument/2006/relationships/hyperlink" Target="https://slidesgo.com/" TargetMode="External"/><Relationship Id="rId1" Type="http://schemas.openxmlformats.org/officeDocument/2006/relationships/slideMaster" Target="../slideMasters/slideMaster3.xml"/><Relationship Id="rId4" Type="http://schemas.openxmlformats.org/officeDocument/2006/relationships/hyperlink" Target="https://www.freepik.com/" TargetMode="Externa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1.xml.rels><?xml version="1.0" encoding="UTF-8" standalone="yes"?>
<Relationships xmlns="http://schemas.openxmlformats.org/package/2006/relationships"><Relationship Id="rId3" Type="http://schemas.openxmlformats.org/officeDocument/2006/relationships/hyperlink" Target="https://www.flaticon.com/" TargetMode="External"/><Relationship Id="rId2" Type="http://schemas.openxmlformats.org/officeDocument/2006/relationships/hyperlink" Target="https://slidesgo.com/" TargetMode="External"/><Relationship Id="rId1" Type="http://schemas.openxmlformats.org/officeDocument/2006/relationships/slideMaster" Target="../slideMasters/slideMaster4.xml"/><Relationship Id="rId4" Type="http://schemas.openxmlformats.org/officeDocument/2006/relationships/hyperlink" Target="https://www.freepik.com/" TargetMode="Externa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hyperlink" Target="https://www.flaticon.com/" TargetMode="External"/><Relationship Id="rId2" Type="http://schemas.openxmlformats.org/officeDocument/2006/relationships/hyperlink" Target="https://slidesgo.com/" TargetMode="External"/><Relationship Id="rId1" Type="http://schemas.openxmlformats.org/officeDocument/2006/relationships/slideMaster" Target="../slideMasters/slideMaster1.xml"/><Relationship Id="rId4" Type="http://schemas.openxmlformats.org/officeDocument/2006/relationships/hyperlink" Target="https://www.freepik.com/" TargetMode="Externa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3" Type="http://schemas.openxmlformats.org/officeDocument/2006/relationships/hyperlink" Target="https://www.flaticon.com/" TargetMode="External"/><Relationship Id="rId2" Type="http://schemas.openxmlformats.org/officeDocument/2006/relationships/hyperlink" Target="https://slidesgo.com/" TargetMode="External"/><Relationship Id="rId1" Type="http://schemas.openxmlformats.org/officeDocument/2006/relationships/slideMaster" Target="../slideMasters/slideMaster2.xml"/><Relationship Id="rId4" Type="http://schemas.openxmlformats.org/officeDocument/2006/relationships/hyperlink" Target="https://www.freepik.com/" TargetMode="Externa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8"/>
        <p:cNvGrpSpPr/>
        <p:nvPr/>
      </p:nvGrpSpPr>
      <p:grpSpPr>
        <a:xfrm>
          <a:off x="0" y="0"/>
          <a:ext cx="0" cy="0"/>
          <a:chOff x="0" y="0"/>
          <a:chExt cx="0" cy="0"/>
        </a:xfrm>
      </p:grpSpPr>
      <p:sp>
        <p:nvSpPr>
          <p:cNvPr id="39" name="Google Shape;39;p6"/>
          <p:cNvSpPr txBox="1">
            <a:spLocks noGrp="1"/>
          </p:cNvSpPr>
          <p:nvPr>
            <p:ph type="title"/>
          </p:nvPr>
        </p:nvSpPr>
        <p:spPr>
          <a:xfrm>
            <a:off x="950967" y="593367"/>
            <a:ext cx="10290000" cy="763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cxnSp>
        <p:nvCxnSpPr>
          <p:cNvPr id="40" name="Google Shape;40;p6"/>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1" name="Google Shape;41;p6"/>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8931882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header 3">
  <p:cSld name="Section header 3">
    <p:spTree>
      <p:nvGrpSpPr>
        <p:cNvPr id="1" name="Shape 199"/>
        <p:cNvGrpSpPr/>
        <p:nvPr/>
      </p:nvGrpSpPr>
      <p:grpSpPr>
        <a:xfrm>
          <a:off x="0" y="0"/>
          <a:ext cx="0" cy="0"/>
          <a:chOff x="0" y="0"/>
          <a:chExt cx="0" cy="0"/>
        </a:xfrm>
      </p:grpSpPr>
      <p:sp>
        <p:nvSpPr>
          <p:cNvPr id="200" name="Google Shape;200;p27"/>
          <p:cNvSpPr txBox="1">
            <a:spLocks noGrp="1"/>
          </p:cNvSpPr>
          <p:nvPr>
            <p:ph type="title"/>
          </p:nvPr>
        </p:nvSpPr>
        <p:spPr>
          <a:xfrm>
            <a:off x="5831800" y="1259000"/>
            <a:ext cx="3300400" cy="8652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3600"/>
              <a:buNone/>
              <a:defRPr sz="4667"/>
            </a:lvl1pPr>
            <a:lvl2pPr lvl="1" rtl="0">
              <a:spcBef>
                <a:spcPts val="0"/>
              </a:spcBef>
              <a:spcAft>
                <a:spcPts val="0"/>
              </a:spcAft>
              <a:buSzPts val="3600"/>
              <a:buNone/>
              <a:defRPr sz="4800"/>
            </a:lvl2pPr>
            <a:lvl3pPr lvl="2" rtl="0">
              <a:spcBef>
                <a:spcPts val="0"/>
              </a:spcBef>
              <a:spcAft>
                <a:spcPts val="0"/>
              </a:spcAft>
              <a:buSzPts val="3600"/>
              <a:buNone/>
              <a:defRPr sz="4800"/>
            </a:lvl3pPr>
            <a:lvl4pPr lvl="3" rtl="0">
              <a:spcBef>
                <a:spcPts val="0"/>
              </a:spcBef>
              <a:spcAft>
                <a:spcPts val="0"/>
              </a:spcAft>
              <a:buSzPts val="3600"/>
              <a:buNone/>
              <a:defRPr sz="4800"/>
            </a:lvl4pPr>
            <a:lvl5pPr lvl="4" rtl="0">
              <a:spcBef>
                <a:spcPts val="0"/>
              </a:spcBef>
              <a:spcAft>
                <a:spcPts val="0"/>
              </a:spcAft>
              <a:buSzPts val="3600"/>
              <a:buNone/>
              <a:defRPr sz="4800"/>
            </a:lvl5pPr>
            <a:lvl6pPr lvl="5" rtl="0">
              <a:spcBef>
                <a:spcPts val="0"/>
              </a:spcBef>
              <a:spcAft>
                <a:spcPts val="0"/>
              </a:spcAft>
              <a:buSzPts val="3600"/>
              <a:buNone/>
              <a:defRPr sz="4800"/>
            </a:lvl6pPr>
            <a:lvl7pPr lvl="6" rtl="0">
              <a:spcBef>
                <a:spcPts val="0"/>
              </a:spcBef>
              <a:spcAft>
                <a:spcPts val="0"/>
              </a:spcAft>
              <a:buSzPts val="3600"/>
              <a:buNone/>
              <a:defRPr sz="4800"/>
            </a:lvl7pPr>
            <a:lvl8pPr lvl="7" rtl="0">
              <a:spcBef>
                <a:spcPts val="0"/>
              </a:spcBef>
              <a:spcAft>
                <a:spcPts val="0"/>
              </a:spcAft>
              <a:buSzPts val="3600"/>
              <a:buNone/>
              <a:defRPr sz="4800"/>
            </a:lvl8pPr>
            <a:lvl9pPr lvl="8" rtl="0">
              <a:spcBef>
                <a:spcPts val="0"/>
              </a:spcBef>
              <a:spcAft>
                <a:spcPts val="0"/>
              </a:spcAft>
              <a:buSzPts val="3600"/>
              <a:buNone/>
              <a:defRPr sz="4800"/>
            </a:lvl9pPr>
          </a:lstStyle>
          <a:p>
            <a:endParaRPr/>
          </a:p>
        </p:txBody>
      </p:sp>
      <p:sp>
        <p:nvSpPr>
          <p:cNvPr id="201" name="Google Shape;201;p27"/>
          <p:cNvSpPr txBox="1">
            <a:spLocks noGrp="1"/>
          </p:cNvSpPr>
          <p:nvPr>
            <p:ph type="title" idx="2" hasCustomPrompt="1"/>
          </p:nvPr>
        </p:nvSpPr>
        <p:spPr>
          <a:xfrm>
            <a:off x="3059800" y="1462200"/>
            <a:ext cx="2201200" cy="1304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6000"/>
              <a:buNone/>
              <a:defRPr sz="9333">
                <a:solidFill>
                  <a:schemeClr val="accent1"/>
                </a:solidFill>
              </a:defRPr>
            </a:lvl1pPr>
            <a:lvl2pPr lvl="1" rtl="0">
              <a:spcBef>
                <a:spcPts val="0"/>
              </a:spcBef>
              <a:spcAft>
                <a:spcPts val="0"/>
              </a:spcAft>
              <a:buSzPts val="6000"/>
              <a:buNone/>
              <a:defRPr sz="8000" b="1"/>
            </a:lvl2pPr>
            <a:lvl3pPr lvl="2" rtl="0">
              <a:spcBef>
                <a:spcPts val="0"/>
              </a:spcBef>
              <a:spcAft>
                <a:spcPts val="0"/>
              </a:spcAft>
              <a:buSzPts val="6000"/>
              <a:buNone/>
              <a:defRPr sz="8000" b="1"/>
            </a:lvl3pPr>
            <a:lvl4pPr lvl="3" rtl="0">
              <a:spcBef>
                <a:spcPts val="0"/>
              </a:spcBef>
              <a:spcAft>
                <a:spcPts val="0"/>
              </a:spcAft>
              <a:buSzPts val="6000"/>
              <a:buNone/>
              <a:defRPr sz="8000" b="1"/>
            </a:lvl4pPr>
            <a:lvl5pPr lvl="4" rtl="0">
              <a:spcBef>
                <a:spcPts val="0"/>
              </a:spcBef>
              <a:spcAft>
                <a:spcPts val="0"/>
              </a:spcAft>
              <a:buSzPts val="6000"/>
              <a:buNone/>
              <a:defRPr sz="8000" b="1"/>
            </a:lvl5pPr>
            <a:lvl6pPr lvl="5" rtl="0">
              <a:spcBef>
                <a:spcPts val="0"/>
              </a:spcBef>
              <a:spcAft>
                <a:spcPts val="0"/>
              </a:spcAft>
              <a:buSzPts val="6000"/>
              <a:buNone/>
              <a:defRPr sz="8000" b="1"/>
            </a:lvl6pPr>
            <a:lvl7pPr lvl="6" rtl="0">
              <a:spcBef>
                <a:spcPts val="0"/>
              </a:spcBef>
              <a:spcAft>
                <a:spcPts val="0"/>
              </a:spcAft>
              <a:buSzPts val="6000"/>
              <a:buNone/>
              <a:defRPr sz="8000" b="1"/>
            </a:lvl7pPr>
            <a:lvl8pPr lvl="7" rtl="0">
              <a:spcBef>
                <a:spcPts val="0"/>
              </a:spcBef>
              <a:spcAft>
                <a:spcPts val="0"/>
              </a:spcAft>
              <a:buSzPts val="6000"/>
              <a:buNone/>
              <a:defRPr sz="8000" b="1"/>
            </a:lvl8pPr>
            <a:lvl9pPr lvl="8" rtl="0">
              <a:spcBef>
                <a:spcPts val="0"/>
              </a:spcBef>
              <a:spcAft>
                <a:spcPts val="0"/>
              </a:spcAft>
              <a:buSzPts val="6000"/>
              <a:buNone/>
              <a:defRPr sz="8000" b="1"/>
            </a:lvl9pPr>
          </a:lstStyle>
          <a:p>
            <a:r>
              <a:t>xx%</a:t>
            </a:r>
          </a:p>
        </p:txBody>
      </p:sp>
      <p:sp>
        <p:nvSpPr>
          <p:cNvPr id="202" name="Google Shape;202;p27"/>
          <p:cNvSpPr txBox="1">
            <a:spLocks noGrp="1"/>
          </p:cNvSpPr>
          <p:nvPr>
            <p:ph type="subTitle" idx="1"/>
          </p:nvPr>
        </p:nvSpPr>
        <p:spPr>
          <a:xfrm>
            <a:off x="5831800" y="2124200"/>
            <a:ext cx="3300400" cy="833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867">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cxnSp>
        <p:nvCxnSpPr>
          <p:cNvPr id="203" name="Google Shape;203;p27"/>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04" name="Google Shape;204;p27"/>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05" name="Google Shape;205;p27"/>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06" name="Google Shape;206;p27"/>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07" name="Google Shape;207;p27"/>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08" name="Google Shape;208;p27"/>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25481440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Title and text 5">
  <p:cSld name="Title and text 5">
    <p:spTree>
      <p:nvGrpSpPr>
        <p:cNvPr id="1" name="Shape 395"/>
        <p:cNvGrpSpPr/>
        <p:nvPr/>
      </p:nvGrpSpPr>
      <p:grpSpPr>
        <a:xfrm>
          <a:off x="0" y="0"/>
          <a:ext cx="0" cy="0"/>
          <a:chOff x="0" y="0"/>
          <a:chExt cx="0" cy="0"/>
        </a:xfrm>
      </p:grpSpPr>
      <p:sp>
        <p:nvSpPr>
          <p:cNvPr id="396" name="Google Shape;396;p43"/>
          <p:cNvSpPr txBox="1">
            <a:spLocks noGrp="1"/>
          </p:cNvSpPr>
          <p:nvPr>
            <p:ph type="title"/>
          </p:nvPr>
        </p:nvSpPr>
        <p:spPr>
          <a:xfrm>
            <a:off x="1071667" y="2720661"/>
            <a:ext cx="5450000" cy="8976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97" name="Google Shape;397;p43"/>
          <p:cNvSpPr txBox="1">
            <a:spLocks noGrp="1"/>
          </p:cNvSpPr>
          <p:nvPr>
            <p:ph type="subTitle" idx="1"/>
          </p:nvPr>
        </p:nvSpPr>
        <p:spPr>
          <a:xfrm>
            <a:off x="1071667" y="3591367"/>
            <a:ext cx="4212400" cy="744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Font typeface="Josefin Sans"/>
              <a:buNone/>
              <a:defRPr sz="1867"/>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cxnSp>
        <p:nvCxnSpPr>
          <p:cNvPr id="398" name="Google Shape;398;p43"/>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99" name="Google Shape;399;p43"/>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67503303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Title and text 6">
  <p:cSld name="Title and text 6">
    <p:spTree>
      <p:nvGrpSpPr>
        <p:cNvPr id="1" name="Shape 400"/>
        <p:cNvGrpSpPr/>
        <p:nvPr/>
      </p:nvGrpSpPr>
      <p:grpSpPr>
        <a:xfrm>
          <a:off x="0" y="0"/>
          <a:ext cx="0" cy="0"/>
          <a:chOff x="0" y="0"/>
          <a:chExt cx="0" cy="0"/>
        </a:xfrm>
      </p:grpSpPr>
      <p:sp>
        <p:nvSpPr>
          <p:cNvPr id="401" name="Google Shape;401;p44"/>
          <p:cNvSpPr txBox="1">
            <a:spLocks noGrp="1"/>
          </p:cNvSpPr>
          <p:nvPr>
            <p:ph type="title"/>
          </p:nvPr>
        </p:nvSpPr>
        <p:spPr>
          <a:xfrm>
            <a:off x="5986867" y="2730300"/>
            <a:ext cx="4485600" cy="8384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000"/>
              <a:buNone/>
              <a:defRPr/>
            </a:lvl1pPr>
            <a:lvl2pPr lvl="1" rtl="0">
              <a:spcBef>
                <a:spcPts val="0"/>
              </a:spcBef>
              <a:spcAft>
                <a:spcPts val="0"/>
              </a:spcAft>
              <a:buSzPts val="3000"/>
              <a:buNone/>
              <a:defRPr>
                <a:latin typeface="Open Sans SemiBold"/>
                <a:ea typeface="Open Sans SemiBold"/>
                <a:cs typeface="Open Sans SemiBold"/>
                <a:sym typeface="Open Sans SemiBold"/>
              </a:defRPr>
            </a:lvl2pPr>
            <a:lvl3pPr lvl="2" rtl="0">
              <a:spcBef>
                <a:spcPts val="0"/>
              </a:spcBef>
              <a:spcAft>
                <a:spcPts val="0"/>
              </a:spcAft>
              <a:buSzPts val="3000"/>
              <a:buNone/>
              <a:defRPr>
                <a:latin typeface="Open Sans SemiBold"/>
                <a:ea typeface="Open Sans SemiBold"/>
                <a:cs typeface="Open Sans SemiBold"/>
                <a:sym typeface="Open Sans SemiBold"/>
              </a:defRPr>
            </a:lvl3pPr>
            <a:lvl4pPr lvl="3" rtl="0">
              <a:spcBef>
                <a:spcPts val="0"/>
              </a:spcBef>
              <a:spcAft>
                <a:spcPts val="0"/>
              </a:spcAft>
              <a:buSzPts val="3000"/>
              <a:buNone/>
              <a:defRPr>
                <a:latin typeface="Open Sans SemiBold"/>
                <a:ea typeface="Open Sans SemiBold"/>
                <a:cs typeface="Open Sans SemiBold"/>
                <a:sym typeface="Open Sans SemiBold"/>
              </a:defRPr>
            </a:lvl4pPr>
            <a:lvl5pPr lvl="4" rtl="0">
              <a:spcBef>
                <a:spcPts val="0"/>
              </a:spcBef>
              <a:spcAft>
                <a:spcPts val="0"/>
              </a:spcAft>
              <a:buSzPts val="3000"/>
              <a:buNone/>
              <a:defRPr>
                <a:latin typeface="Open Sans SemiBold"/>
                <a:ea typeface="Open Sans SemiBold"/>
                <a:cs typeface="Open Sans SemiBold"/>
                <a:sym typeface="Open Sans SemiBold"/>
              </a:defRPr>
            </a:lvl5pPr>
            <a:lvl6pPr lvl="5" rtl="0">
              <a:spcBef>
                <a:spcPts val="0"/>
              </a:spcBef>
              <a:spcAft>
                <a:spcPts val="0"/>
              </a:spcAft>
              <a:buSzPts val="3000"/>
              <a:buNone/>
              <a:defRPr>
                <a:latin typeface="Open Sans SemiBold"/>
                <a:ea typeface="Open Sans SemiBold"/>
                <a:cs typeface="Open Sans SemiBold"/>
                <a:sym typeface="Open Sans SemiBold"/>
              </a:defRPr>
            </a:lvl6pPr>
            <a:lvl7pPr lvl="6" rtl="0">
              <a:spcBef>
                <a:spcPts val="0"/>
              </a:spcBef>
              <a:spcAft>
                <a:spcPts val="0"/>
              </a:spcAft>
              <a:buSzPts val="3000"/>
              <a:buNone/>
              <a:defRPr>
                <a:latin typeface="Open Sans SemiBold"/>
                <a:ea typeface="Open Sans SemiBold"/>
                <a:cs typeface="Open Sans SemiBold"/>
                <a:sym typeface="Open Sans SemiBold"/>
              </a:defRPr>
            </a:lvl7pPr>
            <a:lvl8pPr lvl="7" rtl="0">
              <a:spcBef>
                <a:spcPts val="0"/>
              </a:spcBef>
              <a:spcAft>
                <a:spcPts val="0"/>
              </a:spcAft>
              <a:buSzPts val="3000"/>
              <a:buNone/>
              <a:defRPr>
                <a:latin typeface="Open Sans SemiBold"/>
                <a:ea typeface="Open Sans SemiBold"/>
                <a:cs typeface="Open Sans SemiBold"/>
                <a:sym typeface="Open Sans SemiBold"/>
              </a:defRPr>
            </a:lvl8pPr>
            <a:lvl9pPr lvl="8" rtl="0">
              <a:spcBef>
                <a:spcPts val="0"/>
              </a:spcBef>
              <a:spcAft>
                <a:spcPts val="0"/>
              </a:spcAft>
              <a:buSzPts val="3000"/>
              <a:buNone/>
              <a:defRPr>
                <a:latin typeface="Open Sans SemiBold"/>
                <a:ea typeface="Open Sans SemiBold"/>
                <a:cs typeface="Open Sans SemiBold"/>
                <a:sym typeface="Open Sans SemiBold"/>
              </a:defRPr>
            </a:lvl9pPr>
          </a:lstStyle>
          <a:p>
            <a:endParaRPr/>
          </a:p>
        </p:txBody>
      </p:sp>
      <p:sp>
        <p:nvSpPr>
          <p:cNvPr id="402" name="Google Shape;402;p44"/>
          <p:cNvSpPr txBox="1">
            <a:spLocks noGrp="1"/>
          </p:cNvSpPr>
          <p:nvPr>
            <p:ph type="subTitle" idx="1"/>
          </p:nvPr>
        </p:nvSpPr>
        <p:spPr>
          <a:xfrm>
            <a:off x="6474067" y="3593100"/>
            <a:ext cx="3998400" cy="7440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600"/>
              <a:buFont typeface="Josefin Sans"/>
              <a:buNone/>
              <a:defRPr sz="1867">
                <a:solidFill>
                  <a:schemeClr val="dk1"/>
                </a:solidFill>
              </a:defRPr>
            </a:lvl1pPr>
            <a:lvl2pPr lvl="1" rtl="0">
              <a:spcBef>
                <a:spcPts val="0"/>
              </a:spcBef>
              <a:spcAft>
                <a:spcPts val="0"/>
              </a:spcAft>
              <a:buSzPts val="1500"/>
              <a:buNone/>
              <a:defRPr sz="2000"/>
            </a:lvl2pPr>
            <a:lvl3pPr lvl="2" rtl="0">
              <a:spcBef>
                <a:spcPts val="0"/>
              </a:spcBef>
              <a:spcAft>
                <a:spcPts val="0"/>
              </a:spcAft>
              <a:buSzPts val="1500"/>
              <a:buNone/>
              <a:defRPr sz="2000"/>
            </a:lvl3pPr>
            <a:lvl4pPr lvl="3" rtl="0">
              <a:spcBef>
                <a:spcPts val="0"/>
              </a:spcBef>
              <a:spcAft>
                <a:spcPts val="0"/>
              </a:spcAft>
              <a:buSzPts val="1500"/>
              <a:buNone/>
              <a:defRPr sz="2000"/>
            </a:lvl4pPr>
            <a:lvl5pPr lvl="4" rtl="0">
              <a:spcBef>
                <a:spcPts val="0"/>
              </a:spcBef>
              <a:spcAft>
                <a:spcPts val="0"/>
              </a:spcAft>
              <a:buSzPts val="1500"/>
              <a:buNone/>
              <a:defRPr sz="2000"/>
            </a:lvl5pPr>
            <a:lvl6pPr lvl="5" rtl="0">
              <a:spcBef>
                <a:spcPts val="0"/>
              </a:spcBef>
              <a:spcAft>
                <a:spcPts val="0"/>
              </a:spcAft>
              <a:buSzPts val="1500"/>
              <a:buNone/>
              <a:defRPr sz="2000"/>
            </a:lvl6pPr>
            <a:lvl7pPr lvl="6" rtl="0">
              <a:spcBef>
                <a:spcPts val="0"/>
              </a:spcBef>
              <a:spcAft>
                <a:spcPts val="0"/>
              </a:spcAft>
              <a:buSzPts val="1500"/>
              <a:buNone/>
              <a:defRPr sz="2000"/>
            </a:lvl7pPr>
            <a:lvl8pPr lvl="7" rtl="0">
              <a:spcBef>
                <a:spcPts val="0"/>
              </a:spcBef>
              <a:spcAft>
                <a:spcPts val="0"/>
              </a:spcAft>
              <a:buSzPts val="1500"/>
              <a:buNone/>
              <a:defRPr sz="2000"/>
            </a:lvl8pPr>
            <a:lvl9pPr lvl="8" rtl="0">
              <a:spcBef>
                <a:spcPts val="0"/>
              </a:spcBef>
              <a:spcAft>
                <a:spcPts val="0"/>
              </a:spcAft>
              <a:buSzPts val="1500"/>
              <a:buNone/>
              <a:defRPr sz="2000"/>
            </a:lvl9pPr>
          </a:lstStyle>
          <a:p>
            <a:endParaRPr/>
          </a:p>
        </p:txBody>
      </p:sp>
      <p:cxnSp>
        <p:nvCxnSpPr>
          <p:cNvPr id="403" name="Google Shape;403;p44"/>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04" name="Google Shape;404;p44"/>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68180734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Title and text 7">
  <p:cSld name="Title and text 7">
    <p:spTree>
      <p:nvGrpSpPr>
        <p:cNvPr id="1" name="Shape 405"/>
        <p:cNvGrpSpPr/>
        <p:nvPr/>
      </p:nvGrpSpPr>
      <p:grpSpPr>
        <a:xfrm>
          <a:off x="0" y="0"/>
          <a:ext cx="0" cy="0"/>
          <a:chOff x="0" y="0"/>
          <a:chExt cx="0" cy="0"/>
        </a:xfrm>
      </p:grpSpPr>
      <p:sp>
        <p:nvSpPr>
          <p:cNvPr id="406" name="Google Shape;406;p45"/>
          <p:cNvSpPr txBox="1">
            <a:spLocks noGrp="1"/>
          </p:cNvSpPr>
          <p:nvPr>
            <p:ph type="subTitle" idx="1"/>
          </p:nvPr>
        </p:nvSpPr>
        <p:spPr>
          <a:xfrm>
            <a:off x="5555733" y="1938033"/>
            <a:ext cx="5276800" cy="3852000"/>
          </a:xfrm>
          <a:prstGeom prst="rect">
            <a:avLst/>
          </a:prstGeom>
        </p:spPr>
        <p:txBody>
          <a:bodyPr spcFirstLastPara="1" wrap="square" lIns="91425" tIns="91425" rIns="91425" bIns="91425" anchor="ctr" anchorCtr="0">
            <a:noAutofit/>
          </a:bodyPr>
          <a:lstStyle>
            <a:lvl1pPr marR="50799" lvl="0" algn="ctr" rtl="0">
              <a:lnSpc>
                <a:spcPct val="100000"/>
              </a:lnSpc>
              <a:spcBef>
                <a:spcPts val="0"/>
              </a:spcBef>
              <a:spcAft>
                <a:spcPts val="0"/>
              </a:spcAft>
              <a:buClr>
                <a:schemeClr val="accent1"/>
              </a:buClr>
              <a:buSzPts val="1400"/>
              <a:buChar char="●"/>
              <a:defRPr sz="1867"/>
            </a:lvl1pPr>
            <a:lvl2pPr lvl="1" algn="ctr" rtl="0">
              <a:spcBef>
                <a:spcPts val="0"/>
              </a:spcBef>
              <a:spcAft>
                <a:spcPts val="0"/>
              </a:spcAft>
              <a:buSzPts val="1400"/>
              <a:buChar char="○"/>
              <a:defRPr/>
            </a:lvl2pPr>
            <a:lvl3pPr lvl="2" algn="ctr" rtl="0">
              <a:spcBef>
                <a:spcPts val="0"/>
              </a:spcBef>
              <a:spcAft>
                <a:spcPts val="0"/>
              </a:spcAft>
              <a:buSzPts val="1400"/>
              <a:buChar char="■"/>
              <a:defRPr/>
            </a:lvl3pPr>
            <a:lvl4pPr lvl="3" algn="ctr" rtl="0">
              <a:spcBef>
                <a:spcPts val="0"/>
              </a:spcBef>
              <a:spcAft>
                <a:spcPts val="0"/>
              </a:spcAft>
              <a:buSzPts val="1400"/>
              <a:buChar char="●"/>
              <a:defRPr/>
            </a:lvl4pPr>
            <a:lvl5pPr lvl="4" algn="ctr" rtl="0">
              <a:spcBef>
                <a:spcPts val="0"/>
              </a:spcBef>
              <a:spcAft>
                <a:spcPts val="0"/>
              </a:spcAft>
              <a:buSzPts val="1400"/>
              <a:buChar char="○"/>
              <a:defRPr/>
            </a:lvl5pPr>
            <a:lvl6pPr lvl="5" algn="ctr" rtl="0">
              <a:spcBef>
                <a:spcPts val="0"/>
              </a:spcBef>
              <a:spcAft>
                <a:spcPts val="0"/>
              </a:spcAft>
              <a:buSzPts val="1400"/>
              <a:buChar char="■"/>
              <a:defRPr/>
            </a:lvl6pPr>
            <a:lvl7pPr lvl="6" algn="ctr" rtl="0">
              <a:spcBef>
                <a:spcPts val="0"/>
              </a:spcBef>
              <a:spcAft>
                <a:spcPts val="0"/>
              </a:spcAft>
              <a:buSzPts val="1400"/>
              <a:buChar char="●"/>
              <a:defRPr/>
            </a:lvl7pPr>
            <a:lvl8pPr lvl="7" algn="ctr" rtl="0">
              <a:spcBef>
                <a:spcPts val="0"/>
              </a:spcBef>
              <a:spcAft>
                <a:spcPts val="0"/>
              </a:spcAft>
              <a:buSzPts val="1400"/>
              <a:buChar char="○"/>
              <a:defRPr/>
            </a:lvl8pPr>
            <a:lvl9pPr lvl="8" algn="ctr" rtl="0">
              <a:spcBef>
                <a:spcPts val="0"/>
              </a:spcBef>
              <a:spcAft>
                <a:spcPts val="0"/>
              </a:spcAft>
              <a:buSzPts val="1400"/>
              <a:buChar char="■"/>
              <a:defRPr/>
            </a:lvl9pPr>
          </a:lstStyle>
          <a:p>
            <a:endParaRPr/>
          </a:p>
        </p:txBody>
      </p:sp>
      <p:sp>
        <p:nvSpPr>
          <p:cNvPr id="407" name="Google Shape;407;p45"/>
          <p:cNvSpPr txBox="1">
            <a:spLocks noGrp="1"/>
          </p:cNvSpPr>
          <p:nvPr>
            <p:ph type="title"/>
          </p:nvPr>
        </p:nvSpPr>
        <p:spPr>
          <a:xfrm>
            <a:off x="950967" y="593367"/>
            <a:ext cx="6003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408" name="Google Shape;408;p45"/>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09" name="Google Shape;409;p45"/>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10" name="Google Shape;410;p45"/>
          <p:cNvCxnSpPr/>
          <p:nvPr/>
        </p:nvCxnSpPr>
        <p:spPr>
          <a:xfrm flipH="1">
            <a:off x="9029533" y="4884600"/>
            <a:ext cx="3764400" cy="2177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25090602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411"/>
        <p:cNvGrpSpPr/>
        <p:nvPr/>
      </p:nvGrpSpPr>
      <p:grpSpPr>
        <a:xfrm>
          <a:off x="0" y="0"/>
          <a:ext cx="0" cy="0"/>
          <a:chOff x="0" y="0"/>
          <a:chExt cx="0" cy="0"/>
        </a:xfrm>
      </p:grpSpPr>
      <p:cxnSp>
        <p:nvCxnSpPr>
          <p:cNvPr id="412" name="Google Shape;412;p46"/>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13" name="Google Shape;413;p46"/>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14" name="Google Shape;414;p46"/>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15" name="Google Shape;415;p46"/>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16" name="Google Shape;416;p46"/>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17" name="Google Shape;417;p46"/>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
        <p:nvSpPr>
          <p:cNvPr id="418" name="Google Shape;418;p46"/>
          <p:cNvSpPr txBox="1">
            <a:spLocks noGrp="1"/>
          </p:cNvSpPr>
          <p:nvPr>
            <p:ph type="title"/>
          </p:nvPr>
        </p:nvSpPr>
        <p:spPr>
          <a:xfrm>
            <a:off x="2042200" y="593367"/>
            <a:ext cx="8107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atin typeface="Merriweather Light"/>
                <a:ea typeface="Merriweather Light"/>
                <a:cs typeface="Merriweather Light"/>
                <a:sym typeface="Merriweather Light"/>
              </a:defRPr>
            </a:lvl2pPr>
            <a:lvl3pPr lvl="2" algn="ctr" rtl="0">
              <a:spcBef>
                <a:spcPts val="0"/>
              </a:spcBef>
              <a:spcAft>
                <a:spcPts val="0"/>
              </a:spcAft>
              <a:buSzPts val="3000"/>
              <a:buNone/>
              <a:defRPr>
                <a:latin typeface="Merriweather Light"/>
                <a:ea typeface="Merriweather Light"/>
                <a:cs typeface="Merriweather Light"/>
                <a:sym typeface="Merriweather Light"/>
              </a:defRPr>
            </a:lvl3pPr>
            <a:lvl4pPr lvl="3" algn="ctr" rtl="0">
              <a:spcBef>
                <a:spcPts val="0"/>
              </a:spcBef>
              <a:spcAft>
                <a:spcPts val="0"/>
              </a:spcAft>
              <a:buSzPts val="3000"/>
              <a:buNone/>
              <a:defRPr>
                <a:latin typeface="Merriweather Light"/>
                <a:ea typeface="Merriweather Light"/>
                <a:cs typeface="Merriweather Light"/>
                <a:sym typeface="Merriweather Light"/>
              </a:defRPr>
            </a:lvl4pPr>
            <a:lvl5pPr lvl="4" algn="ctr" rtl="0">
              <a:spcBef>
                <a:spcPts val="0"/>
              </a:spcBef>
              <a:spcAft>
                <a:spcPts val="0"/>
              </a:spcAft>
              <a:buSzPts val="3000"/>
              <a:buNone/>
              <a:defRPr>
                <a:latin typeface="Merriweather Light"/>
                <a:ea typeface="Merriweather Light"/>
                <a:cs typeface="Merriweather Light"/>
                <a:sym typeface="Merriweather Light"/>
              </a:defRPr>
            </a:lvl5pPr>
            <a:lvl6pPr lvl="5" algn="ctr" rtl="0">
              <a:spcBef>
                <a:spcPts val="0"/>
              </a:spcBef>
              <a:spcAft>
                <a:spcPts val="0"/>
              </a:spcAft>
              <a:buSzPts val="3000"/>
              <a:buNone/>
              <a:defRPr>
                <a:latin typeface="Merriweather Light"/>
                <a:ea typeface="Merriweather Light"/>
                <a:cs typeface="Merriweather Light"/>
                <a:sym typeface="Merriweather Light"/>
              </a:defRPr>
            </a:lvl6pPr>
            <a:lvl7pPr lvl="6" algn="ctr" rtl="0">
              <a:spcBef>
                <a:spcPts val="0"/>
              </a:spcBef>
              <a:spcAft>
                <a:spcPts val="0"/>
              </a:spcAft>
              <a:buSzPts val="3000"/>
              <a:buNone/>
              <a:defRPr>
                <a:latin typeface="Merriweather Light"/>
                <a:ea typeface="Merriweather Light"/>
                <a:cs typeface="Merriweather Light"/>
                <a:sym typeface="Merriweather Light"/>
              </a:defRPr>
            </a:lvl7pPr>
            <a:lvl8pPr lvl="7" algn="ctr" rtl="0">
              <a:spcBef>
                <a:spcPts val="0"/>
              </a:spcBef>
              <a:spcAft>
                <a:spcPts val="0"/>
              </a:spcAft>
              <a:buSzPts val="3000"/>
              <a:buNone/>
              <a:defRPr>
                <a:latin typeface="Merriweather Light"/>
                <a:ea typeface="Merriweather Light"/>
                <a:cs typeface="Merriweather Light"/>
                <a:sym typeface="Merriweather Light"/>
              </a:defRPr>
            </a:lvl8pPr>
            <a:lvl9pPr lvl="8" algn="ctr"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sp>
        <p:nvSpPr>
          <p:cNvPr id="419" name="Google Shape;419;p46"/>
          <p:cNvSpPr txBox="1">
            <a:spLocks noGrp="1"/>
          </p:cNvSpPr>
          <p:nvPr>
            <p:ph type="subTitle" idx="1"/>
          </p:nvPr>
        </p:nvSpPr>
        <p:spPr>
          <a:xfrm>
            <a:off x="6033584" y="2050217"/>
            <a:ext cx="5276800" cy="3852000"/>
          </a:xfrm>
          <a:prstGeom prst="rect">
            <a:avLst/>
          </a:prstGeom>
        </p:spPr>
        <p:txBody>
          <a:bodyPr spcFirstLastPara="1" wrap="square" lIns="91425" tIns="91425" rIns="91425" bIns="91425" anchor="ctr" anchorCtr="0">
            <a:noAutofit/>
          </a:bodyPr>
          <a:lstStyle>
            <a:lvl1pPr marR="50799" lvl="0" algn="ctr" rtl="0">
              <a:lnSpc>
                <a:spcPct val="100000"/>
              </a:lnSpc>
              <a:spcBef>
                <a:spcPts val="0"/>
              </a:spcBef>
              <a:spcAft>
                <a:spcPts val="0"/>
              </a:spcAft>
              <a:buClr>
                <a:schemeClr val="accent1"/>
              </a:buClr>
              <a:buSzPts val="1400"/>
              <a:buChar char="●"/>
              <a:defRPr sz="1867"/>
            </a:lvl1pPr>
            <a:lvl2pPr lvl="1" algn="ctr" rtl="0">
              <a:spcBef>
                <a:spcPts val="0"/>
              </a:spcBef>
              <a:spcAft>
                <a:spcPts val="0"/>
              </a:spcAft>
              <a:buClr>
                <a:schemeClr val="dk1"/>
              </a:buClr>
              <a:buSzPts val="1400"/>
              <a:buChar char="○"/>
              <a:defRPr/>
            </a:lvl2pPr>
            <a:lvl3pPr lvl="2" algn="ctr" rtl="0">
              <a:spcBef>
                <a:spcPts val="0"/>
              </a:spcBef>
              <a:spcAft>
                <a:spcPts val="0"/>
              </a:spcAft>
              <a:buClr>
                <a:schemeClr val="dk1"/>
              </a:buClr>
              <a:buSzPts val="1400"/>
              <a:buChar char="■"/>
              <a:defRPr/>
            </a:lvl3pPr>
            <a:lvl4pPr lvl="3" algn="ctr" rtl="0">
              <a:spcBef>
                <a:spcPts val="0"/>
              </a:spcBef>
              <a:spcAft>
                <a:spcPts val="0"/>
              </a:spcAft>
              <a:buClr>
                <a:schemeClr val="dk1"/>
              </a:buClr>
              <a:buSzPts val="1400"/>
              <a:buChar char="●"/>
              <a:defRPr/>
            </a:lvl4pPr>
            <a:lvl5pPr lvl="4" algn="ctr" rtl="0">
              <a:spcBef>
                <a:spcPts val="0"/>
              </a:spcBef>
              <a:spcAft>
                <a:spcPts val="0"/>
              </a:spcAft>
              <a:buClr>
                <a:schemeClr val="dk1"/>
              </a:buClr>
              <a:buSzPts val="1400"/>
              <a:buChar char="○"/>
              <a:defRPr/>
            </a:lvl5pPr>
            <a:lvl6pPr lvl="5" algn="ctr" rtl="0">
              <a:spcBef>
                <a:spcPts val="0"/>
              </a:spcBef>
              <a:spcAft>
                <a:spcPts val="0"/>
              </a:spcAft>
              <a:buClr>
                <a:schemeClr val="dk1"/>
              </a:buClr>
              <a:buSzPts val="1400"/>
              <a:buChar char="■"/>
              <a:defRPr/>
            </a:lvl6pPr>
            <a:lvl7pPr lvl="6" algn="ctr" rtl="0">
              <a:spcBef>
                <a:spcPts val="0"/>
              </a:spcBef>
              <a:spcAft>
                <a:spcPts val="0"/>
              </a:spcAft>
              <a:buClr>
                <a:schemeClr val="dk1"/>
              </a:buClr>
              <a:buSzPts val="1400"/>
              <a:buChar char="●"/>
              <a:defRPr/>
            </a:lvl7pPr>
            <a:lvl8pPr lvl="7" algn="ctr" rtl="0">
              <a:spcBef>
                <a:spcPts val="0"/>
              </a:spcBef>
              <a:spcAft>
                <a:spcPts val="0"/>
              </a:spcAft>
              <a:buClr>
                <a:schemeClr val="dk1"/>
              </a:buClr>
              <a:buSzPts val="1400"/>
              <a:buChar char="○"/>
              <a:defRPr/>
            </a:lvl8pPr>
            <a:lvl9pPr lvl="8" algn="ctr" rtl="0">
              <a:spcBef>
                <a:spcPts val="0"/>
              </a:spcBef>
              <a:spcAft>
                <a:spcPts val="0"/>
              </a:spcAft>
              <a:buClr>
                <a:schemeClr val="dk1"/>
              </a:buClr>
              <a:buSzPts val="1400"/>
              <a:buChar char="■"/>
              <a:defRPr/>
            </a:lvl9pPr>
          </a:lstStyle>
          <a:p>
            <a:endParaRPr/>
          </a:p>
        </p:txBody>
      </p:sp>
      <p:sp>
        <p:nvSpPr>
          <p:cNvPr id="420" name="Google Shape;420;p46"/>
          <p:cNvSpPr txBox="1">
            <a:spLocks noGrp="1"/>
          </p:cNvSpPr>
          <p:nvPr>
            <p:ph type="subTitle" idx="2"/>
          </p:nvPr>
        </p:nvSpPr>
        <p:spPr>
          <a:xfrm>
            <a:off x="881617" y="2050217"/>
            <a:ext cx="5276800" cy="3852000"/>
          </a:xfrm>
          <a:prstGeom prst="rect">
            <a:avLst/>
          </a:prstGeom>
        </p:spPr>
        <p:txBody>
          <a:bodyPr spcFirstLastPara="1" wrap="square" lIns="91425" tIns="91425" rIns="91425" bIns="91425" anchor="ctr" anchorCtr="0">
            <a:noAutofit/>
          </a:bodyPr>
          <a:lstStyle>
            <a:lvl1pPr marR="50799" lvl="0" algn="ctr" rtl="0">
              <a:lnSpc>
                <a:spcPct val="100000"/>
              </a:lnSpc>
              <a:spcBef>
                <a:spcPts val="0"/>
              </a:spcBef>
              <a:spcAft>
                <a:spcPts val="0"/>
              </a:spcAft>
              <a:buClr>
                <a:schemeClr val="accent1"/>
              </a:buClr>
              <a:buSzPts val="1400"/>
              <a:buChar char="●"/>
              <a:defRPr sz="1867"/>
            </a:lvl1pPr>
            <a:lvl2pPr lvl="1" algn="ctr" rtl="0">
              <a:spcBef>
                <a:spcPts val="0"/>
              </a:spcBef>
              <a:spcAft>
                <a:spcPts val="0"/>
              </a:spcAft>
              <a:buClr>
                <a:schemeClr val="dk1"/>
              </a:buClr>
              <a:buSzPts val="1400"/>
              <a:buChar char="○"/>
              <a:defRPr/>
            </a:lvl2pPr>
            <a:lvl3pPr lvl="2" algn="ctr" rtl="0">
              <a:spcBef>
                <a:spcPts val="0"/>
              </a:spcBef>
              <a:spcAft>
                <a:spcPts val="0"/>
              </a:spcAft>
              <a:buClr>
                <a:schemeClr val="dk1"/>
              </a:buClr>
              <a:buSzPts val="1400"/>
              <a:buChar char="■"/>
              <a:defRPr/>
            </a:lvl3pPr>
            <a:lvl4pPr lvl="3" algn="ctr" rtl="0">
              <a:spcBef>
                <a:spcPts val="0"/>
              </a:spcBef>
              <a:spcAft>
                <a:spcPts val="0"/>
              </a:spcAft>
              <a:buClr>
                <a:schemeClr val="dk1"/>
              </a:buClr>
              <a:buSzPts val="1400"/>
              <a:buChar char="●"/>
              <a:defRPr/>
            </a:lvl4pPr>
            <a:lvl5pPr lvl="4" algn="ctr" rtl="0">
              <a:spcBef>
                <a:spcPts val="0"/>
              </a:spcBef>
              <a:spcAft>
                <a:spcPts val="0"/>
              </a:spcAft>
              <a:buClr>
                <a:schemeClr val="dk1"/>
              </a:buClr>
              <a:buSzPts val="1400"/>
              <a:buChar char="○"/>
              <a:defRPr/>
            </a:lvl5pPr>
            <a:lvl6pPr lvl="5" algn="ctr" rtl="0">
              <a:spcBef>
                <a:spcPts val="0"/>
              </a:spcBef>
              <a:spcAft>
                <a:spcPts val="0"/>
              </a:spcAft>
              <a:buClr>
                <a:schemeClr val="dk1"/>
              </a:buClr>
              <a:buSzPts val="1400"/>
              <a:buChar char="■"/>
              <a:defRPr/>
            </a:lvl6pPr>
            <a:lvl7pPr lvl="6" algn="ctr" rtl="0">
              <a:spcBef>
                <a:spcPts val="0"/>
              </a:spcBef>
              <a:spcAft>
                <a:spcPts val="0"/>
              </a:spcAft>
              <a:buClr>
                <a:schemeClr val="dk1"/>
              </a:buClr>
              <a:buSzPts val="1400"/>
              <a:buChar char="●"/>
              <a:defRPr/>
            </a:lvl7pPr>
            <a:lvl8pPr lvl="7" algn="ctr" rtl="0">
              <a:spcBef>
                <a:spcPts val="0"/>
              </a:spcBef>
              <a:spcAft>
                <a:spcPts val="0"/>
              </a:spcAft>
              <a:buClr>
                <a:schemeClr val="dk1"/>
              </a:buClr>
              <a:buSzPts val="1400"/>
              <a:buChar char="○"/>
              <a:defRPr/>
            </a:lvl8pPr>
            <a:lvl9pPr lvl="8" algn="ctr" rtl="0">
              <a:spcBef>
                <a:spcPts val="0"/>
              </a:spcBef>
              <a:spcAft>
                <a:spcPts val="0"/>
              </a:spcAft>
              <a:buClr>
                <a:schemeClr val="dk1"/>
              </a:buClr>
              <a:buSzPts val="1400"/>
              <a:buChar char="■"/>
              <a:defRPr/>
            </a:lvl9pPr>
          </a:lstStyle>
          <a:p>
            <a:endParaRPr/>
          </a:p>
        </p:txBody>
      </p:sp>
    </p:spTree>
    <p:extLst>
      <p:ext uri="{BB962C8B-B14F-4D97-AF65-F5344CB8AC3E}">
        <p14:creationId xmlns:p14="http://schemas.microsoft.com/office/powerpoint/2010/main" val="76472956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spTree>
      <p:nvGrpSpPr>
        <p:cNvPr id="1" name="Shape 421"/>
        <p:cNvGrpSpPr/>
        <p:nvPr/>
      </p:nvGrpSpPr>
      <p:grpSpPr>
        <a:xfrm>
          <a:off x="0" y="0"/>
          <a:ext cx="0" cy="0"/>
          <a:chOff x="0" y="0"/>
          <a:chExt cx="0" cy="0"/>
        </a:xfrm>
      </p:grpSpPr>
      <p:sp>
        <p:nvSpPr>
          <p:cNvPr id="422" name="Google Shape;422;p47"/>
          <p:cNvSpPr txBox="1">
            <a:spLocks noGrp="1"/>
          </p:cNvSpPr>
          <p:nvPr>
            <p:ph type="subTitle" idx="1"/>
          </p:nvPr>
        </p:nvSpPr>
        <p:spPr>
          <a:xfrm>
            <a:off x="6421433" y="4821833"/>
            <a:ext cx="3922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423" name="Google Shape;423;p47"/>
          <p:cNvSpPr txBox="1">
            <a:spLocks noGrp="1"/>
          </p:cNvSpPr>
          <p:nvPr>
            <p:ph type="subTitle" idx="2"/>
          </p:nvPr>
        </p:nvSpPr>
        <p:spPr>
          <a:xfrm>
            <a:off x="6421600" y="5275167"/>
            <a:ext cx="3922400" cy="86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b="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24" name="Google Shape;424;p47"/>
          <p:cNvSpPr txBox="1">
            <a:spLocks noGrp="1"/>
          </p:cNvSpPr>
          <p:nvPr>
            <p:ph type="subTitle" idx="3"/>
          </p:nvPr>
        </p:nvSpPr>
        <p:spPr>
          <a:xfrm>
            <a:off x="1847772" y="4821833"/>
            <a:ext cx="3922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425" name="Google Shape;425;p47"/>
          <p:cNvSpPr txBox="1">
            <a:spLocks noGrp="1"/>
          </p:cNvSpPr>
          <p:nvPr>
            <p:ph type="subTitle" idx="4"/>
          </p:nvPr>
        </p:nvSpPr>
        <p:spPr>
          <a:xfrm>
            <a:off x="1848033" y="5275167"/>
            <a:ext cx="3922400" cy="86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b="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26" name="Google Shape;426;p47"/>
          <p:cNvSpPr txBox="1">
            <a:spLocks noGrp="1"/>
          </p:cNvSpPr>
          <p:nvPr>
            <p:ph type="title"/>
          </p:nvPr>
        </p:nvSpPr>
        <p:spPr>
          <a:xfrm>
            <a:off x="950967" y="593367"/>
            <a:ext cx="36388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427" name="Google Shape;427;p47"/>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28" name="Google Shape;428;p47"/>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113156667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Title and three columns 4">
  <p:cSld name="Title and three columns 4">
    <p:spTree>
      <p:nvGrpSpPr>
        <p:cNvPr id="1" name="Shape 429"/>
        <p:cNvGrpSpPr/>
        <p:nvPr/>
      </p:nvGrpSpPr>
      <p:grpSpPr>
        <a:xfrm>
          <a:off x="0" y="0"/>
          <a:ext cx="0" cy="0"/>
          <a:chOff x="0" y="0"/>
          <a:chExt cx="0" cy="0"/>
        </a:xfrm>
      </p:grpSpPr>
      <p:sp>
        <p:nvSpPr>
          <p:cNvPr id="430" name="Google Shape;430;p48"/>
          <p:cNvSpPr txBox="1">
            <a:spLocks noGrp="1"/>
          </p:cNvSpPr>
          <p:nvPr>
            <p:ph type="title"/>
          </p:nvPr>
        </p:nvSpPr>
        <p:spPr>
          <a:xfrm>
            <a:off x="1659000" y="593367"/>
            <a:ext cx="8874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atin typeface="Merriweather Light"/>
                <a:ea typeface="Merriweather Light"/>
                <a:cs typeface="Merriweather Light"/>
                <a:sym typeface="Merriweather Light"/>
              </a:defRPr>
            </a:lvl2pPr>
            <a:lvl3pPr lvl="2" algn="ctr" rtl="0">
              <a:spcBef>
                <a:spcPts val="0"/>
              </a:spcBef>
              <a:spcAft>
                <a:spcPts val="0"/>
              </a:spcAft>
              <a:buSzPts val="3000"/>
              <a:buNone/>
              <a:defRPr>
                <a:latin typeface="Merriweather Light"/>
                <a:ea typeface="Merriweather Light"/>
                <a:cs typeface="Merriweather Light"/>
                <a:sym typeface="Merriweather Light"/>
              </a:defRPr>
            </a:lvl3pPr>
            <a:lvl4pPr lvl="3" algn="ctr" rtl="0">
              <a:spcBef>
                <a:spcPts val="0"/>
              </a:spcBef>
              <a:spcAft>
                <a:spcPts val="0"/>
              </a:spcAft>
              <a:buSzPts val="3000"/>
              <a:buNone/>
              <a:defRPr>
                <a:latin typeface="Merriweather Light"/>
                <a:ea typeface="Merriweather Light"/>
                <a:cs typeface="Merriweather Light"/>
                <a:sym typeface="Merriweather Light"/>
              </a:defRPr>
            </a:lvl4pPr>
            <a:lvl5pPr lvl="4" algn="ctr" rtl="0">
              <a:spcBef>
                <a:spcPts val="0"/>
              </a:spcBef>
              <a:spcAft>
                <a:spcPts val="0"/>
              </a:spcAft>
              <a:buSzPts val="3000"/>
              <a:buNone/>
              <a:defRPr>
                <a:latin typeface="Merriweather Light"/>
                <a:ea typeface="Merriweather Light"/>
                <a:cs typeface="Merriweather Light"/>
                <a:sym typeface="Merriweather Light"/>
              </a:defRPr>
            </a:lvl5pPr>
            <a:lvl6pPr lvl="5" algn="ctr" rtl="0">
              <a:spcBef>
                <a:spcPts val="0"/>
              </a:spcBef>
              <a:spcAft>
                <a:spcPts val="0"/>
              </a:spcAft>
              <a:buSzPts val="3000"/>
              <a:buNone/>
              <a:defRPr>
                <a:latin typeface="Merriweather Light"/>
                <a:ea typeface="Merriweather Light"/>
                <a:cs typeface="Merriweather Light"/>
                <a:sym typeface="Merriweather Light"/>
              </a:defRPr>
            </a:lvl6pPr>
            <a:lvl7pPr lvl="6" algn="ctr" rtl="0">
              <a:spcBef>
                <a:spcPts val="0"/>
              </a:spcBef>
              <a:spcAft>
                <a:spcPts val="0"/>
              </a:spcAft>
              <a:buSzPts val="3000"/>
              <a:buNone/>
              <a:defRPr>
                <a:latin typeface="Merriweather Light"/>
                <a:ea typeface="Merriweather Light"/>
                <a:cs typeface="Merriweather Light"/>
                <a:sym typeface="Merriweather Light"/>
              </a:defRPr>
            </a:lvl7pPr>
            <a:lvl8pPr lvl="7" algn="ctr" rtl="0">
              <a:spcBef>
                <a:spcPts val="0"/>
              </a:spcBef>
              <a:spcAft>
                <a:spcPts val="0"/>
              </a:spcAft>
              <a:buSzPts val="3000"/>
              <a:buNone/>
              <a:defRPr>
                <a:latin typeface="Merriweather Light"/>
                <a:ea typeface="Merriweather Light"/>
                <a:cs typeface="Merriweather Light"/>
                <a:sym typeface="Merriweather Light"/>
              </a:defRPr>
            </a:lvl8pPr>
            <a:lvl9pPr lvl="8" algn="ctr"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sp>
        <p:nvSpPr>
          <p:cNvPr id="431" name="Google Shape;431;p48"/>
          <p:cNvSpPr txBox="1">
            <a:spLocks noGrp="1"/>
          </p:cNvSpPr>
          <p:nvPr>
            <p:ph type="subTitle" idx="1"/>
          </p:nvPr>
        </p:nvSpPr>
        <p:spPr>
          <a:xfrm>
            <a:off x="4678667"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432" name="Google Shape;432;p48"/>
          <p:cNvSpPr txBox="1">
            <a:spLocks noGrp="1"/>
          </p:cNvSpPr>
          <p:nvPr>
            <p:ph type="subTitle" idx="2"/>
          </p:nvPr>
        </p:nvSpPr>
        <p:spPr>
          <a:xfrm>
            <a:off x="4678700" y="5086600"/>
            <a:ext cx="2834800" cy="118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33" name="Google Shape;433;p48"/>
          <p:cNvSpPr txBox="1">
            <a:spLocks noGrp="1"/>
          </p:cNvSpPr>
          <p:nvPr>
            <p:ph type="subTitle" idx="3"/>
          </p:nvPr>
        </p:nvSpPr>
        <p:spPr>
          <a:xfrm>
            <a:off x="1270700"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434" name="Google Shape;434;p48"/>
          <p:cNvSpPr txBox="1">
            <a:spLocks noGrp="1"/>
          </p:cNvSpPr>
          <p:nvPr>
            <p:ph type="subTitle" idx="4"/>
          </p:nvPr>
        </p:nvSpPr>
        <p:spPr>
          <a:xfrm>
            <a:off x="1270833" y="5086601"/>
            <a:ext cx="2834800" cy="118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35" name="Google Shape;435;p48"/>
          <p:cNvSpPr txBox="1">
            <a:spLocks noGrp="1"/>
          </p:cNvSpPr>
          <p:nvPr>
            <p:ph type="subTitle" idx="5"/>
          </p:nvPr>
        </p:nvSpPr>
        <p:spPr>
          <a:xfrm>
            <a:off x="8086500"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436" name="Google Shape;436;p48"/>
          <p:cNvSpPr txBox="1">
            <a:spLocks noGrp="1"/>
          </p:cNvSpPr>
          <p:nvPr>
            <p:ph type="subTitle" idx="6"/>
          </p:nvPr>
        </p:nvSpPr>
        <p:spPr>
          <a:xfrm>
            <a:off x="8086500" y="5086600"/>
            <a:ext cx="2834800" cy="118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cxnSp>
        <p:nvCxnSpPr>
          <p:cNvPr id="437" name="Google Shape;437;p48"/>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38" name="Google Shape;438;p48"/>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39" name="Google Shape;439;p48"/>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40" name="Google Shape;440;p48"/>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162435102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441"/>
        <p:cNvGrpSpPr/>
        <p:nvPr/>
      </p:nvGrpSpPr>
      <p:grpSpPr>
        <a:xfrm>
          <a:off x="0" y="0"/>
          <a:ext cx="0" cy="0"/>
          <a:chOff x="0" y="0"/>
          <a:chExt cx="0" cy="0"/>
        </a:xfrm>
      </p:grpSpPr>
      <p:sp>
        <p:nvSpPr>
          <p:cNvPr id="442" name="Google Shape;442;p49"/>
          <p:cNvSpPr txBox="1">
            <a:spLocks noGrp="1"/>
          </p:cNvSpPr>
          <p:nvPr>
            <p:ph type="title"/>
          </p:nvPr>
        </p:nvSpPr>
        <p:spPr>
          <a:xfrm>
            <a:off x="3777200" y="1054933"/>
            <a:ext cx="4637600" cy="123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300"/>
              <a:buNone/>
              <a:defRPr sz="9333"/>
            </a:lvl1pPr>
            <a:lvl2pPr lvl="1" algn="ctr" rtl="0">
              <a:spcBef>
                <a:spcPts val="0"/>
              </a:spcBef>
              <a:spcAft>
                <a:spcPts val="0"/>
              </a:spcAft>
              <a:buSzPts val="3000"/>
              <a:buNone/>
              <a:defRPr>
                <a:latin typeface="Open Sans"/>
                <a:ea typeface="Open Sans"/>
                <a:cs typeface="Open Sans"/>
                <a:sym typeface="Open Sans"/>
              </a:defRPr>
            </a:lvl2pPr>
            <a:lvl3pPr lvl="2" algn="ctr" rtl="0">
              <a:spcBef>
                <a:spcPts val="0"/>
              </a:spcBef>
              <a:spcAft>
                <a:spcPts val="0"/>
              </a:spcAft>
              <a:buSzPts val="3000"/>
              <a:buNone/>
              <a:defRPr>
                <a:latin typeface="Open Sans"/>
                <a:ea typeface="Open Sans"/>
                <a:cs typeface="Open Sans"/>
                <a:sym typeface="Open Sans"/>
              </a:defRPr>
            </a:lvl3pPr>
            <a:lvl4pPr lvl="3" algn="ctr" rtl="0">
              <a:spcBef>
                <a:spcPts val="0"/>
              </a:spcBef>
              <a:spcAft>
                <a:spcPts val="0"/>
              </a:spcAft>
              <a:buSzPts val="3000"/>
              <a:buNone/>
              <a:defRPr>
                <a:latin typeface="Open Sans"/>
                <a:ea typeface="Open Sans"/>
                <a:cs typeface="Open Sans"/>
                <a:sym typeface="Open Sans"/>
              </a:defRPr>
            </a:lvl4pPr>
            <a:lvl5pPr lvl="4" algn="ctr" rtl="0">
              <a:spcBef>
                <a:spcPts val="0"/>
              </a:spcBef>
              <a:spcAft>
                <a:spcPts val="0"/>
              </a:spcAft>
              <a:buSzPts val="3000"/>
              <a:buNone/>
              <a:defRPr>
                <a:latin typeface="Open Sans"/>
                <a:ea typeface="Open Sans"/>
                <a:cs typeface="Open Sans"/>
                <a:sym typeface="Open Sans"/>
              </a:defRPr>
            </a:lvl5pPr>
            <a:lvl6pPr lvl="5" algn="ctr" rtl="0">
              <a:spcBef>
                <a:spcPts val="0"/>
              </a:spcBef>
              <a:spcAft>
                <a:spcPts val="0"/>
              </a:spcAft>
              <a:buSzPts val="3000"/>
              <a:buNone/>
              <a:defRPr>
                <a:latin typeface="Open Sans"/>
                <a:ea typeface="Open Sans"/>
                <a:cs typeface="Open Sans"/>
                <a:sym typeface="Open Sans"/>
              </a:defRPr>
            </a:lvl6pPr>
            <a:lvl7pPr lvl="6" algn="ctr" rtl="0">
              <a:spcBef>
                <a:spcPts val="0"/>
              </a:spcBef>
              <a:spcAft>
                <a:spcPts val="0"/>
              </a:spcAft>
              <a:buSzPts val="3000"/>
              <a:buNone/>
              <a:defRPr>
                <a:latin typeface="Open Sans"/>
                <a:ea typeface="Open Sans"/>
                <a:cs typeface="Open Sans"/>
                <a:sym typeface="Open Sans"/>
              </a:defRPr>
            </a:lvl7pPr>
            <a:lvl8pPr lvl="7" algn="ctr" rtl="0">
              <a:spcBef>
                <a:spcPts val="0"/>
              </a:spcBef>
              <a:spcAft>
                <a:spcPts val="0"/>
              </a:spcAft>
              <a:buSzPts val="3000"/>
              <a:buNone/>
              <a:defRPr>
                <a:latin typeface="Open Sans"/>
                <a:ea typeface="Open Sans"/>
                <a:cs typeface="Open Sans"/>
                <a:sym typeface="Open Sans"/>
              </a:defRPr>
            </a:lvl8pPr>
            <a:lvl9pPr lvl="8" algn="ctr" rtl="0">
              <a:spcBef>
                <a:spcPts val="0"/>
              </a:spcBef>
              <a:spcAft>
                <a:spcPts val="0"/>
              </a:spcAft>
              <a:buSzPts val="3000"/>
              <a:buNone/>
              <a:defRPr>
                <a:latin typeface="Open Sans"/>
                <a:ea typeface="Open Sans"/>
                <a:cs typeface="Open Sans"/>
                <a:sym typeface="Open Sans"/>
              </a:defRPr>
            </a:lvl9pPr>
          </a:lstStyle>
          <a:p>
            <a:endParaRPr/>
          </a:p>
        </p:txBody>
      </p:sp>
      <p:sp>
        <p:nvSpPr>
          <p:cNvPr id="443" name="Google Shape;443;p49"/>
          <p:cNvSpPr txBox="1">
            <a:spLocks noGrp="1"/>
          </p:cNvSpPr>
          <p:nvPr>
            <p:ph type="subTitle" idx="1"/>
          </p:nvPr>
        </p:nvSpPr>
        <p:spPr>
          <a:xfrm>
            <a:off x="3977800" y="2332567"/>
            <a:ext cx="4236400" cy="1230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44" name="Google Shape;444;p49"/>
          <p:cNvSpPr txBox="1"/>
          <p:nvPr/>
        </p:nvSpPr>
        <p:spPr>
          <a:xfrm>
            <a:off x="3867267" y="4584367"/>
            <a:ext cx="4457600" cy="955600"/>
          </a:xfrm>
          <a:prstGeom prst="rect">
            <a:avLst/>
          </a:prstGeom>
          <a:noFill/>
          <a:ln>
            <a:noFill/>
          </a:ln>
        </p:spPr>
        <p:txBody>
          <a:bodyPr spcFirstLastPara="1" wrap="square" lIns="121900" tIns="121900" rIns="121900" bIns="121900" anchor="t" anchorCtr="0">
            <a:noAutofit/>
          </a:bodyPr>
          <a:lstStyle/>
          <a:p>
            <a:pPr algn="ctr">
              <a:buClr>
                <a:srgbClr val="000000"/>
              </a:buClr>
              <a:buFont typeface="Arial"/>
              <a:buNone/>
            </a:pPr>
            <a:r>
              <a:rPr lang="en" sz="1467" b="1" kern="0">
                <a:solidFill>
                  <a:srgbClr val="000000"/>
                </a:solidFill>
                <a:latin typeface="Montserrat"/>
                <a:ea typeface="Montserrat"/>
                <a:cs typeface="Montserrat"/>
                <a:sym typeface="Montserrat"/>
              </a:rPr>
              <a:t>CREDITS</a:t>
            </a:r>
            <a:r>
              <a:rPr lang="en" sz="1467" kern="0">
                <a:solidFill>
                  <a:srgbClr val="000000"/>
                </a:solidFill>
                <a:latin typeface="Montserrat"/>
                <a:ea typeface="Montserrat"/>
                <a:cs typeface="Montserrat"/>
                <a:sym typeface="Montserrat"/>
              </a:rPr>
              <a:t>: This presentation template was created by </a:t>
            </a:r>
            <a:r>
              <a:rPr lang="en" sz="1467" b="1" kern="0">
                <a:solidFill>
                  <a:srgbClr val="000000"/>
                </a:solidFill>
                <a:uFill>
                  <a:noFill/>
                </a:uFill>
                <a:latin typeface="Montserrat"/>
                <a:ea typeface="Montserrat"/>
                <a:cs typeface="Montserrat"/>
                <a:sym typeface="Montserrat"/>
                <a:hlinkClick r:id="rId2">
                  <a:extLst>
                    <a:ext uri="{A12FA001-AC4F-418D-AE19-62706E023703}">
                      <ahyp:hlinkClr xmlns="" xmlns:ahyp="http://schemas.microsoft.com/office/drawing/2018/hyperlinkcolor" val="tx"/>
                    </a:ext>
                  </a:extLst>
                </a:hlinkClick>
              </a:rPr>
              <a:t>Slidesgo</a:t>
            </a:r>
            <a:r>
              <a:rPr lang="en" sz="1467" kern="0">
                <a:solidFill>
                  <a:srgbClr val="000000"/>
                </a:solidFill>
                <a:latin typeface="Montserrat"/>
                <a:ea typeface="Montserrat"/>
                <a:cs typeface="Montserrat"/>
                <a:sym typeface="Montserrat"/>
              </a:rPr>
              <a:t>, including icons by </a:t>
            </a:r>
            <a:r>
              <a:rPr lang="en" sz="1467" b="1" kern="0">
                <a:solidFill>
                  <a:srgbClr val="000000"/>
                </a:solidFill>
                <a:uFill>
                  <a:noFill/>
                </a:uFill>
                <a:latin typeface="Montserrat"/>
                <a:ea typeface="Montserrat"/>
                <a:cs typeface="Montserrat"/>
                <a:sym typeface="Montserrat"/>
                <a:hlinkClick r:id="rId3">
                  <a:extLst>
                    <a:ext uri="{A12FA001-AC4F-418D-AE19-62706E023703}">
                      <ahyp:hlinkClr xmlns="" xmlns:ahyp="http://schemas.microsoft.com/office/drawing/2018/hyperlinkcolor" val="tx"/>
                    </a:ext>
                  </a:extLst>
                </a:hlinkClick>
              </a:rPr>
              <a:t>Flaticon</a:t>
            </a:r>
            <a:r>
              <a:rPr lang="en" sz="1467" kern="0">
                <a:solidFill>
                  <a:srgbClr val="000000"/>
                </a:solidFill>
                <a:latin typeface="Montserrat"/>
                <a:ea typeface="Montserrat"/>
                <a:cs typeface="Montserrat"/>
                <a:sym typeface="Montserrat"/>
              </a:rPr>
              <a:t>, infographics &amp; images by </a:t>
            </a:r>
            <a:r>
              <a:rPr lang="en" sz="1467" b="1" kern="0">
                <a:solidFill>
                  <a:srgbClr val="000000"/>
                </a:solidFill>
                <a:uFill>
                  <a:noFill/>
                </a:uFill>
                <a:latin typeface="Montserrat"/>
                <a:ea typeface="Montserrat"/>
                <a:cs typeface="Montserrat"/>
                <a:sym typeface="Montserrat"/>
                <a:hlinkClick r:id="rId4">
                  <a:extLst>
                    <a:ext uri="{A12FA001-AC4F-418D-AE19-62706E023703}">
                      <ahyp:hlinkClr xmlns="" xmlns:ahyp="http://schemas.microsoft.com/office/drawing/2018/hyperlinkcolor" val="tx"/>
                    </a:ext>
                  </a:extLst>
                </a:hlinkClick>
              </a:rPr>
              <a:t>Freepik</a:t>
            </a:r>
            <a:endParaRPr sz="1467" b="1" kern="0" dirty="0">
              <a:solidFill>
                <a:srgbClr val="000000"/>
              </a:solidFill>
              <a:latin typeface="Montserrat"/>
              <a:ea typeface="Montserrat"/>
              <a:cs typeface="Montserrat"/>
              <a:sym typeface="Montserrat"/>
            </a:endParaRPr>
          </a:p>
        </p:txBody>
      </p:sp>
      <p:cxnSp>
        <p:nvCxnSpPr>
          <p:cNvPr id="445" name="Google Shape;445;p49"/>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46" name="Google Shape;446;p49"/>
          <p:cNvCxnSpPr/>
          <p:nvPr/>
        </p:nvCxnSpPr>
        <p:spPr>
          <a:xfrm>
            <a:off x="-343967" y="5247167"/>
            <a:ext cx="4063200" cy="17952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47" name="Google Shape;447;p49"/>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48" name="Google Shape;448;p49"/>
          <p:cNvCxnSpPr/>
          <p:nvPr/>
        </p:nvCxnSpPr>
        <p:spPr>
          <a:xfrm>
            <a:off x="8623267" y="-96733"/>
            <a:ext cx="4063200" cy="17952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80748417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449"/>
        <p:cNvGrpSpPr/>
        <p:nvPr/>
      </p:nvGrpSpPr>
      <p:grpSpPr>
        <a:xfrm>
          <a:off x="0" y="0"/>
          <a:ext cx="0" cy="0"/>
          <a:chOff x="0" y="0"/>
          <a:chExt cx="0" cy="0"/>
        </a:xfrm>
      </p:grpSpPr>
      <p:cxnSp>
        <p:nvCxnSpPr>
          <p:cNvPr id="450" name="Google Shape;450;p50"/>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51" name="Google Shape;451;p50"/>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6445741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452"/>
        <p:cNvGrpSpPr/>
        <p:nvPr/>
      </p:nvGrpSpPr>
      <p:grpSpPr>
        <a:xfrm>
          <a:off x="0" y="0"/>
          <a:ext cx="0" cy="0"/>
          <a:chOff x="0" y="0"/>
          <a:chExt cx="0" cy="0"/>
        </a:xfrm>
      </p:grpSpPr>
      <p:cxnSp>
        <p:nvCxnSpPr>
          <p:cNvPr id="453" name="Google Shape;453;p51"/>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54" name="Google Shape;454;p51"/>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55" name="Google Shape;455;p51"/>
          <p:cNvCxnSpPr/>
          <p:nvPr/>
        </p:nvCxnSpPr>
        <p:spPr>
          <a:xfrm>
            <a:off x="9912233" y="-167467"/>
            <a:ext cx="2657600" cy="17736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56" name="Google Shape;456;p51"/>
          <p:cNvCxnSpPr/>
          <p:nvPr/>
        </p:nvCxnSpPr>
        <p:spPr>
          <a:xfrm>
            <a:off x="-196367" y="5257967"/>
            <a:ext cx="2657600" cy="1773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9931891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457"/>
        <p:cNvGrpSpPr/>
        <p:nvPr/>
      </p:nvGrpSpPr>
      <p:grpSpPr>
        <a:xfrm>
          <a:off x="0" y="0"/>
          <a:ext cx="0" cy="0"/>
          <a:chOff x="0" y="0"/>
          <a:chExt cx="0" cy="0"/>
        </a:xfrm>
      </p:grpSpPr>
      <p:cxnSp>
        <p:nvCxnSpPr>
          <p:cNvPr id="458" name="Google Shape;458;p52"/>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59" name="Google Shape;459;p52"/>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60" name="Google Shape;460;p52"/>
          <p:cNvCxnSpPr/>
          <p:nvPr/>
        </p:nvCxnSpPr>
        <p:spPr>
          <a:xfrm flipH="1">
            <a:off x="9029533" y="4884600"/>
            <a:ext cx="3764400" cy="2177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6056884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ext 3">
  <p:cSld name="Title and text 3">
    <p:spTree>
      <p:nvGrpSpPr>
        <p:cNvPr id="1" name="Shape 209"/>
        <p:cNvGrpSpPr/>
        <p:nvPr/>
      </p:nvGrpSpPr>
      <p:grpSpPr>
        <a:xfrm>
          <a:off x="0" y="0"/>
          <a:ext cx="0" cy="0"/>
          <a:chOff x="0" y="0"/>
          <a:chExt cx="0" cy="0"/>
        </a:xfrm>
      </p:grpSpPr>
      <p:sp>
        <p:nvSpPr>
          <p:cNvPr id="210" name="Google Shape;210;p28"/>
          <p:cNvSpPr txBox="1">
            <a:spLocks noGrp="1"/>
          </p:cNvSpPr>
          <p:nvPr>
            <p:ph type="title"/>
          </p:nvPr>
        </p:nvSpPr>
        <p:spPr>
          <a:xfrm>
            <a:off x="1391633" y="1230089"/>
            <a:ext cx="4164000" cy="30100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sz="4667"/>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11" name="Google Shape;211;p28"/>
          <p:cNvSpPr txBox="1">
            <a:spLocks noGrp="1"/>
          </p:cNvSpPr>
          <p:nvPr>
            <p:ph type="subTitle" idx="1"/>
          </p:nvPr>
        </p:nvSpPr>
        <p:spPr>
          <a:xfrm>
            <a:off x="1391633" y="4481251"/>
            <a:ext cx="4018000" cy="1040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sz="1867"/>
            </a:lvl1pPr>
            <a:lvl2pPr lvl="1" algn="ctr" rtl="0">
              <a:spcBef>
                <a:spcPts val="0"/>
              </a:spcBef>
              <a:spcAft>
                <a:spcPts val="0"/>
              </a:spcAft>
              <a:buSzPts val="1400"/>
              <a:buChar char="○"/>
              <a:defRPr/>
            </a:lvl2pPr>
            <a:lvl3pPr lvl="2" algn="ctr" rtl="0">
              <a:spcBef>
                <a:spcPts val="0"/>
              </a:spcBef>
              <a:spcAft>
                <a:spcPts val="0"/>
              </a:spcAft>
              <a:buSzPts val="1400"/>
              <a:buChar char="■"/>
              <a:defRPr/>
            </a:lvl3pPr>
            <a:lvl4pPr lvl="3" algn="ctr" rtl="0">
              <a:spcBef>
                <a:spcPts val="0"/>
              </a:spcBef>
              <a:spcAft>
                <a:spcPts val="0"/>
              </a:spcAft>
              <a:buSzPts val="1400"/>
              <a:buChar char="●"/>
              <a:defRPr/>
            </a:lvl4pPr>
            <a:lvl5pPr lvl="4" algn="ctr" rtl="0">
              <a:spcBef>
                <a:spcPts val="0"/>
              </a:spcBef>
              <a:spcAft>
                <a:spcPts val="0"/>
              </a:spcAft>
              <a:buSzPts val="1400"/>
              <a:buChar char="○"/>
              <a:defRPr/>
            </a:lvl5pPr>
            <a:lvl6pPr lvl="5" algn="ctr" rtl="0">
              <a:spcBef>
                <a:spcPts val="0"/>
              </a:spcBef>
              <a:spcAft>
                <a:spcPts val="0"/>
              </a:spcAft>
              <a:buSzPts val="1400"/>
              <a:buChar char="■"/>
              <a:defRPr/>
            </a:lvl6pPr>
            <a:lvl7pPr lvl="6" algn="ctr" rtl="0">
              <a:spcBef>
                <a:spcPts val="0"/>
              </a:spcBef>
              <a:spcAft>
                <a:spcPts val="0"/>
              </a:spcAft>
              <a:buSzPts val="1400"/>
              <a:buChar char="●"/>
              <a:defRPr/>
            </a:lvl7pPr>
            <a:lvl8pPr lvl="7" algn="ctr" rtl="0">
              <a:spcBef>
                <a:spcPts val="0"/>
              </a:spcBef>
              <a:spcAft>
                <a:spcPts val="0"/>
              </a:spcAft>
              <a:buSzPts val="1400"/>
              <a:buChar char="○"/>
              <a:defRPr/>
            </a:lvl8pPr>
            <a:lvl9pPr lvl="8" algn="ctr" rtl="0">
              <a:spcBef>
                <a:spcPts val="0"/>
              </a:spcBef>
              <a:spcAft>
                <a:spcPts val="0"/>
              </a:spcAft>
              <a:buSzPts val="1400"/>
              <a:buChar char="■"/>
              <a:defRPr/>
            </a:lvl9pPr>
          </a:lstStyle>
          <a:p>
            <a:endParaRPr/>
          </a:p>
        </p:txBody>
      </p:sp>
      <p:cxnSp>
        <p:nvCxnSpPr>
          <p:cNvPr id="212" name="Google Shape;212;p28"/>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13" name="Google Shape;213;p28"/>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14" name="Google Shape;214;p28"/>
          <p:cNvCxnSpPr/>
          <p:nvPr/>
        </p:nvCxnSpPr>
        <p:spPr>
          <a:xfrm>
            <a:off x="7096867" y="-107500"/>
            <a:ext cx="5340000" cy="26764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56238062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Background 3">
  <p:cSld name="Background 3">
    <p:spTree>
      <p:nvGrpSpPr>
        <p:cNvPr id="1" name="Shape 461"/>
        <p:cNvGrpSpPr/>
        <p:nvPr/>
      </p:nvGrpSpPr>
      <p:grpSpPr>
        <a:xfrm>
          <a:off x="0" y="0"/>
          <a:ext cx="0" cy="0"/>
          <a:chOff x="0" y="0"/>
          <a:chExt cx="0" cy="0"/>
        </a:xfrm>
      </p:grpSpPr>
      <p:cxnSp>
        <p:nvCxnSpPr>
          <p:cNvPr id="462" name="Google Shape;462;p53"/>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63" name="Google Shape;463;p53"/>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64" name="Google Shape;464;p53"/>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65" name="Google Shape;465;p53"/>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66" name="Google Shape;466;p53"/>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67" name="Google Shape;467;p53"/>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72813805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8"/>
        <p:cNvGrpSpPr/>
        <p:nvPr/>
      </p:nvGrpSpPr>
      <p:grpSpPr>
        <a:xfrm>
          <a:off x="0" y="0"/>
          <a:ext cx="0" cy="0"/>
          <a:chOff x="0" y="0"/>
          <a:chExt cx="0" cy="0"/>
        </a:xfrm>
      </p:grpSpPr>
      <p:sp>
        <p:nvSpPr>
          <p:cNvPr id="39" name="Google Shape;39;p6"/>
          <p:cNvSpPr txBox="1">
            <a:spLocks noGrp="1"/>
          </p:cNvSpPr>
          <p:nvPr>
            <p:ph type="title"/>
          </p:nvPr>
        </p:nvSpPr>
        <p:spPr>
          <a:xfrm>
            <a:off x="950967" y="593367"/>
            <a:ext cx="10290000" cy="763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cxnSp>
        <p:nvCxnSpPr>
          <p:cNvPr id="40" name="Google Shape;40;p6"/>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1" name="Google Shape;41;p6"/>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45045848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2"/>
        <p:cNvGrpSpPr/>
        <p:nvPr/>
      </p:nvGrpSpPr>
      <p:grpSpPr>
        <a:xfrm>
          <a:off x="0" y="0"/>
          <a:ext cx="0" cy="0"/>
          <a:chOff x="0" y="0"/>
          <a:chExt cx="0" cy="0"/>
        </a:xfrm>
      </p:grpSpPr>
      <p:sp>
        <p:nvSpPr>
          <p:cNvPr id="43" name="Google Shape;43;p7"/>
          <p:cNvSpPr txBox="1">
            <a:spLocks noGrp="1"/>
          </p:cNvSpPr>
          <p:nvPr>
            <p:ph type="subTitle" idx="1"/>
          </p:nvPr>
        </p:nvSpPr>
        <p:spPr>
          <a:xfrm>
            <a:off x="2996667" y="1910733"/>
            <a:ext cx="2450800" cy="476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9pPr>
          </a:lstStyle>
          <a:p>
            <a:endParaRPr/>
          </a:p>
        </p:txBody>
      </p:sp>
      <p:sp>
        <p:nvSpPr>
          <p:cNvPr id="44" name="Google Shape;44;p7"/>
          <p:cNvSpPr txBox="1">
            <a:spLocks noGrp="1"/>
          </p:cNvSpPr>
          <p:nvPr>
            <p:ph type="subTitle" idx="2"/>
          </p:nvPr>
        </p:nvSpPr>
        <p:spPr>
          <a:xfrm>
            <a:off x="2996667" y="2386733"/>
            <a:ext cx="6880400" cy="3672000"/>
          </a:xfrm>
          <a:prstGeom prst="rect">
            <a:avLst/>
          </a:prstGeom>
        </p:spPr>
        <p:txBody>
          <a:bodyPr spcFirstLastPara="1" wrap="square" lIns="91425" tIns="91425" rIns="91425" bIns="91425" anchor="t" anchorCtr="0">
            <a:noAutofit/>
          </a:bodyPr>
          <a:lstStyle>
            <a:lvl1pPr marR="67732" lvl="0" rtl="0">
              <a:lnSpc>
                <a:spcPct val="166000"/>
              </a:lnSpc>
              <a:spcBef>
                <a:spcPts val="0"/>
              </a:spcBef>
              <a:spcAft>
                <a:spcPts val="0"/>
              </a:spcAft>
              <a:buClr>
                <a:schemeClr val="accent1"/>
              </a:buClr>
              <a:buSzPts val="1400"/>
              <a:buChar char="●"/>
              <a:defRPr sz="1867">
                <a:solidFill>
                  <a:srgbClr val="374957"/>
                </a:solidFill>
              </a:defRPr>
            </a:lvl1pPr>
            <a:lvl2pPr lvl="1" algn="ctr" rtl="0">
              <a:spcBef>
                <a:spcPts val="0"/>
              </a:spcBef>
              <a:spcAft>
                <a:spcPts val="0"/>
              </a:spcAft>
              <a:buClr>
                <a:schemeClr val="dk1"/>
              </a:buClr>
              <a:buSzPts val="1400"/>
              <a:buChar char="○"/>
              <a:defRPr/>
            </a:lvl2pPr>
            <a:lvl3pPr lvl="2" algn="ctr" rtl="0">
              <a:spcBef>
                <a:spcPts val="0"/>
              </a:spcBef>
              <a:spcAft>
                <a:spcPts val="0"/>
              </a:spcAft>
              <a:buClr>
                <a:schemeClr val="dk1"/>
              </a:buClr>
              <a:buSzPts val="1400"/>
              <a:buChar char="■"/>
              <a:defRPr/>
            </a:lvl3pPr>
            <a:lvl4pPr lvl="3" algn="ctr" rtl="0">
              <a:spcBef>
                <a:spcPts val="0"/>
              </a:spcBef>
              <a:spcAft>
                <a:spcPts val="0"/>
              </a:spcAft>
              <a:buClr>
                <a:schemeClr val="dk1"/>
              </a:buClr>
              <a:buSzPts val="1400"/>
              <a:buChar char="●"/>
              <a:defRPr/>
            </a:lvl4pPr>
            <a:lvl5pPr lvl="4" algn="ctr" rtl="0">
              <a:spcBef>
                <a:spcPts val="0"/>
              </a:spcBef>
              <a:spcAft>
                <a:spcPts val="0"/>
              </a:spcAft>
              <a:buClr>
                <a:schemeClr val="dk1"/>
              </a:buClr>
              <a:buSzPts val="1400"/>
              <a:buChar char="○"/>
              <a:defRPr/>
            </a:lvl5pPr>
            <a:lvl6pPr lvl="5" algn="ctr" rtl="0">
              <a:spcBef>
                <a:spcPts val="0"/>
              </a:spcBef>
              <a:spcAft>
                <a:spcPts val="0"/>
              </a:spcAft>
              <a:buClr>
                <a:schemeClr val="dk1"/>
              </a:buClr>
              <a:buSzPts val="1400"/>
              <a:buChar char="■"/>
              <a:defRPr/>
            </a:lvl6pPr>
            <a:lvl7pPr lvl="6" algn="ctr" rtl="0">
              <a:spcBef>
                <a:spcPts val="0"/>
              </a:spcBef>
              <a:spcAft>
                <a:spcPts val="0"/>
              </a:spcAft>
              <a:buClr>
                <a:schemeClr val="dk1"/>
              </a:buClr>
              <a:buSzPts val="1400"/>
              <a:buChar char="●"/>
              <a:defRPr/>
            </a:lvl7pPr>
            <a:lvl8pPr lvl="7" algn="ctr" rtl="0">
              <a:spcBef>
                <a:spcPts val="0"/>
              </a:spcBef>
              <a:spcAft>
                <a:spcPts val="0"/>
              </a:spcAft>
              <a:buClr>
                <a:schemeClr val="dk1"/>
              </a:buClr>
              <a:buSzPts val="1400"/>
              <a:buChar char="○"/>
              <a:defRPr/>
            </a:lvl8pPr>
            <a:lvl9pPr lvl="8" algn="ctr" rtl="0">
              <a:spcBef>
                <a:spcPts val="0"/>
              </a:spcBef>
              <a:spcAft>
                <a:spcPts val="0"/>
              </a:spcAft>
              <a:buClr>
                <a:schemeClr val="dk1"/>
              </a:buClr>
              <a:buSzPts val="1400"/>
              <a:buChar char="■"/>
              <a:defRPr/>
            </a:lvl9pPr>
          </a:lstStyle>
          <a:p>
            <a:endParaRPr/>
          </a:p>
        </p:txBody>
      </p:sp>
      <p:sp>
        <p:nvSpPr>
          <p:cNvPr id="45" name="Google Shape;45;p7"/>
          <p:cNvSpPr txBox="1">
            <a:spLocks noGrp="1"/>
          </p:cNvSpPr>
          <p:nvPr>
            <p:ph type="title"/>
          </p:nvPr>
        </p:nvSpPr>
        <p:spPr>
          <a:xfrm>
            <a:off x="950967" y="593367"/>
            <a:ext cx="5729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cxnSp>
        <p:nvCxnSpPr>
          <p:cNvPr id="46" name="Google Shape;46;p7"/>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7" name="Google Shape;47;p7"/>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86962104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72"/>
        <p:cNvGrpSpPr/>
        <p:nvPr/>
      </p:nvGrpSpPr>
      <p:grpSpPr>
        <a:xfrm>
          <a:off x="0" y="0"/>
          <a:ext cx="0" cy="0"/>
          <a:chOff x="0" y="0"/>
          <a:chExt cx="0" cy="0"/>
        </a:xfrm>
      </p:grpSpPr>
    </p:spTree>
    <p:extLst>
      <p:ext uri="{BB962C8B-B14F-4D97-AF65-F5344CB8AC3E}">
        <p14:creationId xmlns:p14="http://schemas.microsoft.com/office/powerpoint/2010/main" val="357991157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73"/>
        <p:cNvGrpSpPr/>
        <p:nvPr/>
      </p:nvGrpSpPr>
      <p:grpSpPr>
        <a:xfrm>
          <a:off x="0" y="0"/>
          <a:ext cx="0" cy="0"/>
          <a:chOff x="0" y="0"/>
          <a:chExt cx="0" cy="0"/>
        </a:xfrm>
      </p:grpSpPr>
      <p:sp>
        <p:nvSpPr>
          <p:cNvPr id="74" name="Google Shape;74;p13"/>
          <p:cNvSpPr txBox="1">
            <a:spLocks noGrp="1"/>
          </p:cNvSpPr>
          <p:nvPr>
            <p:ph type="title"/>
          </p:nvPr>
        </p:nvSpPr>
        <p:spPr>
          <a:xfrm>
            <a:off x="950967" y="593367"/>
            <a:ext cx="4778400" cy="763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75" name="Google Shape;75;p13"/>
          <p:cNvSpPr txBox="1">
            <a:spLocks noGrp="1"/>
          </p:cNvSpPr>
          <p:nvPr>
            <p:ph type="subTitle" idx="1"/>
          </p:nvPr>
        </p:nvSpPr>
        <p:spPr>
          <a:xfrm>
            <a:off x="6668000" y="2590567"/>
            <a:ext cx="3314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76" name="Google Shape;76;p13"/>
          <p:cNvSpPr txBox="1">
            <a:spLocks noGrp="1"/>
          </p:cNvSpPr>
          <p:nvPr>
            <p:ph type="subTitle" idx="2"/>
          </p:nvPr>
        </p:nvSpPr>
        <p:spPr>
          <a:xfrm>
            <a:off x="6668000" y="3006800"/>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77" name="Google Shape;77;p13"/>
          <p:cNvSpPr txBox="1">
            <a:spLocks noGrp="1"/>
          </p:cNvSpPr>
          <p:nvPr>
            <p:ph type="subTitle" idx="3"/>
          </p:nvPr>
        </p:nvSpPr>
        <p:spPr>
          <a:xfrm>
            <a:off x="2206933" y="2590567"/>
            <a:ext cx="3314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78" name="Google Shape;78;p13"/>
          <p:cNvSpPr txBox="1">
            <a:spLocks noGrp="1"/>
          </p:cNvSpPr>
          <p:nvPr>
            <p:ph type="subTitle" idx="4"/>
          </p:nvPr>
        </p:nvSpPr>
        <p:spPr>
          <a:xfrm>
            <a:off x="2206933" y="3006800"/>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79" name="Google Shape;79;p13"/>
          <p:cNvSpPr txBox="1">
            <a:spLocks noGrp="1"/>
          </p:cNvSpPr>
          <p:nvPr>
            <p:ph type="subTitle" idx="5"/>
          </p:nvPr>
        </p:nvSpPr>
        <p:spPr>
          <a:xfrm>
            <a:off x="6668000" y="4965267"/>
            <a:ext cx="3314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80" name="Google Shape;80;p13"/>
          <p:cNvSpPr txBox="1">
            <a:spLocks noGrp="1"/>
          </p:cNvSpPr>
          <p:nvPr>
            <p:ph type="subTitle" idx="6"/>
          </p:nvPr>
        </p:nvSpPr>
        <p:spPr>
          <a:xfrm>
            <a:off x="6668000" y="5381500"/>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81" name="Google Shape;81;p13"/>
          <p:cNvSpPr txBox="1">
            <a:spLocks noGrp="1"/>
          </p:cNvSpPr>
          <p:nvPr>
            <p:ph type="subTitle" idx="7"/>
          </p:nvPr>
        </p:nvSpPr>
        <p:spPr>
          <a:xfrm>
            <a:off x="2206933" y="4965267"/>
            <a:ext cx="3314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82" name="Google Shape;82;p13"/>
          <p:cNvSpPr txBox="1">
            <a:spLocks noGrp="1"/>
          </p:cNvSpPr>
          <p:nvPr>
            <p:ph type="subTitle" idx="8"/>
          </p:nvPr>
        </p:nvSpPr>
        <p:spPr>
          <a:xfrm>
            <a:off x="2207000" y="5381500"/>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83" name="Google Shape;83;p13"/>
          <p:cNvSpPr txBox="1">
            <a:spLocks noGrp="1"/>
          </p:cNvSpPr>
          <p:nvPr>
            <p:ph type="title" idx="9" hasCustomPrompt="1"/>
          </p:nvPr>
        </p:nvSpPr>
        <p:spPr>
          <a:xfrm>
            <a:off x="3171533" y="1738117"/>
            <a:ext cx="1385600" cy="8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84" name="Google Shape;84;p13"/>
          <p:cNvSpPr txBox="1">
            <a:spLocks noGrp="1"/>
          </p:cNvSpPr>
          <p:nvPr>
            <p:ph type="title" idx="13" hasCustomPrompt="1"/>
          </p:nvPr>
        </p:nvSpPr>
        <p:spPr>
          <a:xfrm>
            <a:off x="7632600" y="1738117"/>
            <a:ext cx="1385600" cy="8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85" name="Google Shape;85;p13"/>
          <p:cNvSpPr txBox="1">
            <a:spLocks noGrp="1"/>
          </p:cNvSpPr>
          <p:nvPr>
            <p:ph type="title" idx="14" hasCustomPrompt="1"/>
          </p:nvPr>
        </p:nvSpPr>
        <p:spPr>
          <a:xfrm>
            <a:off x="3171600" y="4110317"/>
            <a:ext cx="1385600" cy="8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86" name="Google Shape;86;p13"/>
          <p:cNvSpPr txBox="1">
            <a:spLocks noGrp="1"/>
          </p:cNvSpPr>
          <p:nvPr>
            <p:ph type="title" idx="15" hasCustomPrompt="1"/>
          </p:nvPr>
        </p:nvSpPr>
        <p:spPr>
          <a:xfrm>
            <a:off x="7632600" y="4110317"/>
            <a:ext cx="1385600" cy="8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cxnSp>
        <p:nvCxnSpPr>
          <p:cNvPr id="87" name="Google Shape;87;p13"/>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88" name="Google Shape;88;p13"/>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171424513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Table of contents 1">
  <p:cSld name="Table of contents 1">
    <p:spTree>
      <p:nvGrpSpPr>
        <p:cNvPr id="1" name="Shape 89"/>
        <p:cNvGrpSpPr/>
        <p:nvPr/>
      </p:nvGrpSpPr>
      <p:grpSpPr>
        <a:xfrm>
          <a:off x="0" y="0"/>
          <a:ext cx="0" cy="0"/>
          <a:chOff x="0" y="0"/>
          <a:chExt cx="0" cy="0"/>
        </a:xfrm>
      </p:grpSpPr>
      <p:sp>
        <p:nvSpPr>
          <p:cNvPr id="90" name="Google Shape;90;p14"/>
          <p:cNvSpPr txBox="1">
            <a:spLocks noGrp="1"/>
          </p:cNvSpPr>
          <p:nvPr>
            <p:ph type="title"/>
          </p:nvPr>
        </p:nvSpPr>
        <p:spPr>
          <a:xfrm>
            <a:off x="960000" y="2236291"/>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91" name="Google Shape;91;p14"/>
          <p:cNvSpPr txBox="1">
            <a:spLocks noGrp="1"/>
          </p:cNvSpPr>
          <p:nvPr>
            <p:ph type="title" idx="2" hasCustomPrompt="1"/>
          </p:nvPr>
        </p:nvSpPr>
        <p:spPr>
          <a:xfrm>
            <a:off x="1976800" y="146043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92" name="Google Shape;92;p14"/>
          <p:cNvSpPr txBox="1">
            <a:spLocks noGrp="1"/>
          </p:cNvSpPr>
          <p:nvPr>
            <p:ph type="subTitle" idx="1"/>
          </p:nvPr>
        </p:nvSpPr>
        <p:spPr>
          <a:xfrm>
            <a:off x="960000" y="2774932"/>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3" name="Google Shape;93;p14"/>
          <p:cNvSpPr txBox="1">
            <a:spLocks noGrp="1"/>
          </p:cNvSpPr>
          <p:nvPr>
            <p:ph type="title" idx="3"/>
          </p:nvPr>
        </p:nvSpPr>
        <p:spPr>
          <a:xfrm>
            <a:off x="4538400" y="2236291"/>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94" name="Google Shape;94;p14"/>
          <p:cNvSpPr txBox="1">
            <a:spLocks noGrp="1"/>
          </p:cNvSpPr>
          <p:nvPr>
            <p:ph type="title" idx="4" hasCustomPrompt="1"/>
          </p:nvPr>
        </p:nvSpPr>
        <p:spPr>
          <a:xfrm>
            <a:off x="5555200" y="146043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95" name="Google Shape;95;p14"/>
          <p:cNvSpPr txBox="1">
            <a:spLocks noGrp="1"/>
          </p:cNvSpPr>
          <p:nvPr>
            <p:ph type="subTitle" idx="5"/>
          </p:nvPr>
        </p:nvSpPr>
        <p:spPr>
          <a:xfrm>
            <a:off x="4538400" y="2774944"/>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6" name="Google Shape;96;p14"/>
          <p:cNvSpPr txBox="1">
            <a:spLocks noGrp="1"/>
          </p:cNvSpPr>
          <p:nvPr>
            <p:ph type="title" idx="6"/>
          </p:nvPr>
        </p:nvSpPr>
        <p:spPr>
          <a:xfrm>
            <a:off x="8116800" y="2236291"/>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97" name="Google Shape;97;p14"/>
          <p:cNvSpPr txBox="1">
            <a:spLocks noGrp="1"/>
          </p:cNvSpPr>
          <p:nvPr>
            <p:ph type="title" idx="7" hasCustomPrompt="1"/>
          </p:nvPr>
        </p:nvSpPr>
        <p:spPr>
          <a:xfrm>
            <a:off x="9133600" y="146043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98" name="Google Shape;98;p14"/>
          <p:cNvSpPr txBox="1">
            <a:spLocks noGrp="1"/>
          </p:cNvSpPr>
          <p:nvPr>
            <p:ph type="subTitle" idx="8"/>
          </p:nvPr>
        </p:nvSpPr>
        <p:spPr>
          <a:xfrm>
            <a:off x="8116800" y="2774944"/>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9" name="Google Shape;99;p14"/>
          <p:cNvSpPr txBox="1">
            <a:spLocks noGrp="1"/>
          </p:cNvSpPr>
          <p:nvPr>
            <p:ph type="title" idx="9"/>
          </p:nvPr>
        </p:nvSpPr>
        <p:spPr>
          <a:xfrm>
            <a:off x="960000" y="4418105"/>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100" name="Google Shape;100;p14"/>
          <p:cNvSpPr txBox="1">
            <a:spLocks noGrp="1"/>
          </p:cNvSpPr>
          <p:nvPr>
            <p:ph type="title" idx="13" hasCustomPrompt="1"/>
          </p:nvPr>
        </p:nvSpPr>
        <p:spPr>
          <a:xfrm>
            <a:off x="1976800" y="361878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101" name="Google Shape;101;p14"/>
          <p:cNvSpPr txBox="1">
            <a:spLocks noGrp="1"/>
          </p:cNvSpPr>
          <p:nvPr>
            <p:ph type="subTitle" idx="14"/>
          </p:nvPr>
        </p:nvSpPr>
        <p:spPr>
          <a:xfrm>
            <a:off x="960000" y="4941151"/>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02" name="Google Shape;102;p14"/>
          <p:cNvSpPr txBox="1">
            <a:spLocks noGrp="1"/>
          </p:cNvSpPr>
          <p:nvPr>
            <p:ph type="title" idx="15"/>
          </p:nvPr>
        </p:nvSpPr>
        <p:spPr>
          <a:xfrm>
            <a:off x="4538400" y="4418105"/>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103" name="Google Shape;103;p14"/>
          <p:cNvSpPr txBox="1">
            <a:spLocks noGrp="1"/>
          </p:cNvSpPr>
          <p:nvPr>
            <p:ph type="title" idx="16" hasCustomPrompt="1"/>
          </p:nvPr>
        </p:nvSpPr>
        <p:spPr>
          <a:xfrm>
            <a:off x="5555200" y="361878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104" name="Google Shape;104;p14"/>
          <p:cNvSpPr txBox="1">
            <a:spLocks noGrp="1"/>
          </p:cNvSpPr>
          <p:nvPr>
            <p:ph type="subTitle" idx="17"/>
          </p:nvPr>
        </p:nvSpPr>
        <p:spPr>
          <a:xfrm>
            <a:off x="4538400" y="4941151"/>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05" name="Google Shape;105;p14"/>
          <p:cNvSpPr txBox="1">
            <a:spLocks noGrp="1"/>
          </p:cNvSpPr>
          <p:nvPr>
            <p:ph type="title" idx="18"/>
          </p:nvPr>
        </p:nvSpPr>
        <p:spPr>
          <a:xfrm>
            <a:off x="8116800" y="4418105"/>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106" name="Google Shape;106;p14"/>
          <p:cNvSpPr txBox="1">
            <a:spLocks noGrp="1"/>
          </p:cNvSpPr>
          <p:nvPr>
            <p:ph type="title" idx="19" hasCustomPrompt="1"/>
          </p:nvPr>
        </p:nvSpPr>
        <p:spPr>
          <a:xfrm>
            <a:off x="9133600" y="361878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107" name="Google Shape;107;p14"/>
          <p:cNvSpPr txBox="1">
            <a:spLocks noGrp="1"/>
          </p:cNvSpPr>
          <p:nvPr>
            <p:ph type="subTitle" idx="20"/>
          </p:nvPr>
        </p:nvSpPr>
        <p:spPr>
          <a:xfrm>
            <a:off x="8116800" y="4941151"/>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08" name="Google Shape;108;p14"/>
          <p:cNvSpPr txBox="1">
            <a:spLocks noGrp="1"/>
          </p:cNvSpPr>
          <p:nvPr>
            <p:ph type="title" idx="21"/>
          </p:nvPr>
        </p:nvSpPr>
        <p:spPr>
          <a:xfrm>
            <a:off x="3109867" y="593367"/>
            <a:ext cx="59724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cxnSp>
        <p:nvCxnSpPr>
          <p:cNvPr id="109" name="Google Shape;109;p14"/>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10" name="Google Shape;110;p14"/>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11" name="Google Shape;111;p14"/>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12" name="Google Shape;112;p14"/>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93963517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Title only">
  <p:cSld name="1_Title only">
    <p:spTree>
      <p:nvGrpSpPr>
        <p:cNvPr id="1" name="Shape 154"/>
        <p:cNvGrpSpPr/>
        <p:nvPr/>
      </p:nvGrpSpPr>
      <p:grpSpPr>
        <a:xfrm>
          <a:off x="0" y="0"/>
          <a:ext cx="0" cy="0"/>
          <a:chOff x="0" y="0"/>
          <a:chExt cx="0" cy="0"/>
        </a:xfrm>
      </p:grpSpPr>
      <p:sp>
        <p:nvSpPr>
          <p:cNvPr id="155" name="Google Shape;155;p21"/>
          <p:cNvSpPr txBox="1">
            <a:spLocks noGrp="1"/>
          </p:cNvSpPr>
          <p:nvPr>
            <p:ph type="title"/>
          </p:nvPr>
        </p:nvSpPr>
        <p:spPr>
          <a:xfrm>
            <a:off x="950967" y="593367"/>
            <a:ext cx="10290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cxnSp>
        <p:nvCxnSpPr>
          <p:cNvPr id="156" name="Google Shape;156;p21"/>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57" name="Google Shape;157;p21"/>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58" name="Google Shape;158;p21"/>
          <p:cNvCxnSpPr/>
          <p:nvPr/>
        </p:nvCxnSpPr>
        <p:spPr>
          <a:xfrm>
            <a:off x="9609800" y="-204233"/>
            <a:ext cx="2827200" cy="16984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129349761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159"/>
        <p:cNvGrpSpPr/>
        <p:nvPr/>
      </p:nvGrpSpPr>
      <p:grpSpPr>
        <a:xfrm>
          <a:off x="0" y="0"/>
          <a:ext cx="0" cy="0"/>
          <a:chOff x="0" y="0"/>
          <a:chExt cx="0" cy="0"/>
        </a:xfrm>
      </p:grpSpPr>
      <p:cxnSp>
        <p:nvCxnSpPr>
          <p:cNvPr id="160" name="Google Shape;160;p22"/>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61" name="Google Shape;161;p22"/>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62" name="Google Shape;162;p22"/>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63" name="Google Shape;163;p22"/>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64" name="Google Shape;164;p22"/>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65" name="Google Shape;165;p22"/>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
        <p:nvSpPr>
          <p:cNvPr id="166" name="Google Shape;166;p22"/>
          <p:cNvSpPr txBox="1">
            <a:spLocks noGrp="1"/>
          </p:cNvSpPr>
          <p:nvPr>
            <p:ph type="title"/>
          </p:nvPr>
        </p:nvSpPr>
        <p:spPr>
          <a:xfrm>
            <a:off x="950967" y="593367"/>
            <a:ext cx="10290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extLst>
      <p:ext uri="{BB962C8B-B14F-4D97-AF65-F5344CB8AC3E}">
        <p14:creationId xmlns:p14="http://schemas.microsoft.com/office/powerpoint/2010/main" val="101764427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192"/>
        <p:cNvGrpSpPr/>
        <p:nvPr/>
      </p:nvGrpSpPr>
      <p:grpSpPr>
        <a:xfrm>
          <a:off x="0" y="0"/>
          <a:ext cx="0" cy="0"/>
          <a:chOff x="0" y="0"/>
          <a:chExt cx="0" cy="0"/>
        </a:xfrm>
      </p:grpSpPr>
      <p:sp>
        <p:nvSpPr>
          <p:cNvPr id="193" name="Google Shape;193;p26"/>
          <p:cNvSpPr txBox="1">
            <a:spLocks noGrp="1"/>
          </p:cNvSpPr>
          <p:nvPr>
            <p:ph type="title"/>
          </p:nvPr>
        </p:nvSpPr>
        <p:spPr>
          <a:xfrm>
            <a:off x="6608133" y="3289833"/>
            <a:ext cx="3300400" cy="8652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3600"/>
              <a:buNone/>
              <a:defRPr sz="4667"/>
            </a:lvl1pPr>
            <a:lvl2pPr lvl="1" rtl="0">
              <a:spcBef>
                <a:spcPts val="0"/>
              </a:spcBef>
              <a:spcAft>
                <a:spcPts val="0"/>
              </a:spcAft>
              <a:buSzPts val="3600"/>
              <a:buNone/>
              <a:defRPr sz="4800"/>
            </a:lvl2pPr>
            <a:lvl3pPr lvl="2" rtl="0">
              <a:spcBef>
                <a:spcPts val="0"/>
              </a:spcBef>
              <a:spcAft>
                <a:spcPts val="0"/>
              </a:spcAft>
              <a:buSzPts val="3600"/>
              <a:buNone/>
              <a:defRPr sz="4800"/>
            </a:lvl3pPr>
            <a:lvl4pPr lvl="3" rtl="0">
              <a:spcBef>
                <a:spcPts val="0"/>
              </a:spcBef>
              <a:spcAft>
                <a:spcPts val="0"/>
              </a:spcAft>
              <a:buSzPts val="3600"/>
              <a:buNone/>
              <a:defRPr sz="4800"/>
            </a:lvl4pPr>
            <a:lvl5pPr lvl="4" rtl="0">
              <a:spcBef>
                <a:spcPts val="0"/>
              </a:spcBef>
              <a:spcAft>
                <a:spcPts val="0"/>
              </a:spcAft>
              <a:buSzPts val="3600"/>
              <a:buNone/>
              <a:defRPr sz="4800"/>
            </a:lvl5pPr>
            <a:lvl6pPr lvl="5" rtl="0">
              <a:spcBef>
                <a:spcPts val="0"/>
              </a:spcBef>
              <a:spcAft>
                <a:spcPts val="0"/>
              </a:spcAft>
              <a:buSzPts val="3600"/>
              <a:buNone/>
              <a:defRPr sz="4800"/>
            </a:lvl6pPr>
            <a:lvl7pPr lvl="6" rtl="0">
              <a:spcBef>
                <a:spcPts val="0"/>
              </a:spcBef>
              <a:spcAft>
                <a:spcPts val="0"/>
              </a:spcAft>
              <a:buSzPts val="3600"/>
              <a:buNone/>
              <a:defRPr sz="4800"/>
            </a:lvl7pPr>
            <a:lvl8pPr lvl="7" rtl="0">
              <a:spcBef>
                <a:spcPts val="0"/>
              </a:spcBef>
              <a:spcAft>
                <a:spcPts val="0"/>
              </a:spcAft>
              <a:buSzPts val="3600"/>
              <a:buNone/>
              <a:defRPr sz="4800"/>
            </a:lvl8pPr>
            <a:lvl9pPr lvl="8" rtl="0">
              <a:spcBef>
                <a:spcPts val="0"/>
              </a:spcBef>
              <a:spcAft>
                <a:spcPts val="0"/>
              </a:spcAft>
              <a:buSzPts val="3600"/>
              <a:buNone/>
              <a:defRPr sz="4800"/>
            </a:lvl9pPr>
          </a:lstStyle>
          <a:p>
            <a:endParaRPr/>
          </a:p>
        </p:txBody>
      </p:sp>
      <p:sp>
        <p:nvSpPr>
          <p:cNvPr id="194" name="Google Shape;194;p26"/>
          <p:cNvSpPr txBox="1">
            <a:spLocks noGrp="1"/>
          </p:cNvSpPr>
          <p:nvPr>
            <p:ph type="title" idx="2" hasCustomPrompt="1"/>
          </p:nvPr>
        </p:nvSpPr>
        <p:spPr>
          <a:xfrm>
            <a:off x="6608133" y="1869767"/>
            <a:ext cx="2201200" cy="13044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9333">
                <a:solidFill>
                  <a:schemeClr val="accent1"/>
                </a:solidFill>
              </a:defRPr>
            </a:lvl1pPr>
            <a:lvl2pPr lvl="1" rtl="0">
              <a:spcBef>
                <a:spcPts val="0"/>
              </a:spcBef>
              <a:spcAft>
                <a:spcPts val="0"/>
              </a:spcAft>
              <a:buSzPts val="6000"/>
              <a:buNone/>
              <a:defRPr sz="8000" b="1"/>
            </a:lvl2pPr>
            <a:lvl3pPr lvl="2" rtl="0">
              <a:spcBef>
                <a:spcPts val="0"/>
              </a:spcBef>
              <a:spcAft>
                <a:spcPts val="0"/>
              </a:spcAft>
              <a:buSzPts val="6000"/>
              <a:buNone/>
              <a:defRPr sz="8000" b="1"/>
            </a:lvl3pPr>
            <a:lvl4pPr lvl="3" rtl="0">
              <a:spcBef>
                <a:spcPts val="0"/>
              </a:spcBef>
              <a:spcAft>
                <a:spcPts val="0"/>
              </a:spcAft>
              <a:buSzPts val="6000"/>
              <a:buNone/>
              <a:defRPr sz="8000" b="1"/>
            </a:lvl4pPr>
            <a:lvl5pPr lvl="4" rtl="0">
              <a:spcBef>
                <a:spcPts val="0"/>
              </a:spcBef>
              <a:spcAft>
                <a:spcPts val="0"/>
              </a:spcAft>
              <a:buSzPts val="6000"/>
              <a:buNone/>
              <a:defRPr sz="8000" b="1"/>
            </a:lvl5pPr>
            <a:lvl6pPr lvl="5" rtl="0">
              <a:spcBef>
                <a:spcPts val="0"/>
              </a:spcBef>
              <a:spcAft>
                <a:spcPts val="0"/>
              </a:spcAft>
              <a:buSzPts val="6000"/>
              <a:buNone/>
              <a:defRPr sz="8000" b="1"/>
            </a:lvl6pPr>
            <a:lvl7pPr lvl="6" rtl="0">
              <a:spcBef>
                <a:spcPts val="0"/>
              </a:spcBef>
              <a:spcAft>
                <a:spcPts val="0"/>
              </a:spcAft>
              <a:buSzPts val="6000"/>
              <a:buNone/>
              <a:defRPr sz="8000" b="1"/>
            </a:lvl7pPr>
            <a:lvl8pPr lvl="7" rtl="0">
              <a:spcBef>
                <a:spcPts val="0"/>
              </a:spcBef>
              <a:spcAft>
                <a:spcPts val="0"/>
              </a:spcAft>
              <a:buSzPts val="6000"/>
              <a:buNone/>
              <a:defRPr sz="8000" b="1"/>
            </a:lvl8pPr>
            <a:lvl9pPr lvl="8" rtl="0">
              <a:spcBef>
                <a:spcPts val="0"/>
              </a:spcBef>
              <a:spcAft>
                <a:spcPts val="0"/>
              </a:spcAft>
              <a:buSzPts val="6000"/>
              <a:buNone/>
              <a:defRPr sz="8000" b="1"/>
            </a:lvl9pPr>
          </a:lstStyle>
          <a:p>
            <a:r>
              <a:t>xx%</a:t>
            </a:r>
          </a:p>
        </p:txBody>
      </p:sp>
      <p:sp>
        <p:nvSpPr>
          <p:cNvPr id="195" name="Google Shape;195;p26"/>
          <p:cNvSpPr txBox="1">
            <a:spLocks noGrp="1"/>
          </p:cNvSpPr>
          <p:nvPr>
            <p:ph type="subTitle" idx="1"/>
          </p:nvPr>
        </p:nvSpPr>
        <p:spPr>
          <a:xfrm>
            <a:off x="6608133" y="4155033"/>
            <a:ext cx="3300400" cy="833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867"/>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cxnSp>
        <p:nvCxnSpPr>
          <p:cNvPr id="196" name="Google Shape;196;p26"/>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97" name="Google Shape;197;p26"/>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98" name="Google Shape;198;p26"/>
          <p:cNvCxnSpPr/>
          <p:nvPr/>
        </p:nvCxnSpPr>
        <p:spPr>
          <a:xfrm>
            <a:off x="-279467" y="3203267"/>
            <a:ext cx="4192400" cy="3719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36705177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Section header 3">
  <p:cSld name="Section header 3">
    <p:spTree>
      <p:nvGrpSpPr>
        <p:cNvPr id="1" name="Shape 199"/>
        <p:cNvGrpSpPr/>
        <p:nvPr/>
      </p:nvGrpSpPr>
      <p:grpSpPr>
        <a:xfrm>
          <a:off x="0" y="0"/>
          <a:ext cx="0" cy="0"/>
          <a:chOff x="0" y="0"/>
          <a:chExt cx="0" cy="0"/>
        </a:xfrm>
      </p:grpSpPr>
      <p:sp>
        <p:nvSpPr>
          <p:cNvPr id="200" name="Google Shape;200;p27"/>
          <p:cNvSpPr txBox="1">
            <a:spLocks noGrp="1"/>
          </p:cNvSpPr>
          <p:nvPr>
            <p:ph type="title"/>
          </p:nvPr>
        </p:nvSpPr>
        <p:spPr>
          <a:xfrm>
            <a:off x="5831800" y="1259000"/>
            <a:ext cx="3300400" cy="8652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3600"/>
              <a:buNone/>
              <a:defRPr sz="4667"/>
            </a:lvl1pPr>
            <a:lvl2pPr lvl="1" rtl="0">
              <a:spcBef>
                <a:spcPts val="0"/>
              </a:spcBef>
              <a:spcAft>
                <a:spcPts val="0"/>
              </a:spcAft>
              <a:buSzPts val="3600"/>
              <a:buNone/>
              <a:defRPr sz="4800"/>
            </a:lvl2pPr>
            <a:lvl3pPr lvl="2" rtl="0">
              <a:spcBef>
                <a:spcPts val="0"/>
              </a:spcBef>
              <a:spcAft>
                <a:spcPts val="0"/>
              </a:spcAft>
              <a:buSzPts val="3600"/>
              <a:buNone/>
              <a:defRPr sz="4800"/>
            </a:lvl3pPr>
            <a:lvl4pPr lvl="3" rtl="0">
              <a:spcBef>
                <a:spcPts val="0"/>
              </a:spcBef>
              <a:spcAft>
                <a:spcPts val="0"/>
              </a:spcAft>
              <a:buSzPts val="3600"/>
              <a:buNone/>
              <a:defRPr sz="4800"/>
            </a:lvl4pPr>
            <a:lvl5pPr lvl="4" rtl="0">
              <a:spcBef>
                <a:spcPts val="0"/>
              </a:spcBef>
              <a:spcAft>
                <a:spcPts val="0"/>
              </a:spcAft>
              <a:buSzPts val="3600"/>
              <a:buNone/>
              <a:defRPr sz="4800"/>
            </a:lvl5pPr>
            <a:lvl6pPr lvl="5" rtl="0">
              <a:spcBef>
                <a:spcPts val="0"/>
              </a:spcBef>
              <a:spcAft>
                <a:spcPts val="0"/>
              </a:spcAft>
              <a:buSzPts val="3600"/>
              <a:buNone/>
              <a:defRPr sz="4800"/>
            </a:lvl6pPr>
            <a:lvl7pPr lvl="6" rtl="0">
              <a:spcBef>
                <a:spcPts val="0"/>
              </a:spcBef>
              <a:spcAft>
                <a:spcPts val="0"/>
              </a:spcAft>
              <a:buSzPts val="3600"/>
              <a:buNone/>
              <a:defRPr sz="4800"/>
            </a:lvl7pPr>
            <a:lvl8pPr lvl="7" rtl="0">
              <a:spcBef>
                <a:spcPts val="0"/>
              </a:spcBef>
              <a:spcAft>
                <a:spcPts val="0"/>
              </a:spcAft>
              <a:buSzPts val="3600"/>
              <a:buNone/>
              <a:defRPr sz="4800"/>
            </a:lvl8pPr>
            <a:lvl9pPr lvl="8" rtl="0">
              <a:spcBef>
                <a:spcPts val="0"/>
              </a:spcBef>
              <a:spcAft>
                <a:spcPts val="0"/>
              </a:spcAft>
              <a:buSzPts val="3600"/>
              <a:buNone/>
              <a:defRPr sz="4800"/>
            </a:lvl9pPr>
          </a:lstStyle>
          <a:p>
            <a:endParaRPr/>
          </a:p>
        </p:txBody>
      </p:sp>
      <p:sp>
        <p:nvSpPr>
          <p:cNvPr id="201" name="Google Shape;201;p27"/>
          <p:cNvSpPr txBox="1">
            <a:spLocks noGrp="1"/>
          </p:cNvSpPr>
          <p:nvPr>
            <p:ph type="title" idx="2" hasCustomPrompt="1"/>
          </p:nvPr>
        </p:nvSpPr>
        <p:spPr>
          <a:xfrm>
            <a:off x="3059800" y="1462200"/>
            <a:ext cx="2201200" cy="1304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6000"/>
              <a:buNone/>
              <a:defRPr sz="9333">
                <a:solidFill>
                  <a:schemeClr val="accent1"/>
                </a:solidFill>
              </a:defRPr>
            </a:lvl1pPr>
            <a:lvl2pPr lvl="1" rtl="0">
              <a:spcBef>
                <a:spcPts val="0"/>
              </a:spcBef>
              <a:spcAft>
                <a:spcPts val="0"/>
              </a:spcAft>
              <a:buSzPts val="6000"/>
              <a:buNone/>
              <a:defRPr sz="8000" b="1"/>
            </a:lvl2pPr>
            <a:lvl3pPr lvl="2" rtl="0">
              <a:spcBef>
                <a:spcPts val="0"/>
              </a:spcBef>
              <a:spcAft>
                <a:spcPts val="0"/>
              </a:spcAft>
              <a:buSzPts val="6000"/>
              <a:buNone/>
              <a:defRPr sz="8000" b="1"/>
            </a:lvl3pPr>
            <a:lvl4pPr lvl="3" rtl="0">
              <a:spcBef>
                <a:spcPts val="0"/>
              </a:spcBef>
              <a:spcAft>
                <a:spcPts val="0"/>
              </a:spcAft>
              <a:buSzPts val="6000"/>
              <a:buNone/>
              <a:defRPr sz="8000" b="1"/>
            </a:lvl4pPr>
            <a:lvl5pPr lvl="4" rtl="0">
              <a:spcBef>
                <a:spcPts val="0"/>
              </a:spcBef>
              <a:spcAft>
                <a:spcPts val="0"/>
              </a:spcAft>
              <a:buSzPts val="6000"/>
              <a:buNone/>
              <a:defRPr sz="8000" b="1"/>
            </a:lvl5pPr>
            <a:lvl6pPr lvl="5" rtl="0">
              <a:spcBef>
                <a:spcPts val="0"/>
              </a:spcBef>
              <a:spcAft>
                <a:spcPts val="0"/>
              </a:spcAft>
              <a:buSzPts val="6000"/>
              <a:buNone/>
              <a:defRPr sz="8000" b="1"/>
            </a:lvl6pPr>
            <a:lvl7pPr lvl="6" rtl="0">
              <a:spcBef>
                <a:spcPts val="0"/>
              </a:spcBef>
              <a:spcAft>
                <a:spcPts val="0"/>
              </a:spcAft>
              <a:buSzPts val="6000"/>
              <a:buNone/>
              <a:defRPr sz="8000" b="1"/>
            </a:lvl7pPr>
            <a:lvl8pPr lvl="7" rtl="0">
              <a:spcBef>
                <a:spcPts val="0"/>
              </a:spcBef>
              <a:spcAft>
                <a:spcPts val="0"/>
              </a:spcAft>
              <a:buSzPts val="6000"/>
              <a:buNone/>
              <a:defRPr sz="8000" b="1"/>
            </a:lvl8pPr>
            <a:lvl9pPr lvl="8" rtl="0">
              <a:spcBef>
                <a:spcPts val="0"/>
              </a:spcBef>
              <a:spcAft>
                <a:spcPts val="0"/>
              </a:spcAft>
              <a:buSzPts val="6000"/>
              <a:buNone/>
              <a:defRPr sz="8000" b="1"/>
            </a:lvl9pPr>
          </a:lstStyle>
          <a:p>
            <a:r>
              <a:t>xx%</a:t>
            </a:r>
          </a:p>
        </p:txBody>
      </p:sp>
      <p:sp>
        <p:nvSpPr>
          <p:cNvPr id="202" name="Google Shape;202;p27"/>
          <p:cNvSpPr txBox="1">
            <a:spLocks noGrp="1"/>
          </p:cNvSpPr>
          <p:nvPr>
            <p:ph type="subTitle" idx="1"/>
          </p:nvPr>
        </p:nvSpPr>
        <p:spPr>
          <a:xfrm>
            <a:off x="5831800" y="2124200"/>
            <a:ext cx="3300400" cy="833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867">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cxnSp>
        <p:nvCxnSpPr>
          <p:cNvPr id="203" name="Google Shape;203;p27"/>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04" name="Google Shape;204;p27"/>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05" name="Google Shape;205;p27"/>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06" name="Google Shape;206;p27"/>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07" name="Google Shape;207;p27"/>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08" name="Google Shape;208;p27"/>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3517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4">
  <p:cSld name="Title and text 4">
    <p:spTree>
      <p:nvGrpSpPr>
        <p:cNvPr id="1" name="Shape 215"/>
        <p:cNvGrpSpPr/>
        <p:nvPr/>
      </p:nvGrpSpPr>
      <p:grpSpPr>
        <a:xfrm>
          <a:off x="0" y="0"/>
          <a:ext cx="0" cy="0"/>
          <a:chOff x="0" y="0"/>
          <a:chExt cx="0" cy="0"/>
        </a:xfrm>
      </p:grpSpPr>
      <p:sp>
        <p:nvSpPr>
          <p:cNvPr id="216" name="Google Shape;216;p29"/>
          <p:cNvSpPr txBox="1">
            <a:spLocks noGrp="1"/>
          </p:cNvSpPr>
          <p:nvPr>
            <p:ph type="title"/>
          </p:nvPr>
        </p:nvSpPr>
        <p:spPr>
          <a:xfrm>
            <a:off x="7081233" y="1283420"/>
            <a:ext cx="4164000" cy="30100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sz="4667"/>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17" name="Google Shape;217;p29"/>
          <p:cNvSpPr txBox="1">
            <a:spLocks noGrp="1"/>
          </p:cNvSpPr>
          <p:nvPr>
            <p:ph type="subTitle" idx="1"/>
          </p:nvPr>
        </p:nvSpPr>
        <p:spPr>
          <a:xfrm>
            <a:off x="7081233" y="4534580"/>
            <a:ext cx="4018000" cy="1040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sz="1867">
                <a:solidFill>
                  <a:schemeClr val="dk1"/>
                </a:solidFill>
              </a:defRPr>
            </a:lvl1pPr>
            <a:lvl2pPr lvl="1" algn="ctr" rtl="0">
              <a:spcBef>
                <a:spcPts val="0"/>
              </a:spcBef>
              <a:spcAft>
                <a:spcPts val="0"/>
              </a:spcAft>
              <a:buSzPts val="1400"/>
              <a:buChar char="○"/>
              <a:defRPr/>
            </a:lvl2pPr>
            <a:lvl3pPr lvl="2" algn="ctr" rtl="0">
              <a:spcBef>
                <a:spcPts val="0"/>
              </a:spcBef>
              <a:spcAft>
                <a:spcPts val="0"/>
              </a:spcAft>
              <a:buSzPts val="1400"/>
              <a:buChar char="■"/>
              <a:defRPr/>
            </a:lvl3pPr>
            <a:lvl4pPr lvl="3" algn="ctr" rtl="0">
              <a:spcBef>
                <a:spcPts val="0"/>
              </a:spcBef>
              <a:spcAft>
                <a:spcPts val="0"/>
              </a:spcAft>
              <a:buSzPts val="1400"/>
              <a:buChar char="●"/>
              <a:defRPr/>
            </a:lvl4pPr>
            <a:lvl5pPr lvl="4" algn="ctr" rtl="0">
              <a:spcBef>
                <a:spcPts val="0"/>
              </a:spcBef>
              <a:spcAft>
                <a:spcPts val="0"/>
              </a:spcAft>
              <a:buSzPts val="1400"/>
              <a:buChar char="○"/>
              <a:defRPr/>
            </a:lvl5pPr>
            <a:lvl6pPr lvl="5" algn="ctr" rtl="0">
              <a:spcBef>
                <a:spcPts val="0"/>
              </a:spcBef>
              <a:spcAft>
                <a:spcPts val="0"/>
              </a:spcAft>
              <a:buSzPts val="1400"/>
              <a:buChar char="■"/>
              <a:defRPr/>
            </a:lvl6pPr>
            <a:lvl7pPr lvl="6" algn="ctr" rtl="0">
              <a:spcBef>
                <a:spcPts val="0"/>
              </a:spcBef>
              <a:spcAft>
                <a:spcPts val="0"/>
              </a:spcAft>
              <a:buSzPts val="1400"/>
              <a:buChar char="●"/>
              <a:defRPr/>
            </a:lvl7pPr>
            <a:lvl8pPr lvl="7" algn="ctr" rtl="0">
              <a:spcBef>
                <a:spcPts val="0"/>
              </a:spcBef>
              <a:spcAft>
                <a:spcPts val="0"/>
              </a:spcAft>
              <a:buSzPts val="1400"/>
              <a:buChar char="○"/>
              <a:defRPr/>
            </a:lvl8pPr>
            <a:lvl9pPr lvl="8" algn="ctr" rtl="0">
              <a:spcBef>
                <a:spcPts val="0"/>
              </a:spcBef>
              <a:spcAft>
                <a:spcPts val="0"/>
              </a:spcAft>
              <a:buSzPts val="1400"/>
              <a:buChar char="■"/>
              <a:defRPr/>
            </a:lvl9pPr>
          </a:lstStyle>
          <a:p>
            <a:endParaRPr/>
          </a:p>
        </p:txBody>
      </p:sp>
      <p:cxnSp>
        <p:nvCxnSpPr>
          <p:cNvPr id="218" name="Google Shape;218;p29"/>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19" name="Google Shape;219;p29"/>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20" name="Google Shape;220;p29"/>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21" name="Google Shape;221;p29"/>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22" name="Google Shape;222;p29"/>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23" name="Google Shape;223;p29"/>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09875257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Title and text 3">
  <p:cSld name="Title and text 3">
    <p:spTree>
      <p:nvGrpSpPr>
        <p:cNvPr id="1" name="Shape 209"/>
        <p:cNvGrpSpPr/>
        <p:nvPr/>
      </p:nvGrpSpPr>
      <p:grpSpPr>
        <a:xfrm>
          <a:off x="0" y="0"/>
          <a:ext cx="0" cy="0"/>
          <a:chOff x="0" y="0"/>
          <a:chExt cx="0" cy="0"/>
        </a:xfrm>
      </p:grpSpPr>
      <p:sp>
        <p:nvSpPr>
          <p:cNvPr id="210" name="Google Shape;210;p28"/>
          <p:cNvSpPr txBox="1">
            <a:spLocks noGrp="1"/>
          </p:cNvSpPr>
          <p:nvPr>
            <p:ph type="title"/>
          </p:nvPr>
        </p:nvSpPr>
        <p:spPr>
          <a:xfrm>
            <a:off x="1391633" y="1230089"/>
            <a:ext cx="4164000" cy="30100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sz="4667"/>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11" name="Google Shape;211;p28"/>
          <p:cNvSpPr txBox="1">
            <a:spLocks noGrp="1"/>
          </p:cNvSpPr>
          <p:nvPr>
            <p:ph type="subTitle" idx="1"/>
          </p:nvPr>
        </p:nvSpPr>
        <p:spPr>
          <a:xfrm>
            <a:off x="1391633" y="4481251"/>
            <a:ext cx="4018000" cy="1040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sz="1867"/>
            </a:lvl1pPr>
            <a:lvl2pPr lvl="1" algn="ctr" rtl="0">
              <a:spcBef>
                <a:spcPts val="0"/>
              </a:spcBef>
              <a:spcAft>
                <a:spcPts val="0"/>
              </a:spcAft>
              <a:buSzPts val="1400"/>
              <a:buChar char="○"/>
              <a:defRPr/>
            </a:lvl2pPr>
            <a:lvl3pPr lvl="2" algn="ctr" rtl="0">
              <a:spcBef>
                <a:spcPts val="0"/>
              </a:spcBef>
              <a:spcAft>
                <a:spcPts val="0"/>
              </a:spcAft>
              <a:buSzPts val="1400"/>
              <a:buChar char="■"/>
              <a:defRPr/>
            </a:lvl3pPr>
            <a:lvl4pPr lvl="3" algn="ctr" rtl="0">
              <a:spcBef>
                <a:spcPts val="0"/>
              </a:spcBef>
              <a:spcAft>
                <a:spcPts val="0"/>
              </a:spcAft>
              <a:buSzPts val="1400"/>
              <a:buChar char="●"/>
              <a:defRPr/>
            </a:lvl4pPr>
            <a:lvl5pPr lvl="4" algn="ctr" rtl="0">
              <a:spcBef>
                <a:spcPts val="0"/>
              </a:spcBef>
              <a:spcAft>
                <a:spcPts val="0"/>
              </a:spcAft>
              <a:buSzPts val="1400"/>
              <a:buChar char="○"/>
              <a:defRPr/>
            </a:lvl5pPr>
            <a:lvl6pPr lvl="5" algn="ctr" rtl="0">
              <a:spcBef>
                <a:spcPts val="0"/>
              </a:spcBef>
              <a:spcAft>
                <a:spcPts val="0"/>
              </a:spcAft>
              <a:buSzPts val="1400"/>
              <a:buChar char="■"/>
              <a:defRPr/>
            </a:lvl6pPr>
            <a:lvl7pPr lvl="6" algn="ctr" rtl="0">
              <a:spcBef>
                <a:spcPts val="0"/>
              </a:spcBef>
              <a:spcAft>
                <a:spcPts val="0"/>
              </a:spcAft>
              <a:buSzPts val="1400"/>
              <a:buChar char="●"/>
              <a:defRPr/>
            </a:lvl7pPr>
            <a:lvl8pPr lvl="7" algn="ctr" rtl="0">
              <a:spcBef>
                <a:spcPts val="0"/>
              </a:spcBef>
              <a:spcAft>
                <a:spcPts val="0"/>
              </a:spcAft>
              <a:buSzPts val="1400"/>
              <a:buChar char="○"/>
              <a:defRPr/>
            </a:lvl8pPr>
            <a:lvl9pPr lvl="8" algn="ctr" rtl="0">
              <a:spcBef>
                <a:spcPts val="0"/>
              </a:spcBef>
              <a:spcAft>
                <a:spcPts val="0"/>
              </a:spcAft>
              <a:buSzPts val="1400"/>
              <a:buChar char="■"/>
              <a:defRPr/>
            </a:lvl9pPr>
          </a:lstStyle>
          <a:p>
            <a:endParaRPr/>
          </a:p>
        </p:txBody>
      </p:sp>
      <p:cxnSp>
        <p:nvCxnSpPr>
          <p:cNvPr id="212" name="Google Shape;212;p28"/>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13" name="Google Shape;213;p28"/>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14" name="Google Shape;214;p28"/>
          <p:cNvCxnSpPr/>
          <p:nvPr/>
        </p:nvCxnSpPr>
        <p:spPr>
          <a:xfrm>
            <a:off x="7096867" y="-107500"/>
            <a:ext cx="5340000" cy="26764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605625375"/>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Title and text 4">
  <p:cSld name="Title and text 4">
    <p:spTree>
      <p:nvGrpSpPr>
        <p:cNvPr id="1" name="Shape 215"/>
        <p:cNvGrpSpPr/>
        <p:nvPr/>
      </p:nvGrpSpPr>
      <p:grpSpPr>
        <a:xfrm>
          <a:off x="0" y="0"/>
          <a:ext cx="0" cy="0"/>
          <a:chOff x="0" y="0"/>
          <a:chExt cx="0" cy="0"/>
        </a:xfrm>
      </p:grpSpPr>
      <p:sp>
        <p:nvSpPr>
          <p:cNvPr id="216" name="Google Shape;216;p29"/>
          <p:cNvSpPr txBox="1">
            <a:spLocks noGrp="1"/>
          </p:cNvSpPr>
          <p:nvPr>
            <p:ph type="title"/>
          </p:nvPr>
        </p:nvSpPr>
        <p:spPr>
          <a:xfrm>
            <a:off x="7081233" y="1283420"/>
            <a:ext cx="4164000" cy="30100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sz="4667"/>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17" name="Google Shape;217;p29"/>
          <p:cNvSpPr txBox="1">
            <a:spLocks noGrp="1"/>
          </p:cNvSpPr>
          <p:nvPr>
            <p:ph type="subTitle" idx="1"/>
          </p:nvPr>
        </p:nvSpPr>
        <p:spPr>
          <a:xfrm>
            <a:off x="7081233" y="4534580"/>
            <a:ext cx="4018000" cy="1040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sz="1867">
                <a:solidFill>
                  <a:schemeClr val="dk1"/>
                </a:solidFill>
              </a:defRPr>
            </a:lvl1pPr>
            <a:lvl2pPr lvl="1" algn="ctr" rtl="0">
              <a:spcBef>
                <a:spcPts val="0"/>
              </a:spcBef>
              <a:spcAft>
                <a:spcPts val="0"/>
              </a:spcAft>
              <a:buSzPts val="1400"/>
              <a:buChar char="○"/>
              <a:defRPr/>
            </a:lvl2pPr>
            <a:lvl3pPr lvl="2" algn="ctr" rtl="0">
              <a:spcBef>
                <a:spcPts val="0"/>
              </a:spcBef>
              <a:spcAft>
                <a:spcPts val="0"/>
              </a:spcAft>
              <a:buSzPts val="1400"/>
              <a:buChar char="■"/>
              <a:defRPr/>
            </a:lvl3pPr>
            <a:lvl4pPr lvl="3" algn="ctr" rtl="0">
              <a:spcBef>
                <a:spcPts val="0"/>
              </a:spcBef>
              <a:spcAft>
                <a:spcPts val="0"/>
              </a:spcAft>
              <a:buSzPts val="1400"/>
              <a:buChar char="●"/>
              <a:defRPr/>
            </a:lvl4pPr>
            <a:lvl5pPr lvl="4" algn="ctr" rtl="0">
              <a:spcBef>
                <a:spcPts val="0"/>
              </a:spcBef>
              <a:spcAft>
                <a:spcPts val="0"/>
              </a:spcAft>
              <a:buSzPts val="1400"/>
              <a:buChar char="○"/>
              <a:defRPr/>
            </a:lvl5pPr>
            <a:lvl6pPr lvl="5" algn="ctr" rtl="0">
              <a:spcBef>
                <a:spcPts val="0"/>
              </a:spcBef>
              <a:spcAft>
                <a:spcPts val="0"/>
              </a:spcAft>
              <a:buSzPts val="1400"/>
              <a:buChar char="■"/>
              <a:defRPr/>
            </a:lvl6pPr>
            <a:lvl7pPr lvl="6" algn="ctr" rtl="0">
              <a:spcBef>
                <a:spcPts val="0"/>
              </a:spcBef>
              <a:spcAft>
                <a:spcPts val="0"/>
              </a:spcAft>
              <a:buSzPts val="1400"/>
              <a:buChar char="●"/>
              <a:defRPr/>
            </a:lvl7pPr>
            <a:lvl8pPr lvl="7" algn="ctr" rtl="0">
              <a:spcBef>
                <a:spcPts val="0"/>
              </a:spcBef>
              <a:spcAft>
                <a:spcPts val="0"/>
              </a:spcAft>
              <a:buSzPts val="1400"/>
              <a:buChar char="○"/>
              <a:defRPr/>
            </a:lvl8pPr>
            <a:lvl9pPr lvl="8" algn="ctr" rtl="0">
              <a:spcBef>
                <a:spcPts val="0"/>
              </a:spcBef>
              <a:spcAft>
                <a:spcPts val="0"/>
              </a:spcAft>
              <a:buSzPts val="1400"/>
              <a:buChar char="■"/>
              <a:defRPr/>
            </a:lvl9pPr>
          </a:lstStyle>
          <a:p>
            <a:endParaRPr/>
          </a:p>
        </p:txBody>
      </p:sp>
      <p:cxnSp>
        <p:nvCxnSpPr>
          <p:cNvPr id="218" name="Google Shape;218;p29"/>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19" name="Google Shape;219;p29"/>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20" name="Google Shape;220;p29"/>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21" name="Google Shape;221;p29"/>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22" name="Google Shape;222;p29"/>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23" name="Google Shape;223;p29"/>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171082274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224"/>
        <p:cNvGrpSpPr/>
        <p:nvPr/>
      </p:nvGrpSpPr>
      <p:grpSpPr>
        <a:xfrm>
          <a:off x="0" y="0"/>
          <a:ext cx="0" cy="0"/>
          <a:chOff x="0" y="0"/>
          <a:chExt cx="0" cy="0"/>
        </a:xfrm>
      </p:grpSpPr>
      <p:sp>
        <p:nvSpPr>
          <p:cNvPr id="225" name="Google Shape;225;p30"/>
          <p:cNvSpPr txBox="1">
            <a:spLocks noGrp="1"/>
          </p:cNvSpPr>
          <p:nvPr>
            <p:ph type="subTitle" idx="1"/>
          </p:nvPr>
        </p:nvSpPr>
        <p:spPr>
          <a:xfrm>
            <a:off x="4678667" y="33760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26" name="Google Shape;226;p30"/>
          <p:cNvSpPr txBox="1">
            <a:spLocks noGrp="1"/>
          </p:cNvSpPr>
          <p:nvPr>
            <p:ph type="subTitle" idx="2"/>
          </p:nvPr>
        </p:nvSpPr>
        <p:spPr>
          <a:xfrm>
            <a:off x="4678700" y="3930996"/>
            <a:ext cx="2834800" cy="108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27" name="Google Shape;227;p30"/>
          <p:cNvSpPr txBox="1">
            <a:spLocks noGrp="1"/>
          </p:cNvSpPr>
          <p:nvPr>
            <p:ph type="subTitle" idx="3"/>
          </p:nvPr>
        </p:nvSpPr>
        <p:spPr>
          <a:xfrm>
            <a:off x="1270700" y="33760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28" name="Google Shape;228;p30"/>
          <p:cNvSpPr txBox="1">
            <a:spLocks noGrp="1"/>
          </p:cNvSpPr>
          <p:nvPr>
            <p:ph type="subTitle" idx="4"/>
          </p:nvPr>
        </p:nvSpPr>
        <p:spPr>
          <a:xfrm>
            <a:off x="1270833" y="3930996"/>
            <a:ext cx="2834800" cy="108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29" name="Google Shape;229;p30"/>
          <p:cNvSpPr txBox="1">
            <a:spLocks noGrp="1"/>
          </p:cNvSpPr>
          <p:nvPr>
            <p:ph type="subTitle" idx="5"/>
          </p:nvPr>
        </p:nvSpPr>
        <p:spPr>
          <a:xfrm>
            <a:off x="8086500" y="33760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30" name="Google Shape;230;p30"/>
          <p:cNvSpPr txBox="1">
            <a:spLocks noGrp="1"/>
          </p:cNvSpPr>
          <p:nvPr>
            <p:ph type="subTitle" idx="6"/>
          </p:nvPr>
        </p:nvSpPr>
        <p:spPr>
          <a:xfrm>
            <a:off x="8086500" y="3930996"/>
            <a:ext cx="2834800" cy="108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31" name="Google Shape;231;p30"/>
          <p:cNvSpPr txBox="1">
            <a:spLocks noGrp="1"/>
          </p:cNvSpPr>
          <p:nvPr>
            <p:ph type="title"/>
          </p:nvPr>
        </p:nvSpPr>
        <p:spPr>
          <a:xfrm>
            <a:off x="950967" y="593367"/>
            <a:ext cx="8874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232" name="Google Shape;232;p30"/>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33" name="Google Shape;233;p30"/>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16695100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234"/>
        <p:cNvGrpSpPr/>
        <p:nvPr/>
      </p:nvGrpSpPr>
      <p:grpSpPr>
        <a:xfrm>
          <a:off x="0" y="0"/>
          <a:ext cx="0" cy="0"/>
          <a:chOff x="0" y="0"/>
          <a:chExt cx="0" cy="0"/>
        </a:xfrm>
      </p:grpSpPr>
      <p:sp>
        <p:nvSpPr>
          <p:cNvPr id="235" name="Google Shape;235;p31"/>
          <p:cNvSpPr txBox="1">
            <a:spLocks noGrp="1"/>
          </p:cNvSpPr>
          <p:nvPr>
            <p:ph type="subTitle" idx="1"/>
          </p:nvPr>
        </p:nvSpPr>
        <p:spPr>
          <a:xfrm>
            <a:off x="4678667" y="22584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36" name="Google Shape;236;p31"/>
          <p:cNvSpPr txBox="1">
            <a:spLocks noGrp="1"/>
          </p:cNvSpPr>
          <p:nvPr>
            <p:ph type="subTitle" idx="2"/>
          </p:nvPr>
        </p:nvSpPr>
        <p:spPr>
          <a:xfrm>
            <a:off x="4678700" y="28133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37" name="Google Shape;237;p31"/>
          <p:cNvSpPr txBox="1">
            <a:spLocks noGrp="1"/>
          </p:cNvSpPr>
          <p:nvPr>
            <p:ph type="subTitle" idx="3"/>
          </p:nvPr>
        </p:nvSpPr>
        <p:spPr>
          <a:xfrm>
            <a:off x="1270700" y="22584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38" name="Google Shape;238;p31"/>
          <p:cNvSpPr txBox="1">
            <a:spLocks noGrp="1"/>
          </p:cNvSpPr>
          <p:nvPr>
            <p:ph type="subTitle" idx="4"/>
          </p:nvPr>
        </p:nvSpPr>
        <p:spPr>
          <a:xfrm>
            <a:off x="1270833" y="28133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39" name="Google Shape;239;p31"/>
          <p:cNvSpPr txBox="1">
            <a:spLocks noGrp="1"/>
          </p:cNvSpPr>
          <p:nvPr>
            <p:ph type="subTitle" idx="5"/>
          </p:nvPr>
        </p:nvSpPr>
        <p:spPr>
          <a:xfrm>
            <a:off x="8086500" y="22584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40" name="Google Shape;240;p31"/>
          <p:cNvSpPr txBox="1">
            <a:spLocks noGrp="1"/>
          </p:cNvSpPr>
          <p:nvPr>
            <p:ph type="subTitle" idx="6"/>
          </p:nvPr>
        </p:nvSpPr>
        <p:spPr>
          <a:xfrm>
            <a:off x="8086500" y="28133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41" name="Google Shape;241;p31"/>
          <p:cNvSpPr txBox="1">
            <a:spLocks noGrp="1"/>
          </p:cNvSpPr>
          <p:nvPr>
            <p:ph type="title"/>
          </p:nvPr>
        </p:nvSpPr>
        <p:spPr>
          <a:xfrm>
            <a:off x="1659000" y="593367"/>
            <a:ext cx="8874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atin typeface="Merriweather Light"/>
                <a:ea typeface="Merriweather Light"/>
                <a:cs typeface="Merriweather Light"/>
                <a:sym typeface="Merriweather Light"/>
              </a:defRPr>
            </a:lvl2pPr>
            <a:lvl3pPr lvl="2" algn="ctr" rtl="0">
              <a:spcBef>
                <a:spcPts val="0"/>
              </a:spcBef>
              <a:spcAft>
                <a:spcPts val="0"/>
              </a:spcAft>
              <a:buSzPts val="3000"/>
              <a:buNone/>
              <a:defRPr>
                <a:latin typeface="Merriweather Light"/>
                <a:ea typeface="Merriweather Light"/>
                <a:cs typeface="Merriweather Light"/>
                <a:sym typeface="Merriweather Light"/>
              </a:defRPr>
            </a:lvl3pPr>
            <a:lvl4pPr lvl="3" algn="ctr" rtl="0">
              <a:spcBef>
                <a:spcPts val="0"/>
              </a:spcBef>
              <a:spcAft>
                <a:spcPts val="0"/>
              </a:spcAft>
              <a:buSzPts val="3000"/>
              <a:buNone/>
              <a:defRPr>
                <a:latin typeface="Merriweather Light"/>
                <a:ea typeface="Merriweather Light"/>
                <a:cs typeface="Merriweather Light"/>
                <a:sym typeface="Merriweather Light"/>
              </a:defRPr>
            </a:lvl4pPr>
            <a:lvl5pPr lvl="4" algn="ctr" rtl="0">
              <a:spcBef>
                <a:spcPts val="0"/>
              </a:spcBef>
              <a:spcAft>
                <a:spcPts val="0"/>
              </a:spcAft>
              <a:buSzPts val="3000"/>
              <a:buNone/>
              <a:defRPr>
                <a:latin typeface="Merriweather Light"/>
                <a:ea typeface="Merriweather Light"/>
                <a:cs typeface="Merriweather Light"/>
                <a:sym typeface="Merriweather Light"/>
              </a:defRPr>
            </a:lvl5pPr>
            <a:lvl6pPr lvl="5" algn="ctr" rtl="0">
              <a:spcBef>
                <a:spcPts val="0"/>
              </a:spcBef>
              <a:spcAft>
                <a:spcPts val="0"/>
              </a:spcAft>
              <a:buSzPts val="3000"/>
              <a:buNone/>
              <a:defRPr>
                <a:latin typeface="Merriweather Light"/>
                <a:ea typeface="Merriweather Light"/>
                <a:cs typeface="Merriweather Light"/>
                <a:sym typeface="Merriweather Light"/>
              </a:defRPr>
            </a:lvl6pPr>
            <a:lvl7pPr lvl="6" algn="ctr" rtl="0">
              <a:spcBef>
                <a:spcPts val="0"/>
              </a:spcBef>
              <a:spcAft>
                <a:spcPts val="0"/>
              </a:spcAft>
              <a:buSzPts val="3000"/>
              <a:buNone/>
              <a:defRPr>
                <a:latin typeface="Merriweather Light"/>
                <a:ea typeface="Merriweather Light"/>
                <a:cs typeface="Merriweather Light"/>
                <a:sym typeface="Merriweather Light"/>
              </a:defRPr>
            </a:lvl7pPr>
            <a:lvl8pPr lvl="7" algn="ctr" rtl="0">
              <a:spcBef>
                <a:spcPts val="0"/>
              </a:spcBef>
              <a:spcAft>
                <a:spcPts val="0"/>
              </a:spcAft>
              <a:buSzPts val="3000"/>
              <a:buNone/>
              <a:defRPr>
                <a:latin typeface="Merriweather Light"/>
                <a:ea typeface="Merriweather Light"/>
                <a:cs typeface="Merriweather Light"/>
                <a:sym typeface="Merriweather Light"/>
              </a:defRPr>
            </a:lvl8pPr>
            <a:lvl9pPr lvl="8" algn="ctr"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sp>
        <p:nvSpPr>
          <p:cNvPr id="242" name="Google Shape;242;p31"/>
          <p:cNvSpPr txBox="1">
            <a:spLocks noGrp="1"/>
          </p:cNvSpPr>
          <p:nvPr>
            <p:ph type="subTitle" idx="7"/>
          </p:nvPr>
        </p:nvSpPr>
        <p:spPr>
          <a:xfrm>
            <a:off x="4678667"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43" name="Google Shape;243;p31"/>
          <p:cNvSpPr txBox="1">
            <a:spLocks noGrp="1"/>
          </p:cNvSpPr>
          <p:nvPr>
            <p:ph type="subTitle" idx="8"/>
          </p:nvPr>
        </p:nvSpPr>
        <p:spPr>
          <a:xfrm>
            <a:off x="4678700" y="50865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44" name="Google Shape;244;p31"/>
          <p:cNvSpPr txBox="1">
            <a:spLocks noGrp="1"/>
          </p:cNvSpPr>
          <p:nvPr>
            <p:ph type="subTitle" idx="9"/>
          </p:nvPr>
        </p:nvSpPr>
        <p:spPr>
          <a:xfrm>
            <a:off x="1270700"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45" name="Google Shape;245;p31"/>
          <p:cNvSpPr txBox="1">
            <a:spLocks noGrp="1"/>
          </p:cNvSpPr>
          <p:nvPr>
            <p:ph type="subTitle" idx="13"/>
          </p:nvPr>
        </p:nvSpPr>
        <p:spPr>
          <a:xfrm>
            <a:off x="1270833" y="50865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46" name="Google Shape;246;p31"/>
          <p:cNvSpPr txBox="1">
            <a:spLocks noGrp="1"/>
          </p:cNvSpPr>
          <p:nvPr>
            <p:ph type="subTitle" idx="14"/>
          </p:nvPr>
        </p:nvSpPr>
        <p:spPr>
          <a:xfrm>
            <a:off x="8086500"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47" name="Google Shape;247;p31"/>
          <p:cNvSpPr txBox="1">
            <a:spLocks noGrp="1"/>
          </p:cNvSpPr>
          <p:nvPr>
            <p:ph type="subTitle" idx="15"/>
          </p:nvPr>
        </p:nvSpPr>
        <p:spPr>
          <a:xfrm>
            <a:off x="8086500" y="50865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cxnSp>
        <p:nvCxnSpPr>
          <p:cNvPr id="248" name="Google Shape;248;p31"/>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49" name="Google Shape;249;p31"/>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50" name="Google Shape;250;p31"/>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51" name="Google Shape;251;p31"/>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99586877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Title and six columns 1 -">
  <p:cSld name="Title and six columns 1 -">
    <p:spTree>
      <p:nvGrpSpPr>
        <p:cNvPr id="1" name="Shape 252"/>
        <p:cNvGrpSpPr/>
        <p:nvPr/>
      </p:nvGrpSpPr>
      <p:grpSpPr>
        <a:xfrm>
          <a:off x="0" y="0"/>
          <a:ext cx="0" cy="0"/>
          <a:chOff x="0" y="0"/>
          <a:chExt cx="0" cy="0"/>
        </a:xfrm>
      </p:grpSpPr>
      <p:sp>
        <p:nvSpPr>
          <p:cNvPr id="253" name="Google Shape;253;p32"/>
          <p:cNvSpPr txBox="1">
            <a:spLocks noGrp="1"/>
          </p:cNvSpPr>
          <p:nvPr>
            <p:ph type="subTitle" idx="1"/>
          </p:nvPr>
        </p:nvSpPr>
        <p:spPr>
          <a:xfrm>
            <a:off x="4552067"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54" name="Google Shape;254;p32"/>
          <p:cNvSpPr txBox="1">
            <a:spLocks noGrp="1"/>
          </p:cNvSpPr>
          <p:nvPr>
            <p:ph type="subTitle" idx="2"/>
          </p:nvPr>
        </p:nvSpPr>
        <p:spPr>
          <a:xfrm>
            <a:off x="4752267"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55" name="Google Shape;255;p32"/>
          <p:cNvSpPr txBox="1">
            <a:spLocks noGrp="1"/>
          </p:cNvSpPr>
          <p:nvPr>
            <p:ph type="subTitle" idx="3"/>
          </p:nvPr>
        </p:nvSpPr>
        <p:spPr>
          <a:xfrm>
            <a:off x="940967"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56" name="Google Shape;256;p32"/>
          <p:cNvSpPr txBox="1">
            <a:spLocks noGrp="1"/>
          </p:cNvSpPr>
          <p:nvPr>
            <p:ph type="subTitle" idx="4"/>
          </p:nvPr>
        </p:nvSpPr>
        <p:spPr>
          <a:xfrm>
            <a:off x="1141167"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57" name="Google Shape;257;p32"/>
          <p:cNvSpPr txBox="1">
            <a:spLocks noGrp="1"/>
          </p:cNvSpPr>
          <p:nvPr>
            <p:ph type="subTitle" idx="5"/>
          </p:nvPr>
        </p:nvSpPr>
        <p:spPr>
          <a:xfrm>
            <a:off x="8163100"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58" name="Google Shape;258;p32"/>
          <p:cNvSpPr txBox="1">
            <a:spLocks noGrp="1"/>
          </p:cNvSpPr>
          <p:nvPr>
            <p:ph type="subTitle" idx="6"/>
          </p:nvPr>
        </p:nvSpPr>
        <p:spPr>
          <a:xfrm>
            <a:off x="8363300"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59" name="Google Shape;259;p32"/>
          <p:cNvSpPr txBox="1">
            <a:spLocks noGrp="1"/>
          </p:cNvSpPr>
          <p:nvPr>
            <p:ph type="subTitle" idx="7"/>
          </p:nvPr>
        </p:nvSpPr>
        <p:spPr>
          <a:xfrm>
            <a:off x="4552067" y="460443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60" name="Google Shape;260;p32"/>
          <p:cNvSpPr txBox="1">
            <a:spLocks noGrp="1"/>
          </p:cNvSpPr>
          <p:nvPr>
            <p:ph type="subTitle" idx="8"/>
          </p:nvPr>
        </p:nvSpPr>
        <p:spPr>
          <a:xfrm>
            <a:off x="4752267" y="5159381"/>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61" name="Google Shape;261;p32"/>
          <p:cNvSpPr txBox="1">
            <a:spLocks noGrp="1"/>
          </p:cNvSpPr>
          <p:nvPr>
            <p:ph type="subTitle" idx="9"/>
          </p:nvPr>
        </p:nvSpPr>
        <p:spPr>
          <a:xfrm>
            <a:off x="940967" y="460443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62" name="Google Shape;262;p32"/>
          <p:cNvSpPr txBox="1">
            <a:spLocks noGrp="1"/>
          </p:cNvSpPr>
          <p:nvPr>
            <p:ph type="subTitle" idx="13"/>
          </p:nvPr>
        </p:nvSpPr>
        <p:spPr>
          <a:xfrm>
            <a:off x="1141167" y="5159381"/>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63" name="Google Shape;263;p32"/>
          <p:cNvSpPr txBox="1">
            <a:spLocks noGrp="1"/>
          </p:cNvSpPr>
          <p:nvPr>
            <p:ph type="subTitle" idx="14"/>
          </p:nvPr>
        </p:nvSpPr>
        <p:spPr>
          <a:xfrm>
            <a:off x="8163100" y="460443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64" name="Google Shape;264;p32"/>
          <p:cNvSpPr txBox="1">
            <a:spLocks noGrp="1"/>
          </p:cNvSpPr>
          <p:nvPr>
            <p:ph type="subTitle" idx="15"/>
          </p:nvPr>
        </p:nvSpPr>
        <p:spPr>
          <a:xfrm>
            <a:off x="8363300" y="5159381"/>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65" name="Google Shape;265;p32"/>
          <p:cNvSpPr txBox="1">
            <a:spLocks noGrp="1"/>
          </p:cNvSpPr>
          <p:nvPr>
            <p:ph type="title"/>
          </p:nvPr>
        </p:nvSpPr>
        <p:spPr>
          <a:xfrm>
            <a:off x="950967" y="593367"/>
            <a:ext cx="8107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266" name="Google Shape;266;p32"/>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67" name="Google Shape;267;p32"/>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1488277418"/>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Title and five columns">
  <p:cSld name="Title and five columns">
    <p:spTree>
      <p:nvGrpSpPr>
        <p:cNvPr id="1" name="Shape 268"/>
        <p:cNvGrpSpPr/>
        <p:nvPr/>
      </p:nvGrpSpPr>
      <p:grpSpPr>
        <a:xfrm>
          <a:off x="0" y="0"/>
          <a:ext cx="0" cy="0"/>
          <a:chOff x="0" y="0"/>
          <a:chExt cx="0" cy="0"/>
        </a:xfrm>
      </p:grpSpPr>
      <p:sp>
        <p:nvSpPr>
          <p:cNvPr id="269" name="Google Shape;269;p33"/>
          <p:cNvSpPr txBox="1">
            <a:spLocks noGrp="1"/>
          </p:cNvSpPr>
          <p:nvPr>
            <p:ph type="subTitle" idx="1"/>
          </p:nvPr>
        </p:nvSpPr>
        <p:spPr>
          <a:xfrm>
            <a:off x="4552067"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70" name="Google Shape;270;p33"/>
          <p:cNvSpPr txBox="1">
            <a:spLocks noGrp="1"/>
          </p:cNvSpPr>
          <p:nvPr>
            <p:ph type="subTitle" idx="2"/>
          </p:nvPr>
        </p:nvSpPr>
        <p:spPr>
          <a:xfrm>
            <a:off x="4752267"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71" name="Google Shape;271;p33"/>
          <p:cNvSpPr txBox="1">
            <a:spLocks noGrp="1"/>
          </p:cNvSpPr>
          <p:nvPr>
            <p:ph type="subTitle" idx="3"/>
          </p:nvPr>
        </p:nvSpPr>
        <p:spPr>
          <a:xfrm>
            <a:off x="940967"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72" name="Google Shape;272;p33"/>
          <p:cNvSpPr txBox="1">
            <a:spLocks noGrp="1"/>
          </p:cNvSpPr>
          <p:nvPr>
            <p:ph type="subTitle" idx="4"/>
          </p:nvPr>
        </p:nvSpPr>
        <p:spPr>
          <a:xfrm>
            <a:off x="1141167"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73" name="Google Shape;273;p33"/>
          <p:cNvSpPr txBox="1">
            <a:spLocks noGrp="1"/>
          </p:cNvSpPr>
          <p:nvPr>
            <p:ph type="subTitle" idx="5"/>
          </p:nvPr>
        </p:nvSpPr>
        <p:spPr>
          <a:xfrm>
            <a:off x="8163100"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74" name="Google Shape;274;p33"/>
          <p:cNvSpPr txBox="1">
            <a:spLocks noGrp="1"/>
          </p:cNvSpPr>
          <p:nvPr>
            <p:ph type="subTitle" idx="6"/>
          </p:nvPr>
        </p:nvSpPr>
        <p:spPr>
          <a:xfrm>
            <a:off x="8363300"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75" name="Google Shape;275;p33"/>
          <p:cNvSpPr txBox="1">
            <a:spLocks noGrp="1"/>
          </p:cNvSpPr>
          <p:nvPr>
            <p:ph type="subTitle" idx="7"/>
          </p:nvPr>
        </p:nvSpPr>
        <p:spPr>
          <a:xfrm>
            <a:off x="2746484" y="419803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76" name="Google Shape;276;p33"/>
          <p:cNvSpPr txBox="1">
            <a:spLocks noGrp="1"/>
          </p:cNvSpPr>
          <p:nvPr>
            <p:ph type="subTitle" idx="8"/>
          </p:nvPr>
        </p:nvSpPr>
        <p:spPr>
          <a:xfrm>
            <a:off x="2946684" y="4752981"/>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77" name="Google Shape;277;p33"/>
          <p:cNvSpPr txBox="1">
            <a:spLocks noGrp="1"/>
          </p:cNvSpPr>
          <p:nvPr>
            <p:ph type="subTitle" idx="9"/>
          </p:nvPr>
        </p:nvSpPr>
        <p:spPr>
          <a:xfrm>
            <a:off x="6357517" y="419803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78" name="Google Shape;278;p33"/>
          <p:cNvSpPr txBox="1">
            <a:spLocks noGrp="1"/>
          </p:cNvSpPr>
          <p:nvPr>
            <p:ph type="subTitle" idx="13"/>
          </p:nvPr>
        </p:nvSpPr>
        <p:spPr>
          <a:xfrm>
            <a:off x="6557717" y="4752981"/>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79" name="Google Shape;279;p33"/>
          <p:cNvSpPr txBox="1">
            <a:spLocks noGrp="1"/>
          </p:cNvSpPr>
          <p:nvPr>
            <p:ph type="title"/>
          </p:nvPr>
        </p:nvSpPr>
        <p:spPr>
          <a:xfrm>
            <a:off x="2042200" y="593367"/>
            <a:ext cx="8107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atin typeface="Merriweather Light"/>
                <a:ea typeface="Merriweather Light"/>
                <a:cs typeface="Merriweather Light"/>
                <a:sym typeface="Merriweather Light"/>
              </a:defRPr>
            </a:lvl2pPr>
            <a:lvl3pPr lvl="2" algn="ctr" rtl="0">
              <a:spcBef>
                <a:spcPts val="0"/>
              </a:spcBef>
              <a:spcAft>
                <a:spcPts val="0"/>
              </a:spcAft>
              <a:buSzPts val="3000"/>
              <a:buNone/>
              <a:defRPr>
                <a:latin typeface="Merriweather Light"/>
                <a:ea typeface="Merriweather Light"/>
                <a:cs typeface="Merriweather Light"/>
                <a:sym typeface="Merriweather Light"/>
              </a:defRPr>
            </a:lvl3pPr>
            <a:lvl4pPr lvl="3" algn="ctr" rtl="0">
              <a:spcBef>
                <a:spcPts val="0"/>
              </a:spcBef>
              <a:spcAft>
                <a:spcPts val="0"/>
              </a:spcAft>
              <a:buSzPts val="3000"/>
              <a:buNone/>
              <a:defRPr>
                <a:latin typeface="Merriweather Light"/>
                <a:ea typeface="Merriweather Light"/>
                <a:cs typeface="Merriweather Light"/>
                <a:sym typeface="Merriweather Light"/>
              </a:defRPr>
            </a:lvl4pPr>
            <a:lvl5pPr lvl="4" algn="ctr" rtl="0">
              <a:spcBef>
                <a:spcPts val="0"/>
              </a:spcBef>
              <a:spcAft>
                <a:spcPts val="0"/>
              </a:spcAft>
              <a:buSzPts val="3000"/>
              <a:buNone/>
              <a:defRPr>
                <a:latin typeface="Merriweather Light"/>
                <a:ea typeface="Merriweather Light"/>
                <a:cs typeface="Merriweather Light"/>
                <a:sym typeface="Merriweather Light"/>
              </a:defRPr>
            </a:lvl5pPr>
            <a:lvl6pPr lvl="5" algn="ctr" rtl="0">
              <a:spcBef>
                <a:spcPts val="0"/>
              </a:spcBef>
              <a:spcAft>
                <a:spcPts val="0"/>
              </a:spcAft>
              <a:buSzPts val="3000"/>
              <a:buNone/>
              <a:defRPr>
                <a:latin typeface="Merriweather Light"/>
                <a:ea typeface="Merriweather Light"/>
                <a:cs typeface="Merriweather Light"/>
                <a:sym typeface="Merriweather Light"/>
              </a:defRPr>
            </a:lvl6pPr>
            <a:lvl7pPr lvl="6" algn="ctr" rtl="0">
              <a:spcBef>
                <a:spcPts val="0"/>
              </a:spcBef>
              <a:spcAft>
                <a:spcPts val="0"/>
              </a:spcAft>
              <a:buSzPts val="3000"/>
              <a:buNone/>
              <a:defRPr>
                <a:latin typeface="Merriweather Light"/>
                <a:ea typeface="Merriweather Light"/>
                <a:cs typeface="Merriweather Light"/>
                <a:sym typeface="Merriweather Light"/>
              </a:defRPr>
            </a:lvl7pPr>
            <a:lvl8pPr lvl="7" algn="ctr" rtl="0">
              <a:spcBef>
                <a:spcPts val="0"/>
              </a:spcBef>
              <a:spcAft>
                <a:spcPts val="0"/>
              </a:spcAft>
              <a:buSzPts val="3000"/>
              <a:buNone/>
              <a:defRPr>
                <a:latin typeface="Merriweather Light"/>
                <a:ea typeface="Merriweather Light"/>
                <a:cs typeface="Merriweather Light"/>
                <a:sym typeface="Merriweather Light"/>
              </a:defRPr>
            </a:lvl8pPr>
            <a:lvl9pPr lvl="8" algn="ctr"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280" name="Google Shape;280;p33"/>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81" name="Google Shape;281;p33"/>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82" name="Google Shape;282;p33"/>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83" name="Google Shape;283;p33"/>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532186908"/>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 name="Shape 284"/>
        <p:cNvGrpSpPr/>
        <p:nvPr/>
      </p:nvGrpSpPr>
      <p:grpSpPr>
        <a:xfrm>
          <a:off x="0" y="0"/>
          <a:ext cx="0" cy="0"/>
          <a:chOff x="0" y="0"/>
          <a:chExt cx="0" cy="0"/>
        </a:xfrm>
      </p:grpSpPr>
      <p:sp>
        <p:nvSpPr>
          <p:cNvPr id="285" name="Google Shape;285;p34"/>
          <p:cNvSpPr txBox="1">
            <a:spLocks noGrp="1"/>
          </p:cNvSpPr>
          <p:nvPr>
            <p:ph type="title"/>
          </p:nvPr>
        </p:nvSpPr>
        <p:spPr>
          <a:xfrm>
            <a:off x="954967" y="1430667"/>
            <a:ext cx="7520800" cy="3808800"/>
          </a:xfrm>
          <a:prstGeom prst="rect">
            <a:avLst/>
          </a:prstGeom>
        </p:spPr>
        <p:txBody>
          <a:bodyPr spcFirstLastPara="1" wrap="square" lIns="91425" tIns="91425" rIns="91425" bIns="91425" anchor="t" anchorCtr="0">
            <a:noAutofit/>
          </a:bodyPr>
          <a:lstStyle>
            <a:lvl1pPr lvl="0" rtl="0">
              <a:spcBef>
                <a:spcPts val="0"/>
              </a:spcBef>
              <a:spcAft>
                <a:spcPts val="0"/>
              </a:spcAft>
              <a:buSzPts val="4800"/>
              <a:buNone/>
              <a:defRPr sz="12800"/>
            </a:lvl1pPr>
            <a:lvl2pPr lvl="1" rtl="0">
              <a:spcBef>
                <a:spcPts val="0"/>
              </a:spcBef>
              <a:spcAft>
                <a:spcPts val="0"/>
              </a:spcAft>
              <a:buSzPts val="4800"/>
              <a:buNone/>
              <a:defRPr sz="6400"/>
            </a:lvl2pPr>
            <a:lvl3pPr lvl="2" rtl="0">
              <a:spcBef>
                <a:spcPts val="0"/>
              </a:spcBef>
              <a:spcAft>
                <a:spcPts val="0"/>
              </a:spcAft>
              <a:buSzPts val="4800"/>
              <a:buNone/>
              <a:defRPr sz="6400"/>
            </a:lvl3pPr>
            <a:lvl4pPr lvl="3" rtl="0">
              <a:spcBef>
                <a:spcPts val="0"/>
              </a:spcBef>
              <a:spcAft>
                <a:spcPts val="0"/>
              </a:spcAft>
              <a:buSzPts val="4800"/>
              <a:buNone/>
              <a:defRPr sz="6400"/>
            </a:lvl4pPr>
            <a:lvl5pPr lvl="4" rtl="0">
              <a:spcBef>
                <a:spcPts val="0"/>
              </a:spcBef>
              <a:spcAft>
                <a:spcPts val="0"/>
              </a:spcAft>
              <a:buSzPts val="4800"/>
              <a:buNone/>
              <a:defRPr sz="6400"/>
            </a:lvl5pPr>
            <a:lvl6pPr lvl="5" rtl="0">
              <a:spcBef>
                <a:spcPts val="0"/>
              </a:spcBef>
              <a:spcAft>
                <a:spcPts val="0"/>
              </a:spcAft>
              <a:buSzPts val="4800"/>
              <a:buNone/>
              <a:defRPr sz="6400"/>
            </a:lvl6pPr>
            <a:lvl7pPr lvl="6" rtl="0">
              <a:spcBef>
                <a:spcPts val="0"/>
              </a:spcBef>
              <a:spcAft>
                <a:spcPts val="0"/>
              </a:spcAft>
              <a:buSzPts val="4800"/>
              <a:buNone/>
              <a:defRPr sz="6400"/>
            </a:lvl7pPr>
            <a:lvl8pPr lvl="7" rtl="0">
              <a:spcBef>
                <a:spcPts val="0"/>
              </a:spcBef>
              <a:spcAft>
                <a:spcPts val="0"/>
              </a:spcAft>
              <a:buSzPts val="4800"/>
              <a:buNone/>
              <a:defRPr sz="6400"/>
            </a:lvl8pPr>
            <a:lvl9pPr lvl="8" rtl="0">
              <a:spcBef>
                <a:spcPts val="0"/>
              </a:spcBef>
              <a:spcAft>
                <a:spcPts val="0"/>
              </a:spcAft>
              <a:buSzPts val="4800"/>
              <a:buNone/>
              <a:defRPr sz="6400"/>
            </a:lvl9pPr>
          </a:lstStyle>
          <a:p>
            <a:endParaRPr/>
          </a:p>
        </p:txBody>
      </p:sp>
      <p:cxnSp>
        <p:nvCxnSpPr>
          <p:cNvPr id="286" name="Google Shape;286;p34"/>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87" name="Google Shape;287;p34"/>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88" name="Google Shape;288;p34"/>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89" name="Google Shape;289;p34"/>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90" name="Google Shape;290;p34"/>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91" name="Google Shape;291;p34"/>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208944438"/>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Title and four columns 1">
  <p:cSld name="Title and four columns 1">
    <p:spTree>
      <p:nvGrpSpPr>
        <p:cNvPr id="1" name="Shape 292"/>
        <p:cNvGrpSpPr/>
        <p:nvPr/>
      </p:nvGrpSpPr>
      <p:grpSpPr>
        <a:xfrm>
          <a:off x="0" y="0"/>
          <a:ext cx="0" cy="0"/>
          <a:chOff x="0" y="0"/>
          <a:chExt cx="0" cy="0"/>
        </a:xfrm>
      </p:grpSpPr>
      <p:sp>
        <p:nvSpPr>
          <p:cNvPr id="293" name="Google Shape;293;p35"/>
          <p:cNvSpPr txBox="1">
            <a:spLocks noGrp="1"/>
          </p:cNvSpPr>
          <p:nvPr>
            <p:ph type="subTitle" idx="1"/>
          </p:nvPr>
        </p:nvSpPr>
        <p:spPr>
          <a:xfrm>
            <a:off x="6555800" y="2525600"/>
            <a:ext cx="3088000" cy="65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94" name="Google Shape;294;p35"/>
          <p:cNvSpPr txBox="1">
            <a:spLocks noGrp="1"/>
          </p:cNvSpPr>
          <p:nvPr>
            <p:ph type="subTitle" idx="2"/>
          </p:nvPr>
        </p:nvSpPr>
        <p:spPr>
          <a:xfrm>
            <a:off x="6745200" y="3061964"/>
            <a:ext cx="2709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95" name="Google Shape;295;p35"/>
          <p:cNvSpPr txBox="1">
            <a:spLocks noGrp="1"/>
          </p:cNvSpPr>
          <p:nvPr>
            <p:ph type="subTitle" idx="3"/>
          </p:nvPr>
        </p:nvSpPr>
        <p:spPr>
          <a:xfrm>
            <a:off x="2548200" y="2525600"/>
            <a:ext cx="3088000" cy="65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96" name="Google Shape;296;p35"/>
          <p:cNvSpPr txBox="1">
            <a:spLocks noGrp="1"/>
          </p:cNvSpPr>
          <p:nvPr>
            <p:ph type="subTitle" idx="4"/>
          </p:nvPr>
        </p:nvSpPr>
        <p:spPr>
          <a:xfrm>
            <a:off x="2737733" y="3061964"/>
            <a:ext cx="2709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97" name="Google Shape;297;p35"/>
          <p:cNvSpPr txBox="1">
            <a:spLocks noGrp="1"/>
          </p:cNvSpPr>
          <p:nvPr>
            <p:ph type="subTitle" idx="5"/>
          </p:nvPr>
        </p:nvSpPr>
        <p:spPr>
          <a:xfrm>
            <a:off x="6555800" y="4705203"/>
            <a:ext cx="3088000" cy="65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98" name="Google Shape;298;p35"/>
          <p:cNvSpPr txBox="1">
            <a:spLocks noGrp="1"/>
          </p:cNvSpPr>
          <p:nvPr>
            <p:ph type="subTitle" idx="6"/>
          </p:nvPr>
        </p:nvSpPr>
        <p:spPr>
          <a:xfrm>
            <a:off x="6745200" y="5231644"/>
            <a:ext cx="2709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99" name="Google Shape;299;p35"/>
          <p:cNvSpPr txBox="1">
            <a:spLocks noGrp="1"/>
          </p:cNvSpPr>
          <p:nvPr>
            <p:ph type="subTitle" idx="7"/>
          </p:nvPr>
        </p:nvSpPr>
        <p:spPr>
          <a:xfrm>
            <a:off x="2548200" y="4705203"/>
            <a:ext cx="3088000" cy="65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00" name="Google Shape;300;p35"/>
          <p:cNvSpPr txBox="1">
            <a:spLocks noGrp="1"/>
          </p:cNvSpPr>
          <p:nvPr>
            <p:ph type="subTitle" idx="8"/>
          </p:nvPr>
        </p:nvSpPr>
        <p:spPr>
          <a:xfrm>
            <a:off x="2737600" y="5231644"/>
            <a:ext cx="2709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01" name="Google Shape;301;p35"/>
          <p:cNvSpPr txBox="1">
            <a:spLocks noGrp="1"/>
          </p:cNvSpPr>
          <p:nvPr>
            <p:ph type="title"/>
          </p:nvPr>
        </p:nvSpPr>
        <p:spPr>
          <a:xfrm>
            <a:off x="950967" y="593367"/>
            <a:ext cx="86404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302" name="Google Shape;302;p35"/>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03" name="Google Shape;303;p35"/>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4291035010"/>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spTree>
      <p:nvGrpSpPr>
        <p:cNvPr id="1" name="Shape 304"/>
        <p:cNvGrpSpPr/>
        <p:nvPr/>
      </p:nvGrpSpPr>
      <p:grpSpPr>
        <a:xfrm>
          <a:off x="0" y="0"/>
          <a:ext cx="0" cy="0"/>
          <a:chOff x="0" y="0"/>
          <a:chExt cx="0" cy="0"/>
        </a:xfrm>
      </p:grpSpPr>
      <p:sp>
        <p:nvSpPr>
          <p:cNvPr id="305" name="Google Shape;305;p36"/>
          <p:cNvSpPr txBox="1">
            <a:spLocks noGrp="1"/>
          </p:cNvSpPr>
          <p:nvPr>
            <p:ph type="subTitle" idx="1"/>
          </p:nvPr>
        </p:nvSpPr>
        <p:spPr>
          <a:xfrm>
            <a:off x="4762567" y="3872595"/>
            <a:ext cx="2687200" cy="66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06" name="Google Shape;306;p36"/>
          <p:cNvSpPr txBox="1">
            <a:spLocks noGrp="1"/>
          </p:cNvSpPr>
          <p:nvPr>
            <p:ph type="subTitle" idx="2"/>
          </p:nvPr>
        </p:nvSpPr>
        <p:spPr>
          <a:xfrm>
            <a:off x="4762567" y="4408963"/>
            <a:ext cx="2687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07" name="Google Shape;307;p36"/>
          <p:cNvSpPr txBox="1">
            <a:spLocks noGrp="1"/>
          </p:cNvSpPr>
          <p:nvPr>
            <p:ph type="subTitle" idx="3"/>
          </p:nvPr>
        </p:nvSpPr>
        <p:spPr>
          <a:xfrm>
            <a:off x="1451200" y="3872595"/>
            <a:ext cx="2687200" cy="66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08" name="Google Shape;308;p36"/>
          <p:cNvSpPr txBox="1">
            <a:spLocks noGrp="1"/>
          </p:cNvSpPr>
          <p:nvPr>
            <p:ph type="subTitle" idx="4"/>
          </p:nvPr>
        </p:nvSpPr>
        <p:spPr>
          <a:xfrm>
            <a:off x="1451200" y="4408963"/>
            <a:ext cx="2687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09" name="Google Shape;309;p36"/>
          <p:cNvSpPr txBox="1">
            <a:spLocks noGrp="1"/>
          </p:cNvSpPr>
          <p:nvPr>
            <p:ph type="subTitle" idx="5"/>
          </p:nvPr>
        </p:nvSpPr>
        <p:spPr>
          <a:xfrm>
            <a:off x="8073933" y="3872595"/>
            <a:ext cx="2687200" cy="66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10" name="Google Shape;310;p36"/>
          <p:cNvSpPr txBox="1">
            <a:spLocks noGrp="1"/>
          </p:cNvSpPr>
          <p:nvPr>
            <p:ph type="subTitle" idx="6"/>
          </p:nvPr>
        </p:nvSpPr>
        <p:spPr>
          <a:xfrm>
            <a:off x="8073933" y="4408963"/>
            <a:ext cx="2687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11" name="Google Shape;311;p36"/>
          <p:cNvSpPr txBox="1">
            <a:spLocks noGrp="1"/>
          </p:cNvSpPr>
          <p:nvPr>
            <p:ph type="title"/>
          </p:nvPr>
        </p:nvSpPr>
        <p:spPr>
          <a:xfrm>
            <a:off x="950967" y="593367"/>
            <a:ext cx="73568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312" name="Google Shape;312;p36"/>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13" name="Google Shape;313;p36"/>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14" name="Google Shape;314;p36"/>
          <p:cNvCxnSpPr/>
          <p:nvPr/>
        </p:nvCxnSpPr>
        <p:spPr>
          <a:xfrm>
            <a:off x="9912233" y="-167467"/>
            <a:ext cx="2657600" cy="1773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179919177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matchingName="Numbers and text ">
  <p:cSld name="Numbers and text ">
    <p:spTree>
      <p:nvGrpSpPr>
        <p:cNvPr id="1" name="Shape 315"/>
        <p:cNvGrpSpPr/>
        <p:nvPr/>
      </p:nvGrpSpPr>
      <p:grpSpPr>
        <a:xfrm>
          <a:off x="0" y="0"/>
          <a:ext cx="0" cy="0"/>
          <a:chOff x="0" y="0"/>
          <a:chExt cx="0" cy="0"/>
        </a:xfrm>
      </p:grpSpPr>
      <p:cxnSp>
        <p:nvCxnSpPr>
          <p:cNvPr id="316" name="Google Shape;316;p37"/>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17" name="Google Shape;317;p37"/>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18" name="Google Shape;318;p37"/>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19" name="Google Shape;319;p37"/>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20" name="Google Shape;320;p37"/>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21" name="Google Shape;321;p37"/>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
        <p:nvSpPr>
          <p:cNvPr id="322" name="Google Shape;322;p37"/>
          <p:cNvSpPr txBox="1">
            <a:spLocks noGrp="1"/>
          </p:cNvSpPr>
          <p:nvPr>
            <p:ph type="title"/>
          </p:nvPr>
        </p:nvSpPr>
        <p:spPr>
          <a:xfrm>
            <a:off x="3706800" y="593367"/>
            <a:ext cx="47784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23" name="Google Shape;323;p37"/>
          <p:cNvSpPr txBox="1">
            <a:spLocks noGrp="1"/>
          </p:cNvSpPr>
          <p:nvPr>
            <p:ph type="subTitle" idx="1"/>
          </p:nvPr>
        </p:nvSpPr>
        <p:spPr>
          <a:xfrm>
            <a:off x="7075533" y="2280253"/>
            <a:ext cx="3314800" cy="53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324" name="Google Shape;324;p37"/>
          <p:cNvSpPr txBox="1">
            <a:spLocks noGrp="1"/>
          </p:cNvSpPr>
          <p:nvPr>
            <p:ph type="subTitle" idx="2"/>
          </p:nvPr>
        </p:nvSpPr>
        <p:spPr>
          <a:xfrm>
            <a:off x="7075533" y="2814956"/>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25" name="Google Shape;325;p37"/>
          <p:cNvSpPr txBox="1">
            <a:spLocks noGrp="1"/>
          </p:cNvSpPr>
          <p:nvPr>
            <p:ph type="subTitle" idx="3"/>
          </p:nvPr>
        </p:nvSpPr>
        <p:spPr>
          <a:xfrm>
            <a:off x="1801667" y="2280253"/>
            <a:ext cx="3314800" cy="53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326" name="Google Shape;326;p37"/>
          <p:cNvSpPr txBox="1">
            <a:spLocks noGrp="1"/>
          </p:cNvSpPr>
          <p:nvPr>
            <p:ph type="subTitle" idx="4"/>
          </p:nvPr>
        </p:nvSpPr>
        <p:spPr>
          <a:xfrm>
            <a:off x="1801667" y="2814956"/>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27" name="Google Shape;327;p37"/>
          <p:cNvSpPr txBox="1">
            <a:spLocks noGrp="1"/>
          </p:cNvSpPr>
          <p:nvPr>
            <p:ph type="subTitle" idx="5"/>
          </p:nvPr>
        </p:nvSpPr>
        <p:spPr>
          <a:xfrm>
            <a:off x="7075533" y="4736157"/>
            <a:ext cx="3314800" cy="61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328" name="Google Shape;328;p37"/>
          <p:cNvSpPr txBox="1">
            <a:spLocks noGrp="1"/>
          </p:cNvSpPr>
          <p:nvPr>
            <p:ph type="subTitle" idx="6"/>
          </p:nvPr>
        </p:nvSpPr>
        <p:spPr>
          <a:xfrm>
            <a:off x="7075533" y="5261983"/>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29" name="Google Shape;329;p37"/>
          <p:cNvSpPr txBox="1">
            <a:spLocks noGrp="1"/>
          </p:cNvSpPr>
          <p:nvPr>
            <p:ph type="subTitle" idx="7"/>
          </p:nvPr>
        </p:nvSpPr>
        <p:spPr>
          <a:xfrm>
            <a:off x="1801667" y="4736157"/>
            <a:ext cx="3314800" cy="61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330" name="Google Shape;330;p37"/>
          <p:cNvSpPr txBox="1">
            <a:spLocks noGrp="1"/>
          </p:cNvSpPr>
          <p:nvPr>
            <p:ph type="subTitle" idx="8"/>
          </p:nvPr>
        </p:nvSpPr>
        <p:spPr>
          <a:xfrm>
            <a:off x="1801733" y="5261983"/>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31" name="Google Shape;331;p37"/>
          <p:cNvSpPr txBox="1">
            <a:spLocks noGrp="1"/>
          </p:cNvSpPr>
          <p:nvPr>
            <p:ph type="title" idx="9" hasCustomPrompt="1"/>
          </p:nvPr>
        </p:nvSpPr>
        <p:spPr>
          <a:xfrm>
            <a:off x="1801667" y="1508567"/>
            <a:ext cx="3314800" cy="890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332" name="Google Shape;332;p37"/>
          <p:cNvSpPr txBox="1">
            <a:spLocks noGrp="1"/>
          </p:cNvSpPr>
          <p:nvPr>
            <p:ph type="title" idx="13" hasCustomPrompt="1"/>
          </p:nvPr>
        </p:nvSpPr>
        <p:spPr>
          <a:xfrm>
            <a:off x="7075533" y="1508567"/>
            <a:ext cx="3314800" cy="890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333" name="Google Shape;333;p37"/>
          <p:cNvSpPr txBox="1">
            <a:spLocks noGrp="1"/>
          </p:cNvSpPr>
          <p:nvPr>
            <p:ph type="title" idx="14" hasCustomPrompt="1"/>
          </p:nvPr>
        </p:nvSpPr>
        <p:spPr>
          <a:xfrm>
            <a:off x="1801733" y="3952751"/>
            <a:ext cx="3314800" cy="890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334" name="Google Shape;334;p37"/>
          <p:cNvSpPr txBox="1">
            <a:spLocks noGrp="1"/>
          </p:cNvSpPr>
          <p:nvPr>
            <p:ph type="title" idx="15" hasCustomPrompt="1"/>
          </p:nvPr>
        </p:nvSpPr>
        <p:spPr>
          <a:xfrm>
            <a:off x="7075533" y="3952751"/>
            <a:ext cx="3314800" cy="890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Tree>
    <p:extLst>
      <p:ext uri="{BB962C8B-B14F-4D97-AF65-F5344CB8AC3E}">
        <p14:creationId xmlns:p14="http://schemas.microsoft.com/office/powerpoint/2010/main" val="31835234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224"/>
        <p:cNvGrpSpPr/>
        <p:nvPr/>
      </p:nvGrpSpPr>
      <p:grpSpPr>
        <a:xfrm>
          <a:off x="0" y="0"/>
          <a:ext cx="0" cy="0"/>
          <a:chOff x="0" y="0"/>
          <a:chExt cx="0" cy="0"/>
        </a:xfrm>
      </p:grpSpPr>
      <p:sp>
        <p:nvSpPr>
          <p:cNvPr id="225" name="Google Shape;225;p30"/>
          <p:cNvSpPr txBox="1">
            <a:spLocks noGrp="1"/>
          </p:cNvSpPr>
          <p:nvPr>
            <p:ph type="subTitle" idx="1"/>
          </p:nvPr>
        </p:nvSpPr>
        <p:spPr>
          <a:xfrm>
            <a:off x="4678667" y="33760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26" name="Google Shape;226;p30"/>
          <p:cNvSpPr txBox="1">
            <a:spLocks noGrp="1"/>
          </p:cNvSpPr>
          <p:nvPr>
            <p:ph type="subTitle" idx="2"/>
          </p:nvPr>
        </p:nvSpPr>
        <p:spPr>
          <a:xfrm>
            <a:off x="4678700" y="3930996"/>
            <a:ext cx="2834800" cy="108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27" name="Google Shape;227;p30"/>
          <p:cNvSpPr txBox="1">
            <a:spLocks noGrp="1"/>
          </p:cNvSpPr>
          <p:nvPr>
            <p:ph type="subTitle" idx="3"/>
          </p:nvPr>
        </p:nvSpPr>
        <p:spPr>
          <a:xfrm>
            <a:off x="1270700" y="33760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28" name="Google Shape;228;p30"/>
          <p:cNvSpPr txBox="1">
            <a:spLocks noGrp="1"/>
          </p:cNvSpPr>
          <p:nvPr>
            <p:ph type="subTitle" idx="4"/>
          </p:nvPr>
        </p:nvSpPr>
        <p:spPr>
          <a:xfrm>
            <a:off x="1270833" y="3930996"/>
            <a:ext cx="2834800" cy="108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29" name="Google Shape;229;p30"/>
          <p:cNvSpPr txBox="1">
            <a:spLocks noGrp="1"/>
          </p:cNvSpPr>
          <p:nvPr>
            <p:ph type="subTitle" idx="5"/>
          </p:nvPr>
        </p:nvSpPr>
        <p:spPr>
          <a:xfrm>
            <a:off x="8086500" y="33760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30" name="Google Shape;230;p30"/>
          <p:cNvSpPr txBox="1">
            <a:spLocks noGrp="1"/>
          </p:cNvSpPr>
          <p:nvPr>
            <p:ph type="subTitle" idx="6"/>
          </p:nvPr>
        </p:nvSpPr>
        <p:spPr>
          <a:xfrm>
            <a:off x="8086500" y="3930996"/>
            <a:ext cx="2834800" cy="108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31" name="Google Shape;231;p30"/>
          <p:cNvSpPr txBox="1">
            <a:spLocks noGrp="1"/>
          </p:cNvSpPr>
          <p:nvPr>
            <p:ph type="title"/>
          </p:nvPr>
        </p:nvSpPr>
        <p:spPr>
          <a:xfrm>
            <a:off x="950967" y="593367"/>
            <a:ext cx="8874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232" name="Google Shape;232;p30"/>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33" name="Google Shape;233;p30"/>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45991650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matchingName="Title and three columns 2">
  <p:cSld name="Title and three columns 2">
    <p:spTree>
      <p:nvGrpSpPr>
        <p:cNvPr id="1" name="Shape 335"/>
        <p:cNvGrpSpPr/>
        <p:nvPr/>
      </p:nvGrpSpPr>
      <p:grpSpPr>
        <a:xfrm>
          <a:off x="0" y="0"/>
          <a:ext cx="0" cy="0"/>
          <a:chOff x="0" y="0"/>
          <a:chExt cx="0" cy="0"/>
        </a:xfrm>
      </p:grpSpPr>
      <p:sp>
        <p:nvSpPr>
          <p:cNvPr id="336" name="Google Shape;336;p38"/>
          <p:cNvSpPr txBox="1">
            <a:spLocks noGrp="1"/>
          </p:cNvSpPr>
          <p:nvPr>
            <p:ph type="subTitle" idx="1"/>
          </p:nvPr>
        </p:nvSpPr>
        <p:spPr>
          <a:xfrm>
            <a:off x="4957767" y="4392265"/>
            <a:ext cx="21904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37" name="Google Shape;337;p38"/>
          <p:cNvSpPr txBox="1">
            <a:spLocks noGrp="1"/>
          </p:cNvSpPr>
          <p:nvPr>
            <p:ph type="subTitle" idx="2"/>
          </p:nvPr>
        </p:nvSpPr>
        <p:spPr>
          <a:xfrm>
            <a:off x="4823567" y="4938529"/>
            <a:ext cx="2458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867">
                <a:solidFill>
                  <a:schemeClr val="dk1"/>
                </a:solidFill>
              </a:defRPr>
            </a:lvl1pPr>
            <a:lvl2pPr lvl="1" algn="ctr" rtl="0">
              <a:spcBef>
                <a:spcPts val="0"/>
              </a:spcBef>
              <a:spcAft>
                <a:spcPts val="0"/>
              </a:spcAft>
              <a:buClr>
                <a:schemeClr val="accent4"/>
              </a:buClr>
              <a:buSzPts val="1400"/>
              <a:buNone/>
              <a:defRPr>
                <a:solidFill>
                  <a:schemeClr val="accent4"/>
                </a:solidFill>
              </a:defRPr>
            </a:lvl2pPr>
            <a:lvl3pPr lvl="2" algn="ctr" rtl="0">
              <a:spcBef>
                <a:spcPts val="0"/>
              </a:spcBef>
              <a:spcAft>
                <a:spcPts val="0"/>
              </a:spcAft>
              <a:buClr>
                <a:schemeClr val="accent4"/>
              </a:buClr>
              <a:buSzPts val="1400"/>
              <a:buNone/>
              <a:defRPr>
                <a:solidFill>
                  <a:schemeClr val="accent4"/>
                </a:solidFill>
              </a:defRPr>
            </a:lvl3pPr>
            <a:lvl4pPr lvl="3" algn="ctr" rtl="0">
              <a:spcBef>
                <a:spcPts val="0"/>
              </a:spcBef>
              <a:spcAft>
                <a:spcPts val="0"/>
              </a:spcAft>
              <a:buClr>
                <a:schemeClr val="accent4"/>
              </a:buClr>
              <a:buSzPts val="1400"/>
              <a:buNone/>
              <a:defRPr>
                <a:solidFill>
                  <a:schemeClr val="accent4"/>
                </a:solidFill>
              </a:defRPr>
            </a:lvl4pPr>
            <a:lvl5pPr lvl="4" algn="ctr" rtl="0">
              <a:spcBef>
                <a:spcPts val="0"/>
              </a:spcBef>
              <a:spcAft>
                <a:spcPts val="0"/>
              </a:spcAft>
              <a:buClr>
                <a:schemeClr val="accent4"/>
              </a:buClr>
              <a:buSzPts val="1400"/>
              <a:buNone/>
              <a:defRPr>
                <a:solidFill>
                  <a:schemeClr val="accent4"/>
                </a:solidFill>
              </a:defRPr>
            </a:lvl5pPr>
            <a:lvl6pPr lvl="5" algn="ctr" rtl="0">
              <a:spcBef>
                <a:spcPts val="0"/>
              </a:spcBef>
              <a:spcAft>
                <a:spcPts val="0"/>
              </a:spcAft>
              <a:buClr>
                <a:schemeClr val="accent4"/>
              </a:buClr>
              <a:buSzPts val="1400"/>
              <a:buNone/>
              <a:defRPr>
                <a:solidFill>
                  <a:schemeClr val="accent4"/>
                </a:solidFill>
              </a:defRPr>
            </a:lvl6pPr>
            <a:lvl7pPr lvl="6" algn="ctr" rtl="0">
              <a:spcBef>
                <a:spcPts val="0"/>
              </a:spcBef>
              <a:spcAft>
                <a:spcPts val="0"/>
              </a:spcAft>
              <a:buClr>
                <a:schemeClr val="accent4"/>
              </a:buClr>
              <a:buSzPts val="1400"/>
              <a:buNone/>
              <a:defRPr>
                <a:solidFill>
                  <a:schemeClr val="accent4"/>
                </a:solidFill>
              </a:defRPr>
            </a:lvl7pPr>
            <a:lvl8pPr lvl="7" algn="ctr" rtl="0">
              <a:spcBef>
                <a:spcPts val="0"/>
              </a:spcBef>
              <a:spcAft>
                <a:spcPts val="0"/>
              </a:spcAft>
              <a:buClr>
                <a:schemeClr val="accent4"/>
              </a:buClr>
              <a:buSzPts val="1400"/>
              <a:buNone/>
              <a:defRPr>
                <a:solidFill>
                  <a:schemeClr val="accent4"/>
                </a:solidFill>
              </a:defRPr>
            </a:lvl8pPr>
            <a:lvl9pPr lvl="8" algn="ctr" rtl="0">
              <a:spcBef>
                <a:spcPts val="0"/>
              </a:spcBef>
              <a:spcAft>
                <a:spcPts val="0"/>
              </a:spcAft>
              <a:buClr>
                <a:schemeClr val="accent4"/>
              </a:buClr>
              <a:buSzPts val="1400"/>
              <a:buNone/>
              <a:defRPr>
                <a:solidFill>
                  <a:schemeClr val="accent4"/>
                </a:solidFill>
              </a:defRPr>
            </a:lvl9pPr>
          </a:lstStyle>
          <a:p>
            <a:endParaRPr/>
          </a:p>
        </p:txBody>
      </p:sp>
      <p:sp>
        <p:nvSpPr>
          <p:cNvPr id="338" name="Google Shape;338;p38"/>
          <p:cNvSpPr txBox="1">
            <a:spLocks noGrp="1"/>
          </p:cNvSpPr>
          <p:nvPr>
            <p:ph type="subTitle" idx="3"/>
          </p:nvPr>
        </p:nvSpPr>
        <p:spPr>
          <a:xfrm>
            <a:off x="1770700" y="4392265"/>
            <a:ext cx="21904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39" name="Google Shape;339;p38"/>
          <p:cNvSpPr txBox="1">
            <a:spLocks noGrp="1"/>
          </p:cNvSpPr>
          <p:nvPr>
            <p:ph type="subTitle" idx="4"/>
          </p:nvPr>
        </p:nvSpPr>
        <p:spPr>
          <a:xfrm>
            <a:off x="1636568" y="4938529"/>
            <a:ext cx="2458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867">
                <a:solidFill>
                  <a:schemeClr val="dk1"/>
                </a:solidFill>
              </a:defRPr>
            </a:lvl1pPr>
            <a:lvl2pPr lvl="1" algn="ctr" rtl="0">
              <a:spcBef>
                <a:spcPts val="0"/>
              </a:spcBef>
              <a:spcAft>
                <a:spcPts val="0"/>
              </a:spcAft>
              <a:buClr>
                <a:schemeClr val="accent4"/>
              </a:buClr>
              <a:buSzPts val="1400"/>
              <a:buNone/>
              <a:defRPr>
                <a:solidFill>
                  <a:schemeClr val="accent4"/>
                </a:solidFill>
              </a:defRPr>
            </a:lvl2pPr>
            <a:lvl3pPr lvl="2" algn="ctr" rtl="0">
              <a:spcBef>
                <a:spcPts val="0"/>
              </a:spcBef>
              <a:spcAft>
                <a:spcPts val="0"/>
              </a:spcAft>
              <a:buClr>
                <a:schemeClr val="accent4"/>
              </a:buClr>
              <a:buSzPts val="1400"/>
              <a:buNone/>
              <a:defRPr>
                <a:solidFill>
                  <a:schemeClr val="accent4"/>
                </a:solidFill>
              </a:defRPr>
            </a:lvl3pPr>
            <a:lvl4pPr lvl="3" algn="ctr" rtl="0">
              <a:spcBef>
                <a:spcPts val="0"/>
              </a:spcBef>
              <a:spcAft>
                <a:spcPts val="0"/>
              </a:spcAft>
              <a:buClr>
                <a:schemeClr val="accent4"/>
              </a:buClr>
              <a:buSzPts val="1400"/>
              <a:buNone/>
              <a:defRPr>
                <a:solidFill>
                  <a:schemeClr val="accent4"/>
                </a:solidFill>
              </a:defRPr>
            </a:lvl4pPr>
            <a:lvl5pPr lvl="4" algn="ctr" rtl="0">
              <a:spcBef>
                <a:spcPts val="0"/>
              </a:spcBef>
              <a:spcAft>
                <a:spcPts val="0"/>
              </a:spcAft>
              <a:buClr>
                <a:schemeClr val="accent4"/>
              </a:buClr>
              <a:buSzPts val="1400"/>
              <a:buNone/>
              <a:defRPr>
                <a:solidFill>
                  <a:schemeClr val="accent4"/>
                </a:solidFill>
              </a:defRPr>
            </a:lvl5pPr>
            <a:lvl6pPr lvl="5" algn="ctr" rtl="0">
              <a:spcBef>
                <a:spcPts val="0"/>
              </a:spcBef>
              <a:spcAft>
                <a:spcPts val="0"/>
              </a:spcAft>
              <a:buClr>
                <a:schemeClr val="accent4"/>
              </a:buClr>
              <a:buSzPts val="1400"/>
              <a:buNone/>
              <a:defRPr>
                <a:solidFill>
                  <a:schemeClr val="accent4"/>
                </a:solidFill>
              </a:defRPr>
            </a:lvl6pPr>
            <a:lvl7pPr lvl="6" algn="ctr" rtl="0">
              <a:spcBef>
                <a:spcPts val="0"/>
              </a:spcBef>
              <a:spcAft>
                <a:spcPts val="0"/>
              </a:spcAft>
              <a:buClr>
                <a:schemeClr val="accent4"/>
              </a:buClr>
              <a:buSzPts val="1400"/>
              <a:buNone/>
              <a:defRPr>
                <a:solidFill>
                  <a:schemeClr val="accent4"/>
                </a:solidFill>
              </a:defRPr>
            </a:lvl7pPr>
            <a:lvl8pPr lvl="7" algn="ctr" rtl="0">
              <a:spcBef>
                <a:spcPts val="0"/>
              </a:spcBef>
              <a:spcAft>
                <a:spcPts val="0"/>
              </a:spcAft>
              <a:buClr>
                <a:schemeClr val="accent4"/>
              </a:buClr>
              <a:buSzPts val="1400"/>
              <a:buNone/>
              <a:defRPr>
                <a:solidFill>
                  <a:schemeClr val="accent4"/>
                </a:solidFill>
              </a:defRPr>
            </a:lvl8pPr>
            <a:lvl9pPr lvl="8" algn="ctr" rtl="0">
              <a:spcBef>
                <a:spcPts val="0"/>
              </a:spcBef>
              <a:spcAft>
                <a:spcPts val="0"/>
              </a:spcAft>
              <a:buClr>
                <a:schemeClr val="accent4"/>
              </a:buClr>
              <a:buSzPts val="1400"/>
              <a:buNone/>
              <a:defRPr>
                <a:solidFill>
                  <a:schemeClr val="accent4"/>
                </a:solidFill>
              </a:defRPr>
            </a:lvl9pPr>
          </a:lstStyle>
          <a:p>
            <a:endParaRPr/>
          </a:p>
        </p:txBody>
      </p:sp>
      <p:sp>
        <p:nvSpPr>
          <p:cNvPr id="340" name="Google Shape;340;p38"/>
          <p:cNvSpPr txBox="1">
            <a:spLocks noGrp="1"/>
          </p:cNvSpPr>
          <p:nvPr>
            <p:ph type="subTitle" idx="5"/>
          </p:nvPr>
        </p:nvSpPr>
        <p:spPr>
          <a:xfrm>
            <a:off x="8144733" y="4392265"/>
            <a:ext cx="21908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41" name="Google Shape;341;p38"/>
          <p:cNvSpPr txBox="1">
            <a:spLocks noGrp="1"/>
          </p:cNvSpPr>
          <p:nvPr>
            <p:ph type="subTitle" idx="6"/>
          </p:nvPr>
        </p:nvSpPr>
        <p:spPr>
          <a:xfrm>
            <a:off x="8010733" y="4938529"/>
            <a:ext cx="2458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867">
                <a:solidFill>
                  <a:schemeClr val="dk1"/>
                </a:solidFill>
              </a:defRPr>
            </a:lvl1pPr>
            <a:lvl2pPr lvl="1" algn="ctr" rtl="0">
              <a:spcBef>
                <a:spcPts val="0"/>
              </a:spcBef>
              <a:spcAft>
                <a:spcPts val="0"/>
              </a:spcAft>
              <a:buClr>
                <a:schemeClr val="accent4"/>
              </a:buClr>
              <a:buSzPts val="1400"/>
              <a:buNone/>
              <a:defRPr>
                <a:solidFill>
                  <a:schemeClr val="accent4"/>
                </a:solidFill>
              </a:defRPr>
            </a:lvl2pPr>
            <a:lvl3pPr lvl="2" algn="ctr" rtl="0">
              <a:spcBef>
                <a:spcPts val="0"/>
              </a:spcBef>
              <a:spcAft>
                <a:spcPts val="0"/>
              </a:spcAft>
              <a:buClr>
                <a:schemeClr val="accent4"/>
              </a:buClr>
              <a:buSzPts val="1400"/>
              <a:buNone/>
              <a:defRPr>
                <a:solidFill>
                  <a:schemeClr val="accent4"/>
                </a:solidFill>
              </a:defRPr>
            </a:lvl3pPr>
            <a:lvl4pPr lvl="3" algn="ctr" rtl="0">
              <a:spcBef>
                <a:spcPts val="0"/>
              </a:spcBef>
              <a:spcAft>
                <a:spcPts val="0"/>
              </a:spcAft>
              <a:buClr>
                <a:schemeClr val="accent4"/>
              </a:buClr>
              <a:buSzPts val="1400"/>
              <a:buNone/>
              <a:defRPr>
                <a:solidFill>
                  <a:schemeClr val="accent4"/>
                </a:solidFill>
              </a:defRPr>
            </a:lvl4pPr>
            <a:lvl5pPr lvl="4" algn="ctr" rtl="0">
              <a:spcBef>
                <a:spcPts val="0"/>
              </a:spcBef>
              <a:spcAft>
                <a:spcPts val="0"/>
              </a:spcAft>
              <a:buClr>
                <a:schemeClr val="accent4"/>
              </a:buClr>
              <a:buSzPts val="1400"/>
              <a:buNone/>
              <a:defRPr>
                <a:solidFill>
                  <a:schemeClr val="accent4"/>
                </a:solidFill>
              </a:defRPr>
            </a:lvl5pPr>
            <a:lvl6pPr lvl="5" algn="ctr" rtl="0">
              <a:spcBef>
                <a:spcPts val="0"/>
              </a:spcBef>
              <a:spcAft>
                <a:spcPts val="0"/>
              </a:spcAft>
              <a:buClr>
                <a:schemeClr val="accent4"/>
              </a:buClr>
              <a:buSzPts val="1400"/>
              <a:buNone/>
              <a:defRPr>
                <a:solidFill>
                  <a:schemeClr val="accent4"/>
                </a:solidFill>
              </a:defRPr>
            </a:lvl6pPr>
            <a:lvl7pPr lvl="6" algn="ctr" rtl="0">
              <a:spcBef>
                <a:spcPts val="0"/>
              </a:spcBef>
              <a:spcAft>
                <a:spcPts val="0"/>
              </a:spcAft>
              <a:buClr>
                <a:schemeClr val="accent4"/>
              </a:buClr>
              <a:buSzPts val="1400"/>
              <a:buNone/>
              <a:defRPr>
                <a:solidFill>
                  <a:schemeClr val="accent4"/>
                </a:solidFill>
              </a:defRPr>
            </a:lvl7pPr>
            <a:lvl8pPr lvl="7" algn="ctr" rtl="0">
              <a:spcBef>
                <a:spcPts val="0"/>
              </a:spcBef>
              <a:spcAft>
                <a:spcPts val="0"/>
              </a:spcAft>
              <a:buClr>
                <a:schemeClr val="accent4"/>
              </a:buClr>
              <a:buSzPts val="1400"/>
              <a:buNone/>
              <a:defRPr>
                <a:solidFill>
                  <a:schemeClr val="accent4"/>
                </a:solidFill>
              </a:defRPr>
            </a:lvl8pPr>
            <a:lvl9pPr lvl="8" algn="ctr" rtl="0">
              <a:spcBef>
                <a:spcPts val="0"/>
              </a:spcBef>
              <a:spcAft>
                <a:spcPts val="0"/>
              </a:spcAft>
              <a:buClr>
                <a:schemeClr val="accent4"/>
              </a:buClr>
              <a:buSzPts val="1400"/>
              <a:buNone/>
              <a:defRPr>
                <a:solidFill>
                  <a:schemeClr val="accent4"/>
                </a:solidFill>
              </a:defRPr>
            </a:lvl9pPr>
          </a:lstStyle>
          <a:p>
            <a:endParaRPr/>
          </a:p>
        </p:txBody>
      </p:sp>
      <p:sp>
        <p:nvSpPr>
          <p:cNvPr id="342" name="Google Shape;342;p38"/>
          <p:cNvSpPr txBox="1">
            <a:spLocks noGrp="1"/>
          </p:cNvSpPr>
          <p:nvPr>
            <p:ph type="title"/>
          </p:nvPr>
        </p:nvSpPr>
        <p:spPr>
          <a:xfrm>
            <a:off x="950967" y="593367"/>
            <a:ext cx="4251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343" name="Google Shape;343;p38"/>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44" name="Google Shape;344;p38"/>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90439259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matchingName="Title and four columns 3">
  <p:cSld name="Title and four columns 3">
    <p:spTree>
      <p:nvGrpSpPr>
        <p:cNvPr id="1" name="Shape 345"/>
        <p:cNvGrpSpPr/>
        <p:nvPr/>
      </p:nvGrpSpPr>
      <p:grpSpPr>
        <a:xfrm>
          <a:off x="0" y="0"/>
          <a:ext cx="0" cy="0"/>
          <a:chOff x="0" y="0"/>
          <a:chExt cx="0" cy="0"/>
        </a:xfrm>
      </p:grpSpPr>
      <p:sp>
        <p:nvSpPr>
          <p:cNvPr id="346" name="Google Shape;346;p39"/>
          <p:cNvSpPr txBox="1">
            <a:spLocks noGrp="1"/>
          </p:cNvSpPr>
          <p:nvPr>
            <p:ph type="subTitle" idx="1"/>
          </p:nvPr>
        </p:nvSpPr>
        <p:spPr>
          <a:xfrm>
            <a:off x="6333567" y="2176995"/>
            <a:ext cx="2686400" cy="66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47" name="Google Shape;347;p39"/>
          <p:cNvSpPr txBox="1">
            <a:spLocks noGrp="1"/>
          </p:cNvSpPr>
          <p:nvPr>
            <p:ph type="subTitle" idx="2"/>
          </p:nvPr>
        </p:nvSpPr>
        <p:spPr>
          <a:xfrm>
            <a:off x="6333579" y="2713363"/>
            <a:ext cx="2686400" cy="76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48" name="Google Shape;348;p39"/>
          <p:cNvSpPr txBox="1">
            <a:spLocks noGrp="1"/>
          </p:cNvSpPr>
          <p:nvPr>
            <p:ph type="subTitle" idx="3"/>
          </p:nvPr>
        </p:nvSpPr>
        <p:spPr>
          <a:xfrm>
            <a:off x="3075267" y="2176995"/>
            <a:ext cx="2686400" cy="66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49" name="Google Shape;349;p39"/>
          <p:cNvSpPr txBox="1">
            <a:spLocks noGrp="1"/>
          </p:cNvSpPr>
          <p:nvPr>
            <p:ph type="subTitle" idx="4"/>
          </p:nvPr>
        </p:nvSpPr>
        <p:spPr>
          <a:xfrm>
            <a:off x="3075283" y="2713363"/>
            <a:ext cx="2686400" cy="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50" name="Google Shape;350;p39"/>
          <p:cNvSpPr txBox="1">
            <a:spLocks noGrp="1"/>
          </p:cNvSpPr>
          <p:nvPr>
            <p:ph type="subTitle" idx="5"/>
          </p:nvPr>
        </p:nvSpPr>
        <p:spPr>
          <a:xfrm>
            <a:off x="6333567" y="4083031"/>
            <a:ext cx="2686400" cy="66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51" name="Google Shape;351;p39"/>
          <p:cNvSpPr txBox="1">
            <a:spLocks noGrp="1"/>
          </p:cNvSpPr>
          <p:nvPr>
            <p:ph type="subTitle" idx="6"/>
          </p:nvPr>
        </p:nvSpPr>
        <p:spPr>
          <a:xfrm>
            <a:off x="6333579" y="4628063"/>
            <a:ext cx="2686400" cy="76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52" name="Google Shape;352;p39"/>
          <p:cNvSpPr txBox="1">
            <a:spLocks noGrp="1"/>
          </p:cNvSpPr>
          <p:nvPr>
            <p:ph type="subTitle" idx="7"/>
          </p:nvPr>
        </p:nvSpPr>
        <p:spPr>
          <a:xfrm>
            <a:off x="3075267" y="4083031"/>
            <a:ext cx="2686400" cy="66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53" name="Google Shape;353;p39"/>
          <p:cNvSpPr txBox="1">
            <a:spLocks noGrp="1"/>
          </p:cNvSpPr>
          <p:nvPr>
            <p:ph type="subTitle" idx="8"/>
          </p:nvPr>
        </p:nvSpPr>
        <p:spPr>
          <a:xfrm>
            <a:off x="3075283" y="4628063"/>
            <a:ext cx="2686400" cy="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54" name="Google Shape;354;p39"/>
          <p:cNvSpPr txBox="1">
            <a:spLocks noGrp="1"/>
          </p:cNvSpPr>
          <p:nvPr>
            <p:ph type="title"/>
          </p:nvPr>
        </p:nvSpPr>
        <p:spPr>
          <a:xfrm>
            <a:off x="950967" y="593367"/>
            <a:ext cx="37144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355" name="Google Shape;355;p39"/>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56" name="Google Shape;356;p39"/>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1132730425"/>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matchingName="Title and three columns 3">
  <p:cSld name="Title and three columns 3">
    <p:spTree>
      <p:nvGrpSpPr>
        <p:cNvPr id="1" name="Shape 357"/>
        <p:cNvGrpSpPr/>
        <p:nvPr/>
      </p:nvGrpSpPr>
      <p:grpSpPr>
        <a:xfrm>
          <a:off x="0" y="0"/>
          <a:ext cx="0" cy="0"/>
          <a:chOff x="0" y="0"/>
          <a:chExt cx="0" cy="0"/>
        </a:xfrm>
      </p:grpSpPr>
      <p:cxnSp>
        <p:nvCxnSpPr>
          <p:cNvPr id="358" name="Google Shape;358;p40"/>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59" name="Google Shape;359;p40"/>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60" name="Google Shape;360;p40"/>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61" name="Google Shape;361;p40"/>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62" name="Google Shape;362;p40"/>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63" name="Google Shape;363;p40"/>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
        <p:nvSpPr>
          <p:cNvPr id="364" name="Google Shape;364;p40"/>
          <p:cNvSpPr txBox="1">
            <a:spLocks noGrp="1"/>
          </p:cNvSpPr>
          <p:nvPr>
            <p:ph type="subTitle" idx="1"/>
          </p:nvPr>
        </p:nvSpPr>
        <p:spPr>
          <a:xfrm>
            <a:off x="971667" y="1483829"/>
            <a:ext cx="2686400" cy="66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65" name="Google Shape;365;p40"/>
          <p:cNvSpPr txBox="1">
            <a:spLocks noGrp="1"/>
          </p:cNvSpPr>
          <p:nvPr>
            <p:ph type="subTitle" idx="2"/>
          </p:nvPr>
        </p:nvSpPr>
        <p:spPr>
          <a:xfrm>
            <a:off x="971683" y="2020199"/>
            <a:ext cx="2686400" cy="76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66" name="Google Shape;366;p40"/>
          <p:cNvSpPr txBox="1">
            <a:spLocks noGrp="1"/>
          </p:cNvSpPr>
          <p:nvPr>
            <p:ph type="subTitle" idx="3"/>
          </p:nvPr>
        </p:nvSpPr>
        <p:spPr>
          <a:xfrm>
            <a:off x="971667" y="2715181"/>
            <a:ext cx="2686400" cy="66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67" name="Google Shape;367;p40"/>
          <p:cNvSpPr txBox="1">
            <a:spLocks noGrp="1"/>
          </p:cNvSpPr>
          <p:nvPr>
            <p:ph type="subTitle" idx="4"/>
          </p:nvPr>
        </p:nvSpPr>
        <p:spPr>
          <a:xfrm>
            <a:off x="971683" y="3260213"/>
            <a:ext cx="2686400" cy="76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68" name="Google Shape;368;p40"/>
          <p:cNvSpPr txBox="1">
            <a:spLocks noGrp="1"/>
          </p:cNvSpPr>
          <p:nvPr>
            <p:ph type="title"/>
          </p:nvPr>
        </p:nvSpPr>
        <p:spPr>
          <a:xfrm>
            <a:off x="2042200" y="593367"/>
            <a:ext cx="8107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atin typeface="Merriweather Light"/>
                <a:ea typeface="Merriweather Light"/>
                <a:cs typeface="Merriweather Light"/>
                <a:sym typeface="Merriweather Light"/>
              </a:defRPr>
            </a:lvl2pPr>
            <a:lvl3pPr lvl="2" algn="ctr" rtl="0">
              <a:spcBef>
                <a:spcPts val="0"/>
              </a:spcBef>
              <a:spcAft>
                <a:spcPts val="0"/>
              </a:spcAft>
              <a:buSzPts val="3000"/>
              <a:buNone/>
              <a:defRPr>
                <a:latin typeface="Merriweather Light"/>
                <a:ea typeface="Merriweather Light"/>
                <a:cs typeface="Merriweather Light"/>
                <a:sym typeface="Merriweather Light"/>
              </a:defRPr>
            </a:lvl3pPr>
            <a:lvl4pPr lvl="3" algn="ctr" rtl="0">
              <a:spcBef>
                <a:spcPts val="0"/>
              </a:spcBef>
              <a:spcAft>
                <a:spcPts val="0"/>
              </a:spcAft>
              <a:buSzPts val="3000"/>
              <a:buNone/>
              <a:defRPr>
                <a:latin typeface="Merriweather Light"/>
                <a:ea typeface="Merriweather Light"/>
                <a:cs typeface="Merriweather Light"/>
                <a:sym typeface="Merriweather Light"/>
              </a:defRPr>
            </a:lvl4pPr>
            <a:lvl5pPr lvl="4" algn="ctr" rtl="0">
              <a:spcBef>
                <a:spcPts val="0"/>
              </a:spcBef>
              <a:spcAft>
                <a:spcPts val="0"/>
              </a:spcAft>
              <a:buSzPts val="3000"/>
              <a:buNone/>
              <a:defRPr>
                <a:latin typeface="Merriweather Light"/>
                <a:ea typeface="Merriweather Light"/>
                <a:cs typeface="Merriweather Light"/>
                <a:sym typeface="Merriweather Light"/>
              </a:defRPr>
            </a:lvl5pPr>
            <a:lvl6pPr lvl="5" algn="ctr" rtl="0">
              <a:spcBef>
                <a:spcPts val="0"/>
              </a:spcBef>
              <a:spcAft>
                <a:spcPts val="0"/>
              </a:spcAft>
              <a:buSzPts val="3000"/>
              <a:buNone/>
              <a:defRPr>
                <a:latin typeface="Merriweather Light"/>
                <a:ea typeface="Merriweather Light"/>
                <a:cs typeface="Merriweather Light"/>
                <a:sym typeface="Merriweather Light"/>
              </a:defRPr>
            </a:lvl6pPr>
            <a:lvl7pPr lvl="6" algn="ctr" rtl="0">
              <a:spcBef>
                <a:spcPts val="0"/>
              </a:spcBef>
              <a:spcAft>
                <a:spcPts val="0"/>
              </a:spcAft>
              <a:buSzPts val="3000"/>
              <a:buNone/>
              <a:defRPr>
                <a:latin typeface="Merriweather Light"/>
                <a:ea typeface="Merriweather Light"/>
                <a:cs typeface="Merriweather Light"/>
                <a:sym typeface="Merriweather Light"/>
              </a:defRPr>
            </a:lvl7pPr>
            <a:lvl8pPr lvl="7" algn="ctr" rtl="0">
              <a:spcBef>
                <a:spcPts val="0"/>
              </a:spcBef>
              <a:spcAft>
                <a:spcPts val="0"/>
              </a:spcAft>
              <a:buSzPts val="3000"/>
              <a:buNone/>
              <a:defRPr>
                <a:latin typeface="Merriweather Light"/>
                <a:ea typeface="Merriweather Light"/>
                <a:cs typeface="Merriweather Light"/>
                <a:sym typeface="Merriweather Light"/>
              </a:defRPr>
            </a:lvl8pPr>
            <a:lvl9pPr lvl="8" algn="ctr"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sp>
        <p:nvSpPr>
          <p:cNvPr id="369" name="Google Shape;369;p40"/>
          <p:cNvSpPr txBox="1">
            <a:spLocks noGrp="1"/>
          </p:cNvSpPr>
          <p:nvPr>
            <p:ph type="subTitle" idx="5"/>
          </p:nvPr>
        </p:nvSpPr>
        <p:spPr>
          <a:xfrm>
            <a:off x="971667" y="3996300"/>
            <a:ext cx="2686400" cy="66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70" name="Google Shape;370;p40"/>
          <p:cNvSpPr txBox="1">
            <a:spLocks noGrp="1"/>
          </p:cNvSpPr>
          <p:nvPr>
            <p:ph type="subTitle" idx="6"/>
          </p:nvPr>
        </p:nvSpPr>
        <p:spPr>
          <a:xfrm>
            <a:off x="971683" y="4541332"/>
            <a:ext cx="2686400" cy="76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Tree>
    <p:extLst>
      <p:ext uri="{BB962C8B-B14F-4D97-AF65-F5344CB8AC3E}">
        <p14:creationId xmlns:p14="http://schemas.microsoft.com/office/powerpoint/2010/main" val="190303890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matchingName="Numbers and text 1">
  <p:cSld name="Numbers and text 1">
    <p:spTree>
      <p:nvGrpSpPr>
        <p:cNvPr id="1" name="Shape 371"/>
        <p:cNvGrpSpPr/>
        <p:nvPr/>
      </p:nvGrpSpPr>
      <p:grpSpPr>
        <a:xfrm>
          <a:off x="0" y="0"/>
          <a:ext cx="0" cy="0"/>
          <a:chOff x="0" y="0"/>
          <a:chExt cx="0" cy="0"/>
        </a:xfrm>
      </p:grpSpPr>
      <p:sp>
        <p:nvSpPr>
          <p:cNvPr id="372" name="Google Shape;372;p41"/>
          <p:cNvSpPr txBox="1">
            <a:spLocks noGrp="1"/>
          </p:cNvSpPr>
          <p:nvPr>
            <p:ph type="title" hasCustomPrompt="1"/>
          </p:nvPr>
        </p:nvSpPr>
        <p:spPr>
          <a:xfrm>
            <a:off x="3457233" y="952800"/>
            <a:ext cx="5277600" cy="82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5000"/>
              <a:buNone/>
              <a:defRPr sz="6000">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
        <p:nvSpPr>
          <p:cNvPr id="373" name="Google Shape;373;p41"/>
          <p:cNvSpPr txBox="1">
            <a:spLocks noGrp="1"/>
          </p:cNvSpPr>
          <p:nvPr>
            <p:ph type="subTitle" idx="1"/>
          </p:nvPr>
        </p:nvSpPr>
        <p:spPr>
          <a:xfrm>
            <a:off x="3153312" y="1795200"/>
            <a:ext cx="5885600" cy="50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5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74" name="Google Shape;374;p41"/>
          <p:cNvSpPr txBox="1">
            <a:spLocks noGrp="1"/>
          </p:cNvSpPr>
          <p:nvPr>
            <p:ph type="title" idx="2" hasCustomPrompt="1"/>
          </p:nvPr>
        </p:nvSpPr>
        <p:spPr>
          <a:xfrm>
            <a:off x="3457233" y="2750700"/>
            <a:ext cx="5277600" cy="82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5000"/>
              <a:buNone/>
              <a:defRPr sz="5733">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
        <p:nvSpPr>
          <p:cNvPr id="375" name="Google Shape;375;p41"/>
          <p:cNvSpPr txBox="1">
            <a:spLocks noGrp="1"/>
          </p:cNvSpPr>
          <p:nvPr>
            <p:ph type="subTitle" idx="3"/>
          </p:nvPr>
        </p:nvSpPr>
        <p:spPr>
          <a:xfrm>
            <a:off x="3153312" y="3593100"/>
            <a:ext cx="5885600" cy="50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76" name="Google Shape;376;p41"/>
          <p:cNvSpPr txBox="1">
            <a:spLocks noGrp="1"/>
          </p:cNvSpPr>
          <p:nvPr>
            <p:ph type="title" idx="4" hasCustomPrompt="1"/>
          </p:nvPr>
        </p:nvSpPr>
        <p:spPr>
          <a:xfrm>
            <a:off x="3457233" y="4548600"/>
            <a:ext cx="5277600" cy="82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5000"/>
              <a:buNone/>
              <a:defRPr sz="5733">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
        <p:nvSpPr>
          <p:cNvPr id="377" name="Google Shape;377;p41"/>
          <p:cNvSpPr txBox="1">
            <a:spLocks noGrp="1"/>
          </p:cNvSpPr>
          <p:nvPr>
            <p:ph type="subTitle" idx="5"/>
          </p:nvPr>
        </p:nvSpPr>
        <p:spPr>
          <a:xfrm>
            <a:off x="3153267" y="5391000"/>
            <a:ext cx="5885600" cy="50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5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cxnSp>
        <p:nvCxnSpPr>
          <p:cNvPr id="378" name="Google Shape;378;p41"/>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79" name="Google Shape;379;p41"/>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1278277182"/>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matchingName="Numbers and text 2">
  <p:cSld name="Numbers and text 2">
    <p:spTree>
      <p:nvGrpSpPr>
        <p:cNvPr id="1" name="Shape 380"/>
        <p:cNvGrpSpPr/>
        <p:nvPr/>
      </p:nvGrpSpPr>
      <p:grpSpPr>
        <a:xfrm>
          <a:off x="0" y="0"/>
          <a:ext cx="0" cy="0"/>
          <a:chOff x="0" y="0"/>
          <a:chExt cx="0" cy="0"/>
        </a:xfrm>
      </p:grpSpPr>
      <p:sp>
        <p:nvSpPr>
          <p:cNvPr id="381" name="Google Shape;381;p42"/>
          <p:cNvSpPr txBox="1">
            <a:spLocks noGrp="1"/>
          </p:cNvSpPr>
          <p:nvPr>
            <p:ph type="subTitle" idx="1"/>
          </p:nvPr>
        </p:nvSpPr>
        <p:spPr>
          <a:xfrm>
            <a:off x="7600812" y="2779025"/>
            <a:ext cx="3686000" cy="66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82" name="Google Shape;382;p42"/>
          <p:cNvSpPr txBox="1">
            <a:spLocks noGrp="1"/>
          </p:cNvSpPr>
          <p:nvPr>
            <p:ph type="subTitle" idx="2"/>
          </p:nvPr>
        </p:nvSpPr>
        <p:spPr>
          <a:xfrm>
            <a:off x="7600828" y="3315392"/>
            <a:ext cx="3686000" cy="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solidFill>
                  <a:schemeClr val="dk1"/>
                </a:solidFill>
                <a:latin typeface="Mako"/>
                <a:ea typeface="Mako"/>
                <a:cs typeface="Mako"/>
                <a:sym typeface="Mako"/>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83" name="Google Shape;383;p42"/>
          <p:cNvSpPr txBox="1">
            <a:spLocks noGrp="1"/>
          </p:cNvSpPr>
          <p:nvPr>
            <p:ph type="subTitle" idx="3"/>
          </p:nvPr>
        </p:nvSpPr>
        <p:spPr>
          <a:xfrm>
            <a:off x="2631984" y="1202845"/>
            <a:ext cx="3686000" cy="66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84" name="Google Shape;384;p42"/>
          <p:cNvSpPr txBox="1">
            <a:spLocks noGrp="1"/>
          </p:cNvSpPr>
          <p:nvPr>
            <p:ph type="subTitle" idx="4"/>
          </p:nvPr>
        </p:nvSpPr>
        <p:spPr>
          <a:xfrm>
            <a:off x="2631984" y="1739213"/>
            <a:ext cx="3686000" cy="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solidFill>
                  <a:schemeClr val="dk1"/>
                </a:solidFill>
                <a:latin typeface="Mako"/>
                <a:ea typeface="Mako"/>
                <a:cs typeface="Mako"/>
                <a:sym typeface="Mako"/>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85" name="Google Shape;385;p42"/>
          <p:cNvSpPr txBox="1">
            <a:spLocks noGrp="1"/>
          </p:cNvSpPr>
          <p:nvPr>
            <p:ph type="subTitle" idx="5"/>
          </p:nvPr>
        </p:nvSpPr>
        <p:spPr>
          <a:xfrm>
            <a:off x="2631984" y="4387833"/>
            <a:ext cx="3686000" cy="66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86" name="Google Shape;386;p42"/>
          <p:cNvSpPr txBox="1">
            <a:spLocks noGrp="1"/>
          </p:cNvSpPr>
          <p:nvPr>
            <p:ph type="subTitle" idx="6"/>
          </p:nvPr>
        </p:nvSpPr>
        <p:spPr>
          <a:xfrm>
            <a:off x="2631984" y="4932865"/>
            <a:ext cx="3686000" cy="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cxnSp>
        <p:nvCxnSpPr>
          <p:cNvPr id="387" name="Google Shape;387;p42"/>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88" name="Google Shape;388;p42"/>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89" name="Google Shape;389;p42"/>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90" name="Google Shape;390;p42"/>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91" name="Google Shape;391;p42"/>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
        <p:nvSpPr>
          <p:cNvPr id="392" name="Google Shape;392;p42"/>
          <p:cNvSpPr txBox="1">
            <a:spLocks noGrp="1"/>
          </p:cNvSpPr>
          <p:nvPr>
            <p:ph type="title" hasCustomPrompt="1"/>
          </p:nvPr>
        </p:nvSpPr>
        <p:spPr>
          <a:xfrm>
            <a:off x="977333" y="1485933"/>
            <a:ext cx="1490800" cy="820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1"/>
              </a:buClr>
              <a:buSzPts val="5000"/>
              <a:buNone/>
              <a:defRPr sz="6000">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
        <p:nvSpPr>
          <p:cNvPr id="393" name="Google Shape;393;p42"/>
          <p:cNvSpPr txBox="1">
            <a:spLocks noGrp="1"/>
          </p:cNvSpPr>
          <p:nvPr>
            <p:ph type="title" idx="7" hasCustomPrompt="1"/>
          </p:nvPr>
        </p:nvSpPr>
        <p:spPr>
          <a:xfrm>
            <a:off x="977333" y="4670900"/>
            <a:ext cx="1490800" cy="820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1"/>
              </a:buClr>
              <a:buSzPts val="5000"/>
              <a:buNone/>
              <a:defRPr sz="6000">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
        <p:nvSpPr>
          <p:cNvPr id="394" name="Google Shape;394;p42"/>
          <p:cNvSpPr txBox="1">
            <a:spLocks noGrp="1"/>
          </p:cNvSpPr>
          <p:nvPr>
            <p:ph type="title" idx="8" hasCustomPrompt="1"/>
          </p:nvPr>
        </p:nvSpPr>
        <p:spPr>
          <a:xfrm>
            <a:off x="5921336" y="3035317"/>
            <a:ext cx="1490800" cy="820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1"/>
              </a:buClr>
              <a:buSzPts val="5000"/>
              <a:buNone/>
              <a:defRPr sz="6000">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Tree>
    <p:extLst>
      <p:ext uri="{BB962C8B-B14F-4D97-AF65-F5344CB8AC3E}">
        <p14:creationId xmlns:p14="http://schemas.microsoft.com/office/powerpoint/2010/main" val="3732728379"/>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matchingName="Title and text 5">
  <p:cSld name="Title and text 5">
    <p:spTree>
      <p:nvGrpSpPr>
        <p:cNvPr id="1" name="Shape 395"/>
        <p:cNvGrpSpPr/>
        <p:nvPr/>
      </p:nvGrpSpPr>
      <p:grpSpPr>
        <a:xfrm>
          <a:off x="0" y="0"/>
          <a:ext cx="0" cy="0"/>
          <a:chOff x="0" y="0"/>
          <a:chExt cx="0" cy="0"/>
        </a:xfrm>
      </p:grpSpPr>
      <p:sp>
        <p:nvSpPr>
          <p:cNvPr id="396" name="Google Shape;396;p43"/>
          <p:cNvSpPr txBox="1">
            <a:spLocks noGrp="1"/>
          </p:cNvSpPr>
          <p:nvPr>
            <p:ph type="title"/>
          </p:nvPr>
        </p:nvSpPr>
        <p:spPr>
          <a:xfrm>
            <a:off x="1071667" y="2720661"/>
            <a:ext cx="5450000" cy="8976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97" name="Google Shape;397;p43"/>
          <p:cNvSpPr txBox="1">
            <a:spLocks noGrp="1"/>
          </p:cNvSpPr>
          <p:nvPr>
            <p:ph type="subTitle" idx="1"/>
          </p:nvPr>
        </p:nvSpPr>
        <p:spPr>
          <a:xfrm>
            <a:off x="1071667" y="3591367"/>
            <a:ext cx="4212400" cy="744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Font typeface="Josefin Sans"/>
              <a:buNone/>
              <a:defRPr sz="1867"/>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cxnSp>
        <p:nvCxnSpPr>
          <p:cNvPr id="398" name="Google Shape;398;p43"/>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99" name="Google Shape;399;p43"/>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3998534505"/>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matchingName="Title and text 6">
  <p:cSld name="Title and text 6">
    <p:spTree>
      <p:nvGrpSpPr>
        <p:cNvPr id="1" name="Shape 400"/>
        <p:cNvGrpSpPr/>
        <p:nvPr/>
      </p:nvGrpSpPr>
      <p:grpSpPr>
        <a:xfrm>
          <a:off x="0" y="0"/>
          <a:ext cx="0" cy="0"/>
          <a:chOff x="0" y="0"/>
          <a:chExt cx="0" cy="0"/>
        </a:xfrm>
      </p:grpSpPr>
      <p:sp>
        <p:nvSpPr>
          <p:cNvPr id="401" name="Google Shape;401;p44"/>
          <p:cNvSpPr txBox="1">
            <a:spLocks noGrp="1"/>
          </p:cNvSpPr>
          <p:nvPr>
            <p:ph type="title"/>
          </p:nvPr>
        </p:nvSpPr>
        <p:spPr>
          <a:xfrm>
            <a:off x="5986867" y="2730300"/>
            <a:ext cx="4485600" cy="8384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000"/>
              <a:buNone/>
              <a:defRPr/>
            </a:lvl1pPr>
            <a:lvl2pPr lvl="1" rtl="0">
              <a:spcBef>
                <a:spcPts val="0"/>
              </a:spcBef>
              <a:spcAft>
                <a:spcPts val="0"/>
              </a:spcAft>
              <a:buSzPts val="3000"/>
              <a:buNone/>
              <a:defRPr>
                <a:latin typeface="Open Sans SemiBold"/>
                <a:ea typeface="Open Sans SemiBold"/>
                <a:cs typeface="Open Sans SemiBold"/>
                <a:sym typeface="Open Sans SemiBold"/>
              </a:defRPr>
            </a:lvl2pPr>
            <a:lvl3pPr lvl="2" rtl="0">
              <a:spcBef>
                <a:spcPts val="0"/>
              </a:spcBef>
              <a:spcAft>
                <a:spcPts val="0"/>
              </a:spcAft>
              <a:buSzPts val="3000"/>
              <a:buNone/>
              <a:defRPr>
                <a:latin typeface="Open Sans SemiBold"/>
                <a:ea typeface="Open Sans SemiBold"/>
                <a:cs typeface="Open Sans SemiBold"/>
                <a:sym typeface="Open Sans SemiBold"/>
              </a:defRPr>
            </a:lvl3pPr>
            <a:lvl4pPr lvl="3" rtl="0">
              <a:spcBef>
                <a:spcPts val="0"/>
              </a:spcBef>
              <a:spcAft>
                <a:spcPts val="0"/>
              </a:spcAft>
              <a:buSzPts val="3000"/>
              <a:buNone/>
              <a:defRPr>
                <a:latin typeface="Open Sans SemiBold"/>
                <a:ea typeface="Open Sans SemiBold"/>
                <a:cs typeface="Open Sans SemiBold"/>
                <a:sym typeface="Open Sans SemiBold"/>
              </a:defRPr>
            </a:lvl4pPr>
            <a:lvl5pPr lvl="4" rtl="0">
              <a:spcBef>
                <a:spcPts val="0"/>
              </a:spcBef>
              <a:spcAft>
                <a:spcPts val="0"/>
              </a:spcAft>
              <a:buSzPts val="3000"/>
              <a:buNone/>
              <a:defRPr>
                <a:latin typeface="Open Sans SemiBold"/>
                <a:ea typeface="Open Sans SemiBold"/>
                <a:cs typeface="Open Sans SemiBold"/>
                <a:sym typeface="Open Sans SemiBold"/>
              </a:defRPr>
            </a:lvl5pPr>
            <a:lvl6pPr lvl="5" rtl="0">
              <a:spcBef>
                <a:spcPts val="0"/>
              </a:spcBef>
              <a:spcAft>
                <a:spcPts val="0"/>
              </a:spcAft>
              <a:buSzPts val="3000"/>
              <a:buNone/>
              <a:defRPr>
                <a:latin typeface="Open Sans SemiBold"/>
                <a:ea typeface="Open Sans SemiBold"/>
                <a:cs typeface="Open Sans SemiBold"/>
                <a:sym typeface="Open Sans SemiBold"/>
              </a:defRPr>
            </a:lvl6pPr>
            <a:lvl7pPr lvl="6" rtl="0">
              <a:spcBef>
                <a:spcPts val="0"/>
              </a:spcBef>
              <a:spcAft>
                <a:spcPts val="0"/>
              </a:spcAft>
              <a:buSzPts val="3000"/>
              <a:buNone/>
              <a:defRPr>
                <a:latin typeface="Open Sans SemiBold"/>
                <a:ea typeface="Open Sans SemiBold"/>
                <a:cs typeface="Open Sans SemiBold"/>
                <a:sym typeface="Open Sans SemiBold"/>
              </a:defRPr>
            </a:lvl7pPr>
            <a:lvl8pPr lvl="7" rtl="0">
              <a:spcBef>
                <a:spcPts val="0"/>
              </a:spcBef>
              <a:spcAft>
                <a:spcPts val="0"/>
              </a:spcAft>
              <a:buSzPts val="3000"/>
              <a:buNone/>
              <a:defRPr>
                <a:latin typeface="Open Sans SemiBold"/>
                <a:ea typeface="Open Sans SemiBold"/>
                <a:cs typeface="Open Sans SemiBold"/>
                <a:sym typeface="Open Sans SemiBold"/>
              </a:defRPr>
            </a:lvl8pPr>
            <a:lvl9pPr lvl="8" rtl="0">
              <a:spcBef>
                <a:spcPts val="0"/>
              </a:spcBef>
              <a:spcAft>
                <a:spcPts val="0"/>
              </a:spcAft>
              <a:buSzPts val="3000"/>
              <a:buNone/>
              <a:defRPr>
                <a:latin typeface="Open Sans SemiBold"/>
                <a:ea typeface="Open Sans SemiBold"/>
                <a:cs typeface="Open Sans SemiBold"/>
                <a:sym typeface="Open Sans SemiBold"/>
              </a:defRPr>
            </a:lvl9pPr>
          </a:lstStyle>
          <a:p>
            <a:endParaRPr/>
          </a:p>
        </p:txBody>
      </p:sp>
      <p:sp>
        <p:nvSpPr>
          <p:cNvPr id="402" name="Google Shape;402;p44"/>
          <p:cNvSpPr txBox="1">
            <a:spLocks noGrp="1"/>
          </p:cNvSpPr>
          <p:nvPr>
            <p:ph type="subTitle" idx="1"/>
          </p:nvPr>
        </p:nvSpPr>
        <p:spPr>
          <a:xfrm>
            <a:off x="6474067" y="3593100"/>
            <a:ext cx="3998400" cy="7440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600"/>
              <a:buFont typeface="Josefin Sans"/>
              <a:buNone/>
              <a:defRPr sz="1867">
                <a:solidFill>
                  <a:schemeClr val="dk1"/>
                </a:solidFill>
              </a:defRPr>
            </a:lvl1pPr>
            <a:lvl2pPr lvl="1" rtl="0">
              <a:spcBef>
                <a:spcPts val="0"/>
              </a:spcBef>
              <a:spcAft>
                <a:spcPts val="0"/>
              </a:spcAft>
              <a:buSzPts val="1500"/>
              <a:buNone/>
              <a:defRPr sz="2000"/>
            </a:lvl2pPr>
            <a:lvl3pPr lvl="2" rtl="0">
              <a:spcBef>
                <a:spcPts val="0"/>
              </a:spcBef>
              <a:spcAft>
                <a:spcPts val="0"/>
              </a:spcAft>
              <a:buSzPts val="1500"/>
              <a:buNone/>
              <a:defRPr sz="2000"/>
            </a:lvl3pPr>
            <a:lvl4pPr lvl="3" rtl="0">
              <a:spcBef>
                <a:spcPts val="0"/>
              </a:spcBef>
              <a:spcAft>
                <a:spcPts val="0"/>
              </a:spcAft>
              <a:buSzPts val="1500"/>
              <a:buNone/>
              <a:defRPr sz="2000"/>
            </a:lvl4pPr>
            <a:lvl5pPr lvl="4" rtl="0">
              <a:spcBef>
                <a:spcPts val="0"/>
              </a:spcBef>
              <a:spcAft>
                <a:spcPts val="0"/>
              </a:spcAft>
              <a:buSzPts val="1500"/>
              <a:buNone/>
              <a:defRPr sz="2000"/>
            </a:lvl5pPr>
            <a:lvl6pPr lvl="5" rtl="0">
              <a:spcBef>
                <a:spcPts val="0"/>
              </a:spcBef>
              <a:spcAft>
                <a:spcPts val="0"/>
              </a:spcAft>
              <a:buSzPts val="1500"/>
              <a:buNone/>
              <a:defRPr sz="2000"/>
            </a:lvl6pPr>
            <a:lvl7pPr lvl="6" rtl="0">
              <a:spcBef>
                <a:spcPts val="0"/>
              </a:spcBef>
              <a:spcAft>
                <a:spcPts val="0"/>
              </a:spcAft>
              <a:buSzPts val="1500"/>
              <a:buNone/>
              <a:defRPr sz="2000"/>
            </a:lvl7pPr>
            <a:lvl8pPr lvl="7" rtl="0">
              <a:spcBef>
                <a:spcPts val="0"/>
              </a:spcBef>
              <a:spcAft>
                <a:spcPts val="0"/>
              </a:spcAft>
              <a:buSzPts val="1500"/>
              <a:buNone/>
              <a:defRPr sz="2000"/>
            </a:lvl8pPr>
            <a:lvl9pPr lvl="8" rtl="0">
              <a:spcBef>
                <a:spcPts val="0"/>
              </a:spcBef>
              <a:spcAft>
                <a:spcPts val="0"/>
              </a:spcAft>
              <a:buSzPts val="1500"/>
              <a:buNone/>
              <a:defRPr sz="2000"/>
            </a:lvl9pPr>
          </a:lstStyle>
          <a:p>
            <a:endParaRPr/>
          </a:p>
        </p:txBody>
      </p:sp>
      <p:cxnSp>
        <p:nvCxnSpPr>
          <p:cNvPr id="403" name="Google Shape;403;p44"/>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04" name="Google Shape;404;p44"/>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38643683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matchingName="Title and text 7">
  <p:cSld name="Title and text 7">
    <p:spTree>
      <p:nvGrpSpPr>
        <p:cNvPr id="1" name="Shape 405"/>
        <p:cNvGrpSpPr/>
        <p:nvPr/>
      </p:nvGrpSpPr>
      <p:grpSpPr>
        <a:xfrm>
          <a:off x="0" y="0"/>
          <a:ext cx="0" cy="0"/>
          <a:chOff x="0" y="0"/>
          <a:chExt cx="0" cy="0"/>
        </a:xfrm>
      </p:grpSpPr>
      <p:sp>
        <p:nvSpPr>
          <p:cNvPr id="406" name="Google Shape;406;p45"/>
          <p:cNvSpPr txBox="1">
            <a:spLocks noGrp="1"/>
          </p:cNvSpPr>
          <p:nvPr>
            <p:ph type="subTitle" idx="1"/>
          </p:nvPr>
        </p:nvSpPr>
        <p:spPr>
          <a:xfrm>
            <a:off x="5555733" y="1938033"/>
            <a:ext cx="5276800" cy="3852000"/>
          </a:xfrm>
          <a:prstGeom prst="rect">
            <a:avLst/>
          </a:prstGeom>
        </p:spPr>
        <p:txBody>
          <a:bodyPr spcFirstLastPara="1" wrap="square" lIns="91425" tIns="91425" rIns="91425" bIns="91425" anchor="ctr" anchorCtr="0">
            <a:noAutofit/>
          </a:bodyPr>
          <a:lstStyle>
            <a:lvl1pPr marR="50799" lvl="0" algn="ctr" rtl="0">
              <a:lnSpc>
                <a:spcPct val="100000"/>
              </a:lnSpc>
              <a:spcBef>
                <a:spcPts val="0"/>
              </a:spcBef>
              <a:spcAft>
                <a:spcPts val="0"/>
              </a:spcAft>
              <a:buClr>
                <a:schemeClr val="accent1"/>
              </a:buClr>
              <a:buSzPts val="1400"/>
              <a:buChar char="●"/>
              <a:defRPr sz="1867"/>
            </a:lvl1pPr>
            <a:lvl2pPr lvl="1" algn="ctr" rtl="0">
              <a:spcBef>
                <a:spcPts val="0"/>
              </a:spcBef>
              <a:spcAft>
                <a:spcPts val="0"/>
              </a:spcAft>
              <a:buSzPts val="1400"/>
              <a:buChar char="○"/>
              <a:defRPr/>
            </a:lvl2pPr>
            <a:lvl3pPr lvl="2" algn="ctr" rtl="0">
              <a:spcBef>
                <a:spcPts val="0"/>
              </a:spcBef>
              <a:spcAft>
                <a:spcPts val="0"/>
              </a:spcAft>
              <a:buSzPts val="1400"/>
              <a:buChar char="■"/>
              <a:defRPr/>
            </a:lvl3pPr>
            <a:lvl4pPr lvl="3" algn="ctr" rtl="0">
              <a:spcBef>
                <a:spcPts val="0"/>
              </a:spcBef>
              <a:spcAft>
                <a:spcPts val="0"/>
              </a:spcAft>
              <a:buSzPts val="1400"/>
              <a:buChar char="●"/>
              <a:defRPr/>
            </a:lvl4pPr>
            <a:lvl5pPr lvl="4" algn="ctr" rtl="0">
              <a:spcBef>
                <a:spcPts val="0"/>
              </a:spcBef>
              <a:spcAft>
                <a:spcPts val="0"/>
              </a:spcAft>
              <a:buSzPts val="1400"/>
              <a:buChar char="○"/>
              <a:defRPr/>
            </a:lvl5pPr>
            <a:lvl6pPr lvl="5" algn="ctr" rtl="0">
              <a:spcBef>
                <a:spcPts val="0"/>
              </a:spcBef>
              <a:spcAft>
                <a:spcPts val="0"/>
              </a:spcAft>
              <a:buSzPts val="1400"/>
              <a:buChar char="■"/>
              <a:defRPr/>
            </a:lvl6pPr>
            <a:lvl7pPr lvl="6" algn="ctr" rtl="0">
              <a:spcBef>
                <a:spcPts val="0"/>
              </a:spcBef>
              <a:spcAft>
                <a:spcPts val="0"/>
              </a:spcAft>
              <a:buSzPts val="1400"/>
              <a:buChar char="●"/>
              <a:defRPr/>
            </a:lvl7pPr>
            <a:lvl8pPr lvl="7" algn="ctr" rtl="0">
              <a:spcBef>
                <a:spcPts val="0"/>
              </a:spcBef>
              <a:spcAft>
                <a:spcPts val="0"/>
              </a:spcAft>
              <a:buSzPts val="1400"/>
              <a:buChar char="○"/>
              <a:defRPr/>
            </a:lvl8pPr>
            <a:lvl9pPr lvl="8" algn="ctr" rtl="0">
              <a:spcBef>
                <a:spcPts val="0"/>
              </a:spcBef>
              <a:spcAft>
                <a:spcPts val="0"/>
              </a:spcAft>
              <a:buSzPts val="1400"/>
              <a:buChar char="■"/>
              <a:defRPr/>
            </a:lvl9pPr>
          </a:lstStyle>
          <a:p>
            <a:endParaRPr/>
          </a:p>
        </p:txBody>
      </p:sp>
      <p:sp>
        <p:nvSpPr>
          <p:cNvPr id="407" name="Google Shape;407;p45"/>
          <p:cNvSpPr txBox="1">
            <a:spLocks noGrp="1"/>
          </p:cNvSpPr>
          <p:nvPr>
            <p:ph type="title"/>
          </p:nvPr>
        </p:nvSpPr>
        <p:spPr>
          <a:xfrm>
            <a:off x="950967" y="593367"/>
            <a:ext cx="6003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408" name="Google Shape;408;p45"/>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09" name="Google Shape;409;p45"/>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10" name="Google Shape;410;p45"/>
          <p:cNvCxnSpPr/>
          <p:nvPr/>
        </p:nvCxnSpPr>
        <p:spPr>
          <a:xfrm flipH="1">
            <a:off x="9029533" y="4884600"/>
            <a:ext cx="3764400" cy="2177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572294816"/>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411"/>
        <p:cNvGrpSpPr/>
        <p:nvPr/>
      </p:nvGrpSpPr>
      <p:grpSpPr>
        <a:xfrm>
          <a:off x="0" y="0"/>
          <a:ext cx="0" cy="0"/>
          <a:chOff x="0" y="0"/>
          <a:chExt cx="0" cy="0"/>
        </a:xfrm>
      </p:grpSpPr>
      <p:cxnSp>
        <p:nvCxnSpPr>
          <p:cNvPr id="412" name="Google Shape;412;p46"/>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13" name="Google Shape;413;p46"/>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14" name="Google Shape;414;p46"/>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15" name="Google Shape;415;p46"/>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16" name="Google Shape;416;p46"/>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17" name="Google Shape;417;p46"/>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
        <p:nvSpPr>
          <p:cNvPr id="418" name="Google Shape;418;p46"/>
          <p:cNvSpPr txBox="1">
            <a:spLocks noGrp="1"/>
          </p:cNvSpPr>
          <p:nvPr>
            <p:ph type="title"/>
          </p:nvPr>
        </p:nvSpPr>
        <p:spPr>
          <a:xfrm>
            <a:off x="2042200" y="593367"/>
            <a:ext cx="8107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atin typeface="Merriweather Light"/>
                <a:ea typeface="Merriweather Light"/>
                <a:cs typeface="Merriweather Light"/>
                <a:sym typeface="Merriweather Light"/>
              </a:defRPr>
            </a:lvl2pPr>
            <a:lvl3pPr lvl="2" algn="ctr" rtl="0">
              <a:spcBef>
                <a:spcPts val="0"/>
              </a:spcBef>
              <a:spcAft>
                <a:spcPts val="0"/>
              </a:spcAft>
              <a:buSzPts val="3000"/>
              <a:buNone/>
              <a:defRPr>
                <a:latin typeface="Merriweather Light"/>
                <a:ea typeface="Merriweather Light"/>
                <a:cs typeface="Merriweather Light"/>
                <a:sym typeface="Merriweather Light"/>
              </a:defRPr>
            </a:lvl3pPr>
            <a:lvl4pPr lvl="3" algn="ctr" rtl="0">
              <a:spcBef>
                <a:spcPts val="0"/>
              </a:spcBef>
              <a:spcAft>
                <a:spcPts val="0"/>
              </a:spcAft>
              <a:buSzPts val="3000"/>
              <a:buNone/>
              <a:defRPr>
                <a:latin typeface="Merriweather Light"/>
                <a:ea typeface="Merriweather Light"/>
                <a:cs typeface="Merriweather Light"/>
                <a:sym typeface="Merriweather Light"/>
              </a:defRPr>
            </a:lvl4pPr>
            <a:lvl5pPr lvl="4" algn="ctr" rtl="0">
              <a:spcBef>
                <a:spcPts val="0"/>
              </a:spcBef>
              <a:spcAft>
                <a:spcPts val="0"/>
              </a:spcAft>
              <a:buSzPts val="3000"/>
              <a:buNone/>
              <a:defRPr>
                <a:latin typeface="Merriweather Light"/>
                <a:ea typeface="Merriweather Light"/>
                <a:cs typeface="Merriweather Light"/>
                <a:sym typeface="Merriweather Light"/>
              </a:defRPr>
            </a:lvl5pPr>
            <a:lvl6pPr lvl="5" algn="ctr" rtl="0">
              <a:spcBef>
                <a:spcPts val="0"/>
              </a:spcBef>
              <a:spcAft>
                <a:spcPts val="0"/>
              </a:spcAft>
              <a:buSzPts val="3000"/>
              <a:buNone/>
              <a:defRPr>
                <a:latin typeface="Merriweather Light"/>
                <a:ea typeface="Merriweather Light"/>
                <a:cs typeface="Merriweather Light"/>
                <a:sym typeface="Merriweather Light"/>
              </a:defRPr>
            </a:lvl6pPr>
            <a:lvl7pPr lvl="6" algn="ctr" rtl="0">
              <a:spcBef>
                <a:spcPts val="0"/>
              </a:spcBef>
              <a:spcAft>
                <a:spcPts val="0"/>
              </a:spcAft>
              <a:buSzPts val="3000"/>
              <a:buNone/>
              <a:defRPr>
                <a:latin typeface="Merriweather Light"/>
                <a:ea typeface="Merriweather Light"/>
                <a:cs typeface="Merriweather Light"/>
                <a:sym typeface="Merriweather Light"/>
              </a:defRPr>
            </a:lvl7pPr>
            <a:lvl8pPr lvl="7" algn="ctr" rtl="0">
              <a:spcBef>
                <a:spcPts val="0"/>
              </a:spcBef>
              <a:spcAft>
                <a:spcPts val="0"/>
              </a:spcAft>
              <a:buSzPts val="3000"/>
              <a:buNone/>
              <a:defRPr>
                <a:latin typeface="Merriweather Light"/>
                <a:ea typeface="Merriweather Light"/>
                <a:cs typeface="Merriweather Light"/>
                <a:sym typeface="Merriweather Light"/>
              </a:defRPr>
            </a:lvl8pPr>
            <a:lvl9pPr lvl="8" algn="ctr"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sp>
        <p:nvSpPr>
          <p:cNvPr id="419" name="Google Shape;419;p46"/>
          <p:cNvSpPr txBox="1">
            <a:spLocks noGrp="1"/>
          </p:cNvSpPr>
          <p:nvPr>
            <p:ph type="subTitle" idx="1"/>
          </p:nvPr>
        </p:nvSpPr>
        <p:spPr>
          <a:xfrm>
            <a:off x="6033584" y="2050217"/>
            <a:ext cx="5276800" cy="3852000"/>
          </a:xfrm>
          <a:prstGeom prst="rect">
            <a:avLst/>
          </a:prstGeom>
        </p:spPr>
        <p:txBody>
          <a:bodyPr spcFirstLastPara="1" wrap="square" lIns="91425" tIns="91425" rIns="91425" bIns="91425" anchor="ctr" anchorCtr="0">
            <a:noAutofit/>
          </a:bodyPr>
          <a:lstStyle>
            <a:lvl1pPr marR="50799" lvl="0" algn="ctr" rtl="0">
              <a:lnSpc>
                <a:spcPct val="100000"/>
              </a:lnSpc>
              <a:spcBef>
                <a:spcPts val="0"/>
              </a:spcBef>
              <a:spcAft>
                <a:spcPts val="0"/>
              </a:spcAft>
              <a:buClr>
                <a:schemeClr val="accent1"/>
              </a:buClr>
              <a:buSzPts val="1400"/>
              <a:buChar char="●"/>
              <a:defRPr sz="1867"/>
            </a:lvl1pPr>
            <a:lvl2pPr lvl="1" algn="ctr" rtl="0">
              <a:spcBef>
                <a:spcPts val="0"/>
              </a:spcBef>
              <a:spcAft>
                <a:spcPts val="0"/>
              </a:spcAft>
              <a:buClr>
                <a:schemeClr val="dk1"/>
              </a:buClr>
              <a:buSzPts val="1400"/>
              <a:buChar char="○"/>
              <a:defRPr/>
            </a:lvl2pPr>
            <a:lvl3pPr lvl="2" algn="ctr" rtl="0">
              <a:spcBef>
                <a:spcPts val="0"/>
              </a:spcBef>
              <a:spcAft>
                <a:spcPts val="0"/>
              </a:spcAft>
              <a:buClr>
                <a:schemeClr val="dk1"/>
              </a:buClr>
              <a:buSzPts val="1400"/>
              <a:buChar char="■"/>
              <a:defRPr/>
            </a:lvl3pPr>
            <a:lvl4pPr lvl="3" algn="ctr" rtl="0">
              <a:spcBef>
                <a:spcPts val="0"/>
              </a:spcBef>
              <a:spcAft>
                <a:spcPts val="0"/>
              </a:spcAft>
              <a:buClr>
                <a:schemeClr val="dk1"/>
              </a:buClr>
              <a:buSzPts val="1400"/>
              <a:buChar char="●"/>
              <a:defRPr/>
            </a:lvl4pPr>
            <a:lvl5pPr lvl="4" algn="ctr" rtl="0">
              <a:spcBef>
                <a:spcPts val="0"/>
              </a:spcBef>
              <a:spcAft>
                <a:spcPts val="0"/>
              </a:spcAft>
              <a:buClr>
                <a:schemeClr val="dk1"/>
              </a:buClr>
              <a:buSzPts val="1400"/>
              <a:buChar char="○"/>
              <a:defRPr/>
            </a:lvl5pPr>
            <a:lvl6pPr lvl="5" algn="ctr" rtl="0">
              <a:spcBef>
                <a:spcPts val="0"/>
              </a:spcBef>
              <a:spcAft>
                <a:spcPts val="0"/>
              </a:spcAft>
              <a:buClr>
                <a:schemeClr val="dk1"/>
              </a:buClr>
              <a:buSzPts val="1400"/>
              <a:buChar char="■"/>
              <a:defRPr/>
            </a:lvl6pPr>
            <a:lvl7pPr lvl="6" algn="ctr" rtl="0">
              <a:spcBef>
                <a:spcPts val="0"/>
              </a:spcBef>
              <a:spcAft>
                <a:spcPts val="0"/>
              </a:spcAft>
              <a:buClr>
                <a:schemeClr val="dk1"/>
              </a:buClr>
              <a:buSzPts val="1400"/>
              <a:buChar char="●"/>
              <a:defRPr/>
            </a:lvl7pPr>
            <a:lvl8pPr lvl="7" algn="ctr" rtl="0">
              <a:spcBef>
                <a:spcPts val="0"/>
              </a:spcBef>
              <a:spcAft>
                <a:spcPts val="0"/>
              </a:spcAft>
              <a:buClr>
                <a:schemeClr val="dk1"/>
              </a:buClr>
              <a:buSzPts val="1400"/>
              <a:buChar char="○"/>
              <a:defRPr/>
            </a:lvl8pPr>
            <a:lvl9pPr lvl="8" algn="ctr" rtl="0">
              <a:spcBef>
                <a:spcPts val="0"/>
              </a:spcBef>
              <a:spcAft>
                <a:spcPts val="0"/>
              </a:spcAft>
              <a:buClr>
                <a:schemeClr val="dk1"/>
              </a:buClr>
              <a:buSzPts val="1400"/>
              <a:buChar char="■"/>
              <a:defRPr/>
            </a:lvl9pPr>
          </a:lstStyle>
          <a:p>
            <a:endParaRPr/>
          </a:p>
        </p:txBody>
      </p:sp>
      <p:sp>
        <p:nvSpPr>
          <p:cNvPr id="420" name="Google Shape;420;p46"/>
          <p:cNvSpPr txBox="1">
            <a:spLocks noGrp="1"/>
          </p:cNvSpPr>
          <p:nvPr>
            <p:ph type="subTitle" idx="2"/>
          </p:nvPr>
        </p:nvSpPr>
        <p:spPr>
          <a:xfrm>
            <a:off x="881617" y="2050217"/>
            <a:ext cx="5276800" cy="3852000"/>
          </a:xfrm>
          <a:prstGeom prst="rect">
            <a:avLst/>
          </a:prstGeom>
        </p:spPr>
        <p:txBody>
          <a:bodyPr spcFirstLastPara="1" wrap="square" lIns="91425" tIns="91425" rIns="91425" bIns="91425" anchor="ctr" anchorCtr="0">
            <a:noAutofit/>
          </a:bodyPr>
          <a:lstStyle>
            <a:lvl1pPr marR="50799" lvl="0" algn="ctr" rtl="0">
              <a:lnSpc>
                <a:spcPct val="100000"/>
              </a:lnSpc>
              <a:spcBef>
                <a:spcPts val="0"/>
              </a:spcBef>
              <a:spcAft>
                <a:spcPts val="0"/>
              </a:spcAft>
              <a:buClr>
                <a:schemeClr val="accent1"/>
              </a:buClr>
              <a:buSzPts val="1400"/>
              <a:buChar char="●"/>
              <a:defRPr sz="1867"/>
            </a:lvl1pPr>
            <a:lvl2pPr lvl="1" algn="ctr" rtl="0">
              <a:spcBef>
                <a:spcPts val="0"/>
              </a:spcBef>
              <a:spcAft>
                <a:spcPts val="0"/>
              </a:spcAft>
              <a:buClr>
                <a:schemeClr val="dk1"/>
              </a:buClr>
              <a:buSzPts val="1400"/>
              <a:buChar char="○"/>
              <a:defRPr/>
            </a:lvl2pPr>
            <a:lvl3pPr lvl="2" algn="ctr" rtl="0">
              <a:spcBef>
                <a:spcPts val="0"/>
              </a:spcBef>
              <a:spcAft>
                <a:spcPts val="0"/>
              </a:spcAft>
              <a:buClr>
                <a:schemeClr val="dk1"/>
              </a:buClr>
              <a:buSzPts val="1400"/>
              <a:buChar char="■"/>
              <a:defRPr/>
            </a:lvl3pPr>
            <a:lvl4pPr lvl="3" algn="ctr" rtl="0">
              <a:spcBef>
                <a:spcPts val="0"/>
              </a:spcBef>
              <a:spcAft>
                <a:spcPts val="0"/>
              </a:spcAft>
              <a:buClr>
                <a:schemeClr val="dk1"/>
              </a:buClr>
              <a:buSzPts val="1400"/>
              <a:buChar char="●"/>
              <a:defRPr/>
            </a:lvl4pPr>
            <a:lvl5pPr lvl="4" algn="ctr" rtl="0">
              <a:spcBef>
                <a:spcPts val="0"/>
              </a:spcBef>
              <a:spcAft>
                <a:spcPts val="0"/>
              </a:spcAft>
              <a:buClr>
                <a:schemeClr val="dk1"/>
              </a:buClr>
              <a:buSzPts val="1400"/>
              <a:buChar char="○"/>
              <a:defRPr/>
            </a:lvl5pPr>
            <a:lvl6pPr lvl="5" algn="ctr" rtl="0">
              <a:spcBef>
                <a:spcPts val="0"/>
              </a:spcBef>
              <a:spcAft>
                <a:spcPts val="0"/>
              </a:spcAft>
              <a:buClr>
                <a:schemeClr val="dk1"/>
              </a:buClr>
              <a:buSzPts val="1400"/>
              <a:buChar char="■"/>
              <a:defRPr/>
            </a:lvl6pPr>
            <a:lvl7pPr lvl="6" algn="ctr" rtl="0">
              <a:spcBef>
                <a:spcPts val="0"/>
              </a:spcBef>
              <a:spcAft>
                <a:spcPts val="0"/>
              </a:spcAft>
              <a:buClr>
                <a:schemeClr val="dk1"/>
              </a:buClr>
              <a:buSzPts val="1400"/>
              <a:buChar char="●"/>
              <a:defRPr/>
            </a:lvl7pPr>
            <a:lvl8pPr lvl="7" algn="ctr" rtl="0">
              <a:spcBef>
                <a:spcPts val="0"/>
              </a:spcBef>
              <a:spcAft>
                <a:spcPts val="0"/>
              </a:spcAft>
              <a:buClr>
                <a:schemeClr val="dk1"/>
              </a:buClr>
              <a:buSzPts val="1400"/>
              <a:buChar char="○"/>
              <a:defRPr/>
            </a:lvl8pPr>
            <a:lvl9pPr lvl="8" algn="ctr" rtl="0">
              <a:spcBef>
                <a:spcPts val="0"/>
              </a:spcBef>
              <a:spcAft>
                <a:spcPts val="0"/>
              </a:spcAft>
              <a:buClr>
                <a:schemeClr val="dk1"/>
              </a:buClr>
              <a:buSzPts val="1400"/>
              <a:buChar char="■"/>
              <a:defRPr/>
            </a:lvl9pPr>
          </a:lstStyle>
          <a:p>
            <a:endParaRPr/>
          </a:p>
        </p:txBody>
      </p:sp>
    </p:spTree>
    <p:extLst>
      <p:ext uri="{BB962C8B-B14F-4D97-AF65-F5344CB8AC3E}">
        <p14:creationId xmlns:p14="http://schemas.microsoft.com/office/powerpoint/2010/main" val="2897292355"/>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spTree>
      <p:nvGrpSpPr>
        <p:cNvPr id="1" name="Shape 421"/>
        <p:cNvGrpSpPr/>
        <p:nvPr/>
      </p:nvGrpSpPr>
      <p:grpSpPr>
        <a:xfrm>
          <a:off x="0" y="0"/>
          <a:ext cx="0" cy="0"/>
          <a:chOff x="0" y="0"/>
          <a:chExt cx="0" cy="0"/>
        </a:xfrm>
      </p:grpSpPr>
      <p:sp>
        <p:nvSpPr>
          <p:cNvPr id="422" name="Google Shape;422;p47"/>
          <p:cNvSpPr txBox="1">
            <a:spLocks noGrp="1"/>
          </p:cNvSpPr>
          <p:nvPr>
            <p:ph type="subTitle" idx="1"/>
          </p:nvPr>
        </p:nvSpPr>
        <p:spPr>
          <a:xfrm>
            <a:off x="6421433" y="4821833"/>
            <a:ext cx="3922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423" name="Google Shape;423;p47"/>
          <p:cNvSpPr txBox="1">
            <a:spLocks noGrp="1"/>
          </p:cNvSpPr>
          <p:nvPr>
            <p:ph type="subTitle" idx="2"/>
          </p:nvPr>
        </p:nvSpPr>
        <p:spPr>
          <a:xfrm>
            <a:off x="6421600" y="5275167"/>
            <a:ext cx="3922400" cy="86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b="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24" name="Google Shape;424;p47"/>
          <p:cNvSpPr txBox="1">
            <a:spLocks noGrp="1"/>
          </p:cNvSpPr>
          <p:nvPr>
            <p:ph type="subTitle" idx="3"/>
          </p:nvPr>
        </p:nvSpPr>
        <p:spPr>
          <a:xfrm>
            <a:off x="1847772" y="4821833"/>
            <a:ext cx="3922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425" name="Google Shape;425;p47"/>
          <p:cNvSpPr txBox="1">
            <a:spLocks noGrp="1"/>
          </p:cNvSpPr>
          <p:nvPr>
            <p:ph type="subTitle" idx="4"/>
          </p:nvPr>
        </p:nvSpPr>
        <p:spPr>
          <a:xfrm>
            <a:off x="1848033" y="5275167"/>
            <a:ext cx="3922400" cy="86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b="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26" name="Google Shape;426;p47"/>
          <p:cNvSpPr txBox="1">
            <a:spLocks noGrp="1"/>
          </p:cNvSpPr>
          <p:nvPr>
            <p:ph type="title"/>
          </p:nvPr>
        </p:nvSpPr>
        <p:spPr>
          <a:xfrm>
            <a:off x="950967" y="593367"/>
            <a:ext cx="36388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427" name="Google Shape;427;p47"/>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28" name="Google Shape;428;p47"/>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3760595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234"/>
        <p:cNvGrpSpPr/>
        <p:nvPr/>
      </p:nvGrpSpPr>
      <p:grpSpPr>
        <a:xfrm>
          <a:off x="0" y="0"/>
          <a:ext cx="0" cy="0"/>
          <a:chOff x="0" y="0"/>
          <a:chExt cx="0" cy="0"/>
        </a:xfrm>
      </p:grpSpPr>
      <p:sp>
        <p:nvSpPr>
          <p:cNvPr id="235" name="Google Shape;235;p31"/>
          <p:cNvSpPr txBox="1">
            <a:spLocks noGrp="1"/>
          </p:cNvSpPr>
          <p:nvPr>
            <p:ph type="subTitle" idx="1"/>
          </p:nvPr>
        </p:nvSpPr>
        <p:spPr>
          <a:xfrm>
            <a:off x="4678667" y="22584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36" name="Google Shape;236;p31"/>
          <p:cNvSpPr txBox="1">
            <a:spLocks noGrp="1"/>
          </p:cNvSpPr>
          <p:nvPr>
            <p:ph type="subTitle" idx="2"/>
          </p:nvPr>
        </p:nvSpPr>
        <p:spPr>
          <a:xfrm>
            <a:off x="4678700" y="28133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37" name="Google Shape;237;p31"/>
          <p:cNvSpPr txBox="1">
            <a:spLocks noGrp="1"/>
          </p:cNvSpPr>
          <p:nvPr>
            <p:ph type="subTitle" idx="3"/>
          </p:nvPr>
        </p:nvSpPr>
        <p:spPr>
          <a:xfrm>
            <a:off x="1270700" y="22584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38" name="Google Shape;238;p31"/>
          <p:cNvSpPr txBox="1">
            <a:spLocks noGrp="1"/>
          </p:cNvSpPr>
          <p:nvPr>
            <p:ph type="subTitle" idx="4"/>
          </p:nvPr>
        </p:nvSpPr>
        <p:spPr>
          <a:xfrm>
            <a:off x="1270833" y="28133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39" name="Google Shape;239;p31"/>
          <p:cNvSpPr txBox="1">
            <a:spLocks noGrp="1"/>
          </p:cNvSpPr>
          <p:nvPr>
            <p:ph type="subTitle" idx="5"/>
          </p:nvPr>
        </p:nvSpPr>
        <p:spPr>
          <a:xfrm>
            <a:off x="8086500" y="22584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40" name="Google Shape;240;p31"/>
          <p:cNvSpPr txBox="1">
            <a:spLocks noGrp="1"/>
          </p:cNvSpPr>
          <p:nvPr>
            <p:ph type="subTitle" idx="6"/>
          </p:nvPr>
        </p:nvSpPr>
        <p:spPr>
          <a:xfrm>
            <a:off x="8086500" y="28133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41" name="Google Shape;241;p31"/>
          <p:cNvSpPr txBox="1">
            <a:spLocks noGrp="1"/>
          </p:cNvSpPr>
          <p:nvPr>
            <p:ph type="title"/>
          </p:nvPr>
        </p:nvSpPr>
        <p:spPr>
          <a:xfrm>
            <a:off x="1659000" y="593367"/>
            <a:ext cx="8874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atin typeface="Merriweather Light"/>
                <a:ea typeface="Merriweather Light"/>
                <a:cs typeface="Merriweather Light"/>
                <a:sym typeface="Merriweather Light"/>
              </a:defRPr>
            </a:lvl2pPr>
            <a:lvl3pPr lvl="2" algn="ctr" rtl="0">
              <a:spcBef>
                <a:spcPts val="0"/>
              </a:spcBef>
              <a:spcAft>
                <a:spcPts val="0"/>
              </a:spcAft>
              <a:buSzPts val="3000"/>
              <a:buNone/>
              <a:defRPr>
                <a:latin typeface="Merriweather Light"/>
                <a:ea typeface="Merriweather Light"/>
                <a:cs typeface="Merriweather Light"/>
                <a:sym typeface="Merriweather Light"/>
              </a:defRPr>
            </a:lvl3pPr>
            <a:lvl4pPr lvl="3" algn="ctr" rtl="0">
              <a:spcBef>
                <a:spcPts val="0"/>
              </a:spcBef>
              <a:spcAft>
                <a:spcPts val="0"/>
              </a:spcAft>
              <a:buSzPts val="3000"/>
              <a:buNone/>
              <a:defRPr>
                <a:latin typeface="Merriweather Light"/>
                <a:ea typeface="Merriweather Light"/>
                <a:cs typeface="Merriweather Light"/>
                <a:sym typeface="Merriweather Light"/>
              </a:defRPr>
            </a:lvl4pPr>
            <a:lvl5pPr lvl="4" algn="ctr" rtl="0">
              <a:spcBef>
                <a:spcPts val="0"/>
              </a:spcBef>
              <a:spcAft>
                <a:spcPts val="0"/>
              </a:spcAft>
              <a:buSzPts val="3000"/>
              <a:buNone/>
              <a:defRPr>
                <a:latin typeface="Merriweather Light"/>
                <a:ea typeface="Merriweather Light"/>
                <a:cs typeface="Merriweather Light"/>
                <a:sym typeface="Merriweather Light"/>
              </a:defRPr>
            </a:lvl5pPr>
            <a:lvl6pPr lvl="5" algn="ctr" rtl="0">
              <a:spcBef>
                <a:spcPts val="0"/>
              </a:spcBef>
              <a:spcAft>
                <a:spcPts val="0"/>
              </a:spcAft>
              <a:buSzPts val="3000"/>
              <a:buNone/>
              <a:defRPr>
                <a:latin typeface="Merriweather Light"/>
                <a:ea typeface="Merriweather Light"/>
                <a:cs typeface="Merriweather Light"/>
                <a:sym typeface="Merriweather Light"/>
              </a:defRPr>
            </a:lvl6pPr>
            <a:lvl7pPr lvl="6" algn="ctr" rtl="0">
              <a:spcBef>
                <a:spcPts val="0"/>
              </a:spcBef>
              <a:spcAft>
                <a:spcPts val="0"/>
              </a:spcAft>
              <a:buSzPts val="3000"/>
              <a:buNone/>
              <a:defRPr>
                <a:latin typeface="Merriweather Light"/>
                <a:ea typeface="Merriweather Light"/>
                <a:cs typeface="Merriweather Light"/>
                <a:sym typeface="Merriweather Light"/>
              </a:defRPr>
            </a:lvl7pPr>
            <a:lvl8pPr lvl="7" algn="ctr" rtl="0">
              <a:spcBef>
                <a:spcPts val="0"/>
              </a:spcBef>
              <a:spcAft>
                <a:spcPts val="0"/>
              </a:spcAft>
              <a:buSzPts val="3000"/>
              <a:buNone/>
              <a:defRPr>
                <a:latin typeface="Merriweather Light"/>
                <a:ea typeface="Merriweather Light"/>
                <a:cs typeface="Merriweather Light"/>
                <a:sym typeface="Merriweather Light"/>
              </a:defRPr>
            </a:lvl8pPr>
            <a:lvl9pPr lvl="8" algn="ctr"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sp>
        <p:nvSpPr>
          <p:cNvPr id="242" name="Google Shape;242;p31"/>
          <p:cNvSpPr txBox="1">
            <a:spLocks noGrp="1"/>
          </p:cNvSpPr>
          <p:nvPr>
            <p:ph type="subTitle" idx="7"/>
          </p:nvPr>
        </p:nvSpPr>
        <p:spPr>
          <a:xfrm>
            <a:off x="4678667"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43" name="Google Shape;243;p31"/>
          <p:cNvSpPr txBox="1">
            <a:spLocks noGrp="1"/>
          </p:cNvSpPr>
          <p:nvPr>
            <p:ph type="subTitle" idx="8"/>
          </p:nvPr>
        </p:nvSpPr>
        <p:spPr>
          <a:xfrm>
            <a:off x="4678700" y="50865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44" name="Google Shape;244;p31"/>
          <p:cNvSpPr txBox="1">
            <a:spLocks noGrp="1"/>
          </p:cNvSpPr>
          <p:nvPr>
            <p:ph type="subTitle" idx="9"/>
          </p:nvPr>
        </p:nvSpPr>
        <p:spPr>
          <a:xfrm>
            <a:off x="1270700"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45" name="Google Shape;245;p31"/>
          <p:cNvSpPr txBox="1">
            <a:spLocks noGrp="1"/>
          </p:cNvSpPr>
          <p:nvPr>
            <p:ph type="subTitle" idx="13"/>
          </p:nvPr>
        </p:nvSpPr>
        <p:spPr>
          <a:xfrm>
            <a:off x="1270833" y="50865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46" name="Google Shape;246;p31"/>
          <p:cNvSpPr txBox="1">
            <a:spLocks noGrp="1"/>
          </p:cNvSpPr>
          <p:nvPr>
            <p:ph type="subTitle" idx="14"/>
          </p:nvPr>
        </p:nvSpPr>
        <p:spPr>
          <a:xfrm>
            <a:off x="8086500"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47" name="Google Shape;247;p31"/>
          <p:cNvSpPr txBox="1">
            <a:spLocks noGrp="1"/>
          </p:cNvSpPr>
          <p:nvPr>
            <p:ph type="subTitle" idx="15"/>
          </p:nvPr>
        </p:nvSpPr>
        <p:spPr>
          <a:xfrm>
            <a:off x="8086500" y="50865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cxnSp>
        <p:nvCxnSpPr>
          <p:cNvPr id="248" name="Google Shape;248;p31"/>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49" name="Google Shape;249;p31"/>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50" name="Google Shape;250;p31"/>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51" name="Google Shape;251;p31"/>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972765135"/>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matchingName="Title and three columns 4">
  <p:cSld name="Title and three columns 4">
    <p:spTree>
      <p:nvGrpSpPr>
        <p:cNvPr id="1" name="Shape 429"/>
        <p:cNvGrpSpPr/>
        <p:nvPr/>
      </p:nvGrpSpPr>
      <p:grpSpPr>
        <a:xfrm>
          <a:off x="0" y="0"/>
          <a:ext cx="0" cy="0"/>
          <a:chOff x="0" y="0"/>
          <a:chExt cx="0" cy="0"/>
        </a:xfrm>
      </p:grpSpPr>
      <p:sp>
        <p:nvSpPr>
          <p:cNvPr id="430" name="Google Shape;430;p48"/>
          <p:cNvSpPr txBox="1">
            <a:spLocks noGrp="1"/>
          </p:cNvSpPr>
          <p:nvPr>
            <p:ph type="title"/>
          </p:nvPr>
        </p:nvSpPr>
        <p:spPr>
          <a:xfrm>
            <a:off x="1659000" y="593367"/>
            <a:ext cx="8874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atin typeface="Merriweather Light"/>
                <a:ea typeface="Merriweather Light"/>
                <a:cs typeface="Merriweather Light"/>
                <a:sym typeface="Merriweather Light"/>
              </a:defRPr>
            </a:lvl2pPr>
            <a:lvl3pPr lvl="2" algn="ctr" rtl="0">
              <a:spcBef>
                <a:spcPts val="0"/>
              </a:spcBef>
              <a:spcAft>
                <a:spcPts val="0"/>
              </a:spcAft>
              <a:buSzPts val="3000"/>
              <a:buNone/>
              <a:defRPr>
                <a:latin typeface="Merriweather Light"/>
                <a:ea typeface="Merriweather Light"/>
                <a:cs typeface="Merriweather Light"/>
                <a:sym typeface="Merriweather Light"/>
              </a:defRPr>
            </a:lvl3pPr>
            <a:lvl4pPr lvl="3" algn="ctr" rtl="0">
              <a:spcBef>
                <a:spcPts val="0"/>
              </a:spcBef>
              <a:spcAft>
                <a:spcPts val="0"/>
              </a:spcAft>
              <a:buSzPts val="3000"/>
              <a:buNone/>
              <a:defRPr>
                <a:latin typeface="Merriweather Light"/>
                <a:ea typeface="Merriweather Light"/>
                <a:cs typeface="Merriweather Light"/>
                <a:sym typeface="Merriweather Light"/>
              </a:defRPr>
            </a:lvl4pPr>
            <a:lvl5pPr lvl="4" algn="ctr" rtl="0">
              <a:spcBef>
                <a:spcPts val="0"/>
              </a:spcBef>
              <a:spcAft>
                <a:spcPts val="0"/>
              </a:spcAft>
              <a:buSzPts val="3000"/>
              <a:buNone/>
              <a:defRPr>
                <a:latin typeface="Merriweather Light"/>
                <a:ea typeface="Merriweather Light"/>
                <a:cs typeface="Merriweather Light"/>
                <a:sym typeface="Merriweather Light"/>
              </a:defRPr>
            </a:lvl5pPr>
            <a:lvl6pPr lvl="5" algn="ctr" rtl="0">
              <a:spcBef>
                <a:spcPts val="0"/>
              </a:spcBef>
              <a:spcAft>
                <a:spcPts val="0"/>
              </a:spcAft>
              <a:buSzPts val="3000"/>
              <a:buNone/>
              <a:defRPr>
                <a:latin typeface="Merriweather Light"/>
                <a:ea typeface="Merriweather Light"/>
                <a:cs typeface="Merriweather Light"/>
                <a:sym typeface="Merriweather Light"/>
              </a:defRPr>
            </a:lvl6pPr>
            <a:lvl7pPr lvl="6" algn="ctr" rtl="0">
              <a:spcBef>
                <a:spcPts val="0"/>
              </a:spcBef>
              <a:spcAft>
                <a:spcPts val="0"/>
              </a:spcAft>
              <a:buSzPts val="3000"/>
              <a:buNone/>
              <a:defRPr>
                <a:latin typeface="Merriweather Light"/>
                <a:ea typeface="Merriweather Light"/>
                <a:cs typeface="Merriweather Light"/>
                <a:sym typeface="Merriweather Light"/>
              </a:defRPr>
            </a:lvl7pPr>
            <a:lvl8pPr lvl="7" algn="ctr" rtl="0">
              <a:spcBef>
                <a:spcPts val="0"/>
              </a:spcBef>
              <a:spcAft>
                <a:spcPts val="0"/>
              </a:spcAft>
              <a:buSzPts val="3000"/>
              <a:buNone/>
              <a:defRPr>
                <a:latin typeface="Merriweather Light"/>
                <a:ea typeface="Merriweather Light"/>
                <a:cs typeface="Merriweather Light"/>
                <a:sym typeface="Merriweather Light"/>
              </a:defRPr>
            </a:lvl8pPr>
            <a:lvl9pPr lvl="8" algn="ctr"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sp>
        <p:nvSpPr>
          <p:cNvPr id="431" name="Google Shape;431;p48"/>
          <p:cNvSpPr txBox="1">
            <a:spLocks noGrp="1"/>
          </p:cNvSpPr>
          <p:nvPr>
            <p:ph type="subTitle" idx="1"/>
          </p:nvPr>
        </p:nvSpPr>
        <p:spPr>
          <a:xfrm>
            <a:off x="4678667"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432" name="Google Shape;432;p48"/>
          <p:cNvSpPr txBox="1">
            <a:spLocks noGrp="1"/>
          </p:cNvSpPr>
          <p:nvPr>
            <p:ph type="subTitle" idx="2"/>
          </p:nvPr>
        </p:nvSpPr>
        <p:spPr>
          <a:xfrm>
            <a:off x="4678700" y="5086600"/>
            <a:ext cx="2834800" cy="118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33" name="Google Shape;433;p48"/>
          <p:cNvSpPr txBox="1">
            <a:spLocks noGrp="1"/>
          </p:cNvSpPr>
          <p:nvPr>
            <p:ph type="subTitle" idx="3"/>
          </p:nvPr>
        </p:nvSpPr>
        <p:spPr>
          <a:xfrm>
            <a:off x="1270700"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434" name="Google Shape;434;p48"/>
          <p:cNvSpPr txBox="1">
            <a:spLocks noGrp="1"/>
          </p:cNvSpPr>
          <p:nvPr>
            <p:ph type="subTitle" idx="4"/>
          </p:nvPr>
        </p:nvSpPr>
        <p:spPr>
          <a:xfrm>
            <a:off x="1270833" y="5086601"/>
            <a:ext cx="2834800" cy="118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35" name="Google Shape;435;p48"/>
          <p:cNvSpPr txBox="1">
            <a:spLocks noGrp="1"/>
          </p:cNvSpPr>
          <p:nvPr>
            <p:ph type="subTitle" idx="5"/>
          </p:nvPr>
        </p:nvSpPr>
        <p:spPr>
          <a:xfrm>
            <a:off x="8086500"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436" name="Google Shape;436;p48"/>
          <p:cNvSpPr txBox="1">
            <a:spLocks noGrp="1"/>
          </p:cNvSpPr>
          <p:nvPr>
            <p:ph type="subTitle" idx="6"/>
          </p:nvPr>
        </p:nvSpPr>
        <p:spPr>
          <a:xfrm>
            <a:off x="8086500" y="5086600"/>
            <a:ext cx="2834800" cy="118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cxnSp>
        <p:nvCxnSpPr>
          <p:cNvPr id="437" name="Google Shape;437;p48"/>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38" name="Google Shape;438;p48"/>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39" name="Google Shape;439;p48"/>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40" name="Google Shape;440;p48"/>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505973421"/>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441"/>
        <p:cNvGrpSpPr/>
        <p:nvPr/>
      </p:nvGrpSpPr>
      <p:grpSpPr>
        <a:xfrm>
          <a:off x="0" y="0"/>
          <a:ext cx="0" cy="0"/>
          <a:chOff x="0" y="0"/>
          <a:chExt cx="0" cy="0"/>
        </a:xfrm>
      </p:grpSpPr>
      <p:sp>
        <p:nvSpPr>
          <p:cNvPr id="442" name="Google Shape;442;p49"/>
          <p:cNvSpPr txBox="1">
            <a:spLocks noGrp="1"/>
          </p:cNvSpPr>
          <p:nvPr>
            <p:ph type="title"/>
          </p:nvPr>
        </p:nvSpPr>
        <p:spPr>
          <a:xfrm>
            <a:off x="3777200" y="1054933"/>
            <a:ext cx="4637600" cy="123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300"/>
              <a:buNone/>
              <a:defRPr sz="9333"/>
            </a:lvl1pPr>
            <a:lvl2pPr lvl="1" algn="ctr" rtl="0">
              <a:spcBef>
                <a:spcPts val="0"/>
              </a:spcBef>
              <a:spcAft>
                <a:spcPts val="0"/>
              </a:spcAft>
              <a:buSzPts val="3000"/>
              <a:buNone/>
              <a:defRPr>
                <a:latin typeface="Open Sans"/>
                <a:ea typeface="Open Sans"/>
                <a:cs typeface="Open Sans"/>
                <a:sym typeface="Open Sans"/>
              </a:defRPr>
            </a:lvl2pPr>
            <a:lvl3pPr lvl="2" algn="ctr" rtl="0">
              <a:spcBef>
                <a:spcPts val="0"/>
              </a:spcBef>
              <a:spcAft>
                <a:spcPts val="0"/>
              </a:spcAft>
              <a:buSzPts val="3000"/>
              <a:buNone/>
              <a:defRPr>
                <a:latin typeface="Open Sans"/>
                <a:ea typeface="Open Sans"/>
                <a:cs typeface="Open Sans"/>
                <a:sym typeface="Open Sans"/>
              </a:defRPr>
            </a:lvl3pPr>
            <a:lvl4pPr lvl="3" algn="ctr" rtl="0">
              <a:spcBef>
                <a:spcPts val="0"/>
              </a:spcBef>
              <a:spcAft>
                <a:spcPts val="0"/>
              </a:spcAft>
              <a:buSzPts val="3000"/>
              <a:buNone/>
              <a:defRPr>
                <a:latin typeface="Open Sans"/>
                <a:ea typeface="Open Sans"/>
                <a:cs typeface="Open Sans"/>
                <a:sym typeface="Open Sans"/>
              </a:defRPr>
            </a:lvl4pPr>
            <a:lvl5pPr lvl="4" algn="ctr" rtl="0">
              <a:spcBef>
                <a:spcPts val="0"/>
              </a:spcBef>
              <a:spcAft>
                <a:spcPts val="0"/>
              </a:spcAft>
              <a:buSzPts val="3000"/>
              <a:buNone/>
              <a:defRPr>
                <a:latin typeface="Open Sans"/>
                <a:ea typeface="Open Sans"/>
                <a:cs typeface="Open Sans"/>
                <a:sym typeface="Open Sans"/>
              </a:defRPr>
            </a:lvl5pPr>
            <a:lvl6pPr lvl="5" algn="ctr" rtl="0">
              <a:spcBef>
                <a:spcPts val="0"/>
              </a:spcBef>
              <a:spcAft>
                <a:spcPts val="0"/>
              </a:spcAft>
              <a:buSzPts val="3000"/>
              <a:buNone/>
              <a:defRPr>
                <a:latin typeface="Open Sans"/>
                <a:ea typeface="Open Sans"/>
                <a:cs typeface="Open Sans"/>
                <a:sym typeface="Open Sans"/>
              </a:defRPr>
            </a:lvl6pPr>
            <a:lvl7pPr lvl="6" algn="ctr" rtl="0">
              <a:spcBef>
                <a:spcPts val="0"/>
              </a:spcBef>
              <a:spcAft>
                <a:spcPts val="0"/>
              </a:spcAft>
              <a:buSzPts val="3000"/>
              <a:buNone/>
              <a:defRPr>
                <a:latin typeface="Open Sans"/>
                <a:ea typeface="Open Sans"/>
                <a:cs typeface="Open Sans"/>
                <a:sym typeface="Open Sans"/>
              </a:defRPr>
            </a:lvl7pPr>
            <a:lvl8pPr lvl="7" algn="ctr" rtl="0">
              <a:spcBef>
                <a:spcPts val="0"/>
              </a:spcBef>
              <a:spcAft>
                <a:spcPts val="0"/>
              </a:spcAft>
              <a:buSzPts val="3000"/>
              <a:buNone/>
              <a:defRPr>
                <a:latin typeface="Open Sans"/>
                <a:ea typeface="Open Sans"/>
                <a:cs typeface="Open Sans"/>
                <a:sym typeface="Open Sans"/>
              </a:defRPr>
            </a:lvl8pPr>
            <a:lvl9pPr lvl="8" algn="ctr" rtl="0">
              <a:spcBef>
                <a:spcPts val="0"/>
              </a:spcBef>
              <a:spcAft>
                <a:spcPts val="0"/>
              </a:spcAft>
              <a:buSzPts val="3000"/>
              <a:buNone/>
              <a:defRPr>
                <a:latin typeface="Open Sans"/>
                <a:ea typeface="Open Sans"/>
                <a:cs typeface="Open Sans"/>
                <a:sym typeface="Open Sans"/>
              </a:defRPr>
            </a:lvl9pPr>
          </a:lstStyle>
          <a:p>
            <a:endParaRPr/>
          </a:p>
        </p:txBody>
      </p:sp>
      <p:sp>
        <p:nvSpPr>
          <p:cNvPr id="443" name="Google Shape;443;p49"/>
          <p:cNvSpPr txBox="1">
            <a:spLocks noGrp="1"/>
          </p:cNvSpPr>
          <p:nvPr>
            <p:ph type="subTitle" idx="1"/>
          </p:nvPr>
        </p:nvSpPr>
        <p:spPr>
          <a:xfrm>
            <a:off x="3977800" y="2332567"/>
            <a:ext cx="4236400" cy="1230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44" name="Google Shape;444;p49"/>
          <p:cNvSpPr txBox="1"/>
          <p:nvPr/>
        </p:nvSpPr>
        <p:spPr>
          <a:xfrm>
            <a:off x="3867267" y="4584367"/>
            <a:ext cx="4457600" cy="955600"/>
          </a:xfrm>
          <a:prstGeom prst="rect">
            <a:avLst/>
          </a:prstGeom>
          <a:noFill/>
          <a:ln>
            <a:noFill/>
          </a:ln>
        </p:spPr>
        <p:txBody>
          <a:bodyPr spcFirstLastPara="1" wrap="square" lIns="121900" tIns="121900" rIns="121900" bIns="121900" anchor="t" anchorCtr="0">
            <a:noAutofit/>
          </a:bodyPr>
          <a:lstStyle/>
          <a:p>
            <a:pPr algn="ctr">
              <a:buClr>
                <a:srgbClr val="000000"/>
              </a:buClr>
              <a:buFont typeface="Arial"/>
              <a:buNone/>
            </a:pPr>
            <a:r>
              <a:rPr lang="en" sz="1467" b="1" kern="0">
                <a:solidFill>
                  <a:srgbClr val="000000"/>
                </a:solidFill>
                <a:latin typeface="Montserrat"/>
                <a:ea typeface="Montserrat"/>
                <a:cs typeface="Montserrat"/>
                <a:sym typeface="Montserrat"/>
              </a:rPr>
              <a:t>CREDITS</a:t>
            </a:r>
            <a:r>
              <a:rPr lang="en" sz="1467" kern="0">
                <a:solidFill>
                  <a:srgbClr val="000000"/>
                </a:solidFill>
                <a:latin typeface="Montserrat"/>
                <a:ea typeface="Montserrat"/>
                <a:cs typeface="Montserrat"/>
                <a:sym typeface="Montserrat"/>
              </a:rPr>
              <a:t>: This presentation template was created by </a:t>
            </a:r>
            <a:r>
              <a:rPr lang="en" sz="1467" b="1" kern="0">
                <a:solidFill>
                  <a:srgbClr val="000000"/>
                </a:solidFill>
                <a:uFill>
                  <a:noFill/>
                </a:uFill>
                <a:latin typeface="Montserrat"/>
                <a:ea typeface="Montserrat"/>
                <a:cs typeface="Montserrat"/>
                <a:sym typeface="Montserrat"/>
                <a:hlinkClick r:id="rId2">
                  <a:extLst>
                    <a:ext uri="{A12FA001-AC4F-418D-AE19-62706E023703}">
                      <ahyp:hlinkClr xmlns="" xmlns:ahyp="http://schemas.microsoft.com/office/drawing/2018/hyperlinkcolor" val="tx"/>
                    </a:ext>
                  </a:extLst>
                </a:hlinkClick>
              </a:rPr>
              <a:t>Slidesgo</a:t>
            </a:r>
            <a:r>
              <a:rPr lang="en" sz="1467" kern="0">
                <a:solidFill>
                  <a:srgbClr val="000000"/>
                </a:solidFill>
                <a:latin typeface="Montserrat"/>
                <a:ea typeface="Montserrat"/>
                <a:cs typeface="Montserrat"/>
                <a:sym typeface="Montserrat"/>
              </a:rPr>
              <a:t>, including icons by </a:t>
            </a:r>
            <a:r>
              <a:rPr lang="en" sz="1467" b="1" kern="0">
                <a:solidFill>
                  <a:srgbClr val="000000"/>
                </a:solidFill>
                <a:uFill>
                  <a:noFill/>
                </a:uFill>
                <a:latin typeface="Montserrat"/>
                <a:ea typeface="Montserrat"/>
                <a:cs typeface="Montserrat"/>
                <a:sym typeface="Montserrat"/>
                <a:hlinkClick r:id="rId3">
                  <a:extLst>
                    <a:ext uri="{A12FA001-AC4F-418D-AE19-62706E023703}">
                      <ahyp:hlinkClr xmlns="" xmlns:ahyp="http://schemas.microsoft.com/office/drawing/2018/hyperlinkcolor" val="tx"/>
                    </a:ext>
                  </a:extLst>
                </a:hlinkClick>
              </a:rPr>
              <a:t>Flaticon</a:t>
            </a:r>
            <a:r>
              <a:rPr lang="en" sz="1467" kern="0">
                <a:solidFill>
                  <a:srgbClr val="000000"/>
                </a:solidFill>
                <a:latin typeface="Montserrat"/>
                <a:ea typeface="Montserrat"/>
                <a:cs typeface="Montserrat"/>
                <a:sym typeface="Montserrat"/>
              </a:rPr>
              <a:t>, infographics &amp; images by </a:t>
            </a:r>
            <a:r>
              <a:rPr lang="en" sz="1467" b="1" kern="0">
                <a:solidFill>
                  <a:srgbClr val="000000"/>
                </a:solidFill>
                <a:uFill>
                  <a:noFill/>
                </a:uFill>
                <a:latin typeface="Montserrat"/>
                <a:ea typeface="Montserrat"/>
                <a:cs typeface="Montserrat"/>
                <a:sym typeface="Montserrat"/>
                <a:hlinkClick r:id="rId4">
                  <a:extLst>
                    <a:ext uri="{A12FA001-AC4F-418D-AE19-62706E023703}">
                      <ahyp:hlinkClr xmlns="" xmlns:ahyp="http://schemas.microsoft.com/office/drawing/2018/hyperlinkcolor" val="tx"/>
                    </a:ext>
                  </a:extLst>
                </a:hlinkClick>
              </a:rPr>
              <a:t>Freepik</a:t>
            </a:r>
            <a:endParaRPr sz="1467" b="1" kern="0" dirty="0">
              <a:solidFill>
                <a:srgbClr val="000000"/>
              </a:solidFill>
              <a:latin typeface="Montserrat"/>
              <a:ea typeface="Montserrat"/>
              <a:cs typeface="Montserrat"/>
              <a:sym typeface="Montserrat"/>
            </a:endParaRPr>
          </a:p>
        </p:txBody>
      </p:sp>
      <p:cxnSp>
        <p:nvCxnSpPr>
          <p:cNvPr id="445" name="Google Shape;445;p49"/>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46" name="Google Shape;446;p49"/>
          <p:cNvCxnSpPr/>
          <p:nvPr/>
        </p:nvCxnSpPr>
        <p:spPr>
          <a:xfrm>
            <a:off x="-343967" y="5247167"/>
            <a:ext cx="4063200" cy="17952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47" name="Google Shape;447;p49"/>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48" name="Google Shape;448;p49"/>
          <p:cNvCxnSpPr/>
          <p:nvPr/>
        </p:nvCxnSpPr>
        <p:spPr>
          <a:xfrm>
            <a:off x="8623267" y="-96733"/>
            <a:ext cx="4063200" cy="17952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1917106480"/>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449"/>
        <p:cNvGrpSpPr/>
        <p:nvPr/>
      </p:nvGrpSpPr>
      <p:grpSpPr>
        <a:xfrm>
          <a:off x="0" y="0"/>
          <a:ext cx="0" cy="0"/>
          <a:chOff x="0" y="0"/>
          <a:chExt cx="0" cy="0"/>
        </a:xfrm>
      </p:grpSpPr>
      <p:cxnSp>
        <p:nvCxnSpPr>
          <p:cNvPr id="450" name="Google Shape;450;p50"/>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51" name="Google Shape;451;p50"/>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490229432"/>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452"/>
        <p:cNvGrpSpPr/>
        <p:nvPr/>
      </p:nvGrpSpPr>
      <p:grpSpPr>
        <a:xfrm>
          <a:off x="0" y="0"/>
          <a:ext cx="0" cy="0"/>
          <a:chOff x="0" y="0"/>
          <a:chExt cx="0" cy="0"/>
        </a:xfrm>
      </p:grpSpPr>
      <p:cxnSp>
        <p:nvCxnSpPr>
          <p:cNvPr id="453" name="Google Shape;453;p51"/>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54" name="Google Shape;454;p51"/>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55" name="Google Shape;455;p51"/>
          <p:cNvCxnSpPr/>
          <p:nvPr/>
        </p:nvCxnSpPr>
        <p:spPr>
          <a:xfrm>
            <a:off x="9912233" y="-167467"/>
            <a:ext cx="2657600" cy="17736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56" name="Google Shape;456;p51"/>
          <p:cNvCxnSpPr/>
          <p:nvPr/>
        </p:nvCxnSpPr>
        <p:spPr>
          <a:xfrm>
            <a:off x="-196367" y="5257967"/>
            <a:ext cx="2657600" cy="1773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465478964"/>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457"/>
        <p:cNvGrpSpPr/>
        <p:nvPr/>
      </p:nvGrpSpPr>
      <p:grpSpPr>
        <a:xfrm>
          <a:off x="0" y="0"/>
          <a:ext cx="0" cy="0"/>
          <a:chOff x="0" y="0"/>
          <a:chExt cx="0" cy="0"/>
        </a:xfrm>
      </p:grpSpPr>
      <p:cxnSp>
        <p:nvCxnSpPr>
          <p:cNvPr id="458" name="Google Shape;458;p52"/>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59" name="Google Shape;459;p52"/>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60" name="Google Shape;460;p52"/>
          <p:cNvCxnSpPr/>
          <p:nvPr/>
        </p:nvCxnSpPr>
        <p:spPr>
          <a:xfrm flipH="1">
            <a:off x="9029533" y="4884600"/>
            <a:ext cx="3764400" cy="2177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061196219"/>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matchingName="Background 3">
  <p:cSld name="Background 3">
    <p:spTree>
      <p:nvGrpSpPr>
        <p:cNvPr id="1" name="Shape 461"/>
        <p:cNvGrpSpPr/>
        <p:nvPr/>
      </p:nvGrpSpPr>
      <p:grpSpPr>
        <a:xfrm>
          <a:off x="0" y="0"/>
          <a:ext cx="0" cy="0"/>
          <a:chOff x="0" y="0"/>
          <a:chExt cx="0" cy="0"/>
        </a:xfrm>
      </p:grpSpPr>
      <p:cxnSp>
        <p:nvCxnSpPr>
          <p:cNvPr id="462" name="Google Shape;462;p53"/>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63" name="Google Shape;463;p53"/>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64" name="Google Shape;464;p53"/>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65" name="Google Shape;465;p53"/>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66" name="Google Shape;466;p53"/>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67" name="Google Shape;467;p53"/>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6455273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six columns 1 -">
  <p:cSld name="Title and six columns 1 -">
    <p:spTree>
      <p:nvGrpSpPr>
        <p:cNvPr id="1" name="Shape 252"/>
        <p:cNvGrpSpPr/>
        <p:nvPr/>
      </p:nvGrpSpPr>
      <p:grpSpPr>
        <a:xfrm>
          <a:off x="0" y="0"/>
          <a:ext cx="0" cy="0"/>
          <a:chOff x="0" y="0"/>
          <a:chExt cx="0" cy="0"/>
        </a:xfrm>
      </p:grpSpPr>
      <p:sp>
        <p:nvSpPr>
          <p:cNvPr id="253" name="Google Shape;253;p32"/>
          <p:cNvSpPr txBox="1">
            <a:spLocks noGrp="1"/>
          </p:cNvSpPr>
          <p:nvPr>
            <p:ph type="subTitle" idx="1"/>
          </p:nvPr>
        </p:nvSpPr>
        <p:spPr>
          <a:xfrm>
            <a:off x="4552067"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54" name="Google Shape;254;p32"/>
          <p:cNvSpPr txBox="1">
            <a:spLocks noGrp="1"/>
          </p:cNvSpPr>
          <p:nvPr>
            <p:ph type="subTitle" idx="2"/>
          </p:nvPr>
        </p:nvSpPr>
        <p:spPr>
          <a:xfrm>
            <a:off x="4752267"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55" name="Google Shape;255;p32"/>
          <p:cNvSpPr txBox="1">
            <a:spLocks noGrp="1"/>
          </p:cNvSpPr>
          <p:nvPr>
            <p:ph type="subTitle" idx="3"/>
          </p:nvPr>
        </p:nvSpPr>
        <p:spPr>
          <a:xfrm>
            <a:off x="940967"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56" name="Google Shape;256;p32"/>
          <p:cNvSpPr txBox="1">
            <a:spLocks noGrp="1"/>
          </p:cNvSpPr>
          <p:nvPr>
            <p:ph type="subTitle" idx="4"/>
          </p:nvPr>
        </p:nvSpPr>
        <p:spPr>
          <a:xfrm>
            <a:off x="1141167"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57" name="Google Shape;257;p32"/>
          <p:cNvSpPr txBox="1">
            <a:spLocks noGrp="1"/>
          </p:cNvSpPr>
          <p:nvPr>
            <p:ph type="subTitle" idx="5"/>
          </p:nvPr>
        </p:nvSpPr>
        <p:spPr>
          <a:xfrm>
            <a:off x="8163100"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58" name="Google Shape;258;p32"/>
          <p:cNvSpPr txBox="1">
            <a:spLocks noGrp="1"/>
          </p:cNvSpPr>
          <p:nvPr>
            <p:ph type="subTitle" idx="6"/>
          </p:nvPr>
        </p:nvSpPr>
        <p:spPr>
          <a:xfrm>
            <a:off x="8363300"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59" name="Google Shape;259;p32"/>
          <p:cNvSpPr txBox="1">
            <a:spLocks noGrp="1"/>
          </p:cNvSpPr>
          <p:nvPr>
            <p:ph type="subTitle" idx="7"/>
          </p:nvPr>
        </p:nvSpPr>
        <p:spPr>
          <a:xfrm>
            <a:off x="4552067" y="460443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60" name="Google Shape;260;p32"/>
          <p:cNvSpPr txBox="1">
            <a:spLocks noGrp="1"/>
          </p:cNvSpPr>
          <p:nvPr>
            <p:ph type="subTitle" idx="8"/>
          </p:nvPr>
        </p:nvSpPr>
        <p:spPr>
          <a:xfrm>
            <a:off x="4752267" y="5159381"/>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61" name="Google Shape;261;p32"/>
          <p:cNvSpPr txBox="1">
            <a:spLocks noGrp="1"/>
          </p:cNvSpPr>
          <p:nvPr>
            <p:ph type="subTitle" idx="9"/>
          </p:nvPr>
        </p:nvSpPr>
        <p:spPr>
          <a:xfrm>
            <a:off x="940967" y="460443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62" name="Google Shape;262;p32"/>
          <p:cNvSpPr txBox="1">
            <a:spLocks noGrp="1"/>
          </p:cNvSpPr>
          <p:nvPr>
            <p:ph type="subTitle" idx="13"/>
          </p:nvPr>
        </p:nvSpPr>
        <p:spPr>
          <a:xfrm>
            <a:off x="1141167" y="5159381"/>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63" name="Google Shape;263;p32"/>
          <p:cNvSpPr txBox="1">
            <a:spLocks noGrp="1"/>
          </p:cNvSpPr>
          <p:nvPr>
            <p:ph type="subTitle" idx="14"/>
          </p:nvPr>
        </p:nvSpPr>
        <p:spPr>
          <a:xfrm>
            <a:off x="8163100" y="460443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64" name="Google Shape;264;p32"/>
          <p:cNvSpPr txBox="1">
            <a:spLocks noGrp="1"/>
          </p:cNvSpPr>
          <p:nvPr>
            <p:ph type="subTitle" idx="15"/>
          </p:nvPr>
        </p:nvSpPr>
        <p:spPr>
          <a:xfrm>
            <a:off x="8363300" y="5159381"/>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65" name="Google Shape;265;p32"/>
          <p:cNvSpPr txBox="1">
            <a:spLocks noGrp="1"/>
          </p:cNvSpPr>
          <p:nvPr>
            <p:ph type="title"/>
          </p:nvPr>
        </p:nvSpPr>
        <p:spPr>
          <a:xfrm>
            <a:off x="950967" y="593367"/>
            <a:ext cx="8107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266" name="Google Shape;266;p32"/>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67" name="Google Shape;267;p32"/>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33779978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five columns">
  <p:cSld name="Title and five columns">
    <p:spTree>
      <p:nvGrpSpPr>
        <p:cNvPr id="1" name="Shape 268"/>
        <p:cNvGrpSpPr/>
        <p:nvPr/>
      </p:nvGrpSpPr>
      <p:grpSpPr>
        <a:xfrm>
          <a:off x="0" y="0"/>
          <a:ext cx="0" cy="0"/>
          <a:chOff x="0" y="0"/>
          <a:chExt cx="0" cy="0"/>
        </a:xfrm>
      </p:grpSpPr>
      <p:sp>
        <p:nvSpPr>
          <p:cNvPr id="269" name="Google Shape;269;p33"/>
          <p:cNvSpPr txBox="1">
            <a:spLocks noGrp="1"/>
          </p:cNvSpPr>
          <p:nvPr>
            <p:ph type="subTitle" idx="1"/>
          </p:nvPr>
        </p:nvSpPr>
        <p:spPr>
          <a:xfrm>
            <a:off x="4552067"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70" name="Google Shape;270;p33"/>
          <p:cNvSpPr txBox="1">
            <a:spLocks noGrp="1"/>
          </p:cNvSpPr>
          <p:nvPr>
            <p:ph type="subTitle" idx="2"/>
          </p:nvPr>
        </p:nvSpPr>
        <p:spPr>
          <a:xfrm>
            <a:off x="4752267"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71" name="Google Shape;271;p33"/>
          <p:cNvSpPr txBox="1">
            <a:spLocks noGrp="1"/>
          </p:cNvSpPr>
          <p:nvPr>
            <p:ph type="subTitle" idx="3"/>
          </p:nvPr>
        </p:nvSpPr>
        <p:spPr>
          <a:xfrm>
            <a:off x="940967"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72" name="Google Shape;272;p33"/>
          <p:cNvSpPr txBox="1">
            <a:spLocks noGrp="1"/>
          </p:cNvSpPr>
          <p:nvPr>
            <p:ph type="subTitle" idx="4"/>
          </p:nvPr>
        </p:nvSpPr>
        <p:spPr>
          <a:xfrm>
            <a:off x="1141167"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73" name="Google Shape;273;p33"/>
          <p:cNvSpPr txBox="1">
            <a:spLocks noGrp="1"/>
          </p:cNvSpPr>
          <p:nvPr>
            <p:ph type="subTitle" idx="5"/>
          </p:nvPr>
        </p:nvSpPr>
        <p:spPr>
          <a:xfrm>
            <a:off x="8163100"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74" name="Google Shape;274;p33"/>
          <p:cNvSpPr txBox="1">
            <a:spLocks noGrp="1"/>
          </p:cNvSpPr>
          <p:nvPr>
            <p:ph type="subTitle" idx="6"/>
          </p:nvPr>
        </p:nvSpPr>
        <p:spPr>
          <a:xfrm>
            <a:off x="8363300"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75" name="Google Shape;275;p33"/>
          <p:cNvSpPr txBox="1">
            <a:spLocks noGrp="1"/>
          </p:cNvSpPr>
          <p:nvPr>
            <p:ph type="subTitle" idx="7"/>
          </p:nvPr>
        </p:nvSpPr>
        <p:spPr>
          <a:xfrm>
            <a:off x="2746484" y="419803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76" name="Google Shape;276;p33"/>
          <p:cNvSpPr txBox="1">
            <a:spLocks noGrp="1"/>
          </p:cNvSpPr>
          <p:nvPr>
            <p:ph type="subTitle" idx="8"/>
          </p:nvPr>
        </p:nvSpPr>
        <p:spPr>
          <a:xfrm>
            <a:off x="2946684" y="4752981"/>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77" name="Google Shape;277;p33"/>
          <p:cNvSpPr txBox="1">
            <a:spLocks noGrp="1"/>
          </p:cNvSpPr>
          <p:nvPr>
            <p:ph type="subTitle" idx="9"/>
          </p:nvPr>
        </p:nvSpPr>
        <p:spPr>
          <a:xfrm>
            <a:off x="6357517" y="419803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78" name="Google Shape;278;p33"/>
          <p:cNvSpPr txBox="1">
            <a:spLocks noGrp="1"/>
          </p:cNvSpPr>
          <p:nvPr>
            <p:ph type="subTitle" idx="13"/>
          </p:nvPr>
        </p:nvSpPr>
        <p:spPr>
          <a:xfrm>
            <a:off x="6557717" y="4752981"/>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79" name="Google Shape;279;p33"/>
          <p:cNvSpPr txBox="1">
            <a:spLocks noGrp="1"/>
          </p:cNvSpPr>
          <p:nvPr>
            <p:ph type="title"/>
          </p:nvPr>
        </p:nvSpPr>
        <p:spPr>
          <a:xfrm>
            <a:off x="2042200" y="593367"/>
            <a:ext cx="8107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atin typeface="Merriweather Light"/>
                <a:ea typeface="Merriweather Light"/>
                <a:cs typeface="Merriweather Light"/>
                <a:sym typeface="Merriweather Light"/>
              </a:defRPr>
            </a:lvl2pPr>
            <a:lvl3pPr lvl="2" algn="ctr" rtl="0">
              <a:spcBef>
                <a:spcPts val="0"/>
              </a:spcBef>
              <a:spcAft>
                <a:spcPts val="0"/>
              </a:spcAft>
              <a:buSzPts val="3000"/>
              <a:buNone/>
              <a:defRPr>
                <a:latin typeface="Merriweather Light"/>
                <a:ea typeface="Merriweather Light"/>
                <a:cs typeface="Merriweather Light"/>
                <a:sym typeface="Merriweather Light"/>
              </a:defRPr>
            </a:lvl3pPr>
            <a:lvl4pPr lvl="3" algn="ctr" rtl="0">
              <a:spcBef>
                <a:spcPts val="0"/>
              </a:spcBef>
              <a:spcAft>
                <a:spcPts val="0"/>
              </a:spcAft>
              <a:buSzPts val="3000"/>
              <a:buNone/>
              <a:defRPr>
                <a:latin typeface="Merriweather Light"/>
                <a:ea typeface="Merriweather Light"/>
                <a:cs typeface="Merriweather Light"/>
                <a:sym typeface="Merriweather Light"/>
              </a:defRPr>
            </a:lvl4pPr>
            <a:lvl5pPr lvl="4" algn="ctr" rtl="0">
              <a:spcBef>
                <a:spcPts val="0"/>
              </a:spcBef>
              <a:spcAft>
                <a:spcPts val="0"/>
              </a:spcAft>
              <a:buSzPts val="3000"/>
              <a:buNone/>
              <a:defRPr>
                <a:latin typeface="Merriweather Light"/>
                <a:ea typeface="Merriweather Light"/>
                <a:cs typeface="Merriweather Light"/>
                <a:sym typeface="Merriweather Light"/>
              </a:defRPr>
            </a:lvl5pPr>
            <a:lvl6pPr lvl="5" algn="ctr" rtl="0">
              <a:spcBef>
                <a:spcPts val="0"/>
              </a:spcBef>
              <a:spcAft>
                <a:spcPts val="0"/>
              </a:spcAft>
              <a:buSzPts val="3000"/>
              <a:buNone/>
              <a:defRPr>
                <a:latin typeface="Merriweather Light"/>
                <a:ea typeface="Merriweather Light"/>
                <a:cs typeface="Merriweather Light"/>
                <a:sym typeface="Merriweather Light"/>
              </a:defRPr>
            </a:lvl6pPr>
            <a:lvl7pPr lvl="6" algn="ctr" rtl="0">
              <a:spcBef>
                <a:spcPts val="0"/>
              </a:spcBef>
              <a:spcAft>
                <a:spcPts val="0"/>
              </a:spcAft>
              <a:buSzPts val="3000"/>
              <a:buNone/>
              <a:defRPr>
                <a:latin typeface="Merriweather Light"/>
                <a:ea typeface="Merriweather Light"/>
                <a:cs typeface="Merriweather Light"/>
                <a:sym typeface="Merriweather Light"/>
              </a:defRPr>
            </a:lvl7pPr>
            <a:lvl8pPr lvl="7" algn="ctr" rtl="0">
              <a:spcBef>
                <a:spcPts val="0"/>
              </a:spcBef>
              <a:spcAft>
                <a:spcPts val="0"/>
              </a:spcAft>
              <a:buSzPts val="3000"/>
              <a:buNone/>
              <a:defRPr>
                <a:latin typeface="Merriweather Light"/>
                <a:ea typeface="Merriweather Light"/>
                <a:cs typeface="Merriweather Light"/>
                <a:sym typeface="Merriweather Light"/>
              </a:defRPr>
            </a:lvl8pPr>
            <a:lvl9pPr lvl="8" algn="ctr"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280" name="Google Shape;280;p33"/>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81" name="Google Shape;281;p33"/>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82" name="Google Shape;282;p33"/>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83" name="Google Shape;283;p33"/>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0296701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 name="Shape 284"/>
        <p:cNvGrpSpPr/>
        <p:nvPr/>
      </p:nvGrpSpPr>
      <p:grpSpPr>
        <a:xfrm>
          <a:off x="0" y="0"/>
          <a:ext cx="0" cy="0"/>
          <a:chOff x="0" y="0"/>
          <a:chExt cx="0" cy="0"/>
        </a:xfrm>
      </p:grpSpPr>
      <p:sp>
        <p:nvSpPr>
          <p:cNvPr id="285" name="Google Shape;285;p34"/>
          <p:cNvSpPr txBox="1">
            <a:spLocks noGrp="1"/>
          </p:cNvSpPr>
          <p:nvPr>
            <p:ph type="title"/>
          </p:nvPr>
        </p:nvSpPr>
        <p:spPr>
          <a:xfrm>
            <a:off x="954967" y="1430667"/>
            <a:ext cx="7520800" cy="3808800"/>
          </a:xfrm>
          <a:prstGeom prst="rect">
            <a:avLst/>
          </a:prstGeom>
        </p:spPr>
        <p:txBody>
          <a:bodyPr spcFirstLastPara="1" wrap="square" lIns="91425" tIns="91425" rIns="91425" bIns="91425" anchor="t" anchorCtr="0">
            <a:noAutofit/>
          </a:bodyPr>
          <a:lstStyle>
            <a:lvl1pPr lvl="0" rtl="0">
              <a:spcBef>
                <a:spcPts val="0"/>
              </a:spcBef>
              <a:spcAft>
                <a:spcPts val="0"/>
              </a:spcAft>
              <a:buSzPts val="4800"/>
              <a:buNone/>
              <a:defRPr sz="12800"/>
            </a:lvl1pPr>
            <a:lvl2pPr lvl="1" rtl="0">
              <a:spcBef>
                <a:spcPts val="0"/>
              </a:spcBef>
              <a:spcAft>
                <a:spcPts val="0"/>
              </a:spcAft>
              <a:buSzPts val="4800"/>
              <a:buNone/>
              <a:defRPr sz="6400"/>
            </a:lvl2pPr>
            <a:lvl3pPr lvl="2" rtl="0">
              <a:spcBef>
                <a:spcPts val="0"/>
              </a:spcBef>
              <a:spcAft>
                <a:spcPts val="0"/>
              </a:spcAft>
              <a:buSzPts val="4800"/>
              <a:buNone/>
              <a:defRPr sz="6400"/>
            </a:lvl3pPr>
            <a:lvl4pPr lvl="3" rtl="0">
              <a:spcBef>
                <a:spcPts val="0"/>
              </a:spcBef>
              <a:spcAft>
                <a:spcPts val="0"/>
              </a:spcAft>
              <a:buSzPts val="4800"/>
              <a:buNone/>
              <a:defRPr sz="6400"/>
            </a:lvl4pPr>
            <a:lvl5pPr lvl="4" rtl="0">
              <a:spcBef>
                <a:spcPts val="0"/>
              </a:spcBef>
              <a:spcAft>
                <a:spcPts val="0"/>
              </a:spcAft>
              <a:buSzPts val="4800"/>
              <a:buNone/>
              <a:defRPr sz="6400"/>
            </a:lvl5pPr>
            <a:lvl6pPr lvl="5" rtl="0">
              <a:spcBef>
                <a:spcPts val="0"/>
              </a:spcBef>
              <a:spcAft>
                <a:spcPts val="0"/>
              </a:spcAft>
              <a:buSzPts val="4800"/>
              <a:buNone/>
              <a:defRPr sz="6400"/>
            </a:lvl6pPr>
            <a:lvl7pPr lvl="6" rtl="0">
              <a:spcBef>
                <a:spcPts val="0"/>
              </a:spcBef>
              <a:spcAft>
                <a:spcPts val="0"/>
              </a:spcAft>
              <a:buSzPts val="4800"/>
              <a:buNone/>
              <a:defRPr sz="6400"/>
            </a:lvl7pPr>
            <a:lvl8pPr lvl="7" rtl="0">
              <a:spcBef>
                <a:spcPts val="0"/>
              </a:spcBef>
              <a:spcAft>
                <a:spcPts val="0"/>
              </a:spcAft>
              <a:buSzPts val="4800"/>
              <a:buNone/>
              <a:defRPr sz="6400"/>
            </a:lvl8pPr>
            <a:lvl9pPr lvl="8" rtl="0">
              <a:spcBef>
                <a:spcPts val="0"/>
              </a:spcBef>
              <a:spcAft>
                <a:spcPts val="0"/>
              </a:spcAft>
              <a:buSzPts val="4800"/>
              <a:buNone/>
              <a:defRPr sz="6400"/>
            </a:lvl9pPr>
          </a:lstStyle>
          <a:p>
            <a:endParaRPr/>
          </a:p>
        </p:txBody>
      </p:sp>
      <p:cxnSp>
        <p:nvCxnSpPr>
          <p:cNvPr id="286" name="Google Shape;286;p34"/>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87" name="Google Shape;287;p34"/>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88" name="Google Shape;288;p34"/>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89" name="Google Shape;289;p34"/>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90" name="Google Shape;290;p34"/>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91" name="Google Shape;291;p34"/>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5635428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four columns 1">
  <p:cSld name="Title and four columns 1">
    <p:spTree>
      <p:nvGrpSpPr>
        <p:cNvPr id="1" name="Shape 292"/>
        <p:cNvGrpSpPr/>
        <p:nvPr/>
      </p:nvGrpSpPr>
      <p:grpSpPr>
        <a:xfrm>
          <a:off x="0" y="0"/>
          <a:ext cx="0" cy="0"/>
          <a:chOff x="0" y="0"/>
          <a:chExt cx="0" cy="0"/>
        </a:xfrm>
      </p:grpSpPr>
      <p:sp>
        <p:nvSpPr>
          <p:cNvPr id="293" name="Google Shape;293;p35"/>
          <p:cNvSpPr txBox="1">
            <a:spLocks noGrp="1"/>
          </p:cNvSpPr>
          <p:nvPr>
            <p:ph type="subTitle" idx="1"/>
          </p:nvPr>
        </p:nvSpPr>
        <p:spPr>
          <a:xfrm>
            <a:off x="6555800" y="2525600"/>
            <a:ext cx="3088000" cy="65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94" name="Google Shape;294;p35"/>
          <p:cNvSpPr txBox="1">
            <a:spLocks noGrp="1"/>
          </p:cNvSpPr>
          <p:nvPr>
            <p:ph type="subTitle" idx="2"/>
          </p:nvPr>
        </p:nvSpPr>
        <p:spPr>
          <a:xfrm>
            <a:off x="6745200" y="3061964"/>
            <a:ext cx="2709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95" name="Google Shape;295;p35"/>
          <p:cNvSpPr txBox="1">
            <a:spLocks noGrp="1"/>
          </p:cNvSpPr>
          <p:nvPr>
            <p:ph type="subTitle" idx="3"/>
          </p:nvPr>
        </p:nvSpPr>
        <p:spPr>
          <a:xfrm>
            <a:off x="2548200" y="2525600"/>
            <a:ext cx="3088000" cy="65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96" name="Google Shape;296;p35"/>
          <p:cNvSpPr txBox="1">
            <a:spLocks noGrp="1"/>
          </p:cNvSpPr>
          <p:nvPr>
            <p:ph type="subTitle" idx="4"/>
          </p:nvPr>
        </p:nvSpPr>
        <p:spPr>
          <a:xfrm>
            <a:off x="2737733" y="3061964"/>
            <a:ext cx="2709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97" name="Google Shape;297;p35"/>
          <p:cNvSpPr txBox="1">
            <a:spLocks noGrp="1"/>
          </p:cNvSpPr>
          <p:nvPr>
            <p:ph type="subTitle" idx="5"/>
          </p:nvPr>
        </p:nvSpPr>
        <p:spPr>
          <a:xfrm>
            <a:off x="6555800" y="4705203"/>
            <a:ext cx="3088000" cy="65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98" name="Google Shape;298;p35"/>
          <p:cNvSpPr txBox="1">
            <a:spLocks noGrp="1"/>
          </p:cNvSpPr>
          <p:nvPr>
            <p:ph type="subTitle" idx="6"/>
          </p:nvPr>
        </p:nvSpPr>
        <p:spPr>
          <a:xfrm>
            <a:off x="6745200" y="5231644"/>
            <a:ext cx="2709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99" name="Google Shape;299;p35"/>
          <p:cNvSpPr txBox="1">
            <a:spLocks noGrp="1"/>
          </p:cNvSpPr>
          <p:nvPr>
            <p:ph type="subTitle" idx="7"/>
          </p:nvPr>
        </p:nvSpPr>
        <p:spPr>
          <a:xfrm>
            <a:off x="2548200" y="4705203"/>
            <a:ext cx="3088000" cy="65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00" name="Google Shape;300;p35"/>
          <p:cNvSpPr txBox="1">
            <a:spLocks noGrp="1"/>
          </p:cNvSpPr>
          <p:nvPr>
            <p:ph type="subTitle" idx="8"/>
          </p:nvPr>
        </p:nvSpPr>
        <p:spPr>
          <a:xfrm>
            <a:off x="2737600" y="5231644"/>
            <a:ext cx="2709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01" name="Google Shape;301;p35"/>
          <p:cNvSpPr txBox="1">
            <a:spLocks noGrp="1"/>
          </p:cNvSpPr>
          <p:nvPr>
            <p:ph type="title"/>
          </p:nvPr>
        </p:nvSpPr>
        <p:spPr>
          <a:xfrm>
            <a:off x="950967" y="593367"/>
            <a:ext cx="86404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302" name="Google Shape;302;p35"/>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03" name="Google Shape;303;p35"/>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5398239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spTree>
      <p:nvGrpSpPr>
        <p:cNvPr id="1" name="Shape 304"/>
        <p:cNvGrpSpPr/>
        <p:nvPr/>
      </p:nvGrpSpPr>
      <p:grpSpPr>
        <a:xfrm>
          <a:off x="0" y="0"/>
          <a:ext cx="0" cy="0"/>
          <a:chOff x="0" y="0"/>
          <a:chExt cx="0" cy="0"/>
        </a:xfrm>
      </p:grpSpPr>
      <p:sp>
        <p:nvSpPr>
          <p:cNvPr id="305" name="Google Shape;305;p36"/>
          <p:cNvSpPr txBox="1">
            <a:spLocks noGrp="1"/>
          </p:cNvSpPr>
          <p:nvPr>
            <p:ph type="subTitle" idx="1"/>
          </p:nvPr>
        </p:nvSpPr>
        <p:spPr>
          <a:xfrm>
            <a:off x="4762567" y="3872595"/>
            <a:ext cx="2687200" cy="66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06" name="Google Shape;306;p36"/>
          <p:cNvSpPr txBox="1">
            <a:spLocks noGrp="1"/>
          </p:cNvSpPr>
          <p:nvPr>
            <p:ph type="subTitle" idx="2"/>
          </p:nvPr>
        </p:nvSpPr>
        <p:spPr>
          <a:xfrm>
            <a:off x="4762567" y="4408963"/>
            <a:ext cx="2687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07" name="Google Shape;307;p36"/>
          <p:cNvSpPr txBox="1">
            <a:spLocks noGrp="1"/>
          </p:cNvSpPr>
          <p:nvPr>
            <p:ph type="subTitle" idx="3"/>
          </p:nvPr>
        </p:nvSpPr>
        <p:spPr>
          <a:xfrm>
            <a:off x="1451200" y="3872595"/>
            <a:ext cx="2687200" cy="66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08" name="Google Shape;308;p36"/>
          <p:cNvSpPr txBox="1">
            <a:spLocks noGrp="1"/>
          </p:cNvSpPr>
          <p:nvPr>
            <p:ph type="subTitle" idx="4"/>
          </p:nvPr>
        </p:nvSpPr>
        <p:spPr>
          <a:xfrm>
            <a:off x="1451200" y="4408963"/>
            <a:ext cx="2687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09" name="Google Shape;309;p36"/>
          <p:cNvSpPr txBox="1">
            <a:spLocks noGrp="1"/>
          </p:cNvSpPr>
          <p:nvPr>
            <p:ph type="subTitle" idx="5"/>
          </p:nvPr>
        </p:nvSpPr>
        <p:spPr>
          <a:xfrm>
            <a:off x="8073933" y="3872595"/>
            <a:ext cx="2687200" cy="66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10" name="Google Shape;310;p36"/>
          <p:cNvSpPr txBox="1">
            <a:spLocks noGrp="1"/>
          </p:cNvSpPr>
          <p:nvPr>
            <p:ph type="subTitle" idx="6"/>
          </p:nvPr>
        </p:nvSpPr>
        <p:spPr>
          <a:xfrm>
            <a:off x="8073933" y="4408963"/>
            <a:ext cx="2687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11" name="Google Shape;311;p36"/>
          <p:cNvSpPr txBox="1">
            <a:spLocks noGrp="1"/>
          </p:cNvSpPr>
          <p:nvPr>
            <p:ph type="title"/>
          </p:nvPr>
        </p:nvSpPr>
        <p:spPr>
          <a:xfrm>
            <a:off x="950967" y="593367"/>
            <a:ext cx="73568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312" name="Google Shape;312;p36"/>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13" name="Google Shape;313;p36"/>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14" name="Google Shape;314;p36"/>
          <p:cNvCxnSpPr/>
          <p:nvPr/>
        </p:nvCxnSpPr>
        <p:spPr>
          <a:xfrm>
            <a:off x="9912233" y="-167467"/>
            <a:ext cx="2657600" cy="1773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57605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2"/>
        <p:cNvGrpSpPr/>
        <p:nvPr/>
      </p:nvGrpSpPr>
      <p:grpSpPr>
        <a:xfrm>
          <a:off x="0" y="0"/>
          <a:ext cx="0" cy="0"/>
          <a:chOff x="0" y="0"/>
          <a:chExt cx="0" cy="0"/>
        </a:xfrm>
      </p:grpSpPr>
      <p:sp>
        <p:nvSpPr>
          <p:cNvPr id="43" name="Google Shape;43;p7"/>
          <p:cNvSpPr txBox="1">
            <a:spLocks noGrp="1"/>
          </p:cNvSpPr>
          <p:nvPr>
            <p:ph type="subTitle" idx="1"/>
          </p:nvPr>
        </p:nvSpPr>
        <p:spPr>
          <a:xfrm>
            <a:off x="2996667" y="1910733"/>
            <a:ext cx="2450800" cy="476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9pPr>
          </a:lstStyle>
          <a:p>
            <a:endParaRPr/>
          </a:p>
        </p:txBody>
      </p:sp>
      <p:sp>
        <p:nvSpPr>
          <p:cNvPr id="44" name="Google Shape;44;p7"/>
          <p:cNvSpPr txBox="1">
            <a:spLocks noGrp="1"/>
          </p:cNvSpPr>
          <p:nvPr>
            <p:ph type="subTitle" idx="2"/>
          </p:nvPr>
        </p:nvSpPr>
        <p:spPr>
          <a:xfrm>
            <a:off x="2996667" y="2386733"/>
            <a:ext cx="6880400" cy="3672000"/>
          </a:xfrm>
          <a:prstGeom prst="rect">
            <a:avLst/>
          </a:prstGeom>
        </p:spPr>
        <p:txBody>
          <a:bodyPr spcFirstLastPara="1" wrap="square" lIns="91425" tIns="91425" rIns="91425" bIns="91425" anchor="t" anchorCtr="0">
            <a:noAutofit/>
          </a:bodyPr>
          <a:lstStyle>
            <a:lvl1pPr marR="67732" lvl="0" rtl="0">
              <a:lnSpc>
                <a:spcPct val="166000"/>
              </a:lnSpc>
              <a:spcBef>
                <a:spcPts val="0"/>
              </a:spcBef>
              <a:spcAft>
                <a:spcPts val="0"/>
              </a:spcAft>
              <a:buClr>
                <a:schemeClr val="accent1"/>
              </a:buClr>
              <a:buSzPts val="1400"/>
              <a:buChar char="●"/>
              <a:defRPr sz="1867">
                <a:solidFill>
                  <a:srgbClr val="374957"/>
                </a:solidFill>
              </a:defRPr>
            </a:lvl1pPr>
            <a:lvl2pPr lvl="1" algn="ctr" rtl="0">
              <a:spcBef>
                <a:spcPts val="0"/>
              </a:spcBef>
              <a:spcAft>
                <a:spcPts val="0"/>
              </a:spcAft>
              <a:buClr>
                <a:schemeClr val="dk1"/>
              </a:buClr>
              <a:buSzPts val="1400"/>
              <a:buChar char="○"/>
              <a:defRPr/>
            </a:lvl2pPr>
            <a:lvl3pPr lvl="2" algn="ctr" rtl="0">
              <a:spcBef>
                <a:spcPts val="0"/>
              </a:spcBef>
              <a:spcAft>
                <a:spcPts val="0"/>
              </a:spcAft>
              <a:buClr>
                <a:schemeClr val="dk1"/>
              </a:buClr>
              <a:buSzPts val="1400"/>
              <a:buChar char="■"/>
              <a:defRPr/>
            </a:lvl3pPr>
            <a:lvl4pPr lvl="3" algn="ctr" rtl="0">
              <a:spcBef>
                <a:spcPts val="0"/>
              </a:spcBef>
              <a:spcAft>
                <a:spcPts val="0"/>
              </a:spcAft>
              <a:buClr>
                <a:schemeClr val="dk1"/>
              </a:buClr>
              <a:buSzPts val="1400"/>
              <a:buChar char="●"/>
              <a:defRPr/>
            </a:lvl4pPr>
            <a:lvl5pPr lvl="4" algn="ctr" rtl="0">
              <a:spcBef>
                <a:spcPts val="0"/>
              </a:spcBef>
              <a:spcAft>
                <a:spcPts val="0"/>
              </a:spcAft>
              <a:buClr>
                <a:schemeClr val="dk1"/>
              </a:buClr>
              <a:buSzPts val="1400"/>
              <a:buChar char="○"/>
              <a:defRPr/>
            </a:lvl5pPr>
            <a:lvl6pPr lvl="5" algn="ctr" rtl="0">
              <a:spcBef>
                <a:spcPts val="0"/>
              </a:spcBef>
              <a:spcAft>
                <a:spcPts val="0"/>
              </a:spcAft>
              <a:buClr>
                <a:schemeClr val="dk1"/>
              </a:buClr>
              <a:buSzPts val="1400"/>
              <a:buChar char="■"/>
              <a:defRPr/>
            </a:lvl6pPr>
            <a:lvl7pPr lvl="6" algn="ctr" rtl="0">
              <a:spcBef>
                <a:spcPts val="0"/>
              </a:spcBef>
              <a:spcAft>
                <a:spcPts val="0"/>
              </a:spcAft>
              <a:buClr>
                <a:schemeClr val="dk1"/>
              </a:buClr>
              <a:buSzPts val="1400"/>
              <a:buChar char="●"/>
              <a:defRPr/>
            </a:lvl7pPr>
            <a:lvl8pPr lvl="7" algn="ctr" rtl="0">
              <a:spcBef>
                <a:spcPts val="0"/>
              </a:spcBef>
              <a:spcAft>
                <a:spcPts val="0"/>
              </a:spcAft>
              <a:buClr>
                <a:schemeClr val="dk1"/>
              </a:buClr>
              <a:buSzPts val="1400"/>
              <a:buChar char="○"/>
              <a:defRPr/>
            </a:lvl8pPr>
            <a:lvl9pPr lvl="8" algn="ctr" rtl="0">
              <a:spcBef>
                <a:spcPts val="0"/>
              </a:spcBef>
              <a:spcAft>
                <a:spcPts val="0"/>
              </a:spcAft>
              <a:buClr>
                <a:schemeClr val="dk1"/>
              </a:buClr>
              <a:buSzPts val="1400"/>
              <a:buChar char="■"/>
              <a:defRPr/>
            </a:lvl9pPr>
          </a:lstStyle>
          <a:p>
            <a:endParaRPr/>
          </a:p>
        </p:txBody>
      </p:sp>
      <p:sp>
        <p:nvSpPr>
          <p:cNvPr id="45" name="Google Shape;45;p7"/>
          <p:cNvSpPr txBox="1">
            <a:spLocks noGrp="1"/>
          </p:cNvSpPr>
          <p:nvPr>
            <p:ph type="title"/>
          </p:nvPr>
        </p:nvSpPr>
        <p:spPr>
          <a:xfrm>
            <a:off x="950967" y="593367"/>
            <a:ext cx="5729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cxnSp>
        <p:nvCxnSpPr>
          <p:cNvPr id="46" name="Google Shape;46;p7"/>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7" name="Google Shape;47;p7"/>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34575501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Numbers and text ">
  <p:cSld name="Numbers and text ">
    <p:spTree>
      <p:nvGrpSpPr>
        <p:cNvPr id="1" name="Shape 315"/>
        <p:cNvGrpSpPr/>
        <p:nvPr/>
      </p:nvGrpSpPr>
      <p:grpSpPr>
        <a:xfrm>
          <a:off x="0" y="0"/>
          <a:ext cx="0" cy="0"/>
          <a:chOff x="0" y="0"/>
          <a:chExt cx="0" cy="0"/>
        </a:xfrm>
      </p:grpSpPr>
      <p:cxnSp>
        <p:nvCxnSpPr>
          <p:cNvPr id="316" name="Google Shape;316;p37"/>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17" name="Google Shape;317;p37"/>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18" name="Google Shape;318;p37"/>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19" name="Google Shape;319;p37"/>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20" name="Google Shape;320;p37"/>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21" name="Google Shape;321;p37"/>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
        <p:nvSpPr>
          <p:cNvPr id="322" name="Google Shape;322;p37"/>
          <p:cNvSpPr txBox="1">
            <a:spLocks noGrp="1"/>
          </p:cNvSpPr>
          <p:nvPr>
            <p:ph type="title"/>
          </p:nvPr>
        </p:nvSpPr>
        <p:spPr>
          <a:xfrm>
            <a:off x="3706800" y="593367"/>
            <a:ext cx="47784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23" name="Google Shape;323;p37"/>
          <p:cNvSpPr txBox="1">
            <a:spLocks noGrp="1"/>
          </p:cNvSpPr>
          <p:nvPr>
            <p:ph type="subTitle" idx="1"/>
          </p:nvPr>
        </p:nvSpPr>
        <p:spPr>
          <a:xfrm>
            <a:off x="7075533" y="2280253"/>
            <a:ext cx="3314800" cy="53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324" name="Google Shape;324;p37"/>
          <p:cNvSpPr txBox="1">
            <a:spLocks noGrp="1"/>
          </p:cNvSpPr>
          <p:nvPr>
            <p:ph type="subTitle" idx="2"/>
          </p:nvPr>
        </p:nvSpPr>
        <p:spPr>
          <a:xfrm>
            <a:off x="7075533" y="2814956"/>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25" name="Google Shape;325;p37"/>
          <p:cNvSpPr txBox="1">
            <a:spLocks noGrp="1"/>
          </p:cNvSpPr>
          <p:nvPr>
            <p:ph type="subTitle" idx="3"/>
          </p:nvPr>
        </p:nvSpPr>
        <p:spPr>
          <a:xfrm>
            <a:off x="1801667" y="2280253"/>
            <a:ext cx="3314800" cy="53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326" name="Google Shape;326;p37"/>
          <p:cNvSpPr txBox="1">
            <a:spLocks noGrp="1"/>
          </p:cNvSpPr>
          <p:nvPr>
            <p:ph type="subTitle" idx="4"/>
          </p:nvPr>
        </p:nvSpPr>
        <p:spPr>
          <a:xfrm>
            <a:off x="1801667" y="2814956"/>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27" name="Google Shape;327;p37"/>
          <p:cNvSpPr txBox="1">
            <a:spLocks noGrp="1"/>
          </p:cNvSpPr>
          <p:nvPr>
            <p:ph type="subTitle" idx="5"/>
          </p:nvPr>
        </p:nvSpPr>
        <p:spPr>
          <a:xfrm>
            <a:off x="7075533" y="4736157"/>
            <a:ext cx="3314800" cy="61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328" name="Google Shape;328;p37"/>
          <p:cNvSpPr txBox="1">
            <a:spLocks noGrp="1"/>
          </p:cNvSpPr>
          <p:nvPr>
            <p:ph type="subTitle" idx="6"/>
          </p:nvPr>
        </p:nvSpPr>
        <p:spPr>
          <a:xfrm>
            <a:off x="7075533" y="5261983"/>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29" name="Google Shape;329;p37"/>
          <p:cNvSpPr txBox="1">
            <a:spLocks noGrp="1"/>
          </p:cNvSpPr>
          <p:nvPr>
            <p:ph type="subTitle" idx="7"/>
          </p:nvPr>
        </p:nvSpPr>
        <p:spPr>
          <a:xfrm>
            <a:off x="1801667" y="4736157"/>
            <a:ext cx="3314800" cy="61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330" name="Google Shape;330;p37"/>
          <p:cNvSpPr txBox="1">
            <a:spLocks noGrp="1"/>
          </p:cNvSpPr>
          <p:nvPr>
            <p:ph type="subTitle" idx="8"/>
          </p:nvPr>
        </p:nvSpPr>
        <p:spPr>
          <a:xfrm>
            <a:off x="1801733" y="5261983"/>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31" name="Google Shape;331;p37"/>
          <p:cNvSpPr txBox="1">
            <a:spLocks noGrp="1"/>
          </p:cNvSpPr>
          <p:nvPr>
            <p:ph type="title" idx="9" hasCustomPrompt="1"/>
          </p:nvPr>
        </p:nvSpPr>
        <p:spPr>
          <a:xfrm>
            <a:off x="1801667" y="1508567"/>
            <a:ext cx="3314800" cy="890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332" name="Google Shape;332;p37"/>
          <p:cNvSpPr txBox="1">
            <a:spLocks noGrp="1"/>
          </p:cNvSpPr>
          <p:nvPr>
            <p:ph type="title" idx="13" hasCustomPrompt="1"/>
          </p:nvPr>
        </p:nvSpPr>
        <p:spPr>
          <a:xfrm>
            <a:off x="7075533" y="1508567"/>
            <a:ext cx="3314800" cy="890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333" name="Google Shape;333;p37"/>
          <p:cNvSpPr txBox="1">
            <a:spLocks noGrp="1"/>
          </p:cNvSpPr>
          <p:nvPr>
            <p:ph type="title" idx="14" hasCustomPrompt="1"/>
          </p:nvPr>
        </p:nvSpPr>
        <p:spPr>
          <a:xfrm>
            <a:off x="1801733" y="3952751"/>
            <a:ext cx="3314800" cy="890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334" name="Google Shape;334;p37"/>
          <p:cNvSpPr txBox="1">
            <a:spLocks noGrp="1"/>
          </p:cNvSpPr>
          <p:nvPr>
            <p:ph type="title" idx="15" hasCustomPrompt="1"/>
          </p:nvPr>
        </p:nvSpPr>
        <p:spPr>
          <a:xfrm>
            <a:off x="7075533" y="3952751"/>
            <a:ext cx="3314800" cy="890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Tree>
    <p:extLst>
      <p:ext uri="{BB962C8B-B14F-4D97-AF65-F5344CB8AC3E}">
        <p14:creationId xmlns:p14="http://schemas.microsoft.com/office/powerpoint/2010/main" val="11876884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hree columns 2">
  <p:cSld name="Title and three columns 2">
    <p:spTree>
      <p:nvGrpSpPr>
        <p:cNvPr id="1" name="Shape 335"/>
        <p:cNvGrpSpPr/>
        <p:nvPr/>
      </p:nvGrpSpPr>
      <p:grpSpPr>
        <a:xfrm>
          <a:off x="0" y="0"/>
          <a:ext cx="0" cy="0"/>
          <a:chOff x="0" y="0"/>
          <a:chExt cx="0" cy="0"/>
        </a:xfrm>
      </p:grpSpPr>
      <p:sp>
        <p:nvSpPr>
          <p:cNvPr id="336" name="Google Shape;336;p38"/>
          <p:cNvSpPr txBox="1">
            <a:spLocks noGrp="1"/>
          </p:cNvSpPr>
          <p:nvPr>
            <p:ph type="subTitle" idx="1"/>
          </p:nvPr>
        </p:nvSpPr>
        <p:spPr>
          <a:xfrm>
            <a:off x="4957767" y="4392265"/>
            <a:ext cx="21904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37" name="Google Shape;337;p38"/>
          <p:cNvSpPr txBox="1">
            <a:spLocks noGrp="1"/>
          </p:cNvSpPr>
          <p:nvPr>
            <p:ph type="subTitle" idx="2"/>
          </p:nvPr>
        </p:nvSpPr>
        <p:spPr>
          <a:xfrm>
            <a:off x="4823567" y="4938529"/>
            <a:ext cx="2458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867">
                <a:solidFill>
                  <a:schemeClr val="dk1"/>
                </a:solidFill>
              </a:defRPr>
            </a:lvl1pPr>
            <a:lvl2pPr lvl="1" algn="ctr" rtl="0">
              <a:spcBef>
                <a:spcPts val="0"/>
              </a:spcBef>
              <a:spcAft>
                <a:spcPts val="0"/>
              </a:spcAft>
              <a:buClr>
                <a:schemeClr val="accent4"/>
              </a:buClr>
              <a:buSzPts val="1400"/>
              <a:buNone/>
              <a:defRPr>
                <a:solidFill>
                  <a:schemeClr val="accent4"/>
                </a:solidFill>
              </a:defRPr>
            </a:lvl2pPr>
            <a:lvl3pPr lvl="2" algn="ctr" rtl="0">
              <a:spcBef>
                <a:spcPts val="0"/>
              </a:spcBef>
              <a:spcAft>
                <a:spcPts val="0"/>
              </a:spcAft>
              <a:buClr>
                <a:schemeClr val="accent4"/>
              </a:buClr>
              <a:buSzPts val="1400"/>
              <a:buNone/>
              <a:defRPr>
                <a:solidFill>
                  <a:schemeClr val="accent4"/>
                </a:solidFill>
              </a:defRPr>
            </a:lvl3pPr>
            <a:lvl4pPr lvl="3" algn="ctr" rtl="0">
              <a:spcBef>
                <a:spcPts val="0"/>
              </a:spcBef>
              <a:spcAft>
                <a:spcPts val="0"/>
              </a:spcAft>
              <a:buClr>
                <a:schemeClr val="accent4"/>
              </a:buClr>
              <a:buSzPts val="1400"/>
              <a:buNone/>
              <a:defRPr>
                <a:solidFill>
                  <a:schemeClr val="accent4"/>
                </a:solidFill>
              </a:defRPr>
            </a:lvl4pPr>
            <a:lvl5pPr lvl="4" algn="ctr" rtl="0">
              <a:spcBef>
                <a:spcPts val="0"/>
              </a:spcBef>
              <a:spcAft>
                <a:spcPts val="0"/>
              </a:spcAft>
              <a:buClr>
                <a:schemeClr val="accent4"/>
              </a:buClr>
              <a:buSzPts val="1400"/>
              <a:buNone/>
              <a:defRPr>
                <a:solidFill>
                  <a:schemeClr val="accent4"/>
                </a:solidFill>
              </a:defRPr>
            </a:lvl5pPr>
            <a:lvl6pPr lvl="5" algn="ctr" rtl="0">
              <a:spcBef>
                <a:spcPts val="0"/>
              </a:spcBef>
              <a:spcAft>
                <a:spcPts val="0"/>
              </a:spcAft>
              <a:buClr>
                <a:schemeClr val="accent4"/>
              </a:buClr>
              <a:buSzPts val="1400"/>
              <a:buNone/>
              <a:defRPr>
                <a:solidFill>
                  <a:schemeClr val="accent4"/>
                </a:solidFill>
              </a:defRPr>
            </a:lvl6pPr>
            <a:lvl7pPr lvl="6" algn="ctr" rtl="0">
              <a:spcBef>
                <a:spcPts val="0"/>
              </a:spcBef>
              <a:spcAft>
                <a:spcPts val="0"/>
              </a:spcAft>
              <a:buClr>
                <a:schemeClr val="accent4"/>
              </a:buClr>
              <a:buSzPts val="1400"/>
              <a:buNone/>
              <a:defRPr>
                <a:solidFill>
                  <a:schemeClr val="accent4"/>
                </a:solidFill>
              </a:defRPr>
            </a:lvl7pPr>
            <a:lvl8pPr lvl="7" algn="ctr" rtl="0">
              <a:spcBef>
                <a:spcPts val="0"/>
              </a:spcBef>
              <a:spcAft>
                <a:spcPts val="0"/>
              </a:spcAft>
              <a:buClr>
                <a:schemeClr val="accent4"/>
              </a:buClr>
              <a:buSzPts val="1400"/>
              <a:buNone/>
              <a:defRPr>
                <a:solidFill>
                  <a:schemeClr val="accent4"/>
                </a:solidFill>
              </a:defRPr>
            </a:lvl8pPr>
            <a:lvl9pPr lvl="8" algn="ctr" rtl="0">
              <a:spcBef>
                <a:spcPts val="0"/>
              </a:spcBef>
              <a:spcAft>
                <a:spcPts val="0"/>
              </a:spcAft>
              <a:buClr>
                <a:schemeClr val="accent4"/>
              </a:buClr>
              <a:buSzPts val="1400"/>
              <a:buNone/>
              <a:defRPr>
                <a:solidFill>
                  <a:schemeClr val="accent4"/>
                </a:solidFill>
              </a:defRPr>
            </a:lvl9pPr>
          </a:lstStyle>
          <a:p>
            <a:endParaRPr/>
          </a:p>
        </p:txBody>
      </p:sp>
      <p:sp>
        <p:nvSpPr>
          <p:cNvPr id="338" name="Google Shape;338;p38"/>
          <p:cNvSpPr txBox="1">
            <a:spLocks noGrp="1"/>
          </p:cNvSpPr>
          <p:nvPr>
            <p:ph type="subTitle" idx="3"/>
          </p:nvPr>
        </p:nvSpPr>
        <p:spPr>
          <a:xfrm>
            <a:off x="1770700" y="4392265"/>
            <a:ext cx="21904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39" name="Google Shape;339;p38"/>
          <p:cNvSpPr txBox="1">
            <a:spLocks noGrp="1"/>
          </p:cNvSpPr>
          <p:nvPr>
            <p:ph type="subTitle" idx="4"/>
          </p:nvPr>
        </p:nvSpPr>
        <p:spPr>
          <a:xfrm>
            <a:off x="1636568" y="4938529"/>
            <a:ext cx="2458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867">
                <a:solidFill>
                  <a:schemeClr val="dk1"/>
                </a:solidFill>
              </a:defRPr>
            </a:lvl1pPr>
            <a:lvl2pPr lvl="1" algn="ctr" rtl="0">
              <a:spcBef>
                <a:spcPts val="0"/>
              </a:spcBef>
              <a:spcAft>
                <a:spcPts val="0"/>
              </a:spcAft>
              <a:buClr>
                <a:schemeClr val="accent4"/>
              </a:buClr>
              <a:buSzPts val="1400"/>
              <a:buNone/>
              <a:defRPr>
                <a:solidFill>
                  <a:schemeClr val="accent4"/>
                </a:solidFill>
              </a:defRPr>
            </a:lvl2pPr>
            <a:lvl3pPr lvl="2" algn="ctr" rtl="0">
              <a:spcBef>
                <a:spcPts val="0"/>
              </a:spcBef>
              <a:spcAft>
                <a:spcPts val="0"/>
              </a:spcAft>
              <a:buClr>
                <a:schemeClr val="accent4"/>
              </a:buClr>
              <a:buSzPts val="1400"/>
              <a:buNone/>
              <a:defRPr>
                <a:solidFill>
                  <a:schemeClr val="accent4"/>
                </a:solidFill>
              </a:defRPr>
            </a:lvl3pPr>
            <a:lvl4pPr lvl="3" algn="ctr" rtl="0">
              <a:spcBef>
                <a:spcPts val="0"/>
              </a:spcBef>
              <a:spcAft>
                <a:spcPts val="0"/>
              </a:spcAft>
              <a:buClr>
                <a:schemeClr val="accent4"/>
              </a:buClr>
              <a:buSzPts val="1400"/>
              <a:buNone/>
              <a:defRPr>
                <a:solidFill>
                  <a:schemeClr val="accent4"/>
                </a:solidFill>
              </a:defRPr>
            </a:lvl4pPr>
            <a:lvl5pPr lvl="4" algn="ctr" rtl="0">
              <a:spcBef>
                <a:spcPts val="0"/>
              </a:spcBef>
              <a:spcAft>
                <a:spcPts val="0"/>
              </a:spcAft>
              <a:buClr>
                <a:schemeClr val="accent4"/>
              </a:buClr>
              <a:buSzPts val="1400"/>
              <a:buNone/>
              <a:defRPr>
                <a:solidFill>
                  <a:schemeClr val="accent4"/>
                </a:solidFill>
              </a:defRPr>
            </a:lvl5pPr>
            <a:lvl6pPr lvl="5" algn="ctr" rtl="0">
              <a:spcBef>
                <a:spcPts val="0"/>
              </a:spcBef>
              <a:spcAft>
                <a:spcPts val="0"/>
              </a:spcAft>
              <a:buClr>
                <a:schemeClr val="accent4"/>
              </a:buClr>
              <a:buSzPts val="1400"/>
              <a:buNone/>
              <a:defRPr>
                <a:solidFill>
                  <a:schemeClr val="accent4"/>
                </a:solidFill>
              </a:defRPr>
            </a:lvl6pPr>
            <a:lvl7pPr lvl="6" algn="ctr" rtl="0">
              <a:spcBef>
                <a:spcPts val="0"/>
              </a:spcBef>
              <a:spcAft>
                <a:spcPts val="0"/>
              </a:spcAft>
              <a:buClr>
                <a:schemeClr val="accent4"/>
              </a:buClr>
              <a:buSzPts val="1400"/>
              <a:buNone/>
              <a:defRPr>
                <a:solidFill>
                  <a:schemeClr val="accent4"/>
                </a:solidFill>
              </a:defRPr>
            </a:lvl7pPr>
            <a:lvl8pPr lvl="7" algn="ctr" rtl="0">
              <a:spcBef>
                <a:spcPts val="0"/>
              </a:spcBef>
              <a:spcAft>
                <a:spcPts val="0"/>
              </a:spcAft>
              <a:buClr>
                <a:schemeClr val="accent4"/>
              </a:buClr>
              <a:buSzPts val="1400"/>
              <a:buNone/>
              <a:defRPr>
                <a:solidFill>
                  <a:schemeClr val="accent4"/>
                </a:solidFill>
              </a:defRPr>
            </a:lvl8pPr>
            <a:lvl9pPr lvl="8" algn="ctr" rtl="0">
              <a:spcBef>
                <a:spcPts val="0"/>
              </a:spcBef>
              <a:spcAft>
                <a:spcPts val="0"/>
              </a:spcAft>
              <a:buClr>
                <a:schemeClr val="accent4"/>
              </a:buClr>
              <a:buSzPts val="1400"/>
              <a:buNone/>
              <a:defRPr>
                <a:solidFill>
                  <a:schemeClr val="accent4"/>
                </a:solidFill>
              </a:defRPr>
            </a:lvl9pPr>
          </a:lstStyle>
          <a:p>
            <a:endParaRPr/>
          </a:p>
        </p:txBody>
      </p:sp>
      <p:sp>
        <p:nvSpPr>
          <p:cNvPr id="340" name="Google Shape;340;p38"/>
          <p:cNvSpPr txBox="1">
            <a:spLocks noGrp="1"/>
          </p:cNvSpPr>
          <p:nvPr>
            <p:ph type="subTitle" idx="5"/>
          </p:nvPr>
        </p:nvSpPr>
        <p:spPr>
          <a:xfrm>
            <a:off x="8144733" y="4392265"/>
            <a:ext cx="21908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41" name="Google Shape;341;p38"/>
          <p:cNvSpPr txBox="1">
            <a:spLocks noGrp="1"/>
          </p:cNvSpPr>
          <p:nvPr>
            <p:ph type="subTitle" idx="6"/>
          </p:nvPr>
        </p:nvSpPr>
        <p:spPr>
          <a:xfrm>
            <a:off x="8010733" y="4938529"/>
            <a:ext cx="2458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867">
                <a:solidFill>
                  <a:schemeClr val="dk1"/>
                </a:solidFill>
              </a:defRPr>
            </a:lvl1pPr>
            <a:lvl2pPr lvl="1" algn="ctr" rtl="0">
              <a:spcBef>
                <a:spcPts val="0"/>
              </a:spcBef>
              <a:spcAft>
                <a:spcPts val="0"/>
              </a:spcAft>
              <a:buClr>
                <a:schemeClr val="accent4"/>
              </a:buClr>
              <a:buSzPts val="1400"/>
              <a:buNone/>
              <a:defRPr>
                <a:solidFill>
                  <a:schemeClr val="accent4"/>
                </a:solidFill>
              </a:defRPr>
            </a:lvl2pPr>
            <a:lvl3pPr lvl="2" algn="ctr" rtl="0">
              <a:spcBef>
                <a:spcPts val="0"/>
              </a:spcBef>
              <a:spcAft>
                <a:spcPts val="0"/>
              </a:spcAft>
              <a:buClr>
                <a:schemeClr val="accent4"/>
              </a:buClr>
              <a:buSzPts val="1400"/>
              <a:buNone/>
              <a:defRPr>
                <a:solidFill>
                  <a:schemeClr val="accent4"/>
                </a:solidFill>
              </a:defRPr>
            </a:lvl3pPr>
            <a:lvl4pPr lvl="3" algn="ctr" rtl="0">
              <a:spcBef>
                <a:spcPts val="0"/>
              </a:spcBef>
              <a:spcAft>
                <a:spcPts val="0"/>
              </a:spcAft>
              <a:buClr>
                <a:schemeClr val="accent4"/>
              </a:buClr>
              <a:buSzPts val="1400"/>
              <a:buNone/>
              <a:defRPr>
                <a:solidFill>
                  <a:schemeClr val="accent4"/>
                </a:solidFill>
              </a:defRPr>
            </a:lvl4pPr>
            <a:lvl5pPr lvl="4" algn="ctr" rtl="0">
              <a:spcBef>
                <a:spcPts val="0"/>
              </a:spcBef>
              <a:spcAft>
                <a:spcPts val="0"/>
              </a:spcAft>
              <a:buClr>
                <a:schemeClr val="accent4"/>
              </a:buClr>
              <a:buSzPts val="1400"/>
              <a:buNone/>
              <a:defRPr>
                <a:solidFill>
                  <a:schemeClr val="accent4"/>
                </a:solidFill>
              </a:defRPr>
            </a:lvl5pPr>
            <a:lvl6pPr lvl="5" algn="ctr" rtl="0">
              <a:spcBef>
                <a:spcPts val="0"/>
              </a:spcBef>
              <a:spcAft>
                <a:spcPts val="0"/>
              </a:spcAft>
              <a:buClr>
                <a:schemeClr val="accent4"/>
              </a:buClr>
              <a:buSzPts val="1400"/>
              <a:buNone/>
              <a:defRPr>
                <a:solidFill>
                  <a:schemeClr val="accent4"/>
                </a:solidFill>
              </a:defRPr>
            </a:lvl6pPr>
            <a:lvl7pPr lvl="6" algn="ctr" rtl="0">
              <a:spcBef>
                <a:spcPts val="0"/>
              </a:spcBef>
              <a:spcAft>
                <a:spcPts val="0"/>
              </a:spcAft>
              <a:buClr>
                <a:schemeClr val="accent4"/>
              </a:buClr>
              <a:buSzPts val="1400"/>
              <a:buNone/>
              <a:defRPr>
                <a:solidFill>
                  <a:schemeClr val="accent4"/>
                </a:solidFill>
              </a:defRPr>
            </a:lvl7pPr>
            <a:lvl8pPr lvl="7" algn="ctr" rtl="0">
              <a:spcBef>
                <a:spcPts val="0"/>
              </a:spcBef>
              <a:spcAft>
                <a:spcPts val="0"/>
              </a:spcAft>
              <a:buClr>
                <a:schemeClr val="accent4"/>
              </a:buClr>
              <a:buSzPts val="1400"/>
              <a:buNone/>
              <a:defRPr>
                <a:solidFill>
                  <a:schemeClr val="accent4"/>
                </a:solidFill>
              </a:defRPr>
            </a:lvl8pPr>
            <a:lvl9pPr lvl="8" algn="ctr" rtl="0">
              <a:spcBef>
                <a:spcPts val="0"/>
              </a:spcBef>
              <a:spcAft>
                <a:spcPts val="0"/>
              </a:spcAft>
              <a:buClr>
                <a:schemeClr val="accent4"/>
              </a:buClr>
              <a:buSzPts val="1400"/>
              <a:buNone/>
              <a:defRPr>
                <a:solidFill>
                  <a:schemeClr val="accent4"/>
                </a:solidFill>
              </a:defRPr>
            </a:lvl9pPr>
          </a:lstStyle>
          <a:p>
            <a:endParaRPr/>
          </a:p>
        </p:txBody>
      </p:sp>
      <p:sp>
        <p:nvSpPr>
          <p:cNvPr id="342" name="Google Shape;342;p38"/>
          <p:cNvSpPr txBox="1">
            <a:spLocks noGrp="1"/>
          </p:cNvSpPr>
          <p:nvPr>
            <p:ph type="title"/>
          </p:nvPr>
        </p:nvSpPr>
        <p:spPr>
          <a:xfrm>
            <a:off x="950967" y="593367"/>
            <a:ext cx="4251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343" name="Google Shape;343;p38"/>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44" name="Google Shape;344;p38"/>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0958120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four columns 3">
  <p:cSld name="Title and four columns 3">
    <p:spTree>
      <p:nvGrpSpPr>
        <p:cNvPr id="1" name="Shape 345"/>
        <p:cNvGrpSpPr/>
        <p:nvPr/>
      </p:nvGrpSpPr>
      <p:grpSpPr>
        <a:xfrm>
          <a:off x="0" y="0"/>
          <a:ext cx="0" cy="0"/>
          <a:chOff x="0" y="0"/>
          <a:chExt cx="0" cy="0"/>
        </a:xfrm>
      </p:grpSpPr>
      <p:sp>
        <p:nvSpPr>
          <p:cNvPr id="346" name="Google Shape;346;p39"/>
          <p:cNvSpPr txBox="1">
            <a:spLocks noGrp="1"/>
          </p:cNvSpPr>
          <p:nvPr>
            <p:ph type="subTitle" idx="1"/>
          </p:nvPr>
        </p:nvSpPr>
        <p:spPr>
          <a:xfrm>
            <a:off x="6333567" y="2176995"/>
            <a:ext cx="2686400" cy="66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47" name="Google Shape;347;p39"/>
          <p:cNvSpPr txBox="1">
            <a:spLocks noGrp="1"/>
          </p:cNvSpPr>
          <p:nvPr>
            <p:ph type="subTitle" idx="2"/>
          </p:nvPr>
        </p:nvSpPr>
        <p:spPr>
          <a:xfrm>
            <a:off x="6333579" y="2713363"/>
            <a:ext cx="2686400" cy="76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48" name="Google Shape;348;p39"/>
          <p:cNvSpPr txBox="1">
            <a:spLocks noGrp="1"/>
          </p:cNvSpPr>
          <p:nvPr>
            <p:ph type="subTitle" idx="3"/>
          </p:nvPr>
        </p:nvSpPr>
        <p:spPr>
          <a:xfrm>
            <a:off x="3075267" y="2176995"/>
            <a:ext cx="2686400" cy="66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49" name="Google Shape;349;p39"/>
          <p:cNvSpPr txBox="1">
            <a:spLocks noGrp="1"/>
          </p:cNvSpPr>
          <p:nvPr>
            <p:ph type="subTitle" idx="4"/>
          </p:nvPr>
        </p:nvSpPr>
        <p:spPr>
          <a:xfrm>
            <a:off x="3075283" y="2713363"/>
            <a:ext cx="2686400" cy="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50" name="Google Shape;350;p39"/>
          <p:cNvSpPr txBox="1">
            <a:spLocks noGrp="1"/>
          </p:cNvSpPr>
          <p:nvPr>
            <p:ph type="subTitle" idx="5"/>
          </p:nvPr>
        </p:nvSpPr>
        <p:spPr>
          <a:xfrm>
            <a:off x="6333567" y="4083031"/>
            <a:ext cx="2686400" cy="66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51" name="Google Shape;351;p39"/>
          <p:cNvSpPr txBox="1">
            <a:spLocks noGrp="1"/>
          </p:cNvSpPr>
          <p:nvPr>
            <p:ph type="subTitle" idx="6"/>
          </p:nvPr>
        </p:nvSpPr>
        <p:spPr>
          <a:xfrm>
            <a:off x="6333579" y="4628063"/>
            <a:ext cx="2686400" cy="76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52" name="Google Shape;352;p39"/>
          <p:cNvSpPr txBox="1">
            <a:spLocks noGrp="1"/>
          </p:cNvSpPr>
          <p:nvPr>
            <p:ph type="subTitle" idx="7"/>
          </p:nvPr>
        </p:nvSpPr>
        <p:spPr>
          <a:xfrm>
            <a:off x="3075267" y="4083031"/>
            <a:ext cx="2686400" cy="66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53" name="Google Shape;353;p39"/>
          <p:cNvSpPr txBox="1">
            <a:spLocks noGrp="1"/>
          </p:cNvSpPr>
          <p:nvPr>
            <p:ph type="subTitle" idx="8"/>
          </p:nvPr>
        </p:nvSpPr>
        <p:spPr>
          <a:xfrm>
            <a:off x="3075283" y="4628063"/>
            <a:ext cx="2686400" cy="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54" name="Google Shape;354;p39"/>
          <p:cNvSpPr txBox="1">
            <a:spLocks noGrp="1"/>
          </p:cNvSpPr>
          <p:nvPr>
            <p:ph type="title"/>
          </p:nvPr>
        </p:nvSpPr>
        <p:spPr>
          <a:xfrm>
            <a:off x="950967" y="593367"/>
            <a:ext cx="37144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355" name="Google Shape;355;p39"/>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56" name="Google Shape;356;p39"/>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16355498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hree columns 3">
  <p:cSld name="Title and three columns 3">
    <p:spTree>
      <p:nvGrpSpPr>
        <p:cNvPr id="1" name="Shape 357"/>
        <p:cNvGrpSpPr/>
        <p:nvPr/>
      </p:nvGrpSpPr>
      <p:grpSpPr>
        <a:xfrm>
          <a:off x="0" y="0"/>
          <a:ext cx="0" cy="0"/>
          <a:chOff x="0" y="0"/>
          <a:chExt cx="0" cy="0"/>
        </a:xfrm>
      </p:grpSpPr>
      <p:cxnSp>
        <p:nvCxnSpPr>
          <p:cNvPr id="358" name="Google Shape;358;p40"/>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59" name="Google Shape;359;p40"/>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60" name="Google Shape;360;p40"/>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61" name="Google Shape;361;p40"/>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62" name="Google Shape;362;p40"/>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63" name="Google Shape;363;p40"/>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
        <p:nvSpPr>
          <p:cNvPr id="364" name="Google Shape;364;p40"/>
          <p:cNvSpPr txBox="1">
            <a:spLocks noGrp="1"/>
          </p:cNvSpPr>
          <p:nvPr>
            <p:ph type="subTitle" idx="1"/>
          </p:nvPr>
        </p:nvSpPr>
        <p:spPr>
          <a:xfrm>
            <a:off x="971667" y="1483829"/>
            <a:ext cx="2686400" cy="66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65" name="Google Shape;365;p40"/>
          <p:cNvSpPr txBox="1">
            <a:spLocks noGrp="1"/>
          </p:cNvSpPr>
          <p:nvPr>
            <p:ph type="subTitle" idx="2"/>
          </p:nvPr>
        </p:nvSpPr>
        <p:spPr>
          <a:xfrm>
            <a:off x="971683" y="2020199"/>
            <a:ext cx="2686400" cy="76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66" name="Google Shape;366;p40"/>
          <p:cNvSpPr txBox="1">
            <a:spLocks noGrp="1"/>
          </p:cNvSpPr>
          <p:nvPr>
            <p:ph type="subTitle" idx="3"/>
          </p:nvPr>
        </p:nvSpPr>
        <p:spPr>
          <a:xfrm>
            <a:off x="971667" y="2715181"/>
            <a:ext cx="2686400" cy="66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67" name="Google Shape;367;p40"/>
          <p:cNvSpPr txBox="1">
            <a:spLocks noGrp="1"/>
          </p:cNvSpPr>
          <p:nvPr>
            <p:ph type="subTitle" idx="4"/>
          </p:nvPr>
        </p:nvSpPr>
        <p:spPr>
          <a:xfrm>
            <a:off x="971683" y="3260213"/>
            <a:ext cx="2686400" cy="76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68" name="Google Shape;368;p40"/>
          <p:cNvSpPr txBox="1">
            <a:spLocks noGrp="1"/>
          </p:cNvSpPr>
          <p:nvPr>
            <p:ph type="title"/>
          </p:nvPr>
        </p:nvSpPr>
        <p:spPr>
          <a:xfrm>
            <a:off x="2042200" y="593367"/>
            <a:ext cx="8107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atin typeface="Merriweather Light"/>
                <a:ea typeface="Merriweather Light"/>
                <a:cs typeface="Merriweather Light"/>
                <a:sym typeface="Merriweather Light"/>
              </a:defRPr>
            </a:lvl2pPr>
            <a:lvl3pPr lvl="2" algn="ctr" rtl="0">
              <a:spcBef>
                <a:spcPts val="0"/>
              </a:spcBef>
              <a:spcAft>
                <a:spcPts val="0"/>
              </a:spcAft>
              <a:buSzPts val="3000"/>
              <a:buNone/>
              <a:defRPr>
                <a:latin typeface="Merriweather Light"/>
                <a:ea typeface="Merriweather Light"/>
                <a:cs typeface="Merriweather Light"/>
                <a:sym typeface="Merriweather Light"/>
              </a:defRPr>
            </a:lvl3pPr>
            <a:lvl4pPr lvl="3" algn="ctr" rtl="0">
              <a:spcBef>
                <a:spcPts val="0"/>
              </a:spcBef>
              <a:spcAft>
                <a:spcPts val="0"/>
              </a:spcAft>
              <a:buSzPts val="3000"/>
              <a:buNone/>
              <a:defRPr>
                <a:latin typeface="Merriweather Light"/>
                <a:ea typeface="Merriweather Light"/>
                <a:cs typeface="Merriweather Light"/>
                <a:sym typeface="Merriweather Light"/>
              </a:defRPr>
            </a:lvl4pPr>
            <a:lvl5pPr lvl="4" algn="ctr" rtl="0">
              <a:spcBef>
                <a:spcPts val="0"/>
              </a:spcBef>
              <a:spcAft>
                <a:spcPts val="0"/>
              </a:spcAft>
              <a:buSzPts val="3000"/>
              <a:buNone/>
              <a:defRPr>
                <a:latin typeface="Merriweather Light"/>
                <a:ea typeface="Merriweather Light"/>
                <a:cs typeface="Merriweather Light"/>
                <a:sym typeface="Merriweather Light"/>
              </a:defRPr>
            </a:lvl5pPr>
            <a:lvl6pPr lvl="5" algn="ctr" rtl="0">
              <a:spcBef>
                <a:spcPts val="0"/>
              </a:spcBef>
              <a:spcAft>
                <a:spcPts val="0"/>
              </a:spcAft>
              <a:buSzPts val="3000"/>
              <a:buNone/>
              <a:defRPr>
                <a:latin typeface="Merriweather Light"/>
                <a:ea typeface="Merriweather Light"/>
                <a:cs typeface="Merriweather Light"/>
                <a:sym typeface="Merriweather Light"/>
              </a:defRPr>
            </a:lvl6pPr>
            <a:lvl7pPr lvl="6" algn="ctr" rtl="0">
              <a:spcBef>
                <a:spcPts val="0"/>
              </a:spcBef>
              <a:spcAft>
                <a:spcPts val="0"/>
              </a:spcAft>
              <a:buSzPts val="3000"/>
              <a:buNone/>
              <a:defRPr>
                <a:latin typeface="Merriweather Light"/>
                <a:ea typeface="Merriweather Light"/>
                <a:cs typeface="Merriweather Light"/>
                <a:sym typeface="Merriweather Light"/>
              </a:defRPr>
            </a:lvl7pPr>
            <a:lvl8pPr lvl="7" algn="ctr" rtl="0">
              <a:spcBef>
                <a:spcPts val="0"/>
              </a:spcBef>
              <a:spcAft>
                <a:spcPts val="0"/>
              </a:spcAft>
              <a:buSzPts val="3000"/>
              <a:buNone/>
              <a:defRPr>
                <a:latin typeface="Merriweather Light"/>
                <a:ea typeface="Merriweather Light"/>
                <a:cs typeface="Merriweather Light"/>
                <a:sym typeface="Merriweather Light"/>
              </a:defRPr>
            </a:lvl8pPr>
            <a:lvl9pPr lvl="8" algn="ctr"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sp>
        <p:nvSpPr>
          <p:cNvPr id="369" name="Google Shape;369;p40"/>
          <p:cNvSpPr txBox="1">
            <a:spLocks noGrp="1"/>
          </p:cNvSpPr>
          <p:nvPr>
            <p:ph type="subTitle" idx="5"/>
          </p:nvPr>
        </p:nvSpPr>
        <p:spPr>
          <a:xfrm>
            <a:off x="971667" y="3996300"/>
            <a:ext cx="2686400" cy="66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70" name="Google Shape;370;p40"/>
          <p:cNvSpPr txBox="1">
            <a:spLocks noGrp="1"/>
          </p:cNvSpPr>
          <p:nvPr>
            <p:ph type="subTitle" idx="6"/>
          </p:nvPr>
        </p:nvSpPr>
        <p:spPr>
          <a:xfrm>
            <a:off x="971683" y="4541332"/>
            <a:ext cx="2686400" cy="76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Tree>
    <p:extLst>
      <p:ext uri="{BB962C8B-B14F-4D97-AF65-F5344CB8AC3E}">
        <p14:creationId xmlns:p14="http://schemas.microsoft.com/office/powerpoint/2010/main" val="302875095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Numbers and text 1">
  <p:cSld name="Numbers and text 1">
    <p:spTree>
      <p:nvGrpSpPr>
        <p:cNvPr id="1" name="Shape 371"/>
        <p:cNvGrpSpPr/>
        <p:nvPr/>
      </p:nvGrpSpPr>
      <p:grpSpPr>
        <a:xfrm>
          <a:off x="0" y="0"/>
          <a:ext cx="0" cy="0"/>
          <a:chOff x="0" y="0"/>
          <a:chExt cx="0" cy="0"/>
        </a:xfrm>
      </p:grpSpPr>
      <p:sp>
        <p:nvSpPr>
          <p:cNvPr id="372" name="Google Shape;372;p41"/>
          <p:cNvSpPr txBox="1">
            <a:spLocks noGrp="1"/>
          </p:cNvSpPr>
          <p:nvPr>
            <p:ph type="title" hasCustomPrompt="1"/>
          </p:nvPr>
        </p:nvSpPr>
        <p:spPr>
          <a:xfrm>
            <a:off x="3457233" y="952800"/>
            <a:ext cx="5277600" cy="82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5000"/>
              <a:buNone/>
              <a:defRPr sz="6000">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
        <p:nvSpPr>
          <p:cNvPr id="373" name="Google Shape;373;p41"/>
          <p:cNvSpPr txBox="1">
            <a:spLocks noGrp="1"/>
          </p:cNvSpPr>
          <p:nvPr>
            <p:ph type="subTitle" idx="1"/>
          </p:nvPr>
        </p:nvSpPr>
        <p:spPr>
          <a:xfrm>
            <a:off x="3153312" y="1795200"/>
            <a:ext cx="5885600" cy="50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5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74" name="Google Shape;374;p41"/>
          <p:cNvSpPr txBox="1">
            <a:spLocks noGrp="1"/>
          </p:cNvSpPr>
          <p:nvPr>
            <p:ph type="title" idx="2" hasCustomPrompt="1"/>
          </p:nvPr>
        </p:nvSpPr>
        <p:spPr>
          <a:xfrm>
            <a:off x="3457233" y="2750700"/>
            <a:ext cx="5277600" cy="82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5000"/>
              <a:buNone/>
              <a:defRPr sz="5733">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
        <p:nvSpPr>
          <p:cNvPr id="375" name="Google Shape;375;p41"/>
          <p:cNvSpPr txBox="1">
            <a:spLocks noGrp="1"/>
          </p:cNvSpPr>
          <p:nvPr>
            <p:ph type="subTitle" idx="3"/>
          </p:nvPr>
        </p:nvSpPr>
        <p:spPr>
          <a:xfrm>
            <a:off x="3153312" y="3593100"/>
            <a:ext cx="5885600" cy="50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76" name="Google Shape;376;p41"/>
          <p:cNvSpPr txBox="1">
            <a:spLocks noGrp="1"/>
          </p:cNvSpPr>
          <p:nvPr>
            <p:ph type="title" idx="4" hasCustomPrompt="1"/>
          </p:nvPr>
        </p:nvSpPr>
        <p:spPr>
          <a:xfrm>
            <a:off x="3457233" y="4548600"/>
            <a:ext cx="5277600" cy="82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5000"/>
              <a:buNone/>
              <a:defRPr sz="5733">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
        <p:nvSpPr>
          <p:cNvPr id="377" name="Google Shape;377;p41"/>
          <p:cNvSpPr txBox="1">
            <a:spLocks noGrp="1"/>
          </p:cNvSpPr>
          <p:nvPr>
            <p:ph type="subTitle" idx="5"/>
          </p:nvPr>
        </p:nvSpPr>
        <p:spPr>
          <a:xfrm>
            <a:off x="3153267" y="5391000"/>
            <a:ext cx="5885600" cy="50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5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cxnSp>
        <p:nvCxnSpPr>
          <p:cNvPr id="378" name="Google Shape;378;p41"/>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79" name="Google Shape;379;p41"/>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4937882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Numbers and text 2">
  <p:cSld name="Numbers and text 2">
    <p:spTree>
      <p:nvGrpSpPr>
        <p:cNvPr id="1" name="Shape 380"/>
        <p:cNvGrpSpPr/>
        <p:nvPr/>
      </p:nvGrpSpPr>
      <p:grpSpPr>
        <a:xfrm>
          <a:off x="0" y="0"/>
          <a:ext cx="0" cy="0"/>
          <a:chOff x="0" y="0"/>
          <a:chExt cx="0" cy="0"/>
        </a:xfrm>
      </p:grpSpPr>
      <p:sp>
        <p:nvSpPr>
          <p:cNvPr id="381" name="Google Shape;381;p42"/>
          <p:cNvSpPr txBox="1">
            <a:spLocks noGrp="1"/>
          </p:cNvSpPr>
          <p:nvPr>
            <p:ph type="subTitle" idx="1"/>
          </p:nvPr>
        </p:nvSpPr>
        <p:spPr>
          <a:xfrm>
            <a:off x="7600812" y="2779025"/>
            <a:ext cx="3686000" cy="66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82" name="Google Shape;382;p42"/>
          <p:cNvSpPr txBox="1">
            <a:spLocks noGrp="1"/>
          </p:cNvSpPr>
          <p:nvPr>
            <p:ph type="subTitle" idx="2"/>
          </p:nvPr>
        </p:nvSpPr>
        <p:spPr>
          <a:xfrm>
            <a:off x="7600828" y="3315392"/>
            <a:ext cx="3686000" cy="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solidFill>
                  <a:schemeClr val="dk1"/>
                </a:solidFill>
                <a:latin typeface="Mako"/>
                <a:ea typeface="Mako"/>
                <a:cs typeface="Mako"/>
                <a:sym typeface="Mako"/>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83" name="Google Shape;383;p42"/>
          <p:cNvSpPr txBox="1">
            <a:spLocks noGrp="1"/>
          </p:cNvSpPr>
          <p:nvPr>
            <p:ph type="subTitle" idx="3"/>
          </p:nvPr>
        </p:nvSpPr>
        <p:spPr>
          <a:xfrm>
            <a:off x="2631984" y="1202845"/>
            <a:ext cx="3686000" cy="66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84" name="Google Shape;384;p42"/>
          <p:cNvSpPr txBox="1">
            <a:spLocks noGrp="1"/>
          </p:cNvSpPr>
          <p:nvPr>
            <p:ph type="subTitle" idx="4"/>
          </p:nvPr>
        </p:nvSpPr>
        <p:spPr>
          <a:xfrm>
            <a:off x="2631984" y="1739213"/>
            <a:ext cx="3686000" cy="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solidFill>
                  <a:schemeClr val="dk1"/>
                </a:solidFill>
                <a:latin typeface="Mako"/>
                <a:ea typeface="Mako"/>
                <a:cs typeface="Mako"/>
                <a:sym typeface="Mako"/>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85" name="Google Shape;385;p42"/>
          <p:cNvSpPr txBox="1">
            <a:spLocks noGrp="1"/>
          </p:cNvSpPr>
          <p:nvPr>
            <p:ph type="subTitle" idx="5"/>
          </p:nvPr>
        </p:nvSpPr>
        <p:spPr>
          <a:xfrm>
            <a:off x="2631984" y="4387833"/>
            <a:ext cx="3686000" cy="66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86" name="Google Shape;386;p42"/>
          <p:cNvSpPr txBox="1">
            <a:spLocks noGrp="1"/>
          </p:cNvSpPr>
          <p:nvPr>
            <p:ph type="subTitle" idx="6"/>
          </p:nvPr>
        </p:nvSpPr>
        <p:spPr>
          <a:xfrm>
            <a:off x="2631984" y="4932865"/>
            <a:ext cx="3686000" cy="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cxnSp>
        <p:nvCxnSpPr>
          <p:cNvPr id="387" name="Google Shape;387;p42"/>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88" name="Google Shape;388;p42"/>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89" name="Google Shape;389;p42"/>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90" name="Google Shape;390;p42"/>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91" name="Google Shape;391;p42"/>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
        <p:nvSpPr>
          <p:cNvPr id="392" name="Google Shape;392;p42"/>
          <p:cNvSpPr txBox="1">
            <a:spLocks noGrp="1"/>
          </p:cNvSpPr>
          <p:nvPr>
            <p:ph type="title" hasCustomPrompt="1"/>
          </p:nvPr>
        </p:nvSpPr>
        <p:spPr>
          <a:xfrm>
            <a:off x="977333" y="1485933"/>
            <a:ext cx="1490800" cy="820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1"/>
              </a:buClr>
              <a:buSzPts val="5000"/>
              <a:buNone/>
              <a:defRPr sz="6000">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
        <p:nvSpPr>
          <p:cNvPr id="393" name="Google Shape;393;p42"/>
          <p:cNvSpPr txBox="1">
            <a:spLocks noGrp="1"/>
          </p:cNvSpPr>
          <p:nvPr>
            <p:ph type="title" idx="7" hasCustomPrompt="1"/>
          </p:nvPr>
        </p:nvSpPr>
        <p:spPr>
          <a:xfrm>
            <a:off x="977333" y="4670900"/>
            <a:ext cx="1490800" cy="820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1"/>
              </a:buClr>
              <a:buSzPts val="5000"/>
              <a:buNone/>
              <a:defRPr sz="6000">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
        <p:nvSpPr>
          <p:cNvPr id="394" name="Google Shape;394;p42"/>
          <p:cNvSpPr txBox="1">
            <a:spLocks noGrp="1"/>
          </p:cNvSpPr>
          <p:nvPr>
            <p:ph type="title" idx="8" hasCustomPrompt="1"/>
          </p:nvPr>
        </p:nvSpPr>
        <p:spPr>
          <a:xfrm>
            <a:off x="5921336" y="3035317"/>
            <a:ext cx="1490800" cy="820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1"/>
              </a:buClr>
              <a:buSzPts val="5000"/>
              <a:buNone/>
              <a:defRPr sz="6000">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Tree>
    <p:extLst>
      <p:ext uri="{BB962C8B-B14F-4D97-AF65-F5344CB8AC3E}">
        <p14:creationId xmlns:p14="http://schemas.microsoft.com/office/powerpoint/2010/main" val="28435145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ext 5">
  <p:cSld name="Title and text 5">
    <p:spTree>
      <p:nvGrpSpPr>
        <p:cNvPr id="1" name="Shape 395"/>
        <p:cNvGrpSpPr/>
        <p:nvPr/>
      </p:nvGrpSpPr>
      <p:grpSpPr>
        <a:xfrm>
          <a:off x="0" y="0"/>
          <a:ext cx="0" cy="0"/>
          <a:chOff x="0" y="0"/>
          <a:chExt cx="0" cy="0"/>
        </a:xfrm>
      </p:grpSpPr>
      <p:sp>
        <p:nvSpPr>
          <p:cNvPr id="396" name="Google Shape;396;p43"/>
          <p:cNvSpPr txBox="1">
            <a:spLocks noGrp="1"/>
          </p:cNvSpPr>
          <p:nvPr>
            <p:ph type="title"/>
          </p:nvPr>
        </p:nvSpPr>
        <p:spPr>
          <a:xfrm>
            <a:off x="1071667" y="2720661"/>
            <a:ext cx="5450000" cy="8976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97" name="Google Shape;397;p43"/>
          <p:cNvSpPr txBox="1">
            <a:spLocks noGrp="1"/>
          </p:cNvSpPr>
          <p:nvPr>
            <p:ph type="subTitle" idx="1"/>
          </p:nvPr>
        </p:nvSpPr>
        <p:spPr>
          <a:xfrm>
            <a:off x="1071667" y="3591367"/>
            <a:ext cx="4212400" cy="744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Font typeface="Josefin Sans"/>
              <a:buNone/>
              <a:defRPr sz="1867"/>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cxnSp>
        <p:nvCxnSpPr>
          <p:cNvPr id="398" name="Google Shape;398;p43"/>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99" name="Google Shape;399;p43"/>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8408712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text 6">
  <p:cSld name="Title and text 6">
    <p:spTree>
      <p:nvGrpSpPr>
        <p:cNvPr id="1" name="Shape 400"/>
        <p:cNvGrpSpPr/>
        <p:nvPr/>
      </p:nvGrpSpPr>
      <p:grpSpPr>
        <a:xfrm>
          <a:off x="0" y="0"/>
          <a:ext cx="0" cy="0"/>
          <a:chOff x="0" y="0"/>
          <a:chExt cx="0" cy="0"/>
        </a:xfrm>
      </p:grpSpPr>
      <p:sp>
        <p:nvSpPr>
          <p:cNvPr id="401" name="Google Shape;401;p44"/>
          <p:cNvSpPr txBox="1">
            <a:spLocks noGrp="1"/>
          </p:cNvSpPr>
          <p:nvPr>
            <p:ph type="title"/>
          </p:nvPr>
        </p:nvSpPr>
        <p:spPr>
          <a:xfrm>
            <a:off x="5986867" y="2730300"/>
            <a:ext cx="4485600" cy="8384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000"/>
              <a:buNone/>
              <a:defRPr/>
            </a:lvl1pPr>
            <a:lvl2pPr lvl="1" rtl="0">
              <a:spcBef>
                <a:spcPts val="0"/>
              </a:spcBef>
              <a:spcAft>
                <a:spcPts val="0"/>
              </a:spcAft>
              <a:buSzPts val="3000"/>
              <a:buNone/>
              <a:defRPr>
                <a:latin typeface="Open Sans SemiBold"/>
                <a:ea typeface="Open Sans SemiBold"/>
                <a:cs typeface="Open Sans SemiBold"/>
                <a:sym typeface="Open Sans SemiBold"/>
              </a:defRPr>
            </a:lvl2pPr>
            <a:lvl3pPr lvl="2" rtl="0">
              <a:spcBef>
                <a:spcPts val="0"/>
              </a:spcBef>
              <a:spcAft>
                <a:spcPts val="0"/>
              </a:spcAft>
              <a:buSzPts val="3000"/>
              <a:buNone/>
              <a:defRPr>
                <a:latin typeface="Open Sans SemiBold"/>
                <a:ea typeface="Open Sans SemiBold"/>
                <a:cs typeface="Open Sans SemiBold"/>
                <a:sym typeface="Open Sans SemiBold"/>
              </a:defRPr>
            </a:lvl3pPr>
            <a:lvl4pPr lvl="3" rtl="0">
              <a:spcBef>
                <a:spcPts val="0"/>
              </a:spcBef>
              <a:spcAft>
                <a:spcPts val="0"/>
              </a:spcAft>
              <a:buSzPts val="3000"/>
              <a:buNone/>
              <a:defRPr>
                <a:latin typeface="Open Sans SemiBold"/>
                <a:ea typeface="Open Sans SemiBold"/>
                <a:cs typeface="Open Sans SemiBold"/>
                <a:sym typeface="Open Sans SemiBold"/>
              </a:defRPr>
            </a:lvl4pPr>
            <a:lvl5pPr lvl="4" rtl="0">
              <a:spcBef>
                <a:spcPts val="0"/>
              </a:spcBef>
              <a:spcAft>
                <a:spcPts val="0"/>
              </a:spcAft>
              <a:buSzPts val="3000"/>
              <a:buNone/>
              <a:defRPr>
                <a:latin typeface="Open Sans SemiBold"/>
                <a:ea typeface="Open Sans SemiBold"/>
                <a:cs typeface="Open Sans SemiBold"/>
                <a:sym typeface="Open Sans SemiBold"/>
              </a:defRPr>
            </a:lvl5pPr>
            <a:lvl6pPr lvl="5" rtl="0">
              <a:spcBef>
                <a:spcPts val="0"/>
              </a:spcBef>
              <a:spcAft>
                <a:spcPts val="0"/>
              </a:spcAft>
              <a:buSzPts val="3000"/>
              <a:buNone/>
              <a:defRPr>
                <a:latin typeface="Open Sans SemiBold"/>
                <a:ea typeface="Open Sans SemiBold"/>
                <a:cs typeface="Open Sans SemiBold"/>
                <a:sym typeface="Open Sans SemiBold"/>
              </a:defRPr>
            </a:lvl6pPr>
            <a:lvl7pPr lvl="6" rtl="0">
              <a:spcBef>
                <a:spcPts val="0"/>
              </a:spcBef>
              <a:spcAft>
                <a:spcPts val="0"/>
              </a:spcAft>
              <a:buSzPts val="3000"/>
              <a:buNone/>
              <a:defRPr>
                <a:latin typeface="Open Sans SemiBold"/>
                <a:ea typeface="Open Sans SemiBold"/>
                <a:cs typeface="Open Sans SemiBold"/>
                <a:sym typeface="Open Sans SemiBold"/>
              </a:defRPr>
            </a:lvl7pPr>
            <a:lvl8pPr lvl="7" rtl="0">
              <a:spcBef>
                <a:spcPts val="0"/>
              </a:spcBef>
              <a:spcAft>
                <a:spcPts val="0"/>
              </a:spcAft>
              <a:buSzPts val="3000"/>
              <a:buNone/>
              <a:defRPr>
                <a:latin typeface="Open Sans SemiBold"/>
                <a:ea typeface="Open Sans SemiBold"/>
                <a:cs typeface="Open Sans SemiBold"/>
                <a:sym typeface="Open Sans SemiBold"/>
              </a:defRPr>
            </a:lvl8pPr>
            <a:lvl9pPr lvl="8" rtl="0">
              <a:spcBef>
                <a:spcPts val="0"/>
              </a:spcBef>
              <a:spcAft>
                <a:spcPts val="0"/>
              </a:spcAft>
              <a:buSzPts val="3000"/>
              <a:buNone/>
              <a:defRPr>
                <a:latin typeface="Open Sans SemiBold"/>
                <a:ea typeface="Open Sans SemiBold"/>
                <a:cs typeface="Open Sans SemiBold"/>
                <a:sym typeface="Open Sans SemiBold"/>
              </a:defRPr>
            </a:lvl9pPr>
          </a:lstStyle>
          <a:p>
            <a:endParaRPr/>
          </a:p>
        </p:txBody>
      </p:sp>
      <p:sp>
        <p:nvSpPr>
          <p:cNvPr id="402" name="Google Shape;402;p44"/>
          <p:cNvSpPr txBox="1">
            <a:spLocks noGrp="1"/>
          </p:cNvSpPr>
          <p:nvPr>
            <p:ph type="subTitle" idx="1"/>
          </p:nvPr>
        </p:nvSpPr>
        <p:spPr>
          <a:xfrm>
            <a:off x="6474067" y="3593100"/>
            <a:ext cx="3998400" cy="7440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600"/>
              <a:buFont typeface="Josefin Sans"/>
              <a:buNone/>
              <a:defRPr sz="1867">
                <a:solidFill>
                  <a:schemeClr val="dk1"/>
                </a:solidFill>
              </a:defRPr>
            </a:lvl1pPr>
            <a:lvl2pPr lvl="1" rtl="0">
              <a:spcBef>
                <a:spcPts val="0"/>
              </a:spcBef>
              <a:spcAft>
                <a:spcPts val="0"/>
              </a:spcAft>
              <a:buSzPts val="1500"/>
              <a:buNone/>
              <a:defRPr sz="2000"/>
            </a:lvl2pPr>
            <a:lvl3pPr lvl="2" rtl="0">
              <a:spcBef>
                <a:spcPts val="0"/>
              </a:spcBef>
              <a:spcAft>
                <a:spcPts val="0"/>
              </a:spcAft>
              <a:buSzPts val="1500"/>
              <a:buNone/>
              <a:defRPr sz="2000"/>
            </a:lvl3pPr>
            <a:lvl4pPr lvl="3" rtl="0">
              <a:spcBef>
                <a:spcPts val="0"/>
              </a:spcBef>
              <a:spcAft>
                <a:spcPts val="0"/>
              </a:spcAft>
              <a:buSzPts val="1500"/>
              <a:buNone/>
              <a:defRPr sz="2000"/>
            </a:lvl4pPr>
            <a:lvl5pPr lvl="4" rtl="0">
              <a:spcBef>
                <a:spcPts val="0"/>
              </a:spcBef>
              <a:spcAft>
                <a:spcPts val="0"/>
              </a:spcAft>
              <a:buSzPts val="1500"/>
              <a:buNone/>
              <a:defRPr sz="2000"/>
            </a:lvl5pPr>
            <a:lvl6pPr lvl="5" rtl="0">
              <a:spcBef>
                <a:spcPts val="0"/>
              </a:spcBef>
              <a:spcAft>
                <a:spcPts val="0"/>
              </a:spcAft>
              <a:buSzPts val="1500"/>
              <a:buNone/>
              <a:defRPr sz="2000"/>
            </a:lvl6pPr>
            <a:lvl7pPr lvl="6" rtl="0">
              <a:spcBef>
                <a:spcPts val="0"/>
              </a:spcBef>
              <a:spcAft>
                <a:spcPts val="0"/>
              </a:spcAft>
              <a:buSzPts val="1500"/>
              <a:buNone/>
              <a:defRPr sz="2000"/>
            </a:lvl7pPr>
            <a:lvl8pPr lvl="7" rtl="0">
              <a:spcBef>
                <a:spcPts val="0"/>
              </a:spcBef>
              <a:spcAft>
                <a:spcPts val="0"/>
              </a:spcAft>
              <a:buSzPts val="1500"/>
              <a:buNone/>
              <a:defRPr sz="2000"/>
            </a:lvl8pPr>
            <a:lvl9pPr lvl="8" rtl="0">
              <a:spcBef>
                <a:spcPts val="0"/>
              </a:spcBef>
              <a:spcAft>
                <a:spcPts val="0"/>
              </a:spcAft>
              <a:buSzPts val="1500"/>
              <a:buNone/>
              <a:defRPr sz="2000"/>
            </a:lvl9pPr>
          </a:lstStyle>
          <a:p>
            <a:endParaRPr/>
          </a:p>
        </p:txBody>
      </p:sp>
      <p:cxnSp>
        <p:nvCxnSpPr>
          <p:cNvPr id="403" name="Google Shape;403;p44"/>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04" name="Google Shape;404;p44"/>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115761940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text 7">
  <p:cSld name="Title and text 7">
    <p:spTree>
      <p:nvGrpSpPr>
        <p:cNvPr id="1" name="Shape 405"/>
        <p:cNvGrpSpPr/>
        <p:nvPr/>
      </p:nvGrpSpPr>
      <p:grpSpPr>
        <a:xfrm>
          <a:off x="0" y="0"/>
          <a:ext cx="0" cy="0"/>
          <a:chOff x="0" y="0"/>
          <a:chExt cx="0" cy="0"/>
        </a:xfrm>
      </p:grpSpPr>
      <p:sp>
        <p:nvSpPr>
          <p:cNvPr id="406" name="Google Shape;406;p45"/>
          <p:cNvSpPr txBox="1">
            <a:spLocks noGrp="1"/>
          </p:cNvSpPr>
          <p:nvPr>
            <p:ph type="subTitle" idx="1"/>
          </p:nvPr>
        </p:nvSpPr>
        <p:spPr>
          <a:xfrm>
            <a:off x="5555733" y="1938033"/>
            <a:ext cx="5276800" cy="3852000"/>
          </a:xfrm>
          <a:prstGeom prst="rect">
            <a:avLst/>
          </a:prstGeom>
        </p:spPr>
        <p:txBody>
          <a:bodyPr spcFirstLastPara="1" wrap="square" lIns="91425" tIns="91425" rIns="91425" bIns="91425" anchor="ctr" anchorCtr="0">
            <a:noAutofit/>
          </a:bodyPr>
          <a:lstStyle>
            <a:lvl1pPr marR="50799" lvl="0" algn="ctr" rtl="0">
              <a:lnSpc>
                <a:spcPct val="100000"/>
              </a:lnSpc>
              <a:spcBef>
                <a:spcPts val="0"/>
              </a:spcBef>
              <a:spcAft>
                <a:spcPts val="0"/>
              </a:spcAft>
              <a:buClr>
                <a:schemeClr val="accent1"/>
              </a:buClr>
              <a:buSzPts val="1400"/>
              <a:buChar char="●"/>
              <a:defRPr sz="1867"/>
            </a:lvl1pPr>
            <a:lvl2pPr lvl="1" algn="ctr" rtl="0">
              <a:spcBef>
                <a:spcPts val="0"/>
              </a:spcBef>
              <a:spcAft>
                <a:spcPts val="0"/>
              </a:spcAft>
              <a:buSzPts val="1400"/>
              <a:buChar char="○"/>
              <a:defRPr/>
            </a:lvl2pPr>
            <a:lvl3pPr lvl="2" algn="ctr" rtl="0">
              <a:spcBef>
                <a:spcPts val="0"/>
              </a:spcBef>
              <a:spcAft>
                <a:spcPts val="0"/>
              </a:spcAft>
              <a:buSzPts val="1400"/>
              <a:buChar char="■"/>
              <a:defRPr/>
            </a:lvl3pPr>
            <a:lvl4pPr lvl="3" algn="ctr" rtl="0">
              <a:spcBef>
                <a:spcPts val="0"/>
              </a:spcBef>
              <a:spcAft>
                <a:spcPts val="0"/>
              </a:spcAft>
              <a:buSzPts val="1400"/>
              <a:buChar char="●"/>
              <a:defRPr/>
            </a:lvl4pPr>
            <a:lvl5pPr lvl="4" algn="ctr" rtl="0">
              <a:spcBef>
                <a:spcPts val="0"/>
              </a:spcBef>
              <a:spcAft>
                <a:spcPts val="0"/>
              </a:spcAft>
              <a:buSzPts val="1400"/>
              <a:buChar char="○"/>
              <a:defRPr/>
            </a:lvl5pPr>
            <a:lvl6pPr lvl="5" algn="ctr" rtl="0">
              <a:spcBef>
                <a:spcPts val="0"/>
              </a:spcBef>
              <a:spcAft>
                <a:spcPts val="0"/>
              </a:spcAft>
              <a:buSzPts val="1400"/>
              <a:buChar char="■"/>
              <a:defRPr/>
            </a:lvl6pPr>
            <a:lvl7pPr lvl="6" algn="ctr" rtl="0">
              <a:spcBef>
                <a:spcPts val="0"/>
              </a:spcBef>
              <a:spcAft>
                <a:spcPts val="0"/>
              </a:spcAft>
              <a:buSzPts val="1400"/>
              <a:buChar char="●"/>
              <a:defRPr/>
            </a:lvl7pPr>
            <a:lvl8pPr lvl="7" algn="ctr" rtl="0">
              <a:spcBef>
                <a:spcPts val="0"/>
              </a:spcBef>
              <a:spcAft>
                <a:spcPts val="0"/>
              </a:spcAft>
              <a:buSzPts val="1400"/>
              <a:buChar char="○"/>
              <a:defRPr/>
            </a:lvl8pPr>
            <a:lvl9pPr lvl="8" algn="ctr" rtl="0">
              <a:spcBef>
                <a:spcPts val="0"/>
              </a:spcBef>
              <a:spcAft>
                <a:spcPts val="0"/>
              </a:spcAft>
              <a:buSzPts val="1400"/>
              <a:buChar char="■"/>
              <a:defRPr/>
            </a:lvl9pPr>
          </a:lstStyle>
          <a:p>
            <a:endParaRPr/>
          </a:p>
        </p:txBody>
      </p:sp>
      <p:sp>
        <p:nvSpPr>
          <p:cNvPr id="407" name="Google Shape;407;p45"/>
          <p:cNvSpPr txBox="1">
            <a:spLocks noGrp="1"/>
          </p:cNvSpPr>
          <p:nvPr>
            <p:ph type="title"/>
          </p:nvPr>
        </p:nvSpPr>
        <p:spPr>
          <a:xfrm>
            <a:off x="950967" y="593367"/>
            <a:ext cx="6003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408" name="Google Shape;408;p45"/>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09" name="Google Shape;409;p45"/>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10" name="Google Shape;410;p45"/>
          <p:cNvCxnSpPr/>
          <p:nvPr/>
        </p:nvCxnSpPr>
        <p:spPr>
          <a:xfrm flipH="1">
            <a:off x="9029533" y="4884600"/>
            <a:ext cx="3764400" cy="2177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73026521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spTree>
      <p:nvGrpSpPr>
        <p:cNvPr id="1" name="Shape 421"/>
        <p:cNvGrpSpPr/>
        <p:nvPr/>
      </p:nvGrpSpPr>
      <p:grpSpPr>
        <a:xfrm>
          <a:off x="0" y="0"/>
          <a:ext cx="0" cy="0"/>
          <a:chOff x="0" y="0"/>
          <a:chExt cx="0" cy="0"/>
        </a:xfrm>
      </p:grpSpPr>
      <p:sp>
        <p:nvSpPr>
          <p:cNvPr id="422" name="Google Shape;422;p47"/>
          <p:cNvSpPr txBox="1">
            <a:spLocks noGrp="1"/>
          </p:cNvSpPr>
          <p:nvPr>
            <p:ph type="subTitle" idx="1"/>
          </p:nvPr>
        </p:nvSpPr>
        <p:spPr>
          <a:xfrm>
            <a:off x="6421433" y="4821833"/>
            <a:ext cx="3922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423" name="Google Shape;423;p47"/>
          <p:cNvSpPr txBox="1">
            <a:spLocks noGrp="1"/>
          </p:cNvSpPr>
          <p:nvPr>
            <p:ph type="subTitle" idx="2"/>
          </p:nvPr>
        </p:nvSpPr>
        <p:spPr>
          <a:xfrm>
            <a:off x="6421600" y="5275167"/>
            <a:ext cx="3922400" cy="86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b="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24" name="Google Shape;424;p47"/>
          <p:cNvSpPr txBox="1">
            <a:spLocks noGrp="1"/>
          </p:cNvSpPr>
          <p:nvPr>
            <p:ph type="subTitle" idx="3"/>
          </p:nvPr>
        </p:nvSpPr>
        <p:spPr>
          <a:xfrm>
            <a:off x="1847772" y="4821833"/>
            <a:ext cx="3922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425" name="Google Shape;425;p47"/>
          <p:cNvSpPr txBox="1">
            <a:spLocks noGrp="1"/>
          </p:cNvSpPr>
          <p:nvPr>
            <p:ph type="subTitle" idx="4"/>
          </p:nvPr>
        </p:nvSpPr>
        <p:spPr>
          <a:xfrm>
            <a:off x="1848033" y="5275167"/>
            <a:ext cx="3922400" cy="86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b="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26" name="Google Shape;426;p47"/>
          <p:cNvSpPr txBox="1">
            <a:spLocks noGrp="1"/>
          </p:cNvSpPr>
          <p:nvPr>
            <p:ph type="title"/>
          </p:nvPr>
        </p:nvSpPr>
        <p:spPr>
          <a:xfrm>
            <a:off x="950967" y="593367"/>
            <a:ext cx="36388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427" name="Google Shape;427;p47"/>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28" name="Google Shape;428;p47"/>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8268237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48"/>
        <p:cNvGrpSpPr/>
        <p:nvPr/>
      </p:nvGrpSpPr>
      <p:grpSpPr>
        <a:xfrm>
          <a:off x="0" y="0"/>
          <a:ext cx="0" cy="0"/>
          <a:chOff x="0" y="0"/>
          <a:chExt cx="0" cy="0"/>
        </a:xfrm>
      </p:grpSpPr>
      <p:sp>
        <p:nvSpPr>
          <p:cNvPr id="49" name="Google Shape;49;p8"/>
          <p:cNvSpPr txBox="1">
            <a:spLocks noGrp="1"/>
          </p:cNvSpPr>
          <p:nvPr>
            <p:ph type="title"/>
          </p:nvPr>
        </p:nvSpPr>
        <p:spPr>
          <a:xfrm>
            <a:off x="1496667" y="1430667"/>
            <a:ext cx="9198800" cy="3808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800"/>
              <a:buNone/>
              <a:defRPr sz="12800"/>
            </a:lvl1pPr>
            <a:lvl2pPr lvl="1" rtl="0">
              <a:spcBef>
                <a:spcPts val="0"/>
              </a:spcBef>
              <a:spcAft>
                <a:spcPts val="0"/>
              </a:spcAft>
              <a:buSzPts val="4800"/>
              <a:buNone/>
              <a:defRPr sz="6400"/>
            </a:lvl2pPr>
            <a:lvl3pPr lvl="2" rtl="0">
              <a:spcBef>
                <a:spcPts val="0"/>
              </a:spcBef>
              <a:spcAft>
                <a:spcPts val="0"/>
              </a:spcAft>
              <a:buSzPts val="4800"/>
              <a:buNone/>
              <a:defRPr sz="6400"/>
            </a:lvl3pPr>
            <a:lvl4pPr lvl="3" rtl="0">
              <a:spcBef>
                <a:spcPts val="0"/>
              </a:spcBef>
              <a:spcAft>
                <a:spcPts val="0"/>
              </a:spcAft>
              <a:buSzPts val="4800"/>
              <a:buNone/>
              <a:defRPr sz="6400"/>
            </a:lvl4pPr>
            <a:lvl5pPr lvl="4" rtl="0">
              <a:spcBef>
                <a:spcPts val="0"/>
              </a:spcBef>
              <a:spcAft>
                <a:spcPts val="0"/>
              </a:spcAft>
              <a:buSzPts val="4800"/>
              <a:buNone/>
              <a:defRPr sz="6400"/>
            </a:lvl5pPr>
            <a:lvl6pPr lvl="5" rtl="0">
              <a:spcBef>
                <a:spcPts val="0"/>
              </a:spcBef>
              <a:spcAft>
                <a:spcPts val="0"/>
              </a:spcAft>
              <a:buSzPts val="4800"/>
              <a:buNone/>
              <a:defRPr sz="6400"/>
            </a:lvl6pPr>
            <a:lvl7pPr lvl="6" rtl="0">
              <a:spcBef>
                <a:spcPts val="0"/>
              </a:spcBef>
              <a:spcAft>
                <a:spcPts val="0"/>
              </a:spcAft>
              <a:buSzPts val="4800"/>
              <a:buNone/>
              <a:defRPr sz="6400"/>
            </a:lvl7pPr>
            <a:lvl8pPr lvl="7" rtl="0">
              <a:spcBef>
                <a:spcPts val="0"/>
              </a:spcBef>
              <a:spcAft>
                <a:spcPts val="0"/>
              </a:spcAft>
              <a:buSzPts val="4800"/>
              <a:buNone/>
              <a:defRPr sz="6400"/>
            </a:lvl8pPr>
            <a:lvl9pPr lvl="8" rtl="0">
              <a:spcBef>
                <a:spcPts val="0"/>
              </a:spcBef>
              <a:spcAft>
                <a:spcPts val="0"/>
              </a:spcAft>
              <a:buSzPts val="4800"/>
              <a:buNone/>
              <a:defRPr sz="6400"/>
            </a:lvl9pPr>
          </a:lstStyle>
          <a:p>
            <a:endParaRPr/>
          </a:p>
        </p:txBody>
      </p:sp>
      <p:cxnSp>
        <p:nvCxnSpPr>
          <p:cNvPr id="50" name="Google Shape;50;p8"/>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51" name="Google Shape;51;p8"/>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52" name="Google Shape;52;p8"/>
          <p:cNvCxnSpPr/>
          <p:nvPr/>
        </p:nvCxnSpPr>
        <p:spPr>
          <a:xfrm flipH="1">
            <a:off x="9457667" y="5246767"/>
            <a:ext cx="3110400" cy="1796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53" name="Google Shape;53;p8"/>
          <p:cNvCxnSpPr/>
          <p:nvPr/>
        </p:nvCxnSpPr>
        <p:spPr>
          <a:xfrm flipH="1">
            <a:off x="-560600" y="-162133"/>
            <a:ext cx="3110400" cy="1796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9153553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three columns 4">
  <p:cSld name="Title and three columns 4">
    <p:spTree>
      <p:nvGrpSpPr>
        <p:cNvPr id="1" name="Shape 429"/>
        <p:cNvGrpSpPr/>
        <p:nvPr/>
      </p:nvGrpSpPr>
      <p:grpSpPr>
        <a:xfrm>
          <a:off x="0" y="0"/>
          <a:ext cx="0" cy="0"/>
          <a:chOff x="0" y="0"/>
          <a:chExt cx="0" cy="0"/>
        </a:xfrm>
      </p:grpSpPr>
      <p:sp>
        <p:nvSpPr>
          <p:cNvPr id="430" name="Google Shape;430;p48"/>
          <p:cNvSpPr txBox="1">
            <a:spLocks noGrp="1"/>
          </p:cNvSpPr>
          <p:nvPr>
            <p:ph type="title"/>
          </p:nvPr>
        </p:nvSpPr>
        <p:spPr>
          <a:xfrm>
            <a:off x="1659000" y="593367"/>
            <a:ext cx="8874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atin typeface="Merriweather Light"/>
                <a:ea typeface="Merriweather Light"/>
                <a:cs typeface="Merriweather Light"/>
                <a:sym typeface="Merriweather Light"/>
              </a:defRPr>
            </a:lvl2pPr>
            <a:lvl3pPr lvl="2" algn="ctr" rtl="0">
              <a:spcBef>
                <a:spcPts val="0"/>
              </a:spcBef>
              <a:spcAft>
                <a:spcPts val="0"/>
              </a:spcAft>
              <a:buSzPts val="3000"/>
              <a:buNone/>
              <a:defRPr>
                <a:latin typeface="Merriweather Light"/>
                <a:ea typeface="Merriweather Light"/>
                <a:cs typeface="Merriweather Light"/>
                <a:sym typeface="Merriweather Light"/>
              </a:defRPr>
            </a:lvl3pPr>
            <a:lvl4pPr lvl="3" algn="ctr" rtl="0">
              <a:spcBef>
                <a:spcPts val="0"/>
              </a:spcBef>
              <a:spcAft>
                <a:spcPts val="0"/>
              </a:spcAft>
              <a:buSzPts val="3000"/>
              <a:buNone/>
              <a:defRPr>
                <a:latin typeface="Merriweather Light"/>
                <a:ea typeface="Merriweather Light"/>
                <a:cs typeface="Merriweather Light"/>
                <a:sym typeface="Merriweather Light"/>
              </a:defRPr>
            </a:lvl4pPr>
            <a:lvl5pPr lvl="4" algn="ctr" rtl="0">
              <a:spcBef>
                <a:spcPts val="0"/>
              </a:spcBef>
              <a:spcAft>
                <a:spcPts val="0"/>
              </a:spcAft>
              <a:buSzPts val="3000"/>
              <a:buNone/>
              <a:defRPr>
                <a:latin typeface="Merriweather Light"/>
                <a:ea typeface="Merriweather Light"/>
                <a:cs typeface="Merriweather Light"/>
                <a:sym typeface="Merriweather Light"/>
              </a:defRPr>
            </a:lvl5pPr>
            <a:lvl6pPr lvl="5" algn="ctr" rtl="0">
              <a:spcBef>
                <a:spcPts val="0"/>
              </a:spcBef>
              <a:spcAft>
                <a:spcPts val="0"/>
              </a:spcAft>
              <a:buSzPts val="3000"/>
              <a:buNone/>
              <a:defRPr>
                <a:latin typeface="Merriweather Light"/>
                <a:ea typeface="Merriweather Light"/>
                <a:cs typeface="Merriweather Light"/>
                <a:sym typeface="Merriweather Light"/>
              </a:defRPr>
            </a:lvl6pPr>
            <a:lvl7pPr lvl="6" algn="ctr" rtl="0">
              <a:spcBef>
                <a:spcPts val="0"/>
              </a:spcBef>
              <a:spcAft>
                <a:spcPts val="0"/>
              </a:spcAft>
              <a:buSzPts val="3000"/>
              <a:buNone/>
              <a:defRPr>
                <a:latin typeface="Merriweather Light"/>
                <a:ea typeface="Merriweather Light"/>
                <a:cs typeface="Merriweather Light"/>
                <a:sym typeface="Merriweather Light"/>
              </a:defRPr>
            </a:lvl7pPr>
            <a:lvl8pPr lvl="7" algn="ctr" rtl="0">
              <a:spcBef>
                <a:spcPts val="0"/>
              </a:spcBef>
              <a:spcAft>
                <a:spcPts val="0"/>
              </a:spcAft>
              <a:buSzPts val="3000"/>
              <a:buNone/>
              <a:defRPr>
                <a:latin typeface="Merriweather Light"/>
                <a:ea typeface="Merriweather Light"/>
                <a:cs typeface="Merriweather Light"/>
                <a:sym typeface="Merriweather Light"/>
              </a:defRPr>
            </a:lvl8pPr>
            <a:lvl9pPr lvl="8" algn="ctr"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sp>
        <p:nvSpPr>
          <p:cNvPr id="431" name="Google Shape;431;p48"/>
          <p:cNvSpPr txBox="1">
            <a:spLocks noGrp="1"/>
          </p:cNvSpPr>
          <p:nvPr>
            <p:ph type="subTitle" idx="1"/>
          </p:nvPr>
        </p:nvSpPr>
        <p:spPr>
          <a:xfrm>
            <a:off x="4678667"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432" name="Google Shape;432;p48"/>
          <p:cNvSpPr txBox="1">
            <a:spLocks noGrp="1"/>
          </p:cNvSpPr>
          <p:nvPr>
            <p:ph type="subTitle" idx="2"/>
          </p:nvPr>
        </p:nvSpPr>
        <p:spPr>
          <a:xfrm>
            <a:off x="4678700" y="5086600"/>
            <a:ext cx="2834800" cy="118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33" name="Google Shape;433;p48"/>
          <p:cNvSpPr txBox="1">
            <a:spLocks noGrp="1"/>
          </p:cNvSpPr>
          <p:nvPr>
            <p:ph type="subTitle" idx="3"/>
          </p:nvPr>
        </p:nvSpPr>
        <p:spPr>
          <a:xfrm>
            <a:off x="1270700"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434" name="Google Shape;434;p48"/>
          <p:cNvSpPr txBox="1">
            <a:spLocks noGrp="1"/>
          </p:cNvSpPr>
          <p:nvPr>
            <p:ph type="subTitle" idx="4"/>
          </p:nvPr>
        </p:nvSpPr>
        <p:spPr>
          <a:xfrm>
            <a:off x="1270833" y="5086601"/>
            <a:ext cx="2834800" cy="118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35" name="Google Shape;435;p48"/>
          <p:cNvSpPr txBox="1">
            <a:spLocks noGrp="1"/>
          </p:cNvSpPr>
          <p:nvPr>
            <p:ph type="subTitle" idx="5"/>
          </p:nvPr>
        </p:nvSpPr>
        <p:spPr>
          <a:xfrm>
            <a:off x="8086500"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436" name="Google Shape;436;p48"/>
          <p:cNvSpPr txBox="1">
            <a:spLocks noGrp="1"/>
          </p:cNvSpPr>
          <p:nvPr>
            <p:ph type="subTitle" idx="6"/>
          </p:nvPr>
        </p:nvSpPr>
        <p:spPr>
          <a:xfrm>
            <a:off x="8086500" y="5086600"/>
            <a:ext cx="2834800" cy="118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cxnSp>
        <p:nvCxnSpPr>
          <p:cNvPr id="437" name="Google Shape;437;p48"/>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38" name="Google Shape;438;p48"/>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39" name="Google Shape;439;p48"/>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40" name="Google Shape;440;p48"/>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88716569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441"/>
        <p:cNvGrpSpPr/>
        <p:nvPr/>
      </p:nvGrpSpPr>
      <p:grpSpPr>
        <a:xfrm>
          <a:off x="0" y="0"/>
          <a:ext cx="0" cy="0"/>
          <a:chOff x="0" y="0"/>
          <a:chExt cx="0" cy="0"/>
        </a:xfrm>
      </p:grpSpPr>
      <p:sp>
        <p:nvSpPr>
          <p:cNvPr id="442" name="Google Shape;442;p49"/>
          <p:cNvSpPr txBox="1">
            <a:spLocks noGrp="1"/>
          </p:cNvSpPr>
          <p:nvPr>
            <p:ph type="title"/>
          </p:nvPr>
        </p:nvSpPr>
        <p:spPr>
          <a:xfrm>
            <a:off x="3777200" y="1054933"/>
            <a:ext cx="4637600" cy="123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300"/>
              <a:buNone/>
              <a:defRPr sz="9333"/>
            </a:lvl1pPr>
            <a:lvl2pPr lvl="1" algn="ctr" rtl="0">
              <a:spcBef>
                <a:spcPts val="0"/>
              </a:spcBef>
              <a:spcAft>
                <a:spcPts val="0"/>
              </a:spcAft>
              <a:buSzPts val="3000"/>
              <a:buNone/>
              <a:defRPr>
                <a:latin typeface="Open Sans"/>
                <a:ea typeface="Open Sans"/>
                <a:cs typeface="Open Sans"/>
                <a:sym typeface="Open Sans"/>
              </a:defRPr>
            </a:lvl2pPr>
            <a:lvl3pPr lvl="2" algn="ctr" rtl="0">
              <a:spcBef>
                <a:spcPts val="0"/>
              </a:spcBef>
              <a:spcAft>
                <a:spcPts val="0"/>
              </a:spcAft>
              <a:buSzPts val="3000"/>
              <a:buNone/>
              <a:defRPr>
                <a:latin typeface="Open Sans"/>
                <a:ea typeface="Open Sans"/>
                <a:cs typeface="Open Sans"/>
                <a:sym typeface="Open Sans"/>
              </a:defRPr>
            </a:lvl3pPr>
            <a:lvl4pPr lvl="3" algn="ctr" rtl="0">
              <a:spcBef>
                <a:spcPts val="0"/>
              </a:spcBef>
              <a:spcAft>
                <a:spcPts val="0"/>
              </a:spcAft>
              <a:buSzPts val="3000"/>
              <a:buNone/>
              <a:defRPr>
                <a:latin typeface="Open Sans"/>
                <a:ea typeface="Open Sans"/>
                <a:cs typeface="Open Sans"/>
                <a:sym typeface="Open Sans"/>
              </a:defRPr>
            </a:lvl4pPr>
            <a:lvl5pPr lvl="4" algn="ctr" rtl="0">
              <a:spcBef>
                <a:spcPts val="0"/>
              </a:spcBef>
              <a:spcAft>
                <a:spcPts val="0"/>
              </a:spcAft>
              <a:buSzPts val="3000"/>
              <a:buNone/>
              <a:defRPr>
                <a:latin typeface="Open Sans"/>
                <a:ea typeface="Open Sans"/>
                <a:cs typeface="Open Sans"/>
                <a:sym typeface="Open Sans"/>
              </a:defRPr>
            </a:lvl5pPr>
            <a:lvl6pPr lvl="5" algn="ctr" rtl="0">
              <a:spcBef>
                <a:spcPts val="0"/>
              </a:spcBef>
              <a:spcAft>
                <a:spcPts val="0"/>
              </a:spcAft>
              <a:buSzPts val="3000"/>
              <a:buNone/>
              <a:defRPr>
                <a:latin typeface="Open Sans"/>
                <a:ea typeface="Open Sans"/>
                <a:cs typeface="Open Sans"/>
                <a:sym typeface="Open Sans"/>
              </a:defRPr>
            </a:lvl6pPr>
            <a:lvl7pPr lvl="6" algn="ctr" rtl="0">
              <a:spcBef>
                <a:spcPts val="0"/>
              </a:spcBef>
              <a:spcAft>
                <a:spcPts val="0"/>
              </a:spcAft>
              <a:buSzPts val="3000"/>
              <a:buNone/>
              <a:defRPr>
                <a:latin typeface="Open Sans"/>
                <a:ea typeface="Open Sans"/>
                <a:cs typeface="Open Sans"/>
                <a:sym typeface="Open Sans"/>
              </a:defRPr>
            </a:lvl7pPr>
            <a:lvl8pPr lvl="7" algn="ctr" rtl="0">
              <a:spcBef>
                <a:spcPts val="0"/>
              </a:spcBef>
              <a:spcAft>
                <a:spcPts val="0"/>
              </a:spcAft>
              <a:buSzPts val="3000"/>
              <a:buNone/>
              <a:defRPr>
                <a:latin typeface="Open Sans"/>
                <a:ea typeface="Open Sans"/>
                <a:cs typeface="Open Sans"/>
                <a:sym typeface="Open Sans"/>
              </a:defRPr>
            </a:lvl8pPr>
            <a:lvl9pPr lvl="8" algn="ctr" rtl="0">
              <a:spcBef>
                <a:spcPts val="0"/>
              </a:spcBef>
              <a:spcAft>
                <a:spcPts val="0"/>
              </a:spcAft>
              <a:buSzPts val="3000"/>
              <a:buNone/>
              <a:defRPr>
                <a:latin typeface="Open Sans"/>
                <a:ea typeface="Open Sans"/>
                <a:cs typeface="Open Sans"/>
                <a:sym typeface="Open Sans"/>
              </a:defRPr>
            </a:lvl9pPr>
          </a:lstStyle>
          <a:p>
            <a:endParaRPr/>
          </a:p>
        </p:txBody>
      </p:sp>
      <p:sp>
        <p:nvSpPr>
          <p:cNvPr id="443" name="Google Shape;443;p49"/>
          <p:cNvSpPr txBox="1">
            <a:spLocks noGrp="1"/>
          </p:cNvSpPr>
          <p:nvPr>
            <p:ph type="subTitle" idx="1"/>
          </p:nvPr>
        </p:nvSpPr>
        <p:spPr>
          <a:xfrm>
            <a:off x="3977800" y="2332567"/>
            <a:ext cx="4236400" cy="1230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44" name="Google Shape;444;p49"/>
          <p:cNvSpPr txBox="1"/>
          <p:nvPr/>
        </p:nvSpPr>
        <p:spPr>
          <a:xfrm>
            <a:off x="3867267" y="4584367"/>
            <a:ext cx="4457600" cy="955600"/>
          </a:xfrm>
          <a:prstGeom prst="rect">
            <a:avLst/>
          </a:prstGeom>
          <a:noFill/>
          <a:ln>
            <a:noFill/>
          </a:ln>
        </p:spPr>
        <p:txBody>
          <a:bodyPr spcFirstLastPara="1" wrap="square" lIns="121900" tIns="121900" rIns="121900" bIns="121900" anchor="t" anchorCtr="0">
            <a:noAutofit/>
          </a:bodyPr>
          <a:lstStyle/>
          <a:p>
            <a:pPr algn="ctr">
              <a:buClr>
                <a:srgbClr val="000000"/>
              </a:buClr>
              <a:buFont typeface="Arial"/>
              <a:buNone/>
            </a:pPr>
            <a:r>
              <a:rPr lang="en" sz="1467" b="1" kern="0">
                <a:solidFill>
                  <a:srgbClr val="000000"/>
                </a:solidFill>
                <a:latin typeface="Montserrat"/>
                <a:ea typeface="Montserrat"/>
                <a:cs typeface="Montserrat"/>
                <a:sym typeface="Montserrat"/>
              </a:rPr>
              <a:t>CREDITS</a:t>
            </a:r>
            <a:r>
              <a:rPr lang="en" sz="1467" kern="0">
                <a:solidFill>
                  <a:srgbClr val="000000"/>
                </a:solidFill>
                <a:latin typeface="Montserrat"/>
                <a:ea typeface="Montserrat"/>
                <a:cs typeface="Montserrat"/>
                <a:sym typeface="Montserrat"/>
              </a:rPr>
              <a:t>: This presentation template was created by </a:t>
            </a:r>
            <a:r>
              <a:rPr lang="en" sz="1467" b="1" kern="0">
                <a:solidFill>
                  <a:srgbClr val="000000"/>
                </a:solidFill>
                <a:uFill>
                  <a:noFill/>
                </a:uFill>
                <a:latin typeface="Montserrat"/>
                <a:ea typeface="Montserrat"/>
                <a:cs typeface="Montserrat"/>
                <a:sym typeface="Montserrat"/>
                <a:hlinkClick r:id="rId2">
                  <a:extLst>
                    <a:ext uri="{A12FA001-AC4F-418D-AE19-62706E023703}">
                      <ahyp:hlinkClr xmlns="" xmlns:ahyp="http://schemas.microsoft.com/office/drawing/2018/hyperlinkcolor" val="tx"/>
                    </a:ext>
                  </a:extLst>
                </a:hlinkClick>
              </a:rPr>
              <a:t>Slidesgo</a:t>
            </a:r>
            <a:r>
              <a:rPr lang="en" sz="1467" kern="0">
                <a:solidFill>
                  <a:srgbClr val="000000"/>
                </a:solidFill>
                <a:latin typeface="Montserrat"/>
                <a:ea typeface="Montserrat"/>
                <a:cs typeface="Montserrat"/>
                <a:sym typeface="Montserrat"/>
              </a:rPr>
              <a:t>, including icons by </a:t>
            </a:r>
            <a:r>
              <a:rPr lang="en" sz="1467" b="1" kern="0">
                <a:solidFill>
                  <a:srgbClr val="000000"/>
                </a:solidFill>
                <a:uFill>
                  <a:noFill/>
                </a:uFill>
                <a:latin typeface="Montserrat"/>
                <a:ea typeface="Montserrat"/>
                <a:cs typeface="Montserrat"/>
                <a:sym typeface="Montserrat"/>
                <a:hlinkClick r:id="rId3">
                  <a:extLst>
                    <a:ext uri="{A12FA001-AC4F-418D-AE19-62706E023703}">
                      <ahyp:hlinkClr xmlns="" xmlns:ahyp="http://schemas.microsoft.com/office/drawing/2018/hyperlinkcolor" val="tx"/>
                    </a:ext>
                  </a:extLst>
                </a:hlinkClick>
              </a:rPr>
              <a:t>Flaticon</a:t>
            </a:r>
            <a:r>
              <a:rPr lang="en" sz="1467" kern="0">
                <a:solidFill>
                  <a:srgbClr val="000000"/>
                </a:solidFill>
                <a:latin typeface="Montserrat"/>
                <a:ea typeface="Montserrat"/>
                <a:cs typeface="Montserrat"/>
                <a:sym typeface="Montserrat"/>
              </a:rPr>
              <a:t>, infographics &amp; images by </a:t>
            </a:r>
            <a:r>
              <a:rPr lang="en" sz="1467" b="1" kern="0">
                <a:solidFill>
                  <a:srgbClr val="000000"/>
                </a:solidFill>
                <a:uFill>
                  <a:noFill/>
                </a:uFill>
                <a:latin typeface="Montserrat"/>
                <a:ea typeface="Montserrat"/>
                <a:cs typeface="Montserrat"/>
                <a:sym typeface="Montserrat"/>
                <a:hlinkClick r:id="rId4">
                  <a:extLst>
                    <a:ext uri="{A12FA001-AC4F-418D-AE19-62706E023703}">
                      <ahyp:hlinkClr xmlns="" xmlns:ahyp="http://schemas.microsoft.com/office/drawing/2018/hyperlinkcolor" val="tx"/>
                    </a:ext>
                  </a:extLst>
                </a:hlinkClick>
              </a:rPr>
              <a:t>Freepik</a:t>
            </a:r>
            <a:endParaRPr sz="1467" b="1" kern="0" dirty="0">
              <a:solidFill>
                <a:srgbClr val="000000"/>
              </a:solidFill>
              <a:latin typeface="Montserrat"/>
              <a:ea typeface="Montserrat"/>
              <a:cs typeface="Montserrat"/>
              <a:sym typeface="Montserrat"/>
            </a:endParaRPr>
          </a:p>
        </p:txBody>
      </p:sp>
      <p:cxnSp>
        <p:nvCxnSpPr>
          <p:cNvPr id="445" name="Google Shape;445;p49"/>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46" name="Google Shape;446;p49"/>
          <p:cNvCxnSpPr/>
          <p:nvPr/>
        </p:nvCxnSpPr>
        <p:spPr>
          <a:xfrm>
            <a:off x="-343967" y="5247167"/>
            <a:ext cx="4063200" cy="17952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47" name="Google Shape;447;p49"/>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48" name="Google Shape;448;p49"/>
          <p:cNvCxnSpPr/>
          <p:nvPr/>
        </p:nvCxnSpPr>
        <p:spPr>
          <a:xfrm>
            <a:off x="8623267" y="-96733"/>
            <a:ext cx="4063200" cy="17952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11772445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449"/>
        <p:cNvGrpSpPr/>
        <p:nvPr/>
      </p:nvGrpSpPr>
      <p:grpSpPr>
        <a:xfrm>
          <a:off x="0" y="0"/>
          <a:ext cx="0" cy="0"/>
          <a:chOff x="0" y="0"/>
          <a:chExt cx="0" cy="0"/>
        </a:xfrm>
      </p:grpSpPr>
      <p:cxnSp>
        <p:nvCxnSpPr>
          <p:cNvPr id="450" name="Google Shape;450;p50"/>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51" name="Google Shape;451;p50"/>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67311835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452"/>
        <p:cNvGrpSpPr/>
        <p:nvPr/>
      </p:nvGrpSpPr>
      <p:grpSpPr>
        <a:xfrm>
          <a:off x="0" y="0"/>
          <a:ext cx="0" cy="0"/>
          <a:chOff x="0" y="0"/>
          <a:chExt cx="0" cy="0"/>
        </a:xfrm>
      </p:grpSpPr>
      <p:cxnSp>
        <p:nvCxnSpPr>
          <p:cNvPr id="453" name="Google Shape;453;p51"/>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54" name="Google Shape;454;p51"/>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55" name="Google Shape;455;p51"/>
          <p:cNvCxnSpPr/>
          <p:nvPr/>
        </p:nvCxnSpPr>
        <p:spPr>
          <a:xfrm>
            <a:off x="9912233" y="-167467"/>
            <a:ext cx="2657600" cy="17736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56" name="Google Shape;456;p51"/>
          <p:cNvCxnSpPr/>
          <p:nvPr/>
        </p:nvCxnSpPr>
        <p:spPr>
          <a:xfrm>
            <a:off x="-196367" y="5257967"/>
            <a:ext cx="2657600" cy="1773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2252515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457"/>
        <p:cNvGrpSpPr/>
        <p:nvPr/>
      </p:nvGrpSpPr>
      <p:grpSpPr>
        <a:xfrm>
          <a:off x="0" y="0"/>
          <a:ext cx="0" cy="0"/>
          <a:chOff x="0" y="0"/>
          <a:chExt cx="0" cy="0"/>
        </a:xfrm>
      </p:grpSpPr>
      <p:cxnSp>
        <p:nvCxnSpPr>
          <p:cNvPr id="458" name="Google Shape;458;p52"/>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59" name="Google Shape;459;p52"/>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60" name="Google Shape;460;p52"/>
          <p:cNvCxnSpPr/>
          <p:nvPr/>
        </p:nvCxnSpPr>
        <p:spPr>
          <a:xfrm flipH="1">
            <a:off x="9029533" y="4884600"/>
            <a:ext cx="3764400" cy="2177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01525022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ackground 3">
  <p:cSld name="Background 3">
    <p:spTree>
      <p:nvGrpSpPr>
        <p:cNvPr id="1" name="Shape 461"/>
        <p:cNvGrpSpPr/>
        <p:nvPr/>
      </p:nvGrpSpPr>
      <p:grpSpPr>
        <a:xfrm>
          <a:off x="0" y="0"/>
          <a:ext cx="0" cy="0"/>
          <a:chOff x="0" y="0"/>
          <a:chExt cx="0" cy="0"/>
        </a:xfrm>
      </p:grpSpPr>
      <p:cxnSp>
        <p:nvCxnSpPr>
          <p:cNvPr id="462" name="Google Shape;462;p53"/>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63" name="Google Shape;463;p53"/>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64" name="Google Shape;464;p53"/>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65" name="Google Shape;465;p53"/>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66" name="Google Shape;466;p53"/>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67" name="Google Shape;467;p53"/>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4545195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386633" y="1766000"/>
            <a:ext cx="9418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8666"/>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0" name="Google Shape;10;p2"/>
          <p:cNvSpPr txBox="1">
            <a:spLocks noGrp="1"/>
          </p:cNvSpPr>
          <p:nvPr>
            <p:ph type="subTitle" idx="1"/>
          </p:nvPr>
        </p:nvSpPr>
        <p:spPr>
          <a:xfrm>
            <a:off x="1386667" y="4502800"/>
            <a:ext cx="9418800" cy="589200"/>
          </a:xfrm>
          <a:prstGeom prst="rect">
            <a:avLst/>
          </a:prstGeom>
        </p:spPr>
        <p:txBody>
          <a:bodyPr spcFirstLastPara="1" wrap="square" lIns="91425" tIns="91425" rIns="91425" bIns="91425" anchor="b" anchorCtr="0">
            <a:noAutofit/>
          </a:bodyPr>
          <a:lstStyle>
            <a:lvl1pPr lvl="0" algn="ctr">
              <a:lnSpc>
                <a:spcPct val="100000"/>
              </a:lnSpc>
              <a:spcBef>
                <a:spcPts val="0"/>
              </a:spcBef>
              <a:spcAft>
                <a:spcPts val="0"/>
              </a:spcAft>
              <a:buSzPts val="2800"/>
              <a:buNone/>
              <a:defRPr sz="21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cxnSp>
        <p:nvCxnSpPr>
          <p:cNvPr id="11" name="Google Shape;11;p2"/>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2" name="Google Shape;12;p2"/>
          <p:cNvCxnSpPr/>
          <p:nvPr/>
        </p:nvCxnSpPr>
        <p:spPr>
          <a:xfrm flipH="1">
            <a:off x="-343967" y="-96733"/>
            <a:ext cx="4063200" cy="17952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3" name="Google Shape;13;p2"/>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4" name="Google Shape;14;p2"/>
          <p:cNvCxnSpPr/>
          <p:nvPr/>
        </p:nvCxnSpPr>
        <p:spPr>
          <a:xfrm flipH="1">
            <a:off x="8623267" y="5247167"/>
            <a:ext cx="4063200" cy="17952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113318632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3"/>
        <p:cNvGrpSpPr/>
        <p:nvPr/>
      </p:nvGrpSpPr>
      <p:grpSpPr>
        <a:xfrm>
          <a:off x="0" y="0"/>
          <a:ext cx="0" cy="0"/>
          <a:chOff x="0" y="0"/>
          <a:chExt cx="0" cy="0"/>
        </a:xfrm>
      </p:grpSpPr>
      <p:sp>
        <p:nvSpPr>
          <p:cNvPr id="24" name="Google Shape;24;p4"/>
          <p:cNvSpPr txBox="1">
            <a:spLocks noGrp="1"/>
          </p:cNvSpPr>
          <p:nvPr>
            <p:ph type="title"/>
          </p:nvPr>
        </p:nvSpPr>
        <p:spPr>
          <a:xfrm>
            <a:off x="950967" y="593367"/>
            <a:ext cx="6282000" cy="763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5" name="Google Shape;25;p4"/>
          <p:cNvSpPr txBox="1">
            <a:spLocks noGrp="1"/>
          </p:cNvSpPr>
          <p:nvPr>
            <p:ph type="body" idx="1"/>
          </p:nvPr>
        </p:nvSpPr>
        <p:spPr>
          <a:xfrm>
            <a:off x="951000" y="1697233"/>
            <a:ext cx="10290000" cy="4394400"/>
          </a:xfrm>
          <a:prstGeom prst="rect">
            <a:avLst/>
          </a:prstGeom>
        </p:spPr>
        <p:txBody>
          <a:bodyPr spcFirstLastPara="1" wrap="square" lIns="91425" tIns="91425" rIns="91425" bIns="91425" anchor="t" anchorCtr="0">
            <a:noAutofit/>
          </a:bodyPr>
          <a:lstStyle>
            <a:lvl1pPr marL="609585" lvl="0" indent="-457189">
              <a:lnSpc>
                <a:spcPct val="100000"/>
              </a:lnSpc>
              <a:spcBef>
                <a:spcPts val="0"/>
              </a:spcBef>
              <a:spcAft>
                <a:spcPts val="0"/>
              </a:spcAft>
              <a:buClr>
                <a:schemeClr val="dk1"/>
              </a:buClr>
              <a:buSzPts val="1800"/>
              <a:buFont typeface="Lato"/>
              <a:buChar char="●"/>
              <a:defRPr sz="1467"/>
            </a:lvl1pPr>
            <a:lvl2pPr marL="1219170" lvl="1" indent="-423323">
              <a:spcBef>
                <a:spcPts val="0"/>
              </a:spcBef>
              <a:spcAft>
                <a:spcPts val="0"/>
              </a:spcAft>
              <a:buClr>
                <a:schemeClr val="dk1"/>
              </a:buClr>
              <a:buSzPts val="1400"/>
              <a:buFont typeface="Lato"/>
              <a:buChar char="○"/>
              <a:defRPr/>
            </a:lvl2pPr>
            <a:lvl3pPr marL="1828754" lvl="2" indent="-423323">
              <a:spcBef>
                <a:spcPts val="0"/>
              </a:spcBef>
              <a:spcAft>
                <a:spcPts val="0"/>
              </a:spcAft>
              <a:buClr>
                <a:schemeClr val="dk1"/>
              </a:buClr>
              <a:buSzPts val="1400"/>
              <a:buFont typeface="Lato"/>
              <a:buChar char="■"/>
              <a:defRPr/>
            </a:lvl3pPr>
            <a:lvl4pPr marL="2438339" lvl="3" indent="-423323">
              <a:spcBef>
                <a:spcPts val="0"/>
              </a:spcBef>
              <a:spcAft>
                <a:spcPts val="0"/>
              </a:spcAft>
              <a:buClr>
                <a:schemeClr val="dk1"/>
              </a:buClr>
              <a:buSzPts val="1400"/>
              <a:buFont typeface="Lato"/>
              <a:buChar char="●"/>
              <a:defRPr/>
            </a:lvl4pPr>
            <a:lvl5pPr marL="3047924" lvl="4" indent="-423323">
              <a:spcBef>
                <a:spcPts val="0"/>
              </a:spcBef>
              <a:spcAft>
                <a:spcPts val="0"/>
              </a:spcAft>
              <a:buClr>
                <a:schemeClr val="dk1"/>
              </a:buClr>
              <a:buSzPts val="1400"/>
              <a:buFont typeface="Lato"/>
              <a:buChar char="○"/>
              <a:defRPr/>
            </a:lvl5pPr>
            <a:lvl6pPr marL="3657509" lvl="5" indent="-423323">
              <a:spcBef>
                <a:spcPts val="0"/>
              </a:spcBef>
              <a:spcAft>
                <a:spcPts val="0"/>
              </a:spcAft>
              <a:buClr>
                <a:schemeClr val="dk1"/>
              </a:buClr>
              <a:buSzPts val="1400"/>
              <a:buFont typeface="Lato"/>
              <a:buChar char="■"/>
              <a:defRPr/>
            </a:lvl6pPr>
            <a:lvl7pPr marL="4267093" lvl="6" indent="-423323">
              <a:spcBef>
                <a:spcPts val="0"/>
              </a:spcBef>
              <a:spcAft>
                <a:spcPts val="0"/>
              </a:spcAft>
              <a:buClr>
                <a:schemeClr val="dk1"/>
              </a:buClr>
              <a:buSzPts val="1400"/>
              <a:buFont typeface="Lato"/>
              <a:buChar char="●"/>
              <a:defRPr/>
            </a:lvl7pPr>
            <a:lvl8pPr marL="4876678" lvl="7" indent="-423323">
              <a:spcBef>
                <a:spcPts val="0"/>
              </a:spcBef>
              <a:spcAft>
                <a:spcPts val="0"/>
              </a:spcAft>
              <a:buClr>
                <a:schemeClr val="dk1"/>
              </a:buClr>
              <a:buSzPts val="1400"/>
              <a:buFont typeface="Lato"/>
              <a:buChar char="○"/>
              <a:defRPr/>
            </a:lvl8pPr>
            <a:lvl9pPr marL="5486263" lvl="8" indent="-423323">
              <a:spcBef>
                <a:spcPts val="0"/>
              </a:spcBef>
              <a:spcAft>
                <a:spcPts val="0"/>
              </a:spcAft>
              <a:buClr>
                <a:schemeClr val="dk1"/>
              </a:buClr>
              <a:buSzPts val="1400"/>
              <a:buFont typeface="Lato"/>
              <a:buChar char="■"/>
              <a:defRPr/>
            </a:lvl9pPr>
          </a:lstStyle>
          <a:p>
            <a:endParaRPr/>
          </a:p>
        </p:txBody>
      </p:sp>
      <p:cxnSp>
        <p:nvCxnSpPr>
          <p:cNvPr id="26" name="Google Shape;26;p4"/>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7" name="Google Shape;27;p4"/>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8" name="Google Shape;28;p4"/>
          <p:cNvCxnSpPr/>
          <p:nvPr/>
        </p:nvCxnSpPr>
        <p:spPr>
          <a:xfrm>
            <a:off x="9179867" y="-151467"/>
            <a:ext cx="3420800" cy="1741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6285406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8"/>
        <p:cNvGrpSpPr/>
        <p:nvPr/>
      </p:nvGrpSpPr>
      <p:grpSpPr>
        <a:xfrm>
          <a:off x="0" y="0"/>
          <a:ext cx="0" cy="0"/>
          <a:chOff x="0" y="0"/>
          <a:chExt cx="0" cy="0"/>
        </a:xfrm>
      </p:grpSpPr>
      <p:sp>
        <p:nvSpPr>
          <p:cNvPr id="39" name="Google Shape;39;p6"/>
          <p:cNvSpPr txBox="1">
            <a:spLocks noGrp="1"/>
          </p:cNvSpPr>
          <p:nvPr>
            <p:ph type="title"/>
          </p:nvPr>
        </p:nvSpPr>
        <p:spPr>
          <a:xfrm>
            <a:off x="950967" y="593367"/>
            <a:ext cx="10290000" cy="763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cxnSp>
        <p:nvCxnSpPr>
          <p:cNvPr id="40" name="Google Shape;40;p6"/>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1" name="Google Shape;41;p6"/>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195621719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2"/>
        <p:cNvGrpSpPr/>
        <p:nvPr/>
      </p:nvGrpSpPr>
      <p:grpSpPr>
        <a:xfrm>
          <a:off x="0" y="0"/>
          <a:ext cx="0" cy="0"/>
          <a:chOff x="0" y="0"/>
          <a:chExt cx="0" cy="0"/>
        </a:xfrm>
      </p:grpSpPr>
      <p:sp>
        <p:nvSpPr>
          <p:cNvPr id="43" name="Google Shape;43;p7"/>
          <p:cNvSpPr txBox="1">
            <a:spLocks noGrp="1"/>
          </p:cNvSpPr>
          <p:nvPr>
            <p:ph type="subTitle" idx="1"/>
          </p:nvPr>
        </p:nvSpPr>
        <p:spPr>
          <a:xfrm>
            <a:off x="2996667" y="1910733"/>
            <a:ext cx="2450800" cy="476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9pPr>
          </a:lstStyle>
          <a:p>
            <a:endParaRPr/>
          </a:p>
        </p:txBody>
      </p:sp>
      <p:sp>
        <p:nvSpPr>
          <p:cNvPr id="44" name="Google Shape;44;p7"/>
          <p:cNvSpPr txBox="1">
            <a:spLocks noGrp="1"/>
          </p:cNvSpPr>
          <p:nvPr>
            <p:ph type="subTitle" idx="2"/>
          </p:nvPr>
        </p:nvSpPr>
        <p:spPr>
          <a:xfrm>
            <a:off x="2996667" y="2386733"/>
            <a:ext cx="6880400" cy="3672000"/>
          </a:xfrm>
          <a:prstGeom prst="rect">
            <a:avLst/>
          </a:prstGeom>
        </p:spPr>
        <p:txBody>
          <a:bodyPr spcFirstLastPara="1" wrap="square" lIns="91425" tIns="91425" rIns="91425" bIns="91425" anchor="t" anchorCtr="0">
            <a:noAutofit/>
          </a:bodyPr>
          <a:lstStyle>
            <a:lvl1pPr marR="67732" lvl="0" rtl="0">
              <a:lnSpc>
                <a:spcPct val="166000"/>
              </a:lnSpc>
              <a:spcBef>
                <a:spcPts val="0"/>
              </a:spcBef>
              <a:spcAft>
                <a:spcPts val="0"/>
              </a:spcAft>
              <a:buClr>
                <a:schemeClr val="accent1"/>
              </a:buClr>
              <a:buSzPts val="1400"/>
              <a:buChar char="●"/>
              <a:defRPr sz="1867">
                <a:solidFill>
                  <a:srgbClr val="374957"/>
                </a:solidFill>
              </a:defRPr>
            </a:lvl1pPr>
            <a:lvl2pPr lvl="1" algn="ctr" rtl="0">
              <a:spcBef>
                <a:spcPts val="0"/>
              </a:spcBef>
              <a:spcAft>
                <a:spcPts val="0"/>
              </a:spcAft>
              <a:buClr>
                <a:schemeClr val="dk1"/>
              </a:buClr>
              <a:buSzPts val="1400"/>
              <a:buChar char="○"/>
              <a:defRPr/>
            </a:lvl2pPr>
            <a:lvl3pPr lvl="2" algn="ctr" rtl="0">
              <a:spcBef>
                <a:spcPts val="0"/>
              </a:spcBef>
              <a:spcAft>
                <a:spcPts val="0"/>
              </a:spcAft>
              <a:buClr>
                <a:schemeClr val="dk1"/>
              </a:buClr>
              <a:buSzPts val="1400"/>
              <a:buChar char="■"/>
              <a:defRPr/>
            </a:lvl3pPr>
            <a:lvl4pPr lvl="3" algn="ctr" rtl="0">
              <a:spcBef>
                <a:spcPts val="0"/>
              </a:spcBef>
              <a:spcAft>
                <a:spcPts val="0"/>
              </a:spcAft>
              <a:buClr>
                <a:schemeClr val="dk1"/>
              </a:buClr>
              <a:buSzPts val="1400"/>
              <a:buChar char="●"/>
              <a:defRPr/>
            </a:lvl4pPr>
            <a:lvl5pPr lvl="4" algn="ctr" rtl="0">
              <a:spcBef>
                <a:spcPts val="0"/>
              </a:spcBef>
              <a:spcAft>
                <a:spcPts val="0"/>
              </a:spcAft>
              <a:buClr>
                <a:schemeClr val="dk1"/>
              </a:buClr>
              <a:buSzPts val="1400"/>
              <a:buChar char="○"/>
              <a:defRPr/>
            </a:lvl5pPr>
            <a:lvl6pPr lvl="5" algn="ctr" rtl="0">
              <a:spcBef>
                <a:spcPts val="0"/>
              </a:spcBef>
              <a:spcAft>
                <a:spcPts val="0"/>
              </a:spcAft>
              <a:buClr>
                <a:schemeClr val="dk1"/>
              </a:buClr>
              <a:buSzPts val="1400"/>
              <a:buChar char="■"/>
              <a:defRPr/>
            </a:lvl6pPr>
            <a:lvl7pPr lvl="6" algn="ctr" rtl="0">
              <a:spcBef>
                <a:spcPts val="0"/>
              </a:spcBef>
              <a:spcAft>
                <a:spcPts val="0"/>
              </a:spcAft>
              <a:buClr>
                <a:schemeClr val="dk1"/>
              </a:buClr>
              <a:buSzPts val="1400"/>
              <a:buChar char="●"/>
              <a:defRPr/>
            </a:lvl7pPr>
            <a:lvl8pPr lvl="7" algn="ctr" rtl="0">
              <a:spcBef>
                <a:spcPts val="0"/>
              </a:spcBef>
              <a:spcAft>
                <a:spcPts val="0"/>
              </a:spcAft>
              <a:buClr>
                <a:schemeClr val="dk1"/>
              </a:buClr>
              <a:buSzPts val="1400"/>
              <a:buChar char="○"/>
              <a:defRPr/>
            </a:lvl8pPr>
            <a:lvl9pPr lvl="8" algn="ctr" rtl="0">
              <a:spcBef>
                <a:spcPts val="0"/>
              </a:spcBef>
              <a:spcAft>
                <a:spcPts val="0"/>
              </a:spcAft>
              <a:buClr>
                <a:schemeClr val="dk1"/>
              </a:buClr>
              <a:buSzPts val="1400"/>
              <a:buChar char="■"/>
              <a:defRPr/>
            </a:lvl9pPr>
          </a:lstStyle>
          <a:p>
            <a:endParaRPr/>
          </a:p>
        </p:txBody>
      </p:sp>
      <p:sp>
        <p:nvSpPr>
          <p:cNvPr id="45" name="Google Shape;45;p7"/>
          <p:cNvSpPr txBox="1">
            <a:spLocks noGrp="1"/>
          </p:cNvSpPr>
          <p:nvPr>
            <p:ph type="title"/>
          </p:nvPr>
        </p:nvSpPr>
        <p:spPr>
          <a:xfrm>
            <a:off x="950967" y="593367"/>
            <a:ext cx="5729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cxnSp>
        <p:nvCxnSpPr>
          <p:cNvPr id="46" name="Google Shape;46;p7"/>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7" name="Google Shape;47;p7"/>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1359251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72"/>
        <p:cNvGrpSpPr/>
        <p:nvPr/>
      </p:nvGrpSpPr>
      <p:grpSpPr>
        <a:xfrm>
          <a:off x="0" y="0"/>
          <a:ext cx="0" cy="0"/>
          <a:chOff x="0" y="0"/>
          <a:chExt cx="0" cy="0"/>
        </a:xfrm>
      </p:grpSpPr>
    </p:spTree>
    <p:extLst>
      <p:ext uri="{BB962C8B-B14F-4D97-AF65-F5344CB8AC3E}">
        <p14:creationId xmlns:p14="http://schemas.microsoft.com/office/powerpoint/2010/main" val="392445504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48"/>
        <p:cNvGrpSpPr/>
        <p:nvPr/>
      </p:nvGrpSpPr>
      <p:grpSpPr>
        <a:xfrm>
          <a:off x="0" y="0"/>
          <a:ext cx="0" cy="0"/>
          <a:chOff x="0" y="0"/>
          <a:chExt cx="0" cy="0"/>
        </a:xfrm>
      </p:grpSpPr>
      <p:sp>
        <p:nvSpPr>
          <p:cNvPr id="49" name="Google Shape;49;p8"/>
          <p:cNvSpPr txBox="1">
            <a:spLocks noGrp="1"/>
          </p:cNvSpPr>
          <p:nvPr>
            <p:ph type="title"/>
          </p:nvPr>
        </p:nvSpPr>
        <p:spPr>
          <a:xfrm>
            <a:off x="1496667" y="1430667"/>
            <a:ext cx="9198800" cy="3808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800"/>
              <a:buNone/>
              <a:defRPr sz="12800"/>
            </a:lvl1pPr>
            <a:lvl2pPr lvl="1" rtl="0">
              <a:spcBef>
                <a:spcPts val="0"/>
              </a:spcBef>
              <a:spcAft>
                <a:spcPts val="0"/>
              </a:spcAft>
              <a:buSzPts val="4800"/>
              <a:buNone/>
              <a:defRPr sz="6400"/>
            </a:lvl2pPr>
            <a:lvl3pPr lvl="2" rtl="0">
              <a:spcBef>
                <a:spcPts val="0"/>
              </a:spcBef>
              <a:spcAft>
                <a:spcPts val="0"/>
              </a:spcAft>
              <a:buSzPts val="4800"/>
              <a:buNone/>
              <a:defRPr sz="6400"/>
            </a:lvl3pPr>
            <a:lvl4pPr lvl="3" rtl="0">
              <a:spcBef>
                <a:spcPts val="0"/>
              </a:spcBef>
              <a:spcAft>
                <a:spcPts val="0"/>
              </a:spcAft>
              <a:buSzPts val="4800"/>
              <a:buNone/>
              <a:defRPr sz="6400"/>
            </a:lvl4pPr>
            <a:lvl5pPr lvl="4" rtl="0">
              <a:spcBef>
                <a:spcPts val="0"/>
              </a:spcBef>
              <a:spcAft>
                <a:spcPts val="0"/>
              </a:spcAft>
              <a:buSzPts val="4800"/>
              <a:buNone/>
              <a:defRPr sz="6400"/>
            </a:lvl5pPr>
            <a:lvl6pPr lvl="5" rtl="0">
              <a:spcBef>
                <a:spcPts val="0"/>
              </a:spcBef>
              <a:spcAft>
                <a:spcPts val="0"/>
              </a:spcAft>
              <a:buSzPts val="4800"/>
              <a:buNone/>
              <a:defRPr sz="6400"/>
            </a:lvl6pPr>
            <a:lvl7pPr lvl="6" rtl="0">
              <a:spcBef>
                <a:spcPts val="0"/>
              </a:spcBef>
              <a:spcAft>
                <a:spcPts val="0"/>
              </a:spcAft>
              <a:buSzPts val="4800"/>
              <a:buNone/>
              <a:defRPr sz="6400"/>
            </a:lvl7pPr>
            <a:lvl8pPr lvl="7" rtl="0">
              <a:spcBef>
                <a:spcPts val="0"/>
              </a:spcBef>
              <a:spcAft>
                <a:spcPts val="0"/>
              </a:spcAft>
              <a:buSzPts val="4800"/>
              <a:buNone/>
              <a:defRPr sz="6400"/>
            </a:lvl8pPr>
            <a:lvl9pPr lvl="8" rtl="0">
              <a:spcBef>
                <a:spcPts val="0"/>
              </a:spcBef>
              <a:spcAft>
                <a:spcPts val="0"/>
              </a:spcAft>
              <a:buSzPts val="4800"/>
              <a:buNone/>
              <a:defRPr sz="6400"/>
            </a:lvl9pPr>
          </a:lstStyle>
          <a:p>
            <a:endParaRPr/>
          </a:p>
        </p:txBody>
      </p:sp>
      <p:cxnSp>
        <p:nvCxnSpPr>
          <p:cNvPr id="50" name="Google Shape;50;p8"/>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51" name="Google Shape;51;p8"/>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52" name="Google Shape;52;p8"/>
          <p:cNvCxnSpPr/>
          <p:nvPr/>
        </p:nvCxnSpPr>
        <p:spPr>
          <a:xfrm flipH="1">
            <a:off x="9457667" y="5246767"/>
            <a:ext cx="3110400" cy="1796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53" name="Google Shape;53;p8"/>
          <p:cNvCxnSpPr/>
          <p:nvPr/>
        </p:nvCxnSpPr>
        <p:spPr>
          <a:xfrm flipH="1">
            <a:off x="-560600" y="-162133"/>
            <a:ext cx="3110400" cy="1796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2830871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72"/>
        <p:cNvGrpSpPr/>
        <p:nvPr/>
      </p:nvGrpSpPr>
      <p:grpSpPr>
        <a:xfrm>
          <a:off x="0" y="0"/>
          <a:ext cx="0" cy="0"/>
          <a:chOff x="0" y="0"/>
          <a:chExt cx="0" cy="0"/>
        </a:xfrm>
      </p:grpSpPr>
    </p:spTree>
    <p:extLst>
      <p:ext uri="{BB962C8B-B14F-4D97-AF65-F5344CB8AC3E}">
        <p14:creationId xmlns:p14="http://schemas.microsoft.com/office/powerpoint/2010/main" val="412256345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73"/>
        <p:cNvGrpSpPr/>
        <p:nvPr/>
      </p:nvGrpSpPr>
      <p:grpSpPr>
        <a:xfrm>
          <a:off x="0" y="0"/>
          <a:ext cx="0" cy="0"/>
          <a:chOff x="0" y="0"/>
          <a:chExt cx="0" cy="0"/>
        </a:xfrm>
      </p:grpSpPr>
      <p:sp>
        <p:nvSpPr>
          <p:cNvPr id="74" name="Google Shape;74;p13"/>
          <p:cNvSpPr txBox="1">
            <a:spLocks noGrp="1"/>
          </p:cNvSpPr>
          <p:nvPr>
            <p:ph type="title"/>
          </p:nvPr>
        </p:nvSpPr>
        <p:spPr>
          <a:xfrm>
            <a:off x="950967" y="593367"/>
            <a:ext cx="4778400" cy="763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75" name="Google Shape;75;p13"/>
          <p:cNvSpPr txBox="1">
            <a:spLocks noGrp="1"/>
          </p:cNvSpPr>
          <p:nvPr>
            <p:ph type="subTitle" idx="1"/>
          </p:nvPr>
        </p:nvSpPr>
        <p:spPr>
          <a:xfrm>
            <a:off x="6668000" y="2590567"/>
            <a:ext cx="3314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76" name="Google Shape;76;p13"/>
          <p:cNvSpPr txBox="1">
            <a:spLocks noGrp="1"/>
          </p:cNvSpPr>
          <p:nvPr>
            <p:ph type="subTitle" idx="2"/>
          </p:nvPr>
        </p:nvSpPr>
        <p:spPr>
          <a:xfrm>
            <a:off x="6668000" y="3006800"/>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77" name="Google Shape;77;p13"/>
          <p:cNvSpPr txBox="1">
            <a:spLocks noGrp="1"/>
          </p:cNvSpPr>
          <p:nvPr>
            <p:ph type="subTitle" idx="3"/>
          </p:nvPr>
        </p:nvSpPr>
        <p:spPr>
          <a:xfrm>
            <a:off x="2206933" y="2590567"/>
            <a:ext cx="3314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78" name="Google Shape;78;p13"/>
          <p:cNvSpPr txBox="1">
            <a:spLocks noGrp="1"/>
          </p:cNvSpPr>
          <p:nvPr>
            <p:ph type="subTitle" idx="4"/>
          </p:nvPr>
        </p:nvSpPr>
        <p:spPr>
          <a:xfrm>
            <a:off x="2206933" y="3006800"/>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79" name="Google Shape;79;p13"/>
          <p:cNvSpPr txBox="1">
            <a:spLocks noGrp="1"/>
          </p:cNvSpPr>
          <p:nvPr>
            <p:ph type="subTitle" idx="5"/>
          </p:nvPr>
        </p:nvSpPr>
        <p:spPr>
          <a:xfrm>
            <a:off x="6668000" y="4965267"/>
            <a:ext cx="3314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80" name="Google Shape;80;p13"/>
          <p:cNvSpPr txBox="1">
            <a:spLocks noGrp="1"/>
          </p:cNvSpPr>
          <p:nvPr>
            <p:ph type="subTitle" idx="6"/>
          </p:nvPr>
        </p:nvSpPr>
        <p:spPr>
          <a:xfrm>
            <a:off x="6668000" y="5381500"/>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81" name="Google Shape;81;p13"/>
          <p:cNvSpPr txBox="1">
            <a:spLocks noGrp="1"/>
          </p:cNvSpPr>
          <p:nvPr>
            <p:ph type="subTitle" idx="7"/>
          </p:nvPr>
        </p:nvSpPr>
        <p:spPr>
          <a:xfrm>
            <a:off x="2206933" y="4965267"/>
            <a:ext cx="3314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82" name="Google Shape;82;p13"/>
          <p:cNvSpPr txBox="1">
            <a:spLocks noGrp="1"/>
          </p:cNvSpPr>
          <p:nvPr>
            <p:ph type="subTitle" idx="8"/>
          </p:nvPr>
        </p:nvSpPr>
        <p:spPr>
          <a:xfrm>
            <a:off x="2207000" y="5381500"/>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83" name="Google Shape;83;p13"/>
          <p:cNvSpPr txBox="1">
            <a:spLocks noGrp="1"/>
          </p:cNvSpPr>
          <p:nvPr>
            <p:ph type="title" idx="9" hasCustomPrompt="1"/>
          </p:nvPr>
        </p:nvSpPr>
        <p:spPr>
          <a:xfrm>
            <a:off x="3171533" y="1738117"/>
            <a:ext cx="1385600" cy="8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84" name="Google Shape;84;p13"/>
          <p:cNvSpPr txBox="1">
            <a:spLocks noGrp="1"/>
          </p:cNvSpPr>
          <p:nvPr>
            <p:ph type="title" idx="13" hasCustomPrompt="1"/>
          </p:nvPr>
        </p:nvSpPr>
        <p:spPr>
          <a:xfrm>
            <a:off x="7632600" y="1738117"/>
            <a:ext cx="1385600" cy="8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85" name="Google Shape;85;p13"/>
          <p:cNvSpPr txBox="1">
            <a:spLocks noGrp="1"/>
          </p:cNvSpPr>
          <p:nvPr>
            <p:ph type="title" idx="14" hasCustomPrompt="1"/>
          </p:nvPr>
        </p:nvSpPr>
        <p:spPr>
          <a:xfrm>
            <a:off x="3171600" y="4110317"/>
            <a:ext cx="1385600" cy="8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86" name="Google Shape;86;p13"/>
          <p:cNvSpPr txBox="1">
            <a:spLocks noGrp="1"/>
          </p:cNvSpPr>
          <p:nvPr>
            <p:ph type="title" idx="15" hasCustomPrompt="1"/>
          </p:nvPr>
        </p:nvSpPr>
        <p:spPr>
          <a:xfrm>
            <a:off x="7632600" y="4110317"/>
            <a:ext cx="1385600" cy="8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cxnSp>
        <p:nvCxnSpPr>
          <p:cNvPr id="87" name="Google Shape;87;p13"/>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88" name="Google Shape;88;p13"/>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58252659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able of contents 1">
  <p:cSld name="Table of contents 1">
    <p:spTree>
      <p:nvGrpSpPr>
        <p:cNvPr id="1" name="Shape 89"/>
        <p:cNvGrpSpPr/>
        <p:nvPr/>
      </p:nvGrpSpPr>
      <p:grpSpPr>
        <a:xfrm>
          <a:off x="0" y="0"/>
          <a:ext cx="0" cy="0"/>
          <a:chOff x="0" y="0"/>
          <a:chExt cx="0" cy="0"/>
        </a:xfrm>
      </p:grpSpPr>
      <p:sp>
        <p:nvSpPr>
          <p:cNvPr id="90" name="Google Shape;90;p14"/>
          <p:cNvSpPr txBox="1">
            <a:spLocks noGrp="1"/>
          </p:cNvSpPr>
          <p:nvPr>
            <p:ph type="title"/>
          </p:nvPr>
        </p:nvSpPr>
        <p:spPr>
          <a:xfrm>
            <a:off x="960000" y="2236291"/>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91" name="Google Shape;91;p14"/>
          <p:cNvSpPr txBox="1">
            <a:spLocks noGrp="1"/>
          </p:cNvSpPr>
          <p:nvPr>
            <p:ph type="title" idx="2" hasCustomPrompt="1"/>
          </p:nvPr>
        </p:nvSpPr>
        <p:spPr>
          <a:xfrm>
            <a:off x="1976800" y="146043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92" name="Google Shape;92;p14"/>
          <p:cNvSpPr txBox="1">
            <a:spLocks noGrp="1"/>
          </p:cNvSpPr>
          <p:nvPr>
            <p:ph type="subTitle" idx="1"/>
          </p:nvPr>
        </p:nvSpPr>
        <p:spPr>
          <a:xfrm>
            <a:off x="960000" y="2774932"/>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3" name="Google Shape;93;p14"/>
          <p:cNvSpPr txBox="1">
            <a:spLocks noGrp="1"/>
          </p:cNvSpPr>
          <p:nvPr>
            <p:ph type="title" idx="3"/>
          </p:nvPr>
        </p:nvSpPr>
        <p:spPr>
          <a:xfrm>
            <a:off x="4538400" y="2236291"/>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94" name="Google Shape;94;p14"/>
          <p:cNvSpPr txBox="1">
            <a:spLocks noGrp="1"/>
          </p:cNvSpPr>
          <p:nvPr>
            <p:ph type="title" idx="4" hasCustomPrompt="1"/>
          </p:nvPr>
        </p:nvSpPr>
        <p:spPr>
          <a:xfrm>
            <a:off x="5555200" y="146043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95" name="Google Shape;95;p14"/>
          <p:cNvSpPr txBox="1">
            <a:spLocks noGrp="1"/>
          </p:cNvSpPr>
          <p:nvPr>
            <p:ph type="subTitle" idx="5"/>
          </p:nvPr>
        </p:nvSpPr>
        <p:spPr>
          <a:xfrm>
            <a:off x="4538400" y="2774944"/>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6" name="Google Shape;96;p14"/>
          <p:cNvSpPr txBox="1">
            <a:spLocks noGrp="1"/>
          </p:cNvSpPr>
          <p:nvPr>
            <p:ph type="title" idx="6"/>
          </p:nvPr>
        </p:nvSpPr>
        <p:spPr>
          <a:xfrm>
            <a:off x="8116800" y="2236291"/>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97" name="Google Shape;97;p14"/>
          <p:cNvSpPr txBox="1">
            <a:spLocks noGrp="1"/>
          </p:cNvSpPr>
          <p:nvPr>
            <p:ph type="title" idx="7" hasCustomPrompt="1"/>
          </p:nvPr>
        </p:nvSpPr>
        <p:spPr>
          <a:xfrm>
            <a:off x="9133600" y="146043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98" name="Google Shape;98;p14"/>
          <p:cNvSpPr txBox="1">
            <a:spLocks noGrp="1"/>
          </p:cNvSpPr>
          <p:nvPr>
            <p:ph type="subTitle" idx="8"/>
          </p:nvPr>
        </p:nvSpPr>
        <p:spPr>
          <a:xfrm>
            <a:off x="8116800" y="2774944"/>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9" name="Google Shape;99;p14"/>
          <p:cNvSpPr txBox="1">
            <a:spLocks noGrp="1"/>
          </p:cNvSpPr>
          <p:nvPr>
            <p:ph type="title" idx="9"/>
          </p:nvPr>
        </p:nvSpPr>
        <p:spPr>
          <a:xfrm>
            <a:off x="960000" y="4418105"/>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100" name="Google Shape;100;p14"/>
          <p:cNvSpPr txBox="1">
            <a:spLocks noGrp="1"/>
          </p:cNvSpPr>
          <p:nvPr>
            <p:ph type="title" idx="13" hasCustomPrompt="1"/>
          </p:nvPr>
        </p:nvSpPr>
        <p:spPr>
          <a:xfrm>
            <a:off x="1976800" y="361878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101" name="Google Shape;101;p14"/>
          <p:cNvSpPr txBox="1">
            <a:spLocks noGrp="1"/>
          </p:cNvSpPr>
          <p:nvPr>
            <p:ph type="subTitle" idx="14"/>
          </p:nvPr>
        </p:nvSpPr>
        <p:spPr>
          <a:xfrm>
            <a:off x="960000" y="4941151"/>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02" name="Google Shape;102;p14"/>
          <p:cNvSpPr txBox="1">
            <a:spLocks noGrp="1"/>
          </p:cNvSpPr>
          <p:nvPr>
            <p:ph type="title" idx="15"/>
          </p:nvPr>
        </p:nvSpPr>
        <p:spPr>
          <a:xfrm>
            <a:off x="4538400" y="4418105"/>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103" name="Google Shape;103;p14"/>
          <p:cNvSpPr txBox="1">
            <a:spLocks noGrp="1"/>
          </p:cNvSpPr>
          <p:nvPr>
            <p:ph type="title" idx="16" hasCustomPrompt="1"/>
          </p:nvPr>
        </p:nvSpPr>
        <p:spPr>
          <a:xfrm>
            <a:off x="5555200" y="361878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104" name="Google Shape;104;p14"/>
          <p:cNvSpPr txBox="1">
            <a:spLocks noGrp="1"/>
          </p:cNvSpPr>
          <p:nvPr>
            <p:ph type="subTitle" idx="17"/>
          </p:nvPr>
        </p:nvSpPr>
        <p:spPr>
          <a:xfrm>
            <a:off x="4538400" y="4941151"/>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05" name="Google Shape;105;p14"/>
          <p:cNvSpPr txBox="1">
            <a:spLocks noGrp="1"/>
          </p:cNvSpPr>
          <p:nvPr>
            <p:ph type="title" idx="18"/>
          </p:nvPr>
        </p:nvSpPr>
        <p:spPr>
          <a:xfrm>
            <a:off x="8116800" y="4418105"/>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106" name="Google Shape;106;p14"/>
          <p:cNvSpPr txBox="1">
            <a:spLocks noGrp="1"/>
          </p:cNvSpPr>
          <p:nvPr>
            <p:ph type="title" idx="19" hasCustomPrompt="1"/>
          </p:nvPr>
        </p:nvSpPr>
        <p:spPr>
          <a:xfrm>
            <a:off x="9133600" y="361878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107" name="Google Shape;107;p14"/>
          <p:cNvSpPr txBox="1">
            <a:spLocks noGrp="1"/>
          </p:cNvSpPr>
          <p:nvPr>
            <p:ph type="subTitle" idx="20"/>
          </p:nvPr>
        </p:nvSpPr>
        <p:spPr>
          <a:xfrm>
            <a:off x="8116800" y="4941151"/>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08" name="Google Shape;108;p14"/>
          <p:cNvSpPr txBox="1">
            <a:spLocks noGrp="1"/>
          </p:cNvSpPr>
          <p:nvPr>
            <p:ph type="title" idx="21"/>
          </p:nvPr>
        </p:nvSpPr>
        <p:spPr>
          <a:xfrm>
            <a:off x="3109867" y="593367"/>
            <a:ext cx="59724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cxnSp>
        <p:nvCxnSpPr>
          <p:cNvPr id="109" name="Google Shape;109;p14"/>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10" name="Google Shape;110;p14"/>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11" name="Google Shape;111;p14"/>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12" name="Google Shape;112;p14"/>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185021927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only">
  <p:cSld name="1_Title only">
    <p:spTree>
      <p:nvGrpSpPr>
        <p:cNvPr id="1" name="Shape 154"/>
        <p:cNvGrpSpPr/>
        <p:nvPr/>
      </p:nvGrpSpPr>
      <p:grpSpPr>
        <a:xfrm>
          <a:off x="0" y="0"/>
          <a:ext cx="0" cy="0"/>
          <a:chOff x="0" y="0"/>
          <a:chExt cx="0" cy="0"/>
        </a:xfrm>
      </p:grpSpPr>
      <p:sp>
        <p:nvSpPr>
          <p:cNvPr id="155" name="Google Shape;155;p21"/>
          <p:cNvSpPr txBox="1">
            <a:spLocks noGrp="1"/>
          </p:cNvSpPr>
          <p:nvPr>
            <p:ph type="title"/>
          </p:nvPr>
        </p:nvSpPr>
        <p:spPr>
          <a:xfrm>
            <a:off x="950967" y="593367"/>
            <a:ext cx="10290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cxnSp>
        <p:nvCxnSpPr>
          <p:cNvPr id="156" name="Google Shape;156;p21"/>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57" name="Google Shape;157;p21"/>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58" name="Google Shape;158;p21"/>
          <p:cNvCxnSpPr/>
          <p:nvPr/>
        </p:nvCxnSpPr>
        <p:spPr>
          <a:xfrm>
            <a:off x="9609800" y="-204233"/>
            <a:ext cx="2827200" cy="16984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9325605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192"/>
        <p:cNvGrpSpPr/>
        <p:nvPr/>
      </p:nvGrpSpPr>
      <p:grpSpPr>
        <a:xfrm>
          <a:off x="0" y="0"/>
          <a:ext cx="0" cy="0"/>
          <a:chOff x="0" y="0"/>
          <a:chExt cx="0" cy="0"/>
        </a:xfrm>
      </p:grpSpPr>
      <p:sp>
        <p:nvSpPr>
          <p:cNvPr id="193" name="Google Shape;193;p26"/>
          <p:cNvSpPr txBox="1">
            <a:spLocks noGrp="1"/>
          </p:cNvSpPr>
          <p:nvPr>
            <p:ph type="title"/>
          </p:nvPr>
        </p:nvSpPr>
        <p:spPr>
          <a:xfrm>
            <a:off x="6608133" y="3289833"/>
            <a:ext cx="3300400" cy="8652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3600"/>
              <a:buNone/>
              <a:defRPr sz="4667"/>
            </a:lvl1pPr>
            <a:lvl2pPr lvl="1" rtl="0">
              <a:spcBef>
                <a:spcPts val="0"/>
              </a:spcBef>
              <a:spcAft>
                <a:spcPts val="0"/>
              </a:spcAft>
              <a:buSzPts val="3600"/>
              <a:buNone/>
              <a:defRPr sz="4800"/>
            </a:lvl2pPr>
            <a:lvl3pPr lvl="2" rtl="0">
              <a:spcBef>
                <a:spcPts val="0"/>
              </a:spcBef>
              <a:spcAft>
                <a:spcPts val="0"/>
              </a:spcAft>
              <a:buSzPts val="3600"/>
              <a:buNone/>
              <a:defRPr sz="4800"/>
            </a:lvl3pPr>
            <a:lvl4pPr lvl="3" rtl="0">
              <a:spcBef>
                <a:spcPts val="0"/>
              </a:spcBef>
              <a:spcAft>
                <a:spcPts val="0"/>
              </a:spcAft>
              <a:buSzPts val="3600"/>
              <a:buNone/>
              <a:defRPr sz="4800"/>
            </a:lvl4pPr>
            <a:lvl5pPr lvl="4" rtl="0">
              <a:spcBef>
                <a:spcPts val="0"/>
              </a:spcBef>
              <a:spcAft>
                <a:spcPts val="0"/>
              </a:spcAft>
              <a:buSzPts val="3600"/>
              <a:buNone/>
              <a:defRPr sz="4800"/>
            </a:lvl5pPr>
            <a:lvl6pPr lvl="5" rtl="0">
              <a:spcBef>
                <a:spcPts val="0"/>
              </a:spcBef>
              <a:spcAft>
                <a:spcPts val="0"/>
              </a:spcAft>
              <a:buSzPts val="3600"/>
              <a:buNone/>
              <a:defRPr sz="4800"/>
            </a:lvl6pPr>
            <a:lvl7pPr lvl="6" rtl="0">
              <a:spcBef>
                <a:spcPts val="0"/>
              </a:spcBef>
              <a:spcAft>
                <a:spcPts val="0"/>
              </a:spcAft>
              <a:buSzPts val="3600"/>
              <a:buNone/>
              <a:defRPr sz="4800"/>
            </a:lvl7pPr>
            <a:lvl8pPr lvl="7" rtl="0">
              <a:spcBef>
                <a:spcPts val="0"/>
              </a:spcBef>
              <a:spcAft>
                <a:spcPts val="0"/>
              </a:spcAft>
              <a:buSzPts val="3600"/>
              <a:buNone/>
              <a:defRPr sz="4800"/>
            </a:lvl8pPr>
            <a:lvl9pPr lvl="8" rtl="0">
              <a:spcBef>
                <a:spcPts val="0"/>
              </a:spcBef>
              <a:spcAft>
                <a:spcPts val="0"/>
              </a:spcAft>
              <a:buSzPts val="3600"/>
              <a:buNone/>
              <a:defRPr sz="4800"/>
            </a:lvl9pPr>
          </a:lstStyle>
          <a:p>
            <a:endParaRPr/>
          </a:p>
        </p:txBody>
      </p:sp>
      <p:sp>
        <p:nvSpPr>
          <p:cNvPr id="194" name="Google Shape;194;p26"/>
          <p:cNvSpPr txBox="1">
            <a:spLocks noGrp="1"/>
          </p:cNvSpPr>
          <p:nvPr>
            <p:ph type="title" idx="2" hasCustomPrompt="1"/>
          </p:nvPr>
        </p:nvSpPr>
        <p:spPr>
          <a:xfrm>
            <a:off x="6608133" y="1869767"/>
            <a:ext cx="2201200" cy="13044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9333">
                <a:solidFill>
                  <a:schemeClr val="accent1"/>
                </a:solidFill>
              </a:defRPr>
            </a:lvl1pPr>
            <a:lvl2pPr lvl="1" rtl="0">
              <a:spcBef>
                <a:spcPts val="0"/>
              </a:spcBef>
              <a:spcAft>
                <a:spcPts val="0"/>
              </a:spcAft>
              <a:buSzPts val="6000"/>
              <a:buNone/>
              <a:defRPr sz="8000" b="1"/>
            </a:lvl2pPr>
            <a:lvl3pPr lvl="2" rtl="0">
              <a:spcBef>
                <a:spcPts val="0"/>
              </a:spcBef>
              <a:spcAft>
                <a:spcPts val="0"/>
              </a:spcAft>
              <a:buSzPts val="6000"/>
              <a:buNone/>
              <a:defRPr sz="8000" b="1"/>
            </a:lvl3pPr>
            <a:lvl4pPr lvl="3" rtl="0">
              <a:spcBef>
                <a:spcPts val="0"/>
              </a:spcBef>
              <a:spcAft>
                <a:spcPts val="0"/>
              </a:spcAft>
              <a:buSzPts val="6000"/>
              <a:buNone/>
              <a:defRPr sz="8000" b="1"/>
            </a:lvl4pPr>
            <a:lvl5pPr lvl="4" rtl="0">
              <a:spcBef>
                <a:spcPts val="0"/>
              </a:spcBef>
              <a:spcAft>
                <a:spcPts val="0"/>
              </a:spcAft>
              <a:buSzPts val="6000"/>
              <a:buNone/>
              <a:defRPr sz="8000" b="1"/>
            </a:lvl5pPr>
            <a:lvl6pPr lvl="5" rtl="0">
              <a:spcBef>
                <a:spcPts val="0"/>
              </a:spcBef>
              <a:spcAft>
                <a:spcPts val="0"/>
              </a:spcAft>
              <a:buSzPts val="6000"/>
              <a:buNone/>
              <a:defRPr sz="8000" b="1"/>
            </a:lvl6pPr>
            <a:lvl7pPr lvl="6" rtl="0">
              <a:spcBef>
                <a:spcPts val="0"/>
              </a:spcBef>
              <a:spcAft>
                <a:spcPts val="0"/>
              </a:spcAft>
              <a:buSzPts val="6000"/>
              <a:buNone/>
              <a:defRPr sz="8000" b="1"/>
            </a:lvl7pPr>
            <a:lvl8pPr lvl="7" rtl="0">
              <a:spcBef>
                <a:spcPts val="0"/>
              </a:spcBef>
              <a:spcAft>
                <a:spcPts val="0"/>
              </a:spcAft>
              <a:buSzPts val="6000"/>
              <a:buNone/>
              <a:defRPr sz="8000" b="1"/>
            </a:lvl8pPr>
            <a:lvl9pPr lvl="8" rtl="0">
              <a:spcBef>
                <a:spcPts val="0"/>
              </a:spcBef>
              <a:spcAft>
                <a:spcPts val="0"/>
              </a:spcAft>
              <a:buSzPts val="6000"/>
              <a:buNone/>
              <a:defRPr sz="8000" b="1"/>
            </a:lvl9pPr>
          </a:lstStyle>
          <a:p>
            <a:r>
              <a:t>xx%</a:t>
            </a:r>
          </a:p>
        </p:txBody>
      </p:sp>
      <p:sp>
        <p:nvSpPr>
          <p:cNvPr id="195" name="Google Shape;195;p26"/>
          <p:cNvSpPr txBox="1">
            <a:spLocks noGrp="1"/>
          </p:cNvSpPr>
          <p:nvPr>
            <p:ph type="subTitle" idx="1"/>
          </p:nvPr>
        </p:nvSpPr>
        <p:spPr>
          <a:xfrm>
            <a:off x="6608133" y="4155033"/>
            <a:ext cx="3300400" cy="833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867"/>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cxnSp>
        <p:nvCxnSpPr>
          <p:cNvPr id="196" name="Google Shape;196;p26"/>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97" name="Google Shape;197;p26"/>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98" name="Google Shape;198;p26"/>
          <p:cNvCxnSpPr/>
          <p:nvPr/>
        </p:nvCxnSpPr>
        <p:spPr>
          <a:xfrm>
            <a:off x="-279467" y="3203267"/>
            <a:ext cx="4192400" cy="3719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29139973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Section header 3">
  <p:cSld name="Section header 3">
    <p:spTree>
      <p:nvGrpSpPr>
        <p:cNvPr id="1" name="Shape 199"/>
        <p:cNvGrpSpPr/>
        <p:nvPr/>
      </p:nvGrpSpPr>
      <p:grpSpPr>
        <a:xfrm>
          <a:off x="0" y="0"/>
          <a:ext cx="0" cy="0"/>
          <a:chOff x="0" y="0"/>
          <a:chExt cx="0" cy="0"/>
        </a:xfrm>
      </p:grpSpPr>
      <p:sp>
        <p:nvSpPr>
          <p:cNvPr id="200" name="Google Shape;200;p27"/>
          <p:cNvSpPr txBox="1">
            <a:spLocks noGrp="1"/>
          </p:cNvSpPr>
          <p:nvPr>
            <p:ph type="title"/>
          </p:nvPr>
        </p:nvSpPr>
        <p:spPr>
          <a:xfrm>
            <a:off x="5831800" y="1259000"/>
            <a:ext cx="3300400" cy="8652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3600"/>
              <a:buNone/>
              <a:defRPr sz="4667"/>
            </a:lvl1pPr>
            <a:lvl2pPr lvl="1" rtl="0">
              <a:spcBef>
                <a:spcPts val="0"/>
              </a:spcBef>
              <a:spcAft>
                <a:spcPts val="0"/>
              </a:spcAft>
              <a:buSzPts val="3600"/>
              <a:buNone/>
              <a:defRPr sz="4800"/>
            </a:lvl2pPr>
            <a:lvl3pPr lvl="2" rtl="0">
              <a:spcBef>
                <a:spcPts val="0"/>
              </a:spcBef>
              <a:spcAft>
                <a:spcPts val="0"/>
              </a:spcAft>
              <a:buSzPts val="3600"/>
              <a:buNone/>
              <a:defRPr sz="4800"/>
            </a:lvl3pPr>
            <a:lvl4pPr lvl="3" rtl="0">
              <a:spcBef>
                <a:spcPts val="0"/>
              </a:spcBef>
              <a:spcAft>
                <a:spcPts val="0"/>
              </a:spcAft>
              <a:buSzPts val="3600"/>
              <a:buNone/>
              <a:defRPr sz="4800"/>
            </a:lvl4pPr>
            <a:lvl5pPr lvl="4" rtl="0">
              <a:spcBef>
                <a:spcPts val="0"/>
              </a:spcBef>
              <a:spcAft>
                <a:spcPts val="0"/>
              </a:spcAft>
              <a:buSzPts val="3600"/>
              <a:buNone/>
              <a:defRPr sz="4800"/>
            </a:lvl5pPr>
            <a:lvl6pPr lvl="5" rtl="0">
              <a:spcBef>
                <a:spcPts val="0"/>
              </a:spcBef>
              <a:spcAft>
                <a:spcPts val="0"/>
              </a:spcAft>
              <a:buSzPts val="3600"/>
              <a:buNone/>
              <a:defRPr sz="4800"/>
            </a:lvl6pPr>
            <a:lvl7pPr lvl="6" rtl="0">
              <a:spcBef>
                <a:spcPts val="0"/>
              </a:spcBef>
              <a:spcAft>
                <a:spcPts val="0"/>
              </a:spcAft>
              <a:buSzPts val="3600"/>
              <a:buNone/>
              <a:defRPr sz="4800"/>
            </a:lvl7pPr>
            <a:lvl8pPr lvl="7" rtl="0">
              <a:spcBef>
                <a:spcPts val="0"/>
              </a:spcBef>
              <a:spcAft>
                <a:spcPts val="0"/>
              </a:spcAft>
              <a:buSzPts val="3600"/>
              <a:buNone/>
              <a:defRPr sz="4800"/>
            </a:lvl8pPr>
            <a:lvl9pPr lvl="8" rtl="0">
              <a:spcBef>
                <a:spcPts val="0"/>
              </a:spcBef>
              <a:spcAft>
                <a:spcPts val="0"/>
              </a:spcAft>
              <a:buSzPts val="3600"/>
              <a:buNone/>
              <a:defRPr sz="4800"/>
            </a:lvl9pPr>
          </a:lstStyle>
          <a:p>
            <a:endParaRPr/>
          </a:p>
        </p:txBody>
      </p:sp>
      <p:sp>
        <p:nvSpPr>
          <p:cNvPr id="201" name="Google Shape;201;p27"/>
          <p:cNvSpPr txBox="1">
            <a:spLocks noGrp="1"/>
          </p:cNvSpPr>
          <p:nvPr>
            <p:ph type="title" idx="2" hasCustomPrompt="1"/>
          </p:nvPr>
        </p:nvSpPr>
        <p:spPr>
          <a:xfrm>
            <a:off x="3059800" y="1462200"/>
            <a:ext cx="2201200" cy="1304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6000"/>
              <a:buNone/>
              <a:defRPr sz="9333">
                <a:solidFill>
                  <a:schemeClr val="accent1"/>
                </a:solidFill>
              </a:defRPr>
            </a:lvl1pPr>
            <a:lvl2pPr lvl="1" rtl="0">
              <a:spcBef>
                <a:spcPts val="0"/>
              </a:spcBef>
              <a:spcAft>
                <a:spcPts val="0"/>
              </a:spcAft>
              <a:buSzPts val="6000"/>
              <a:buNone/>
              <a:defRPr sz="8000" b="1"/>
            </a:lvl2pPr>
            <a:lvl3pPr lvl="2" rtl="0">
              <a:spcBef>
                <a:spcPts val="0"/>
              </a:spcBef>
              <a:spcAft>
                <a:spcPts val="0"/>
              </a:spcAft>
              <a:buSzPts val="6000"/>
              <a:buNone/>
              <a:defRPr sz="8000" b="1"/>
            </a:lvl3pPr>
            <a:lvl4pPr lvl="3" rtl="0">
              <a:spcBef>
                <a:spcPts val="0"/>
              </a:spcBef>
              <a:spcAft>
                <a:spcPts val="0"/>
              </a:spcAft>
              <a:buSzPts val="6000"/>
              <a:buNone/>
              <a:defRPr sz="8000" b="1"/>
            </a:lvl4pPr>
            <a:lvl5pPr lvl="4" rtl="0">
              <a:spcBef>
                <a:spcPts val="0"/>
              </a:spcBef>
              <a:spcAft>
                <a:spcPts val="0"/>
              </a:spcAft>
              <a:buSzPts val="6000"/>
              <a:buNone/>
              <a:defRPr sz="8000" b="1"/>
            </a:lvl5pPr>
            <a:lvl6pPr lvl="5" rtl="0">
              <a:spcBef>
                <a:spcPts val="0"/>
              </a:spcBef>
              <a:spcAft>
                <a:spcPts val="0"/>
              </a:spcAft>
              <a:buSzPts val="6000"/>
              <a:buNone/>
              <a:defRPr sz="8000" b="1"/>
            </a:lvl6pPr>
            <a:lvl7pPr lvl="6" rtl="0">
              <a:spcBef>
                <a:spcPts val="0"/>
              </a:spcBef>
              <a:spcAft>
                <a:spcPts val="0"/>
              </a:spcAft>
              <a:buSzPts val="6000"/>
              <a:buNone/>
              <a:defRPr sz="8000" b="1"/>
            </a:lvl7pPr>
            <a:lvl8pPr lvl="7" rtl="0">
              <a:spcBef>
                <a:spcPts val="0"/>
              </a:spcBef>
              <a:spcAft>
                <a:spcPts val="0"/>
              </a:spcAft>
              <a:buSzPts val="6000"/>
              <a:buNone/>
              <a:defRPr sz="8000" b="1"/>
            </a:lvl8pPr>
            <a:lvl9pPr lvl="8" rtl="0">
              <a:spcBef>
                <a:spcPts val="0"/>
              </a:spcBef>
              <a:spcAft>
                <a:spcPts val="0"/>
              </a:spcAft>
              <a:buSzPts val="6000"/>
              <a:buNone/>
              <a:defRPr sz="8000" b="1"/>
            </a:lvl9pPr>
          </a:lstStyle>
          <a:p>
            <a:r>
              <a:t>xx%</a:t>
            </a:r>
          </a:p>
        </p:txBody>
      </p:sp>
      <p:sp>
        <p:nvSpPr>
          <p:cNvPr id="202" name="Google Shape;202;p27"/>
          <p:cNvSpPr txBox="1">
            <a:spLocks noGrp="1"/>
          </p:cNvSpPr>
          <p:nvPr>
            <p:ph type="subTitle" idx="1"/>
          </p:nvPr>
        </p:nvSpPr>
        <p:spPr>
          <a:xfrm>
            <a:off x="5831800" y="2124200"/>
            <a:ext cx="3300400" cy="833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867">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cxnSp>
        <p:nvCxnSpPr>
          <p:cNvPr id="203" name="Google Shape;203;p27"/>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04" name="Google Shape;204;p27"/>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05" name="Google Shape;205;p27"/>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06" name="Google Shape;206;p27"/>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07" name="Google Shape;207;p27"/>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08" name="Google Shape;208;p27"/>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08799381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and text 3">
  <p:cSld name="Title and text 3">
    <p:spTree>
      <p:nvGrpSpPr>
        <p:cNvPr id="1" name="Shape 209"/>
        <p:cNvGrpSpPr/>
        <p:nvPr/>
      </p:nvGrpSpPr>
      <p:grpSpPr>
        <a:xfrm>
          <a:off x="0" y="0"/>
          <a:ext cx="0" cy="0"/>
          <a:chOff x="0" y="0"/>
          <a:chExt cx="0" cy="0"/>
        </a:xfrm>
      </p:grpSpPr>
      <p:sp>
        <p:nvSpPr>
          <p:cNvPr id="210" name="Google Shape;210;p28"/>
          <p:cNvSpPr txBox="1">
            <a:spLocks noGrp="1"/>
          </p:cNvSpPr>
          <p:nvPr>
            <p:ph type="title"/>
          </p:nvPr>
        </p:nvSpPr>
        <p:spPr>
          <a:xfrm>
            <a:off x="1391633" y="1230089"/>
            <a:ext cx="4164000" cy="30100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sz="4667"/>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11" name="Google Shape;211;p28"/>
          <p:cNvSpPr txBox="1">
            <a:spLocks noGrp="1"/>
          </p:cNvSpPr>
          <p:nvPr>
            <p:ph type="subTitle" idx="1"/>
          </p:nvPr>
        </p:nvSpPr>
        <p:spPr>
          <a:xfrm>
            <a:off x="1391633" y="4481251"/>
            <a:ext cx="4018000" cy="1040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sz="1867"/>
            </a:lvl1pPr>
            <a:lvl2pPr lvl="1" algn="ctr" rtl="0">
              <a:spcBef>
                <a:spcPts val="0"/>
              </a:spcBef>
              <a:spcAft>
                <a:spcPts val="0"/>
              </a:spcAft>
              <a:buSzPts val="1400"/>
              <a:buChar char="○"/>
              <a:defRPr/>
            </a:lvl2pPr>
            <a:lvl3pPr lvl="2" algn="ctr" rtl="0">
              <a:spcBef>
                <a:spcPts val="0"/>
              </a:spcBef>
              <a:spcAft>
                <a:spcPts val="0"/>
              </a:spcAft>
              <a:buSzPts val="1400"/>
              <a:buChar char="■"/>
              <a:defRPr/>
            </a:lvl3pPr>
            <a:lvl4pPr lvl="3" algn="ctr" rtl="0">
              <a:spcBef>
                <a:spcPts val="0"/>
              </a:spcBef>
              <a:spcAft>
                <a:spcPts val="0"/>
              </a:spcAft>
              <a:buSzPts val="1400"/>
              <a:buChar char="●"/>
              <a:defRPr/>
            </a:lvl4pPr>
            <a:lvl5pPr lvl="4" algn="ctr" rtl="0">
              <a:spcBef>
                <a:spcPts val="0"/>
              </a:spcBef>
              <a:spcAft>
                <a:spcPts val="0"/>
              </a:spcAft>
              <a:buSzPts val="1400"/>
              <a:buChar char="○"/>
              <a:defRPr/>
            </a:lvl5pPr>
            <a:lvl6pPr lvl="5" algn="ctr" rtl="0">
              <a:spcBef>
                <a:spcPts val="0"/>
              </a:spcBef>
              <a:spcAft>
                <a:spcPts val="0"/>
              </a:spcAft>
              <a:buSzPts val="1400"/>
              <a:buChar char="■"/>
              <a:defRPr/>
            </a:lvl6pPr>
            <a:lvl7pPr lvl="6" algn="ctr" rtl="0">
              <a:spcBef>
                <a:spcPts val="0"/>
              </a:spcBef>
              <a:spcAft>
                <a:spcPts val="0"/>
              </a:spcAft>
              <a:buSzPts val="1400"/>
              <a:buChar char="●"/>
              <a:defRPr/>
            </a:lvl7pPr>
            <a:lvl8pPr lvl="7" algn="ctr" rtl="0">
              <a:spcBef>
                <a:spcPts val="0"/>
              </a:spcBef>
              <a:spcAft>
                <a:spcPts val="0"/>
              </a:spcAft>
              <a:buSzPts val="1400"/>
              <a:buChar char="○"/>
              <a:defRPr/>
            </a:lvl8pPr>
            <a:lvl9pPr lvl="8" algn="ctr" rtl="0">
              <a:spcBef>
                <a:spcPts val="0"/>
              </a:spcBef>
              <a:spcAft>
                <a:spcPts val="0"/>
              </a:spcAft>
              <a:buSzPts val="1400"/>
              <a:buChar char="■"/>
              <a:defRPr/>
            </a:lvl9pPr>
          </a:lstStyle>
          <a:p>
            <a:endParaRPr/>
          </a:p>
        </p:txBody>
      </p:sp>
      <p:cxnSp>
        <p:nvCxnSpPr>
          <p:cNvPr id="212" name="Google Shape;212;p28"/>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13" name="Google Shape;213;p28"/>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14" name="Google Shape;214;p28"/>
          <p:cNvCxnSpPr/>
          <p:nvPr/>
        </p:nvCxnSpPr>
        <p:spPr>
          <a:xfrm>
            <a:off x="7096867" y="-107500"/>
            <a:ext cx="5340000" cy="26764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138071124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and text 4">
  <p:cSld name="Title and text 4">
    <p:spTree>
      <p:nvGrpSpPr>
        <p:cNvPr id="1" name="Shape 215"/>
        <p:cNvGrpSpPr/>
        <p:nvPr/>
      </p:nvGrpSpPr>
      <p:grpSpPr>
        <a:xfrm>
          <a:off x="0" y="0"/>
          <a:ext cx="0" cy="0"/>
          <a:chOff x="0" y="0"/>
          <a:chExt cx="0" cy="0"/>
        </a:xfrm>
      </p:grpSpPr>
      <p:sp>
        <p:nvSpPr>
          <p:cNvPr id="216" name="Google Shape;216;p29"/>
          <p:cNvSpPr txBox="1">
            <a:spLocks noGrp="1"/>
          </p:cNvSpPr>
          <p:nvPr>
            <p:ph type="title"/>
          </p:nvPr>
        </p:nvSpPr>
        <p:spPr>
          <a:xfrm>
            <a:off x="7081233" y="1283420"/>
            <a:ext cx="4164000" cy="30100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sz="4667"/>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17" name="Google Shape;217;p29"/>
          <p:cNvSpPr txBox="1">
            <a:spLocks noGrp="1"/>
          </p:cNvSpPr>
          <p:nvPr>
            <p:ph type="subTitle" idx="1"/>
          </p:nvPr>
        </p:nvSpPr>
        <p:spPr>
          <a:xfrm>
            <a:off x="7081233" y="4534580"/>
            <a:ext cx="4018000" cy="1040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sz="1867">
                <a:solidFill>
                  <a:schemeClr val="dk1"/>
                </a:solidFill>
              </a:defRPr>
            </a:lvl1pPr>
            <a:lvl2pPr lvl="1" algn="ctr" rtl="0">
              <a:spcBef>
                <a:spcPts val="0"/>
              </a:spcBef>
              <a:spcAft>
                <a:spcPts val="0"/>
              </a:spcAft>
              <a:buSzPts val="1400"/>
              <a:buChar char="○"/>
              <a:defRPr/>
            </a:lvl2pPr>
            <a:lvl3pPr lvl="2" algn="ctr" rtl="0">
              <a:spcBef>
                <a:spcPts val="0"/>
              </a:spcBef>
              <a:spcAft>
                <a:spcPts val="0"/>
              </a:spcAft>
              <a:buSzPts val="1400"/>
              <a:buChar char="■"/>
              <a:defRPr/>
            </a:lvl3pPr>
            <a:lvl4pPr lvl="3" algn="ctr" rtl="0">
              <a:spcBef>
                <a:spcPts val="0"/>
              </a:spcBef>
              <a:spcAft>
                <a:spcPts val="0"/>
              </a:spcAft>
              <a:buSzPts val="1400"/>
              <a:buChar char="●"/>
              <a:defRPr/>
            </a:lvl4pPr>
            <a:lvl5pPr lvl="4" algn="ctr" rtl="0">
              <a:spcBef>
                <a:spcPts val="0"/>
              </a:spcBef>
              <a:spcAft>
                <a:spcPts val="0"/>
              </a:spcAft>
              <a:buSzPts val="1400"/>
              <a:buChar char="○"/>
              <a:defRPr/>
            </a:lvl5pPr>
            <a:lvl6pPr lvl="5" algn="ctr" rtl="0">
              <a:spcBef>
                <a:spcPts val="0"/>
              </a:spcBef>
              <a:spcAft>
                <a:spcPts val="0"/>
              </a:spcAft>
              <a:buSzPts val="1400"/>
              <a:buChar char="■"/>
              <a:defRPr/>
            </a:lvl6pPr>
            <a:lvl7pPr lvl="6" algn="ctr" rtl="0">
              <a:spcBef>
                <a:spcPts val="0"/>
              </a:spcBef>
              <a:spcAft>
                <a:spcPts val="0"/>
              </a:spcAft>
              <a:buSzPts val="1400"/>
              <a:buChar char="●"/>
              <a:defRPr/>
            </a:lvl7pPr>
            <a:lvl8pPr lvl="7" algn="ctr" rtl="0">
              <a:spcBef>
                <a:spcPts val="0"/>
              </a:spcBef>
              <a:spcAft>
                <a:spcPts val="0"/>
              </a:spcAft>
              <a:buSzPts val="1400"/>
              <a:buChar char="○"/>
              <a:defRPr/>
            </a:lvl8pPr>
            <a:lvl9pPr lvl="8" algn="ctr" rtl="0">
              <a:spcBef>
                <a:spcPts val="0"/>
              </a:spcBef>
              <a:spcAft>
                <a:spcPts val="0"/>
              </a:spcAft>
              <a:buSzPts val="1400"/>
              <a:buChar char="■"/>
              <a:defRPr/>
            </a:lvl9pPr>
          </a:lstStyle>
          <a:p>
            <a:endParaRPr/>
          </a:p>
        </p:txBody>
      </p:sp>
      <p:cxnSp>
        <p:nvCxnSpPr>
          <p:cNvPr id="218" name="Google Shape;218;p29"/>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19" name="Google Shape;219;p29"/>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20" name="Google Shape;220;p29"/>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21" name="Google Shape;221;p29"/>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22" name="Google Shape;222;p29"/>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23" name="Google Shape;223;p29"/>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114635300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224"/>
        <p:cNvGrpSpPr/>
        <p:nvPr/>
      </p:nvGrpSpPr>
      <p:grpSpPr>
        <a:xfrm>
          <a:off x="0" y="0"/>
          <a:ext cx="0" cy="0"/>
          <a:chOff x="0" y="0"/>
          <a:chExt cx="0" cy="0"/>
        </a:xfrm>
      </p:grpSpPr>
      <p:sp>
        <p:nvSpPr>
          <p:cNvPr id="225" name="Google Shape;225;p30"/>
          <p:cNvSpPr txBox="1">
            <a:spLocks noGrp="1"/>
          </p:cNvSpPr>
          <p:nvPr>
            <p:ph type="subTitle" idx="1"/>
          </p:nvPr>
        </p:nvSpPr>
        <p:spPr>
          <a:xfrm>
            <a:off x="4678667" y="33760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26" name="Google Shape;226;p30"/>
          <p:cNvSpPr txBox="1">
            <a:spLocks noGrp="1"/>
          </p:cNvSpPr>
          <p:nvPr>
            <p:ph type="subTitle" idx="2"/>
          </p:nvPr>
        </p:nvSpPr>
        <p:spPr>
          <a:xfrm>
            <a:off x="4678700" y="3930996"/>
            <a:ext cx="2834800" cy="108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27" name="Google Shape;227;p30"/>
          <p:cNvSpPr txBox="1">
            <a:spLocks noGrp="1"/>
          </p:cNvSpPr>
          <p:nvPr>
            <p:ph type="subTitle" idx="3"/>
          </p:nvPr>
        </p:nvSpPr>
        <p:spPr>
          <a:xfrm>
            <a:off x="1270700" y="33760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28" name="Google Shape;228;p30"/>
          <p:cNvSpPr txBox="1">
            <a:spLocks noGrp="1"/>
          </p:cNvSpPr>
          <p:nvPr>
            <p:ph type="subTitle" idx="4"/>
          </p:nvPr>
        </p:nvSpPr>
        <p:spPr>
          <a:xfrm>
            <a:off x="1270833" y="3930996"/>
            <a:ext cx="2834800" cy="108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29" name="Google Shape;229;p30"/>
          <p:cNvSpPr txBox="1">
            <a:spLocks noGrp="1"/>
          </p:cNvSpPr>
          <p:nvPr>
            <p:ph type="subTitle" idx="5"/>
          </p:nvPr>
        </p:nvSpPr>
        <p:spPr>
          <a:xfrm>
            <a:off x="8086500" y="33760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30" name="Google Shape;230;p30"/>
          <p:cNvSpPr txBox="1">
            <a:spLocks noGrp="1"/>
          </p:cNvSpPr>
          <p:nvPr>
            <p:ph type="subTitle" idx="6"/>
          </p:nvPr>
        </p:nvSpPr>
        <p:spPr>
          <a:xfrm>
            <a:off x="8086500" y="3930996"/>
            <a:ext cx="2834800" cy="108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31" name="Google Shape;231;p30"/>
          <p:cNvSpPr txBox="1">
            <a:spLocks noGrp="1"/>
          </p:cNvSpPr>
          <p:nvPr>
            <p:ph type="title"/>
          </p:nvPr>
        </p:nvSpPr>
        <p:spPr>
          <a:xfrm>
            <a:off x="950967" y="593367"/>
            <a:ext cx="8874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232" name="Google Shape;232;p30"/>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33" name="Google Shape;233;p30"/>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34253855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73"/>
        <p:cNvGrpSpPr/>
        <p:nvPr/>
      </p:nvGrpSpPr>
      <p:grpSpPr>
        <a:xfrm>
          <a:off x="0" y="0"/>
          <a:ext cx="0" cy="0"/>
          <a:chOff x="0" y="0"/>
          <a:chExt cx="0" cy="0"/>
        </a:xfrm>
      </p:grpSpPr>
      <p:sp>
        <p:nvSpPr>
          <p:cNvPr id="74" name="Google Shape;74;p13"/>
          <p:cNvSpPr txBox="1">
            <a:spLocks noGrp="1"/>
          </p:cNvSpPr>
          <p:nvPr>
            <p:ph type="title"/>
          </p:nvPr>
        </p:nvSpPr>
        <p:spPr>
          <a:xfrm>
            <a:off x="950967" y="593367"/>
            <a:ext cx="4778400" cy="763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75" name="Google Shape;75;p13"/>
          <p:cNvSpPr txBox="1">
            <a:spLocks noGrp="1"/>
          </p:cNvSpPr>
          <p:nvPr>
            <p:ph type="subTitle" idx="1"/>
          </p:nvPr>
        </p:nvSpPr>
        <p:spPr>
          <a:xfrm>
            <a:off x="6668000" y="2590567"/>
            <a:ext cx="3314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76" name="Google Shape;76;p13"/>
          <p:cNvSpPr txBox="1">
            <a:spLocks noGrp="1"/>
          </p:cNvSpPr>
          <p:nvPr>
            <p:ph type="subTitle" idx="2"/>
          </p:nvPr>
        </p:nvSpPr>
        <p:spPr>
          <a:xfrm>
            <a:off x="6668000" y="3006800"/>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77" name="Google Shape;77;p13"/>
          <p:cNvSpPr txBox="1">
            <a:spLocks noGrp="1"/>
          </p:cNvSpPr>
          <p:nvPr>
            <p:ph type="subTitle" idx="3"/>
          </p:nvPr>
        </p:nvSpPr>
        <p:spPr>
          <a:xfrm>
            <a:off x="2206933" y="2590567"/>
            <a:ext cx="3314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78" name="Google Shape;78;p13"/>
          <p:cNvSpPr txBox="1">
            <a:spLocks noGrp="1"/>
          </p:cNvSpPr>
          <p:nvPr>
            <p:ph type="subTitle" idx="4"/>
          </p:nvPr>
        </p:nvSpPr>
        <p:spPr>
          <a:xfrm>
            <a:off x="2206933" y="3006800"/>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79" name="Google Shape;79;p13"/>
          <p:cNvSpPr txBox="1">
            <a:spLocks noGrp="1"/>
          </p:cNvSpPr>
          <p:nvPr>
            <p:ph type="subTitle" idx="5"/>
          </p:nvPr>
        </p:nvSpPr>
        <p:spPr>
          <a:xfrm>
            <a:off x="6668000" y="4965267"/>
            <a:ext cx="3314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80" name="Google Shape;80;p13"/>
          <p:cNvSpPr txBox="1">
            <a:spLocks noGrp="1"/>
          </p:cNvSpPr>
          <p:nvPr>
            <p:ph type="subTitle" idx="6"/>
          </p:nvPr>
        </p:nvSpPr>
        <p:spPr>
          <a:xfrm>
            <a:off x="6668000" y="5381500"/>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81" name="Google Shape;81;p13"/>
          <p:cNvSpPr txBox="1">
            <a:spLocks noGrp="1"/>
          </p:cNvSpPr>
          <p:nvPr>
            <p:ph type="subTitle" idx="7"/>
          </p:nvPr>
        </p:nvSpPr>
        <p:spPr>
          <a:xfrm>
            <a:off x="2206933" y="4965267"/>
            <a:ext cx="3314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82" name="Google Shape;82;p13"/>
          <p:cNvSpPr txBox="1">
            <a:spLocks noGrp="1"/>
          </p:cNvSpPr>
          <p:nvPr>
            <p:ph type="subTitle" idx="8"/>
          </p:nvPr>
        </p:nvSpPr>
        <p:spPr>
          <a:xfrm>
            <a:off x="2207000" y="5381500"/>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83" name="Google Shape;83;p13"/>
          <p:cNvSpPr txBox="1">
            <a:spLocks noGrp="1"/>
          </p:cNvSpPr>
          <p:nvPr>
            <p:ph type="title" idx="9" hasCustomPrompt="1"/>
          </p:nvPr>
        </p:nvSpPr>
        <p:spPr>
          <a:xfrm>
            <a:off x="3171533" y="1738117"/>
            <a:ext cx="1385600" cy="8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84" name="Google Shape;84;p13"/>
          <p:cNvSpPr txBox="1">
            <a:spLocks noGrp="1"/>
          </p:cNvSpPr>
          <p:nvPr>
            <p:ph type="title" idx="13" hasCustomPrompt="1"/>
          </p:nvPr>
        </p:nvSpPr>
        <p:spPr>
          <a:xfrm>
            <a:off x="7632600" y="1738117"/>
            <a:ext cx="1385600" cy="8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85" name="Google Shape;85;p13"/>
          <p:cNvSpPr txBox="1">
            <a:spLocks noGrp="1"/>
          </p:cNvSpPr>
          <p:nvPr>
            <p:ph type="title" idx="14" hasCustomPrompt="1"/>
          </p:nvPr>
        </p:nvSpPr>
        <p:spPr>
          <a:xfrm>
            <a:off x="3171600" y="4110317"/>
            <a:ext cx="1385600" cy="8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86" name="Google Shape;86;p13"/>
          <p:cNvSpPr txBox="1">
            <a:spLocks noGrp="1"/>
          </p:cNvSpPr>
          <p:nvPr>
            <p:ph type="title" idx="15" hasCustomPrompt="1"/>
          </p:nvPr>
        </p:nvSpPr>
        <p:spPr>
          <a:xfrm>
            <a:off x="7632600" y="4110317"/>
            <a:ext cx="1385600" cy="8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cxnSp>
        <p:nvCxnSpPr>
          <p:cNvPr id="87" name="Google Shape;87;p13"/>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88" name="Google Shape;88;p13"/>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5425474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234"/>
        <p:cNvGrpSpPr/>
        <p:nvPr/>
      </p:nvGrpSpPr>
      <p:grpSpPr>
        <a:xfrm>
          <a:off x="0" y="0"/>
          <a:ext cx="0" cy="0"/>
          <a:chOff x="0" y="0"/>
          <a:chExt cx="0" cy="0"/>
        </a:xfrm>
      </p:grpSpPr>
      <p:sp>
        <p:nvSpPr>
          <p:cNvPr id="235" name="Google Shape;235;p31"/>
          <p:cNvSpPr txBox="1">
            <a:spLocks noGrp="1"/>
          </p:cNvSpPr>
          <p:nvPr>
            <p:ph type="subTitle" idx="1"/>
          </p:nvPr>
        </p:nvSpPr>
        <p:spPr>
          <a:xfrm>
            <a:off x="4678667" y="22584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36" name="Google Shape;236;p31"/>
          <p:cNvSpPr txBox="1">
            <a:spLocks noGrp="1"/>
          </p:cNvSpPr>
          <p:nvPr>
            <p:ph type="subTitle" idx="2"/>
          </p:nvPr>
        </p:nvSpPr>
        <p:spPr>
          <a:xfrm>
            <a:off x="4678700" y="28133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37" name="Google Shape;237;p31"/>
          <p:cNvSpPr txBox="1">
            <a:spLocks noGrp="1"/>
          </p:cNvSpPr>
          <p:nvPr>
            <p:ph type="subTitle" idx="3"/>
          </p:nvPr>
        </p:nvSpPr>
        <p:spPr>
          <a:xfrm>
            <a:off x="1270700" y="22584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38" name="Google Shape;238;p31"/>
          <p:cNvSpPr txBox="1">
            <a:spLocks noGrp="1"/>
          </p:cNvSpPr>
          <p:nvPr>
            <p:ph type="subTitle" idx="4"/>
          </p:nvPr>
        </p:nvSpPr>
        <p:spPr>
          <a:xfrm>
            <a:off x="1270833" y="28133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39" name="Google Shape;239;p31"/>
          <p:cNvSpPr txBox="1">
            <a:spLocks noGrp="1"/>
          </p:cNvSpPr>
          <p:nvPr>
            <p:ph type="subTitle" idx="5"/>
          </p:nvPr>
        </p:nvSpPr>
        <p:spPr>
          <a:xfrm>
            <a:off x="8086500" y="22584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40" name="Google Shape;240;p31"/>
          <p:cNvSpPr txBox="1">
            <a:spLocks noGrp="1"/>
          </p:cNvSpPr>
          <p:nvPr>
            <p:ph type="subTitle" idx="6"/>
          </p:nvPr>
        </p:nvSpPr>
        <p:spPr>
          <a:xfrm>
            <a:off x="8086500" y="28133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41" name="Google Shape;241;p31"/>
          <p:cNvSpPr txBox="1">
            <a:spLocks noGrp="1"/>
          </p:cNvSpPr>
          <p:nvPr>
            <p:ph type="title"/>
          </p:nvPr>
        </p:nvSpPr>
        <p:spPr>
          <a:xfrm>
            <a:off x="1659000" y="593367"/>
            <a:ext cx="8874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atin typeface="Merriweather Light"/>
                <a:ea typeface="Merriweather Light"/>
                <a:cs typeface="Merriweather Light"/>
                <a:sym typeface="Merriweather Light"/>
              </a:defRPr>
            </a:lvl2pPr>
            <a:lvl3pPr lvl="2" algn="ctr" rtl="0">
              <a:spcBef>
                <a:spcPts val="0"/>
              </a:spcBef>
              <a:spcAft>
                <a:spcPts val="0"/>
              </a:spcAft>
              <a:buSzPts val="3000"/>
              <a:buNone/>
              <a:defRPr>
                <a:latin typeface="Merriweather Light"/>
                <a:ea typeface="Merriweather Light"/>
                <a:cs typeface="Merriweather Light"/>
                <a:sym typeface="Merriweather Light"/>
              </a:defRPr>
            </a:lvl3pPr>
            <a:lvl4pPr lvl="3" algn="ctr" rtl="0">
              <a:spcBef>
                <a:spcPts val="0"/>
              </a:spcBef>
              <a:spcAft>
                <a:spcPts val="0"/>
              </a:spcAft>
              <a:buSzPts val="3000"/>
              <a:buNone/>
              <a:defRPr>
                <a:latin typeface="Merriweather Light"/>
                <a:ea typeface="Merriweather Light"/>
                <a:cs typeface="Merriweather Light"/>
                <a:sym typeface="Merriweather Light"/>
              </a:defRPr>
            </a:lvl4pPr>
            <a:lvl5pPr lvl="4" algn="ctr" rtl="0">
              <a:spcBef>
                <a:spcPts val="0"/>
              </a:spcBef>
              <a:spcAft>
                <a:spcPts val="0"/>
              </a:spcAft>
              <a:buSzPts val="3000"/>
              <a:buNone/>
              <a:defRPr>
                <a:latin typeface="Merriweather Light"/>
                <a:ea typeface="Merriweather Light"/>
                <a:cs typeface="Merriweather Light"/>
                <a:sym typeface="Merriweather Light"/>
              </a:defRPr>
            </a:lvl5pPr>
            <a:lvl6pPr lvl="5" algn="ctr" rtl="0">
              <a:spcBef>
                <a:spcPts val="0"/>
              </a:spcBef>
              <a:spcAft>
                <a:spcPts val="0"/>
              </a:spcAft>
              <a:buSzPts val="3000"/>
              <a:buNone/>
              <a:defRPr>
                <a:latin typeface="Merriweather Light"/>
                <a:ea typeface="Merriweather Light"/>
                <a:cs typeface="Merriweather Light"/>
                <a:sym typeface="Merriweather Light"/>
              </a:defRPr>
            </a:lvl6pPr>
            <a:lvl7pPr lvl="6" algn="ctr" rtl="0">
              <a:spcBef>
                <a:spcPts val="0"/>
              </a:spcBef>
              <a:spcAft>
                <a:spcPts val="0"/>
              </a:spcAft>
              <a:buSzPts val="3000"/>
              <a:buNone/>
              <a:defRPr>
                <a:latin typeface="Merriweather Light"/>
                <a:ea typeface="Merriweather Light"/>
                <a:cs typeface="Merriweather Light"/>
                <a:sym typeface="Merriweather Light"/>
              </a:defRPr>
            </a:lvl7pPr>
            <a:lvl8pPr lvl="7" algn="ctr" rtl="0">
              <a:spcBef>
                <a:spcPts val="0"/>
              </a:spcBef>
              <a:spcAft>
                <a:spcPts val="0"/>
              </a:spcAft>
              <a:buSzPts val="3000"/>
              <a:buNone/>
              <a:defRPr>
                <a:latin typeface="Merriweather Light"/>
                <a:ea typeface="Merriweather Light"/>
                <a:cs typeface="Merriweather Light"/>
                <a:sym typeface="Merriweather Light"/>
              </a:defRPr>
            </a:lvl8pPr>
            <a:lvl9pPr lvl="8" algn="ctr"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sp>
        <p:nvSpPr>
          <p:cNvPr id="242" name="Google Shape;242;p31"/>
          <p:cNvSpPr txBox="1">
            <a:spLocks noGrp="1"/>
          </p:cNvSpPr>
          <p:nvPr>
            <p:ph type="subTitle" idx="7"/>
          </p:nvPr>
        </p:nvSpPr>
        <p:spPr>
          <a:xfrm>
            <a:off x="4678667"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43" name="Google Shape;243;p31"/>
          <p:cNvSpPr txBox="1">
            <a:spLocks noGrp="1"/>
          </p:cNvSpPr>
          <p:nvPr>
            <p:ph type="subTitle" idx="8"/>
          </p:nvPr>
        </p:nvSpPr>
        <p:spPr>
          <a:xfrm>
            <a:off x="4678700" y="50865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44" name="Google Shape;244;p31"/>
          <p:cNvSpPr txBox="1">
            <a:spLocks noGrp="1"/>
          </p:cNvSpPr>
          <p:nvPr>
            <p:ph type="subTitle" idx="9"/>
          </p:nvPr>
        </p:nvSpPr>
        <p:spPr>
          <a:xfrm>
            <a:off x="1270700"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45" name="Google Shape;245;p31"/>
          <p:cNvSpPr txBox="1">
            <a:spLocks noGrp="1"/>
          </p:cNvSpPr>
          <p:nvPr>
            <p:ph type="subTitle" idx="13"/>
          </p:nvPr>
        </p:nvSpPr>
        <p:spPr>
          <a:xfrm>
            <a:off x="1270833" y="50865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46" name="Google Shape;246;p31"/>
          <p:cNvSpPr txBox="1">
            <a:spLocks noGrp="1"/>
          </p:cNvSpPr>
          <p:nvPr>
            <p:ph type="subTitle" idx="14"/>
          </p:nvPr>
        </p:nvSpPr>
        <p:spPr>
          <a:xfrm>
            <a:off x="8086500"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47" name="Google Shape;247;p31"/>
          <p:cNvSpPr txBox="1">
            <a:spLocks noGrp="1"/>
          </p:cNvSpPr>
          <p:nvPr>
            <p:ph type="subTitle" idx="15"/>
          </p:nvPr>
        </p:nvSpPr>
        <p:spPr>
          <a:xfrm>
            <a:off x="8086500" y="50865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cxnSp>
        <p:nvCxnSpPr>
          <p:cNvPr id="248" name="Google Shape;248;p31"/>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49" name="Google Shape;249;p31"/>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50" name="Google Shape;250;p31"/>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51" name="Google Shape;251;p31"/>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68765134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and six columns 1 -">
  <p:cSld name="Title and six columns 1 -">
    <p:spTree>
      <p:nvGrpSpPr>
        <p:cNvPr id="1" name="Shape 252"/>
        <p:cNvGrpSpPr/>
        <p:nvPr/>
      </p:nvGrpSpPr>
      <p:grpSpPr>
        <a:xfrm>
          <a:off x="0" y="0"/>
          <a:ext cx="0" cy="0"/>
          <a:chOff x="0" y="0"/>
          <a:chExt cx="0" cy="0"/>
        </a:xfrm>
      </p:grpSpPr>
      <p:sp>
        <p:nvSpPr>
          <p:cNvPr id="253" name="Google Shape;253;p32"/>
          <p:cNvSpPr txBox="1">
            <a:spLocks noGrp="1"/>
          </p:cNvSpPr>
          <p:nvPr>
            <p:ph type="subTitle" idx="1"/>
          </p:nvPr>
        </p:nvSpPr>
        <p:spPr>
          <a:xfrm>
            <a:off x="4552067"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54" name="Google Shape;254;p32"/>
          <p:cNvSpPr txBox="1">
            <a:spLocks noGrp="1"/>
          </p:cNvSpPr>
          <p:nvPr>
            <p:ph type="subTitle" idx="2"/>
          </p:nvPr>
        </p:nvSpPr>
        <p:spPr>
          <a:xfrm>
            <a:off x="4752267"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55" name="Google Shape;255;p32"/>
          <p:cNvSpPr txBox="1">
            <a:spLocks noGrp="1"/>
          </p:cNvSpPr>
          <p:nvPr>
            <p:ph type="subTitle" idx="3"/>
          </p:nvPr>
        </p:nvSpPr>
        <p:spPr>
          <a:xfrm>
            <a:off x="940967"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56" name="Google Shape;256;p32"/>
          <p:cNvSpPr txBox="1">
            <a:spLocks noGrp="1"/>
          </p:cNvSpPr>
          <p:nvPr>
            <p:ph type="subTitle" idx="4"/>
          </p:nvPr>
        </p:nvSpPr>
        <p:spPr>
          <a:xfrm>
            <a:off x="1141167"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57" name="Google Shape;257;p32"/>
          <p:cNvSpPr txBox="1">
            <a:spLocks noGrp="1"/>
          </p:cNvSpPr>
          <p:nvPr>
            <p:ph type="subTitle" idx="5"/>
          </p:nvPr>
        </p:nvSpPr>
        <p:spPr>
          <a:xfrm>
            <a:off x="8163100"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58" name="Google Shape;258;p32"/>
          <p:cNvSpPr txBox="1">
            <a:spLocks noGrp="1"/>
          </p:cNvSpPr>
          <p:nvPr>
            <p:ph type="subTitle" idx="6"/>
          </p:nvPr>
        </p:nvSpPr>
        <p:spPr>
          <a:xfrm>
            <a:off x="8363300"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59" name="Google Shape;259;p32"/>
          <p:cNvSpPr txBox="1">
            <a:spLocks noGrp="1"/>
          </p:cNvSpPr>
          <p:nvPr>
            <p:ph type="subTitle" idx="7"/>
          </p:nvPr>
        </p:nvSpPr>
        <p:spPr>
          <a:xfrm>
            <a:off x="4552067" y="460443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60" name="Google Shape;260;p32"/>
          <p:cNvSpPr txBox="1">
            <a:spLocks noGrp="1"/>
          </p:cNvSpPr>
          <p:nvPr>
            <p:ph type="subTitle" idx="8"/>
          </p:nvPr>
        </p:nvSpPr>
        <p:spPr>
          <a:xfrm>
            <a:off x="4752267" y="5159381"/>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61" name="Google Shape;261;p32"/>
          <p:cNvSpPr txBox="1">
            <a:spLocks noGrp="1"/>
          </p:cNvSpPr>
          <p:nvPr>
            <p:ph type="subTitle" idx="9"/>
          </p:nvPr>
        </p:nvSpPr>
        <p:spPr>
          <a:xfrm>
            <a:off x="940967" y="460443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62" name="Google Shape;262;p32"/>
          <p:cNvSpPr txBox="1">
            <a:spLocks noGrp="1"/>
          </p:cNvSpPr>
          <p:nvPr>
            <p:ph type="subTitle" idx="13"/>
          </p:nvPr>
        </p:nvSpPr>
        <p:spPr>
          <a:xfrm>
            <a:off x="1141167" y="5159381"/>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63" name="Google Shape;263;p32"/>
          <p:cNvSpPr txBox="1">
            <a:spLocks noGrp="1"/>
          </p:cNvSpPr>
          <p:nvPr>
            <p:ph type="subTitle" idx="14"/>
          </p:nvPr>
        </p:nvSpPr>
        <p:spPr>
          <a:xfrm>
            <a:off x="8163100" y="460443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64" name="Google Shape;264;p32"/>
          <p:cNvSpPr txBox="1">
            <a:spLocks noGrp="1"/>
          </p:cNvSpPr>
          <p:nvPr>
            <p:ph type="subTitle" idx="15"/>
          </p:nvPr>
        </p:nvSpPr>
        <p:spPr>
          <a:xfrm>
            <a:off x="8363300" y="5159381"/>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65" name="Google Shape;265;p32"/>
          <p:cNvSpPr txBox="1">
            <a:spLocks noGrp="1"/>
          </p:cNvSpPr>
          <p:nvPr>
            <p:ph type="title"/>
          </p:nvPr>
        </p:nvSpPr>
        <p:spPr>
          <a:xfrm>
            <a:off x="950967" y="593367"/>
            <a:ext cx="8107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266" name="Google Shape;266;p32"/>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67" name="Google Shape;267;p32"/>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405412749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and five columns">
  <p:cSld name="Title and five columns">
    <p:spTree>
      <p:nvGrpSpPr>
        <p:cNvPr id="1" name="Shape 268"/>
        <p:cNvGrpSpPr/>
        <p:nvPr/>
      </p:nvGrpSpPr>
      <p:grpSpPr>
        <a:xfrm>
          <a:off x="0" y="0"/>
          <a:ext cx="0" cy="0"/>
          <a:chOff x="0" y="0"/>
          <a:chExt cx="0" cy="0"/>
        </a:xfrm>
      </p:grpSpPr>
      <p:sp>
        <p:nvSpPr>
          <p:cNvPr id="269" name="Google Shape;269;p33"/>
          <p:cNvSpPr txBox="1">
            <a:spLocks noGrp="1"/>
          </p:cNvSpPr>
          <p:nvPr>
            <p:ph type="subTitle" idx="1"/>
          </p:nvPr>
        </p:nvSpPr>
        <p:spPr>
          <a:xfrm>
            <a:off x="4552067"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70" name="Google Shape;270;p33"/>
          <p:cNvSpPr txBox="1">
            <a:spLocks noGrp="1"/>
          </p:cNvSpPr>
          <p:nvPr>
            <p:ph type="subTitle" idx="2"/>
          </p:nvPr>
        </p:nvSpPr>
        <p:spPr>
          <a:xfrm>
            <a:off x="4752267"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71" name="Google Shape;271;p33"/>
          <p:cNvSpPr txBox="1">
            <a:spLocks noGrp="1"/>
          </p:cNvSpPr>
          <p:nvPr>
            <p:ph type="subTitle" idx="3"/>
          </p:nvPr>
        </p:nvSpPr>
        <p:spPr>
          <a:xfrm>
            <a:off x="940967"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72" name="Google Shape;272;p33"/>
          <p:cNvSpPr txBox="1">
            <a:spLocks noGrp="1"/>
          </p:cNvSpPr>
          <p:nvPr>
            <p:ph type="subTitle" idx="4"/>
          </p:nvPr>
        </p:nvSpPr>
        <p:spPr>
          <a:xfrm>
            <a:off x="1141167"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73" name="Google Shape;273;p33"/>
          <p:cNvSpPr txBox="1">
            <a:spLocks noGrp="1"/>
          </p:cNvSpPr>
          <p:nvPr>
            <p:ph type="subTitle" idx="5"/>
          </p:nvPr>
        </p:nvSpPr>
        <p:spPr>
          <a:xfrm>
            <a:off x="8163100"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74" name="Google Shape;274;p33"/>
          <p:cNvSpPr txBox="1">
            <a:spLocks noGrp="1"/>
          </p:cNvSpPr>
          <p:nvPr>
            <p:ph type="subTitle" idx="6"/>
          </p:nvPr>
        </p:nvSpPr>
        <p:spPr>
          <a:xfrm>
            <a:off x="8363300"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75" name="Google Shape;275;p33"/>
          <p:cNvSpPr txBox="1">
            <a:spLocks noGrp="1"/>
          </p:cNvSpPr>
          <p:nvPr>
            <p:ph type="subTitle" idx="7"/>
          </p:nvPr>
        </p:nvSpPr>
        <p:spPr>
          <a:xfrm>
            <a:off x="2746484" y="419803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76" name="Google Shape;276;p33"/>
          <p:cNvSpPr txBox="1">
            <a:spLocks noGrp="1"/>
          </p:cNvSpPr>
          <p:nvPr>
            <p:ph type="subTitle" idx="8"/>
          </p:nvPr>
        </p:nvSpPr>
        <p:spPr>
          <a:xfrm>
            <a:off x="2946684" y="4752981"/>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77" name="Google Shape;277;p33"/>
          <p:cNvSpPr txBox="1">
            <a:spLocks noGrp="1"/>
          </p:cNvSpPr>
          <p:nvPr>
            <p:ph type="subTitle" idx="9"/>
          </p:nvPr>
        </p:nvSpPr>
        <p:spPr>
          <a:xfrm>
            <a:off x="6357517" y="419803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78" name="Google Shape;278;p33"/>
          <p:cNvSpPr txBox="1">
            <a:spLocks noGrp="1"/>
          </p:cNvSpPr>
          <p:nvPr>
            <p:ph type="subTitle" idx="13"/>
          </p:nvPr>
        </p:nvSpPr>
        <p:spPr>
          <a:xfrm>
            <a:off x="6557717" y="4752981"/>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79" name="Google Shape;279;p33"/>
          <p:cNvSpPr txBox="1">
            <a:spLocks noGrp="1"/>
          </p:cNvSpPr>
          <p:nvPr>
            <p:ph type="title"/>
          </p:nvPr>
        </p:nvSpPr>
        <p:spPr>
          <a:xfrm>
            <a:off x="2042200" y="593367"/>
            <a:ext cx="8107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atin typeface="Merriweather Light"/>
                <a:ea typeface="Merriweather Light"/>
                <a:cs typeface="Merriweather Light"/>
                <a:sym typeface="Merriweather Light"/>
              </a:defRPr>
            </a:lvl2pPr>
            <a:lvl3pPr lvl="2" algn="ctr" rtl="0">
              <a:spcBef>
                <a:spcPts val="0"/>
              </a:spcBef>
              <a:spcAft>
                <a:spcPts val="0"/>
              </a:spcAft>
              <a:buSzPts val="3000"/>
              <a:buNone/>
              <a:defRPr>
                <a:latin typeface="Merriweather Light"/>
                <a:ea typeface="Merriweather Light"/>
                <a:cs typeface="Merriweather Light"/>
                <a:sym typeface="Merriweather Light"/>
              </a:defRPr>
            </a:lvl3pPr>
            <a:lvl4pPr lvl="3" algn="ctr" rtl="0">
              <a:spcBef>
                <a:spcPts val="0"/>
              </a:spcBef>
              <a:spcAft>
                <a:spcPts val="0"/>
              </a:spcAft>
              <a:buSzPts val="3000"/>
              <a:buNone/>
              <a:defRPr>
                <a:latin typeface="Merriweather Light"/>
                <a:ea typeface="Merriweather Light"/>
                <a:cs typeface="Merriweather Light"/>
                <a:sym typeface="Merriweather Light"/>
              </a:defRPr>
            </a:lvl4pPr>
            <a:lvl5pPr lvl="4" algn="ctr" rtl="0">
              <a:spcBef>
                <a:spcPts val="0"/>
              </a:spcBef>
              <a:spcAft>
                <a:spcPts val="0"/>
              </a:spcAft>
              <a:buSzPts val="3000"/>
              <a:buNone/>
              <a:defRPr>
                <a:latin typeface="Merriweather Light"/>
                <a:ea typeface="Merriweather Light"/>
                <a:cs typeface="Merriweather Light"/>
                <a:sym typeface="Merriweather Light"/>
              </a:defRPr>
            </a:lvl5pPr>
            <a:lvl6pPr lvl="5" algn="ctr" rtl="0">
              <a:spcBef>
                <a:spcPts val="0"/>
              </a:spcBef>
              <a:spcAft>
                <a:spcPts val="0"/>
              </a:spcAft>
              <a:buSzPts val="3000"/>
              <a:buNone/>
              <a:defRPr>
                <a:latin typeface="Merriweather Light"/>
                <a:ea typeface="Merriweather Light"/>
                <a:cs typeface="Merriweather Light"/>
                <a:sym typeface="Merriweather Light"/>
              </a:defRPr>
            </a:lvl6pPr>
            <a:lvl7pPr lvl="6" algn="ctr" rtl="0">
              <a:spcBef>
                <a:spcPts val="0"/>
              </a:spcBef>
              <a:spcAft>
                <a:spcPts val="0"/>
              </a:spcAft>
              <a:buSzPts val="3000"/>
              <a:buNone/>
              <a:defRPr>
                <a:latin typeface="Merriweather Light"/>
                <a:ea typeface="Merriweather Light"/>
                <a:cs typeface="Merriweather Light"/>
                <a:sym typeface="Merriweather Light"/>
              </a:defRPr>
            </a:lvl7pPr>
            <a:lvl8pPr lvl="7" algn="ctr" rtl="0">
              <a:spcBef>
                <a:spcPts val="0"/>
              </a:spcBef>
              <a:spcAft>
                <a:spcPts val="0"/>
              </a:spcAft>
              <a:buSzPts val="3000"/>
              <a:buNone/>
              <a:defRPr>
                <a:latin typeface="Merriweather Light"/>
                <a:ea typeface="Merriweather Light"/>
                <a:cs typeface="Merriweather Light"/>
                <a:sym typeface="Merriweather Light"/>
              </a:defRPr>
            </a:lvl8pPr>
            <a:lvl9pPr lvl="8" algn="ctr"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280" name="Google Shape;280;p33"/>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81" name="Google Shape;281;p33"/>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82" name="Google Shape;282;p33"/>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83" name="Google Shape;283;p33"/>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69778570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 name="Shape 284"/>
        <p:cNvGrpSpPr/>
        <p:nvPr/>
      </p:nvGrpSpPr>
      <p:grpSpPr>
        <a:xfrm>
          <a:off x="0" y="0"/>
          <a:ext cx="0" cy="0"/>
          <a:chOff x="0" y="0"/>
          <a:chExt cx="0" cy="0"/>
        </a:xfrm>
      </p:grpSpPr>
      <p:sp>
        <p:nvSpPr>
          <p:cNvPr id="285" name="Google Shape;285;p34"/>
          <p:cNvSpPr txBox="1">
            <a:spLocks noGrp="1"/>
          </p:cNvSpPr>
          <p:nvPr>
            <p:ph type="title"/>
          </p:nvPr>
        </p:nvSpPr>
        <p:spPr>
          <a:xfrm>
            <a:off x="954967" y="1430667"/>
            <a:ext cx="7520800" cy="3808800"/>
          </a:xfrm>
          <a:prstGeom prst="rect">
            <a:avLst/>
          </a:prstGeom>
        </p:spPr>
        <p:txBody>
          <a:bodyPr spcFirstLastPara="1" wrap="square" lIns="91425" tIns="91425" rIns="91425" bIns="91425" anchor="t" anchorCtr="0">
            <a:noAutofit/>
          </a:bodyPr>
          <a:lstStyle>
            <a:lvl1pPr lvl="0" rtl="0">
              <a:spcBef>
                <a:spcPts val="0"/>
              </a:spcBef>
              <a:spcAft>
                <a:spcPts val="0"/>
              </a:spcAft>
              <a:buSzPts val="4800"/>
              <a:buNone/>
              <a:defRPr sz="12800"/>
            </a:lvl1pPr>
            <a:lvl2pPr lvl="1" rtl="0">
              <a:spcBef>
                <a:spcPts val="0"/>
              </a:spcBef>
              <a:spcAft>
                <a:spcPts val="0"/>
              </a:spcAft>
              <a:buSzPts val="4800"/>
              <a:buNone/>
              <a:defRPr sz="6400"/>
            </a:lvl2pPr>
            <a:lvl3pPr lvl="2" rtl="0">
              <a:spcBef>
                <a:spcPts val="0"/>
              </a:spcBef>
              <a:spcAft>
                <a:spcPts val="0"/>
              </a:spcAft>
              <a:buSzPts val="4800"/>
              <a:buNone/>
              <a:defRPr sz="6400"/>
            </a:lvl3pPr>
            <a:lvl4pPr lvl="3" rtl="0">
              <a:spcBef>
                <a:spcPts val="0"/>
              </a:spcBef>
              <a:spcAft>
                <a:spcPts val="0"/>
              </a:spcAft>
              <a:buSzPts val="4800"/>
              <a:buNone/>
              <a:defRPr sz="6400"/>
            </a:lvl4pPr>
            <a:lvl5pPr lvl="4" rtl="0">
              <a:spcBef>
                <a:spcPts val="0"/>
              </a:spcBef>
              <a:spcAft>
                <a:spcPts val="0"/>
              </a:spcAft>
              <a:buSzPts val="4800"/>
              <a:buNone/>
              <a:defRPr sz="6400"/>
            </a:lvl5pPr>
            <a:lvl6pPr lvl="5" rtl="0">
              <a:spcBef>
                <a:spcPts val="0"/>
              </a:spcBef>
              <a:spcAft>
                <a:spcPts val="0"/>
              </a:spcAft>
              <a:buSzPts val="4800"/>
              <a:buNone/>
              <a:defRPr sz="6400"/>
            </a:lvl6pPr>
            <a:lvl7pPr lvl="6" rtl="0">
              <a:spcBef>
                <a:spcPts val="0"/>
              </a:spcBef>
              <a:spcAft>
                <a:spcPts val="0"/>
              </a:spcAft>
              <a:buSzPts val="4800"/>
              <a:buNone/>
              <a:defRPr sz="6400"/>
            </a:lvl7pPr>
            <a:lvl8pPr lvl="7" rtl="0">
              <a:spcBef>
                <a:spcPts val="0"/>
              </a:spcBef>
              <a:spcAft>
                <a:spcPts val="0"/>
              </a:spcAft>
              <a:buSzPts val="4800"/>
              <a:buNone/>
              <a:defRPr sz="6400"/>
            </a:lvl8pPr>
            <a:lvl9pPr lvl="8" rtl="0">
              <a:spcBef>
                <a:spcPts val="0"/>
              </a:spcBef>
              <a:spcAft>
                <a:spcPts val="0"/>
              </a:spcAft>
              <a:buSzPts val="4800"/>
              <a:buNone/>
              <a:defRPr sz="6400"/>
            </a:lvl9pPr>
          </a:lstStyle>
          <a:p>
            <a:endParaRPr/>
          </a:p>
        </p:txBody>
      </p:sp>
      <p:cxnSp>
        <p:nvCxnSpPr>
          <p:cNvPr id="286" name="Google Shape;286;p34"/>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87" name="Google Shape;287;p34"/>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88" name="Google Shape;288;p34"/>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89" name="Google Shape;289;p34"/>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90" name="Google Shape;290;p34"/>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91" name="Google Shape;291;p34"/>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88203698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and four columns 1">
  <p:cSld name="Title and four columns 1">
    <p:spTree>
      <p:nvGrpSpPr>
        <p:cNvPr id="1" name="Shape 292"/>
        <p:cNvGrpSpPr/>
        <p:nvPr/>
      </p:nvGrpSpPr>
      <p:grpSpPr>
        <a:xfrm>
          <a:off x="0" y="0"/>
          <a:ext cx="0" cy="0"/>
          <a:chOff x="0" y="0"/>
          <a:chExt cx="0" cy="0"/>
        </a:xfrm>
      </p:grpSpPr>
      <p:sp>
        <p:nvSpPr>
          <p:cNvPr id="293" name="Google Shape;293;p35"/>
          <p:cNvSpPr txBox="1">
            <a:spLocks noGrp="1"/>
          </p:cNvSpPr>
          <p:nvPr>
            <p:ph type="subTitle" idx="1"/>
          </p:nvPr>
        </p:nvSpPr>
        <p:spPr>
          <a:xfrm>
            <a:off x="6555800" y="2525600"/>
            <a:ext cx="3088000" cy="65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94" name="Google Shape;294;p35"/>
          <p:cNvSpPr txBox="1">
            <a:spLocks noGrp="1"/>
          </p:cNvSpPr>
          <p:nvPr>
            <p:ph type="subTitle" idx="2"/>
          </p:nvPr>
        </p:nvSpPr>
        <p:spPr>
          <a:xfrm>
            <a:off x="6745200" y="3061964"/>
            <a:ext cx="2709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95" name="Google Shape;295;p35"/>
          <p:cNvSpPr txBox="1">
            <a:spLocks noGrp="1"/>
          </p:cNvSpPr>
          <p:nvPr>
            <p:ph type="subTitle" idx="3"/>
          </p:nvPr>
        </p:nvSpPr>
        <p:spPr>
          <a:xfrm>
            <a:off x="2548200" y="2525600"/>
            <a:ext cx="3088000" cy="65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96" name="Google Shape;296;p35"/>
          <p:cNvSpPr txBox="1">
            <a:spLocks noGrp="1"/>
          </p:cNvSpPr>
          <p:nvPr>
            <p:ph type="subTitle" idx="4"/>
          </p:nvPr>
        </p:nvSpPr>
        <p:spPr>
          <a:xfrm>
            <a:off x="2737733" y="3061964"/>
            <a:ext cx="2709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97" name="Google Shape;297;p35"/>
          <p:cNvSpPr txBox="1">
            <a:spLocks noGrp="1"/>
          </p:cNvSpPr>
          <p:nvPr>
            <p:ph type="subTitle" idx="5"/>
          </p:nvPr>
        </p:nvSpPr>
        <p:spPr>
          <a:xfrm>
            <a:off x="6555800" y="4705203"/>
            <a:ext cx="3088000" cy="65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98" name="Google Shape;298;p35"/>
          <p:cNvSpPr txBox="1">
            <a:spLocks noGrp="1"/>
          </p:cNvSpPr>
          <p:nvPr>
            <p:ph type="subTitle" idx="6"/>
          </p:nvPr>
        </p:nvSpPr>
        <p:spPr>
          <a:xfrm>
            <a:off x="6745200" y="5231644"/>
            <a:ext cx="2709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99" name="Google Shape;299;p35"/>
          <p:cNvSpPr txBox="1">
            <a:spLocks noGrp="1"/>
          </p:cNvSpPr>
          <p:nvPr>
            <p:ph type="subTitle" idx="7"/>
          </p:nvPr>
        </p:nvSpPr>
        <p:spPr>
          <a:xfrm>
            <a:off x="2548200" y="4705203"/>
            <a:ext cx="3088000" cy="65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00" name="Google Shape;300;p35"/>
          <p:cNvSpPr txBox="1">
            <a:spLocks noGrp="1"/>
          </p:cNvSpPr>
          <p:nvPr>
            <p:ph type="subTitle" idx="8"/>
          </p:nvPr>
        </p:nvSpPr>
        <p:spPr>
          <a:xfrm>
            <a:off x="2737600" y="5231644"/>
            <a:ext cx="2709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01" name="Google Shape;301;p35"/>
          <p:cNvSpPr txBox="1">
            <a:spLocks noGrp="1"/>
          </p:cNvSpPr>
          <p:nvPr>
            <p:ph type="title"/>
          </p:nvPr>
        </p:nvSpPr>
        <p:spPr>
          <a:xfrm>
            <a:off x="950967" y="593367"/>
            <a:ext cx="86404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302" name="Google Shape;302;p35"/>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03" name="Google Shape;303;p35"/>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32028648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spTree>
      <p:nvGrpSpPr>
        <p:cNvPr id="1" name="Shape 304"/>
        <p:cNvGrpSpPr/>
        <p:nvPr/>
      </p:nvGrpSpPr>
      <p:grpSpPr>
        <a:xfrm>
          <a:off x="0" y="0"/>
          <a:ext cx="0" cy="0"/>
          <a:chOff x="0" y="0"/>
          <a:chExt cx="0" cy="0"/>
        </a:xfrm>
      </p:grpSpPr>
      <p:sp>
        <p:nvSpPr>
          <p:cNvPr id="305" name="Google Shape;305;p36"/>
          <p:cNvSpPr txBox="1">
            <a:spLocks noGrp="1"/>
          </p:cNvSpPr>
          <p:nvPr>
            <p:ph type="subTitle" idx="1"/>
          </p:nvPr>
        </p:nvSpPr>
        <p:spPr>
          <a:xfrm>
            <a:off x="4762567" y="3872595"/>
            <a:ext cx="2687200" cy="66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06" name="Google Shape;306;p36"/>
          <p:cNvSpPr txBox="1">
            <a:spLocks noGrp="1"/>
          </p:cNvSpPr>
          <p:nvPr>
            <p:ph type="subTitle" idx="2"/>
          </p:nvPr>
        </p:nvSpPr>
        <p:spPr>
          <a:xfrm>
            <a:off x="4762567" y="4408963"/>
            <a:ext cx="2687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07" name="Google Shape;307;p36"/>
          <p:cNvSpPr txBox="1">
            <a:spLocks noGrp="1"/>
          </p:cNvSpPr>
          <p:nvPr>
            <p:ph type="subTitle" idx="3"/>
          </p:nvPr>
        </p:nvSpPr>
        <p:spPr>
          <a:xfrm>
            <a:off x="1451200" y="3872595"/>
            <a:ext cx="2687200" cy="66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08" name="Google Shape;308;p36"/>
          <p:cNvSpPr txBox="1">
            <a:spLocks noGrp="1"/>
          </p:cNvSpPr>
          <p:nvPr>
            <p:ph type="subTitle" idx="4"/>
          </p:nvPr>
        </p:nvSpPr>
        <p:spPr>
          <a:xfrm>
            <a:off x="1451200" y="4408963"/>
            <a:ext cx="2687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09" name="Google Shape;309;p36"/>
          <p:cNvSpPr txBox="1">
            <a:spLocks noGrp="1"/>
          </p:cNvSpPr>
          <p:nvPr>
            <p:ph type="subTitle" idx="5"/>
          </p:nvPr>
        </p:nvSpPr>
        <p:spPr>
          <a:xfrm>
            <a:off x="8073933" y="3872595"/>
            <a:ext cx="2687200" cy="66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10" name="Google Shape;310;p36"/>
          <p:cNvSpPr txBox="1">
            <a:spLocks noGrp="1"/>
          </p:cNvSpPr>
          <p:nvPr>
            <p:ph type="subTitle" idx="6"/>
          </p:nvPr>
        </p:nvSpPr>
        <p:spPr>
          <a:xfrm>
            <a:off x="8073933" y="4408963"/>
            <a:ext cx="2687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11" name="Google Shape;311;p36"/>
          <p:cNvSpPr txBox="1">
            <a:spLocks noGrp="1"/>
          </p:cNvSpPr>
          <p:nvPr>
            <p:ph type="title"/>
          </p:nvPr>
        </p:nvSpPr>
        <p:spPr>
          <a:xfrm>
            <a:off x="950967" y="593367"/>
            <a:ext cx="73568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312" name="Google Shape;312;p36"/>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13" name="Google Shape;313;p36"/>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14" name="Google Shape;314;p36"/>
          <p:cNvCxnSpPr/>
          <p:nvPr/>
        </p:nvCxnSpPr>
        <p:spPr>
          <a:xfrm>
            <a:off x="9912233" y="-167467"/>
            <a:ext cx="2657600" cy="1773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1821448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Numbers and text ">
  <p:cSld name="Numbers and text ">
    <p:spTree>
      <p:nvGrpSpPr>
        <p:cNvPr id="1" name="Shape 315"/>
        <p:cNvGrpSpPr/>
        <p:nvPr/>
      </p:nvGrpSpPr>
      <p:grpSpPr>
        <a:xfrm>
          <a:off x="0" y="0"/>
          <a:ext cx="0" cy="0"/>
          <a:chOff x="0" y="0"/>
          <a:chExt cx="0" cy="0"/>
        </a:xfrm>
      </p:grpSpPr>
      <p:cxnSp>
        <p:nvCxnSpPr>
          <p:cNvPr id="316" name="Google Shape;316;p37"/>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17" name="Google Shape;317;p37"/>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18" name="Google Shape;318;p37"/>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19" name="Google Shape;319;p37"/>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20" name="Google Shape;320;p37"/>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21" name="Google Shape;321;p37"/>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
        <p:nvSpPr>
          <p:cNvPr id="322" name="Google Shape;322;p37"/>
          <p:cNvSpPr txBox="1">
            <a:spLocks noGrp="1"/>
          </p:cNvSpPr>
          <p:nvPr>
            <p:ph type="title"/>
          </p:nvPr>
        </p:nvSpPr>
        <p:spPr>
          <a:xfrm>
            <a:off x="3706800" y="593367"/>
            <a:ext cx="47784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23" name="Google Shape;323;p37"/>
          <p:cNvSpPr txBox="1">
            <a:spLocks noGrp="1"/>
          </p:cNvSpPr>
          <p:nvPr>
            <p:ph type="subTitle" idx="1"/>
          </p:nvPr>
        </p:nvSpPr>
        <p:spPr>
          <a:xfrm>
            <a:off x="7075533" y="2280253"/>
            <a:ext cx="3314800" cy="53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324" name="Google Shape;324;p37"/>
          <p:cNvSpPr txBox="1">
            <a:spLocks noGrp="1"/>
          </p:cNvSpPr>
          <p:nvPr>
            <p:ph type="subTitle" idx="2"/>
          </p:nvPr>
        </p:nvSpPr>
        <p:spPr>
          <a:xfrm>
            <a:off x="7075533" y="2814956"/>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25" name="Google Shape;325;p37"/>
          <p:cNvSpPr txBox="1">
            <a:spLocks noGrp="1"/>
          </p:cNvSpPr>
          <p:nvPr>
            <p:ph type="subTitle" idx="3"/>
          </p:nvPr>
        </p:nvSpPr>
        <p:spPr>
          <a:xfrm>
            <a:off x="1801667" y="2280253"/>
            <a:ext cx="3314800" cy="53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326" name="Google Shape;326;p37"/>
          <p:cNvSpPr txBox="1">
            <a:spLocks noGrp="1"/>
          </p:cNvSpPr>
          <p:nvPr>
            <p:ph type="subTitle" idx="4"/>
          </p:nvPr>
        </p:nvSpPr>
        <p:spPr>
          <a:xfrm>
            <a:off x="1801667" y="2814956"/>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27" name="Google Shape;327;p37"/>
          <p:cNvSpPr txBox="1">
            <a:spLocks noGrp="1"/>
          </p:cNvSpPr>
          <p:nvPr>
            <p:ph type="subTitle" idx="5"/>
          </p:nvPr>
        </p:nvSpPr>
        <p:spPr>
          <a:xfrm>
            <a:off x="7075533" y="4736157"/>
            <a:ext cx="3314800" cy="61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328" name="Google Shape;328;p37"/>
          <p:cNvSpPr txBox="1">
            <a:spLocks noGrp="1"/>
          </p:cNvSpPr>
          <p:nvPr>
            <p:ph type="subTitle" idx="6"/>
          </p:nvPr>
        </p:nvSpPr>
        <p:spPr>
          <a:xfrm>
            <a:off x="7075533" y="5261983"/>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29" name="Google Shape;329;p37"/>
          <p:cNvSpPr txBox="1">
            <a:spLocks noGrp="1"/>
          </p:cNvSpPr>
          <p:nvPr>
            <p:ph type="subTitle" idx="7"/>
          </p:nvPr>
        </p:nvSpPr>
        <p:spPr>
          <a:xfrm>
            <a:off x="1801667" y="4736157"/>
            <a:ext cx="3314800" cy="61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330" name="Google Shape;330;p37"/>
          <p:cNvSpPr txBox="1">
            <a:spLocks noGrp="1"/>
          </p:cNvSpPr>
          <p:nvPr>
            <p:ph type="subTitle" idx="8"/>
          </p:nvPr>
        </p:nvSpPr>
        <p:spPr>
          <a:xfrm>
            <a:off x="1801733" y="5261983"/>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31" name="Google Shape;331;p37"/>
          <p:cNvSpPr txBox="1">
            <a:spLocks noGrp="1"/>
          </p:cNvSpPr>
          <p:nvPr>
            <p:ph type="title" idx="9" hasCustomPrompt="1"/>
          </p:nvPr>
        </p:nvSpPr>
        <p:spPr>
          <a:xfrm>
            <a:off x="1801667" y="1508567"/>
            <a:ext cx="3314800" cy="890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332" name="Google Shape;332;p37"/>
          <p:cNvSpPr txBox="1">
            <a:spLocks noGrp="1"/>
          </p:cNvSpPr>
          <p:nvPr>
            <p:ph type="title" idx="13" hasCustomPrompt="1"/>
          </p:nvPr>
        </p:nvSpPr>
        <p:spPr>
          <a:xfrm>
            <a:off x="7075533" y="1508567"/>
            <a:ext cx="3314800" cy="890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333" name="Google Shape;333;p37"/>
          <p:cNvSpPr txBox="1">
            <a:spLocks noGrp="1"/>
          </p:cNvSpPr>
          <p:nvPr>
            <p:ph type="title" idx="14" hasCustomPrompt="1"/>
          </p:nvPr>
        </p:nvSpPr>
        <p:spPr>
          <a:xfrm>
            <a:off x="1801733" y="3952751"/>
            <a:ext cx="3314800" cy="890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334" name="Google Shape;334;p37"/>
          <p:cNvSpPr txBox="1">
            <a:spLocks noGrp="1"/>
          </p:cNvSpPr>
          <p:nvPr>
            <p:ph type="title" idx="15" hasCustomPrompt="1"/>
          </p:nvPr>
        </p:nvSpPr>
        <p:spPr>
          <a:xfrm>
            <a:off x="7075533" y="3952751"/>
            <a:ext cx="3314800" cy="890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Tree>
    <p:extLst>
      <p:ext uri="{BB962C8B-B14F-4D97-AF65-F5344CB8AC3E}">
        <p14:creationId xmlns:p14="http://schemas.microsoft.com/office/powerpoint/2010/main" val="159415912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and three columns 2">
  <p:cSld name="Title and three columns 2">
    <p:spTree>
      <p:nvGrpSpPr>
        <p:cNvPr id="1" name="Shape 335"/>
        <p:cNvGrpSpPr/>
        <p:nvPr/>
      </p:nvGrpSpPr>
      <p:grpSpPr>
        <a:xfrm>
          <a:off x="0" y="0"/>
          <a:ext cx="0" cy="0"/>
          <a:chOff x="0" y="0"/>
          <a:chExt cx="0" cy="0"/>
        </a:xfrm>
      </p:grpSpPr>
      <p:sp>
        <p:nvSpPr>
          <p:cNvPr id="336" name="Google Shape;336;p38"/>
          <p:cNvSpPr txBox="1">
            <a:spLocks noGrp="1"/>
          </p:cNvSpPr>
          <p:nvPr>
            <p:ph type="subTitle" idx="1"/>
          </p:nvPr>
        </p:nvSpPr>
        <p:spPr>
          <a:xfrm>
            <a:off x="4957767" y="4392265"/>
            <a:ext cx="21904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37" name="Google Shape;337;p38"/>
          <p:cNvSpPr txBox="1">
            <a:spLocks noGrp="1"/>
          </p:cNvSpPr>
          <p:nvPr>
            <p:ph type="subTitle" idx="2"/>
          </p:nvPr>
        </p:nvSpPr>
        <p:spPr>
          <a:xfrm>
            <a:off x="4823567" y="4938529"/>
            <a:ext cx="2458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867">
                <a:solidFill>
                  <a:schemeClr val="dk1"/>
                </a:solidFill>
              </a:defRPr>
            </a:lvl1pPr>
            <a:lvl2pPr lvl="1" algn="ctr" rtl="0">
              <a:spcBef>
                <a:spcPts val="0"/>
              </a:spcBef>
              <a:spcAft>
                <a:spcPts val="0"/>
              </a:spcAft>
              <a:buClr>
                <a:schemeClr val="accent4"/>
              </a:buClr>
              <a:buSzPts val="1400"/>
              <a:buNone/>
              <a:defRPr>
                <a:solidFill>
                  <a:schemeClr val="accent4"/>
                </a:solidFill>
              </a:defRPr>
            </a:lvl2pPr>
            <a:lvl3pPr lvl="2" algn="ctr" rtl="0">
              <a:spcBef>
                <a:spcPts val="0"/>
              </a:spcBef>
              <a:spcAft>
                <a:spcPts val="0"/>
              </a:spcAft>
              <a:buClr>
                <a:schemeClr val="accent4"/>
              </a:buClr>
              <a:buSzPts val="1400"/>
              <a:buNone/>
              <a:defRPr>
                <a:solidFill>
                  <a:schemeClr val="accent4"/>
                </a:solidFill>
              </a:defRPr>
            </a:lvl3pPr>
            <a:lvl4pPr lvl="3" algn="ctr" rtl="0">
              <a:spcBef>
                <a:spcPts val="0"/>
              </a:spcBef>
              <a:spcAft>
                <a:spcPts val="0"/>
              </a:spcAft>
              <a:buClr>
                <a:schemeClr val="accent4"/>
              </a:buClr>
              <a:buSzPts val="1400"/>
              <a:buNone/>
              <a:defRPr>
                <a:solidFill>
                  <a:schemeClr val="accent4"/>
                </a:solidFill>
              </a:defRPr>
            </a:lvl4pPr>
            <a:lvl5pPr lvl="4" algn="ctr" rtl="0">
              <a:spcBef>
                <a:spcPts val="0"/>
              </a:spcBef>
              <a:spcAft>
                <a:spcPts val="0"/>
              </a:spcAft>
              <a:buClr>
                <a:schemeClr val="accent4"/>
              </a:buClr>
              <a:buSzPts val="1400"/>
              <a:buNone/>
              <a:defRPr>
                <a:solidFill>
                  <a:schemeClr val="accent4"/>
                </a:solidFill>
              </a:defRPr>
            </a:lvl5pPr>
            <a:lvl6pPr lvl="5" algn="ctr" rtl="0">
              <a:spcBef>
                <a:spcPts val="0"/>
              </a:spcBef>
              <a:spcAft>
                <a:spcPts val="0"/>
              </a:spcAft>
              <a:buClr>
                <a:schemeClr val="accent4"/>
              </a:buClr>
              <a:buSzPts val="1400"/>
              <a:buNone/>
              <a:defRPr>
                <a:solidFill>
                  <a:schemeClr val="accent4"/>
                </a:solidFill>
              </a:defRPr>
            </a:lvl6pPr>
            <a:lvl7pPr lvl="6" algn="ctr" rtl="0">
              <a:spcBef>
                <a:spcPts val="0"/>
              </a:spcBef>
              <a:spcAft>
                <a:spcPts val="0"/>
              </a:spcAft>
              <a:buClr>
                <a:schemeClr val="accent4"/>
              </a:buClr>
              <a:buSzPts val="1400"/>
              <a:buNone/>
              <a:defRPr>
                <a:solidFill>
                  <a:schemeClr val="accent4"/>
                </a:solidFill>
              </a:defRPr>
            </a:lvl7pPr>
            <a:lvl8pPr lvl="7" algn="ctr" rtl="0">
              <a:spcBef>
                <a:spcPts val="0"/>
              </a:spcBef>
              <a:spcAft>
                <a:spcPts val="0"/>
              </a:spcAft>
              <a:buClr>
                <a:schemeClr val="accent4"/>
              </a:buClr>
              <a:buSzPts val="1400"/>
              <a:buNone/>
              <a:defRPr>
                <a:solidFill>
                  <a:schemeClr val="accent4"/>
                </a:solidFill>
              </a:defRPr>
            </a:lvl8pPr>
            <a:lvl9pPr lvl="8" algn="ctr" rtl="0">
              <a:spcBef>
                <a:spcPts val="0"/>
              </a:spcBef>
              <a:spcAft>
                <a:spcPts val="0"/>
              </a:spcAft>
              <a:buClr>
                <a:schemeClr val="accent4"/>
              </a:buClr>
              <a:buSzPts val="1400"/>
              <a:buNone/>
              <a:defRPr>
                <a:solidFill>
                  <a:schemeClr val="accent4"/>
                </a:solidFill>
              </a:defRPr>
            </a:lvl9pPr>
          </a:lstStyle>
          <a:p>
            <a:endParaRPr/>
          </a:p>
        </p:txBody>
      </p:sp>
      <p:sp>
        <p:nvSpPr>
          <p:cNvPr id="338" name="Google Shape;338;p38"/>
          <p:cNvSpPr txBox="1">
            <a:spLocks noGrp="1"/>
          </p:cNvSpPr>
          <p:nvPr>
            <p:ph type="subTitle" idx="3"/>
          </p:nvPr>
        </p:nvSpPr>
        <p:spPr>
          <a:xfrm>
            <a:off x="1770700" y="4392265"/>
            <a:ext cx="21904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39" name="Google Shape;339;p38"/>
          <p:cNvSpPr txBox="1">
            <a:spLocks noGrp="1"/>
          </p:cNvSpPr>
          <p:nvPr>
            <p:ph type="subTitle" idx="4"/>
          </p:nvPr>
        </p:nvSpPr>
        <p:spPr>
          <a:xfrm>
            <a:off x="1636568" y="4938529"/>
            <a:ext cx="2458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867">
                <a:solidFill>
                  <a:schemeClr val="dk1"/>
                </a:solidFill>
              </a:defRPr>
            </a:lvl1pPr>
            <a:lvl2pPr lvl="1" algn="ctr" rtl="0">
              <a:spcBef>
                <a:spcPts val="0"/>
              </a:spcBef>
              <a:spcAft>
                <a:spcPts val="0"/>
              </a:spcAft>
              <a:buClr>
                <a:schemeClr val="accent4"/>
              </a:buClr>
              <a:buSzPts val="1400"/>
              <a:buNone/>
              <a:defRPr>
                <a:solidFill>
                  <a:schemeClr val="accent4"/>
                </a:solidFill>
              </a:defRPr>
            </a:lvl2pPr>
            <a:lvl3pPr lvl="2" algn="ctr" rtl="0">
              <a:spcBef>
                <a:spcPts val="0"/>
              </a:spcBef>
              <a:spcAft>
                <a:spcPts val="0"/>
              </a:spcAft>
              <a:buClr>
                <a:schemeClr val="accent4"/>
              </a:buClr>
              <a:buSzPts val="1400"/>
              <a:buNone/>
              <a:defRPr>
                <a:solidFill>
                  <a:schemeClr val="accent4"/>
                </a:solidFill>
              </a:defRPr>
            </a:lvl3pPr>
            <a:lvl4pPr lvl="3" algn="ctr" rtl="0">
              <a:spcBef>
                <a:spcPts val="0"/>
              </a:spcBef>
              <a:spcAft>
                <a:spcPts val="0"/>
              </a:spcAft>
              <a:buClr>
                <a:schemeClr val="accent4"/>
              </a:buClr>
              <a:buSzPts val="1400"/>
              <a:buNone/>
              <a:defRPr>
                <a:solidFill>
                  <a:schemeClr val="accent4"/>
                </a:solidFill>
              </a:defRPr>
            </a:lvl4pPr>
            <a:lvl5pPr lvl="4" algn="ctr" rtl="0">
              <a:spcBef>
                <a:spcPts val="0"/>
              </a:spcBef>
              <a:spcAft>
                <a:spcPts val="0"/>
              </a:spcAft>
              <a:buClr>
                <a:schemeClr val="accent4"/>
              </a:buClr>
              <a:buSzPts val="1400"/>
              <a:buNone/>
              <a:defRPr>
                <a:solidFill>
                  <a:schemeClr val="accent4"/>
                </a:solidFill>
              </a:defRPr>
            </a:lvl5pPr>
            <a:lvl6pPr lvl="5" algn="ctr" rtl="0">
              <a:spcBef>
                <a:spcPts val="0"/>
              </a:spcBef>
              <a:spcAft>
                <a:spcPts val="0"/>
              </a:spcAft>
              <a:buClr>
                <a:schemeClr val="accent4"/>
              </a:buClr>
              <a:buSzPts val="1400"/>
              <a:buNone/>
              <a:defRPr>
                <a:solidFill>
                  <a:schemeClr val="accent4"/>
                </a:solidFill>
              </a:defRPr>
            </a:lvl6pPr>
            <a:lvl7pPr lvl="6" algn="ctr" rtl="0">
              <a:spcBef>
                <a:spcPts val="0"/>
              </a:spcBef>
              <a:spcAft>
                <a:spcPts val="0"/>
              </a:spcAft>
              <a:buClr>
                <a:schemeClr val="accent4"/>
              </a:buClr>
              <a:buSzPts val="1400"/>
              <a:buNone/>
              <a:defRPr>
                <a:solidFill>
                  <a:schemeClr val="accent4"/>
                </a:solidFill>
              </a:defRPr>
            </a:lvl7pPr>
            <a:lvl8pPr lvl="7" algn="ctr" rtl="0">
              <a:spcBef>
                <a:spcPts val="0"/>
              </a:spcBef>
              <a:spcAft>
                <a:spcPts val="0"/>
              </a:spcAft>
              <a:buClr>
                <a:schemeClr val="accent4"/>
              </a:buClr>
              <a:buSzPts val="1400"/>
              <a:buNone/>
              <a:defRPr>
                <a:solidFill>
                  <a:schemeClr val="accent4"/>
                </a:solidFill>
              </a:defRPr>
            </a:lvl8pPr>
            <a:lvl9pPr lvl="8" algn="ctr" rtl="0">
              <a:spcBef>
                <a:spcPts val="0"/>
              </a:spcBef>
              <a:spcAft>
                <a:spcPts val="0"/>
              </a:spcAft>
              <a:buClr>
                <a:schemeClr val="accent4"/>
              </a:buClr>
              <a:buSzPts val="1400"/>
              <a:buNone/>
              <a:defRPr>
                <a:solidFill>
                  <a:schemeClr val="accent4"/>
                </a:solidFill>
              </a:defRPr>
            </a:lvl9pPr>
          </a:lstStyle>
          <a:p>
            <a:endParaRPr/>
          </a:p>
        </p:txBody>
      </p:sp>
      <p:sp>
        <p:nvSpPr>
          <p:cNvPr id="340" name="Google Shape;340;p38"/>
          <p:cNvSpPr txBox="1">
            <a:spLocks noGrp="1"/>
          </p:cNvSpPr>
          <p:nvPr>
            <p:ph type="subTitle" idx="5"/>
          </p:nvPr>
        </p:nvSpPr>
        <p:spPr>
          <a:xfrm>
            <a:off x="8144733" y="4392265"/>
            <a:ext cx="21908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41" name="Google Shape;341;p38"/>
          <p:cNvSpPr txBox="1">
            <a:spLocks noGrp="1"/>
          </p:cNvSpPr>
          <p:nvPr>
            <p:ph type="subTitle" idx="6"/>
          </p:nvPr>
        </p:nvSpPr>
        <p:spPr>
          <a:xfrm>
            <a:off x="8010733" y="4938529"/>
            <a:ext cx="2458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867">
                <a:solidFill>
                  <a:schemeClr val="dk1"/>
                </a:solidFill>
              </a:defRPr>
            </a:lvl1pPr>
            <a:lvl2pPr lvl="1" algn="ctr" rtl="0">
              <a:spcBef>
                <a:spcPts val="0"/>
              </a:spcBef>
              <a:spcAft>
                <a:spcPts val="0"/>
              </a:spcAft>
              <a:buClr>
                <a:schemeClr val="accent4"/>
              </a:buClr>
              <a:buSzPts val="1400"/>
              <a:buNone/>
              <a:defRPr>
                <a:solidFill>
                  <a:schemeClr val="accent4"/>
                </a:solidFill>
              </a:defRPr>
            </a:lvl2pPr>
            <a:lvl3pPr lvl="2" algn="ctr" rtl="0">
              <a:spcBef>
                <a:spcPts val="0"/>
              </a:spcBef>
              <a:spcAft>
                <a:spcPts val="0"/>
              </a:spcAft>
              <a:buClr>
                <a:schemeClr val="accent4"/>
              </a:buClr>
              <a:buSzPts val="1400"/>
              <a:buNone/>
              <a:defRPr>
                <a:solidFill>
                  <a:schemeClr val="accent4"/>
                </a:solidFill>
              </a:defRPr>
            </a:lvl3pPr>
            <a:lvl4pPr lvl="3" algn="ctr" rtl="0">
              <a:spcBef>
                <a:spcPts val="0"/>
              </a:spcBef>
              <a:spcAft>
                <a:spcPts val="0"/>
              </a:spcAft>
              <a:buClr>
                <a:schemeClr val="accent4"/>
              </a:buClr>
              <a:buSzPts val="1400"/>
              <a:buNone/>
              <a:defRPr>
                <a:solidFill>
                  <a:schemeClr val="accent4"/>
                </a:solidFill>
              </a:defRPr>
            </a:lvl4pPr>
            <a:lvl5pPr lvl="4" algn="ctr" rtl="0">
              <a:spcBef>
                <a:spcPts val="0"/>
              </a:spcBef>
              <a:spcAft>
                <a:spcPts val="0"/>
              </a:spcAft>
              <a:buClr>
                <a:schemeClr val="accent4"/>
              </a:buClr>
              <a:buSzPts val="1400"/>
              <a:buNone/>
              <a:defRPr>
                <a:solidFill>
                  <a:schemeClr val="accent4"/>
                </a:solidFill>
              </a:defRPr>
            </a:lvl5pPr>
            <a:lvl6pPr lvl="5" algn="ctr" rtl="0">
              <a:spcBef>
                <a:spcPts val="0"/>
              </a:spcBef>
              <a:spcAft>
                <a:spcPts val="0"/>
              </a:spcAft>
              <a:buClr>
                <a:schemeClr val="accent4"/>
              </a:buClr>
              <a:buSzPts val="1400"/>
              <a:buNone/>
              <a:defRPr>
                <a:solidFill>
                  <a:schemeClr val="accent4"/>
                </a:solidFill>
              </a:defRPr>
            </a:lvl6pPr>
            <a:lvl7pPr lvl="6" algn="ctr" rtl="0">
              <a:spcBef>
                <a:spcPts val="0"/>
              </a:spcBef>
              <a:spcAft>
                <a:spcPts val="0"/>
              </a:spcAft>
              <a:buClr>
                <a:schemeClr val="accent4"/>
              </a:buClr>
              <a:buSzPts val="1400"/>
              <a:buNone/>
              <a:defRPr>
                <a:solidFill>
                  <a:schemeClr val="accent4"/>
                </a:solidFill>
              </a:defRPr>
            </a:lvl7pPr>
            <a:lvl8pPr lvl="7" algn="ctr" rtl="0">
              <a:spcBef>
                <a:spcPts val="0"/>
              </a:spcBef>
              <a:spcAft>
                <a:spcPts val="0"/>
              </a:spcAft>
              <a:buClr>
                <a:schemeClr val="accent4"/>
              </a:buClr>
              <a:buSzPts val="1400"/>
              <a:buNone/>
              <a:defRPr>
                <a:solidFill>
                  <a:schemeClr val="accent4"/>
                </a:solidFill>
              </a:defRPr>
            </a:lvl8pPr>
            <a:lvl9pPr lvl="8" algn="ctr" rtl="0">
              <a:spcBef>
                <a:spcPts val="0"/>
              </a:spcBef>
              <a:spcAft>
                <a:spcPts val="0"/>
              </a:spcAft>
              <a:buClr>
                <a:schemeClr val="accent4"/>
              </a:buClr>
              <a:buSzPts val="1400"/>
              <a:buNone/>
              <a:defRPr>
                <a:solidFill>
                  <a:schemeClr val="accent4"/>
                </a:solidFill>
              </a:defRPr>
            </a:lvl9pPr>
          </a:lstStyle>
          <a:p>
            <a:endParaRPr/>
          </a:p>
        </p:txBody>
      </p:sp>
      <p:sp>
        <p:nvSpPr>
          <p:cNvPr id="342" name="Google Shape;342;p38"/>
          <p:cNvSpPr txBox="1">
            <a:spLocks noGrp="1"/>
          </p:cNvSpPr>
          <p:nvPr>
            <p:ph type="title"/>
          </p:nvPr>
        </p:nvSpPr>
        <p:spPr>
          <a:xfrm>
            <a:off x="950967" y="593367"/>
            <a:ext cx="4251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343" name="Google Shape;343;p38"/>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44" name="Google Shape;344;p38"/>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79072090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and four columns 3">
  <p:cSld name="Title and four columns 3">
    <p:spTree>
      <p:nvGrpSpPr>
        <p:cNvPr id="1" name="Shape 345"/>
        <p:cNvGrpSpPr/>
        <p:nvPr/>
      </p:nvGrpSpPr>
      <p:grpSpPr>
        <a:xfrm>
          <a:off x="0" y="0"/>
          <a:ext cx="0" cy="0"/>
          <a:chOff x="0" y="0"/>
          <a:chExt cx="0" cy="0"/>
        </a:xfrm>
      </p:grpSpPr>
      <p:sp>
        <p:nvSpPr>
          <p:cNvPr id="346" name="Google Shape;346;p39"/>
          <p:cNvSpPr txBox="1">
            <a:spLocks noGrp="1"/>
          </p:cNvSpPr>
          <p:nvPr>
            <p:ph type="subTitle" idx="1"/>
          </p:nvPr>
        </p:nvSpPr>
        <p:spPr>
          <a:xfrm>
            <a:off x="6333567" y="2176995"/>
            <a:ext cx="2686400" cy="66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47" name="Google Shape;347;p39"/>
          <p:cNvSpPr txBox="1">
            <a:spLocks noGrp="1"/>
          </p:cNvSpPr>
          <p:nvPr>
            <p:ph type="subTitle" idx="2"/>
          </p:nvPr>
        </p:nvSpPr>
        <p:spPr>
          <a:xfrm>
            <a:off x="6333579" y="2713363"/>
            <a:ext cx="2686400" cy="76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48" name="Google Shape;348;p39"/>
          <p:cNvSpPr txBox="1">
            <a:spLocks noGrp="1"/>
          </p:cNvSpPr>
          <p:nvPr>
            <p:ph type="subTitle" idx="3"/>
          </p:nvPr>
        </p:nvSpPr>
        <p:spPr>
          <a:xfrm>
            <a:off x="3075267" y="2176995"/>
            <a:ext cx="2686400" cy="66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49" name="Google Shape;349;p39"/>
          <p:cNvSpPr txBox="1">
            <a:spLocks noGrp="1"/>
          </p:cNvSpPr>
          <p:nvPr>
            <p:ph type="subTitle" idx="4"/>
          </p:nvPr>
        </p:nvSpPr>
        <p:spPr>
          <a:xfrm>
            <a:off x="3075283" y="2713363"/>
            <a:ext cx="2686400" cy="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50" name="Google Shape;350;p39"/>
          <p:cNvSpPr txBox="1">
            <a:spLocks noGrp="1"/>
          </p:cNvSpPr>
          <p:nvPr>
            <p:ph type="subTitle" idx="5"/>
          </p:nvPr>
        </p:nvSpPr>
        <p:spPr>
          <a:xfrm>
            <a:off x="6333567" y="4083031"/>
            <a:ext cx="2686400" cy="66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51" name="Google Shape;351;p39"/>
          <p:cNvSpPr txBox="1">
            <a:spLocks noGrp="1"/>
          </p:cNvSpPr>
          <p:nvPr>
            <p:ph type="subTitle" idx="6"/>
          </p:nvPr>
        </p:nvSpPr>
        <p:spPr>
          <a:xfrm>
            <a:off x="6333579" y="4628063"/>
            <a:ext cx="2686400" cy="76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52" name="Google Shape;352;p39"/>
          <p:cNvSpPr txBox="1">
            <a:spLocks noGrp="1"/>
          </p:cNvSpPr>
          <p:nvPr>
            <p:ph type="subTitle" idx="7"/>
          </p:nvPr>
        </p:nvSpPr>
        <p:spPr>
          <a:xfrm>
            <a:off x="3075267" y="4083031"/>
            <a:ext cx="2686400" cy="66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53" name="Google Shape;353;p39"/>
          <p:cNvSpPr txBox="1">
            <a:spLocks noGrp="1"/>
          </p:cNvSpPr>
          <p:nvPr>
            <p:ph type="subTitle" idx="8"/>
          </p:nvPr>
        </p:nvSpPr>
        <p:spPr>
          <a:xfrm>
            <a:off x="3075283" y="4628063"/>
            <a:ext cx="2686400" cy="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54" name="Google Shape;354;p39"/>
          <p:cNvSpPr txBox="1">
            <a:spLocks noGrp="1"/>
          </p:cNvSpPr>
          <p:nvPr>
            <p:ph type="title"/>
          </p:nvPr>
        </p:nvSpPr>
        <p:spPr>
          <a:xfrm>
            <a:off x="950967" y="593367"/>
            <a:ext cx="37144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355" name="Google Shape;355;p39"/>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56" name="Google Shape;356;p39"/>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171921336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and three columns 3">
  <p:cSld name="Title and three columns 3">
    <p:spTree>
      <p:nvGrpSpPr>
        <p:cNvPr id="1" name="Shape 357"/>
        <p:cNvGrpSpPr/>
        <p:nvPr/>
      </p:nvGrpSpPr>
      <p:grpSpPr>
        <a:xfrm>
          <a:off x="0" y="0"/>
          <a:ext cx="0" cy="0"/>
          <a:chOff x="0" y="0"/>
          <a:chExt cx="0" cy="0"/>
        </a:xfrm>
      </p:grpSpPr>
      <p:cxnSp>
        <p:nvCxnSpPr>
          <p:cNvPr id="358" name="Google Shape;358;p40"/>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59" name="Google Shape;359;p40"/>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60" name="Google Shape;360;p40"/>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61" name="Google Shape;361;p40"/>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62" name="Google Shape;362;p40"/>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63" name="Google Shape;363;p40"/>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
        <p:nvSpPr>
          <p:cNvPr id="364" name="Google Shape;364;p40"/>
          <p:cNvSpPr txBox="1">
            <a:spLocks noGrp="1"/>
          </p:cNvSpPr>
          <p:nvPr>
            <p:ph type="subTitle" idx="1"/>
          </p:nvPr>
        </p:nvSpPr>
        <p:spPr>
          <a:xfrm>
            <a:off x="971667" y="1483829"/>
            <a:ext cx="2686400" cy="66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65" name="Google Shape;365;p40"/>
          <p:cNvSpPr txBox="1">
            <a:spLocks noGrp="1"/>
          </p:cNvSpPr>
          <p:nvPr>
            <p:ph type="subTitle" idx="2"/>
          </p:nvPr>
        </p:nvSpPr>
        <p:spPr>
          <a:xfrm>
            <a:off x="971683" y="2020199"/>
            <a:ext cx="2686400" cy="76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66" name="Google Shape;366;p40"/>
          <p:cNvSpPr txBox="1">
            <a:spLocks noGrp="1"/>
          </p:cNvSpPr>
          <p:nvPr>
            <p:ph type="subTitle" idx="3"/>
          </p:nvPr>
        </p:nvSpPr>
        <p:spPr>
          <a:xfrm>
            <a:off x="971667" y="2715181"/>
            <a:ext cx="2686400" cy="66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67" name="Google Shape;367;p40"/>
          <p:cNvSpPr txBox="1">
            <a:spLocks noGrp="1"/>
          </p:cNvSpPr>
          <p:nvPr>
            <p:ph type="subTitle" idx="4"/>
          </p:nvPr>
        </p:nvSpPr>
        <p:spPr>
          <a:xfrm>
            <a:off x="971683" y="3260213"/>
            <a:ext cx="2686400" cy="76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68" name="Google Shape;368;p40"/>
          <p:cNvSpPr txBox="1">
            <a:spLocks noGrp="1"/>
          </p:cNvSpPr>
          <p:nvPr>
            <p:ph type="title"/>
          </p:nvPr>
        </p:nvSpPr>
        <p:spPr>
          <a:xfrm>
            <a:off x="2042200" y="593367"/>
            <a:ext cx="8107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atin typeface="Merriweather Light"/>
                <a:ea typeface="Merriweather Light"/>
                <a:cs typeface="Merriweather Light"/>
                <a:sym typeface="Merriweather Light"/>
              </a:defRPr>
            </a:lvl2pPr>
            <a:lvl3pPr lvl="2" algn="ctr" rtl="0">
              <a:spcBef>
                <a:spcPts val="0"/>
              </a:spcBef>
              <a:spcAft>
                <a:spcPts val="0"/>
              </a:spcAft>
              <a:buSzPts val="3000"/>
              <a:buNone/>
              <a:defRPr>
                <a:latin typeface="Merriweather Light"/>
                <a:ea typeface="Merriweather Light"/>
                <a:cs typeface="Merriweather Light"/>
                <a:sym typeface="Merriweather Light"/>
              </a:defRPr>
            </a:lvl3pPr>
            <a:lvl4pPr lvl="3" algn="ctr" rtl="0">
              <a:spcBef>
                <a:spcPts val="0"/>
              </a:spcBef>
              <a:spcAft>
                <a:spcPts val="0"/>
              </a:spcAft>
              <a:buSzPts val="3000"/>
              <a:buNone/>
              <a:defRPr>
                <a:latin typeface="Merriweather Light"/>
                <a:ea typeface="Merriweather Light"/>
                <a:cs typeface="Merriweather Light"/>
                <a:sym typeface="Merriweather Light"/>
              </a:defRPr>
            </a:lvl4pPr>
            <a:lvl5pPr lvl="4" algn="ctr" rtl="0">
              <a:spcBef>
                <a:spcPts val="0"/>
              </a:spcBef>
              <a:spcAft>
                <a:spcPts val="0"/>
              </a:spcAft>
              <a:buSzPts val="3000"/>
              <a:buNone/>
              <a:defRPr>
                <a:latin typeface="Merriweather Light"/>
                <a:ea typeface="Merriweather Light"/>
                <a:cs typeface="Merriweather Light"/>
                <a:sym typeface="Merriweather Light"/>
              </a:defRPr>
            </a:lvl5pPr>
            <a:lvl6pPr lvl="5" algn="ctr" rtl="0">
              <a:spcBef>
                <a:spcPts val="0"/>
              </a:spcBef>
              <a:spcAft>
                <a:spcPts val="0"/>
              </a:spcAft>
              <a:buSzPts val="3000"/>
              <a:buNone/>
              <a:defRPr>
                <a:latin typeface="Merriweather Light"/>
                <a:ea typeface="Merriweather Light"/>
                <a:cs typeface="Merriweather Light"/>
                <a:sym typeface="Merriweather Light"/>
              </a:defRPr>
            </a:lvl6pPr>
            <a:lvl7pPr lvl="6" algn="ctr" rtl="0">
              <a:spcBef>
                <a:spcPts val="0"/>
              </a:spcBef>
              <a:spcAft>
                <a:spcPts val="0"/>
              </a:spcAft>
              <a:buSzPts val="3000"/>
              <a:buNone/>
              <a:defRPr>
                <a:latin typeface="Merriweather Light"/>
                <a:ea typeface="Merriweather Light"/>
                <a:cs typeface="Merriweather Light"/>
                <a:sym typeface="Merriweather Light"/>
              </a:defRPr>
            </a:lvl7pPr>
            <a:lvl8pPr lvl="7" algn="ctr" rtl="0">
              <a:spcBef>
                <a:spcPts val="0"/>
              </a:spcBef>
              <a:spcAft>
                <a:spcPts val="0"/>
              </a:spcAft>
              <a:buSzPts val="3000"/>
              <a:buNone/>
              <a:defRPr>
                <a:latin typeface="Merriweather Light"/>
                <a:ea typeface="Merriweather Light"/>
                <a:cs typeface="Merriweather Light"/>
                <a:sym typeface="Merriweather Light"/>
              </a:defRPr>
            </a:lvl8pPr>
            <a:lvl9pPr lvl="8" algn="ctr"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sp>
        <p:nvSpPr>
          <p:cNvPr id="369" name="Google Shape;369;p40"/>
          <p:cNvSpPr txBox="1">
            <a:spLocks noGrp="1"/>
          </p:cNvSpPr>
          <p:nvPr>
            <p:ph type="subTitle" idx="5"/>
          </p:nvPr>
        </p:nvSpPr>
        <p:spPr>
          <a:xfrm>
            <a:off x="971667" y="3996300"/>
            <a:ext cx="2686400" cy="66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70" name="Google Shape;370;p40"/>
          <p:cNvSpPr txBox="1">
            <a:spLocks noGrp="1"/>
          </p:cNvSpPr>
          <p:nvPr>
            <p:ph type="subTitle" idx="6"/>
          </p:nvPr>
        </p:nvSpPr>
        <p:spPr>
          <a:xfrm>
            <a:off x="971683" y="4541332"/>
            <a:ext cx="2686400" cy="76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Tree>
    <p:extLst>
      <p:ext uri="{BB962C8B-B14F-4D97-AF65-F5344CB8AC3E}">
        <p14:creationId xmlns:p14="http://schemas.microsoft.com/office/powerpoint/2010/main" val="11434707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ble of contents 1">
  <p:cSld name="Table of contents 1">
    <p:spTree>
      <p:nvGrpSpPr>
        <p:cNvPr id="1" name="Shape 89"/>
        <p:cNvGrpSpPr/>
        <p:nvPr/>
      </p:nvGrpSpPr>
      <p:grpSpPr>
        <a:xfrm>
          <a:off x="0" y="0"/>
          <a:ext cx="0" cy="0"/>
          <a:chOff x="0" y="0"/>
          <a:chExt cx="0" cy="0"/>
        </a:xfrm>
      </p:grpSpPr>
      <p:sp>
        <p:nvSpPr>
          <p:cNvPr id="90" name="Google Shape;90;p14"/>
          <p:cNvSpPr txBox="1">
            <a:spLocks noGrp="1"/>
          </p:cNvSpPr>
          <p:nvPr>
            <p:ph type="title"/>
          </p:nvPr>
        </p:nvSpPr>
        <p:spPr>
          <a:xfrm>
            <a:off x="960000" y="2236291"/>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91" name="Google Shape;91;p14"/>
          <p:cNvSpPr txBox="1">
            <a:spLocks noGrp="1"/>
          </p:cNvSpPr>
          <p:nvPr>
            <p:ph type="title" idx="2" hasCustomPrompt="1"/>
          </p:nvPr>
        </p:nvSpPr>
        <p:spPr>
          <a:xfrm>
            <a:off x="1976800" y="146043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92" name="Google Shape;92;p14"/>
          <p:cNvSpPr txBox="1">
            <a:spLocks noGrp="1"/>
          </p:cNvSpPr>
          <p:nvPr>
            <p:ph type="subTitle" idx="1"/>
          </p:nvPr>
        </p:nvSpPr>
        <p:spPr>
          <a:xfrm>
            <a:off x="960000" y="2774932"/>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3" name="Google Shape;93;p14"/>
          <p:cNvSpPr txBox="1">
            <a:spLocks noGrp="1"/>
          </p:cNvSpPr>
          <p:nvPr>
            <p:ph type="title" idx="3"/>
          </p:nvPr>
        </p:nvSpPr>
        <p:spPr>
          <a:xfrm>
            <a:off x="4538400" y="2236291"/>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94" name="Google Shape;94;p14"/>
          <p:cNvSpPr txBox="1">
            <a:spLocks noGrp="1"/>
          </p:cNvSpPr>
          <p:nvPr>
            <p:ph type="title" idx="4" hasCustomPrompt="1"/>
          </p:nvPr>
        </p:nvSpPr>
        <p:spPr>
          <a:xfrm>
            <a:off x="5555200" y="146043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95" name="Google Shape;95;p14"/>
          <p:cNvSpPr txBox="1">
            <a:spLocks noGrp="1"/>
          </p:cNvSpPr>
          <p:nvPr>
            <p:ph type="subTitle" idx="5"/>
          </p:nvPr>
        </p:nvSpPr>
        <p:spPr>
          <a:xfrm>
            <a:off x="4538400" y="2774944"/>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6" name="Google Shape;96;p14"/>
          <p:cNvSpPr txBox="1">
            <a:spLocks noGrp="1"/>
          </p:cNvSpPr>
          <p:nvPr>
            <p:ph type="title" idx="6"/>
          </p:nvPr>
        </p:nvSpPr>
        <p:spPr>
          <a:xfrm>
            <a:off x="8116800" y="2236291"/>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97" name="Google Shape;97;p14"/>
          <p:cNvSpPr txBox="1">
            <a:spLocks noGrp="1"/>
          </p:cNvSpPr>
          <p:nvPr>
            <p:ph type="title" idx="7" hasCustomPrompt="1"/>
          </p:nvPr>
        </p:nvSpPr>
        <p:spPr>
          <a:xfrm>
            <a:off x="9133600" y="146043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98" name="Google Shape;98;p14"/>
          <p:cNvSpPr txBox="1">
            <a:spLocks noGrp="1"/>
          </p:cNvSpPr>
          <p:nvPr>
            <p:ph type="subTitle" idx="8"/>
          </p:nvPr>
        </p:nvSpPr>
        <p:spPr>
          <a:xfrm>
            <a:off x="8116800" y="2774944"/>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9" name="Google Shape;99;p14"/>
          <p:cNvSpPr txBox="1">
            <a:spLocks noGrp="1"/>
          </p:cNvSpPr>
          <p:nvPr>
            <p:ph type="title" idx="9"/>
          </p:nvPr>
        </p:nvSpPr>
        <p:spPr>
          <a:xfrm>
            <a:off x="960000" y="4418105"/>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100" name="Google Shape;100;p14"/>
          <p:cNvSpPr txBox="1">
            <a:spLocks noGrp="1"/>
          </p:cNvSpPr>
          <p:nvPr>
            <p:ph type="title" idx="13" hasCustomPrompt="1"/>
          </p:nvPr>
        </p:nvSpPr>
        <p:spPr>
          <a:xfrm>
            <a:off x="1976800" y="361878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101" name="Google Shape;101;p14"/>
          <p:cNvSpPr txBox="1">
            <a:spLocks noGrp="1"/>
          </p:cNvSpPr>
          <p:nvPr>
            <p:ph type="subTitle" idx="14"/>
          </p:nvPr>
        </p:nvSpPr>
        <p:spPr>
          <a:xfrm>
            <a:off x="960000" y="4941151"/>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02" name="Google Shape;102;p14"/>
          <p:cNvSpPr txBox="1">
            <a:spLocks noGrp="1"/>
          </p:cNvSpPr>
          <p:nvPr>
            <p:ph type="title" idx="15"/>
          </p:nvPr>
        </p:nvSpPr>
        <p:spPr>
          <a:xfrm>
            <a:off x="4538400" y="4418105"/>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103" name="Google Shape;103;p14"/>
          <p:cNvSpPr txBox="1">
            <a:spLocks noGrp="1"/>
          </p:cNvSpPr>
          <p:nvPr>
            <p:ph type="title" idx="16" hasCustomPrompt="1"/>
          </p:nvPr>
        </p:nvSpPr>
        <p:spPr>
          <a:xfrm>
            <a:off x="5555200" y="361878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104" name="Google Shape;104;p14"/>
          <p:cNvSpPr txBox="1">
            <a:spLocks noGrp="1"/>
          </p:cNvSpPr>
          <p:nvPr>
            <p:ph type="subTitle" idx="17"/>
          </p:nvPr>
        </p:nvSpPr>
        <p:spPr>
          <a:xfrm>
            <a:off x="4538400" y="4941151"/>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05" name="Google Shape;105;p14"/>
          <p:cNvSpPr txBox="1">
            <a:spLocks noGrp="1"/>
          </p:cNvSpPr>
          <p:nvPr>
            <p:ph type="title" idx="18"/>
          </p:nvPr>
        </p:nvSpPr>
        <p:spPr>
          <a:xfrm>
            <a:off x="8116800" y="4418105"/>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106" name="Google Shape;106;p14"/>
          <p:cNvSpPr txBox="1">
            <a:spLocks noGrp="1"/>
          </p:cNvSpPr>
          <p:nvPr>
            <p:ph type="title" idx="19" hasCustomPrompt="1"/>
          </p:nvPr>
        </p:nvSpPr>
        <p:spPr>
          <a:xfrm>
            <a:off x="9133600" y="361878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107" name="Google Shape;107;p14"/>
          <p:cNvSpPr txBox="1">
            <a:spLocks noGrp="1"/>
          </p:cNvSpPr>
          <p:nvPr>
            <p:ph type="subTitle" idx="20"/>
          </p:nvPr>
        </p:nvSpPr>
        <p:spPr>
          <a:xfrm>
            <a:off x="8116800" y="4941151"/>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08" name="Google Shape;108;p14"/>
          <p:cNvSpPr txBox="1">
            <a:spLocks noGrp="1"/>
          </p:cNvSpPr>
          <p:nvPr>
            <p:ph type="title" idx="21"/>
          </p:nvPr>
        </p:nvSpPr>
        <p:spPr>
          <a:xfrm>
            <a:off x="3109867" y="593367"/>
            <a:ext cx="59724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cxnSp>
        <p:nvCxnSpPr>
          <p:cNvPr id="109" name="Google Shape;109;p14"/>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10" name="Google Shape;110;p14"/>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11" name="Google Shape;111;p14"/>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12" name="Google Shape;112;p14"/>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82052186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Numbers and text 1">
  <p:cSld name="Numbers and text 1">
    <p:spTree>
      <p:nvGrpSpPr>
        <p:cNvPr id="1" name="Shape 371"/>
        <p:cNvGrpSpPr/>
        <p:nvPr/>
      </p:nvGrpSpPr>
      <p:grpSpPr>
        <a:xfrm>
          <a:off x="0" y="0"/>
          <a:ext cx="0" cy="0"/>
          <a:chOff x="0" y="0"/>
          <a:chExt cx="0" cy="0"/>
        </a:xfrm>
      </p:grpSpPr>
      <p:sp>
        <p:nvSpPr>
          <p:cNvPr id="372" name="Google Shape;372;p41"/>
          <p:cNvSpPr txBox="1">
            <a:spLocks noGrp="1"/>
          </p:cNvSpPr>
          <p:nvPr>
            <p:ph type="title" hasCustomPrompt="1"/>
          </p:nvPr>
        </p:nvSpPr>
        <p:spPr>
          <a:xfrm>
            <a:off x="3457233" y="952800"/>
            <a:ext cx="5277600" cy="82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5000"/>
              <a:buNone/>
              <a:defRPr sz="6000">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
        <p:nvSpPr>
          <p:cNvPr id="373" name="Google Shape;373;p41"/>
          <p:cNvSpPr txBox="1">
            <a:spLocks noGrp="1"/>
          </p:cNvSpPr>
          <p:nvPr>
            <p:ph type="subTitle" idx="1"/>
          </p:nvPr>
        </p:nvSpPr>
        <p:spPr>
          <a:xfrm>
            <a:off x="3153312" y="1795200"/>
            <a:ext cx="5885600" cy="50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5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74" name="Google Shape;374;p41"/>
          <p:cNvSpPr txBox="1">
            <a:spLocks noGrp="1"/>
          </p:cNvSpPr>
          <p:nvPr>
            <p:ph type="title" idx="2" hasCustomPrompt="1"/>
          </p:nvPr>
        </p:nvSpPr>
        <p:spPr>
          <a:xfrm>
            <a:off x="3457233" y="2750700"/>
            <a:ext cx="5277600" cy="82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5000"/>
              <a:buNone/>
              <a:defRPr sz="5733">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
        <p:nvSpPr>
          <p:cNvPr id="375" name="Google Shape;375;p41"/>
          <p:cNvSpPr txBox="1">
            <a:spLocks noGrp="1"/>
          </p:cNvSpPr>
          <p:nvPr>
            <p:ph type="subTitle" idx="3"/>
          </p:nvPr>
        </p:nvSpPr>
        <p:spPr>
          <a:xfrm>
            <a:off x="3153312" y="3593100"/>
            <a:ext cx="5885600" cy="50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76" name="Google Shape;376;p41"/>
          <p:cNvSpPr txBox="1">
            <a:spLocks noGrp="1"/>
          </p:cNvSpPr>
          <p:nvPr>
            <p:ph type="title" idx="4" hasCustomPrompt="1"/>
          </p:nvPr>
        </p:nvSpPr>
        <p:spPr>
          <a:xfrm>
            <a:off x="3457233" y="4548600"/>
            <a:ext cx="5277600" cy="82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5000"/>
              <a:buNone/>
              <a:defRPr sz="5733">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
        <p:nvSpPr>
          <p:cNvPr id="377" name="Google Shape;377;p41"/>
          <p:cNvSpPr txBox="1">
            <a:spLocks noGrp="1"/>
          </p:cNvSpPr>
          <p:nvPr>
            <p:ph type="subTitle" idx="5"/>
          </p:nvPr>
        </p:nvSpPr>
        <p:spPr>
          <a:xfrm>
            <a:off x="3153267" y="5391000"/>
            <a:ext cx="5885600" cy="50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5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cxnSp>
        <p:nvCxnSpPr>
          <p:cNvPr id="378" name="Google Shape;378;p41"/>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79" name="Google Shape;379;p41"/>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0875485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Numbers and text 2">
  <p:cSld name="Numbers and text 2">
    <p:spTree>
      <p:nvGrpSpPr>
        <p:cNvPr id="1" name="Shape 380"/>
        <p:cNvGrpSpPr/>
        <p:nvPr/>
      </p:nvGrpSpPr>
      <p:grpSpPr>
        <a:xfrm>
          <a:off x="0" y="0"/>
          <a:ext cx="0" cy="0"/>
          <a:chOff x="0" y="0"/>
          <a:chExt cx="0" cy="0"/>
        </a:xfrm>
      </p:grpSpPr>
      <p:sp>
        <p:nvSpPr>
          <p:cNvPr id="381" name="Google Shape;381;p42"/>
          <p:cNvSpPr txBox="1">
            <a:spLocks noGrp="1"/>
          </p:cNvSpPr>
          <p:nvPr>
            <p:ph type="subTitle" idx="1"/>
          </p:nvPr>
        </p:nvSpPr>
        <p:spPr>
          <a:xfrm>
            <a:off x="7600812" y="2779025"/>
            <a:ext cx="3686000" cy="66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82" name="Google Shape;382;p42"/>
          <p:cNvSpPr txBox="1">
            <a:spLocks noGrp="1"/>
          </p:cNvSpPr>
          <p:nvPr>
            <p:ph type="subTitle" idx="2"/>
          </p:nvPr>
        </p:nvSpPr>
        <p:spPr>
          <a:xfrm>
            <a:off x="7600828" y="3315392"/>
            <a:ext cx="3686000" cy="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solidFill>
                  <a:schemeClr val="dk1"/>
                </a:solidFill>
                <a:latin typeface="Mako"/>
                <a:ea typeface="Mako"/>
                <a:cs typeface="Mako"/>
                <a:sym typeface="Mako"/>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83" name="Google Shape;383;p42"/>
          <p:cNvSpPr txBox="1">
            <a:spLocks noGrp="1"/>
          </p:cNvSpPr>
          <p:nvPr>
            <p:ph type="subTitle" idx="3"/>
          </p:nvPr>
        </p:nvSpPr>
        <p:spPr>
          <a:xfrm>
            <a:off x="2631984" y="1202845"/>
            <a:ext cx="3686000" cy="66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84" name="Google Shape;384;p42"/>
          <p:cNvSpPr txBox="1">
            <a:spLocks noGrp="1"/>
          </p:cNvSpPr>
          <p:nvPr>
            <p:ph type="subTitle" idx="4"/>
          </p:nvPr>
        </p:nvSpPr>
        <p:spPr>
          <a:xfrm>
            <a:off x="2631984" y="1739213"/>
            <a:ext cx="3686000" cy="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solidFill>
                  <a:schemeClr val="dk1"/>
                </a:solidFill>
                <a:latin typeface="Mako"/>
                <a:ea typeface="Mako"/>
                <a:cs typeface="Mako"/>
                <a:sym typeface="Mako"/>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85" name="Google Shape;385;p42"/>
          <p:cNvSpPr txBox="1">
            <a:spLocks noGrp="1"/>
          </p:cNvSpPr>
          <p:nvPr>
            <p:ph type="subTitle" idx="5"/>
          </p:nvPr>
        </p:nvSpPr>
        <p:spPr>
          <a:xfrm>
            <a:off x="2631984" y="4387833"/>
            <a:ext cx="3686000" cy="66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86" name="Google Shape;386;p42"/>
          <p:cNvSpPr txBox="1">
            <a:spLocks noGrp="1"/>
          </p:cNvSpPr>
          <p:nvPr>
            <p:ph type="subTitle" idx="6"/>
          </p:nvPr>
        </p:nvSpPr>
        <p:spPr>
          <a:xfrm>
            <a:off x="2631984" y="4932865"/>
            <a:ext cx="3686000" cy="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cxnSp>
        <p:nvCxnSpPr>
          <p:cNvPr id="387" name="Google Shape;387;p42"/>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88" name="Google Shape;388;p42"/>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89" name="Google Shape;389;p42"/>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90" name="Google Shape;390;p42"/>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91" name="Google Shape;391;p42"/>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
        <p:nvSpPr>
          <p:cNvPr id="392" name="Google Shape;392;p42"/>
          <p:cNvSpPr txBox="1">
            <a:spLocks noGrp="1"/>
          </p:cNvSpPr>
          <p:nvPr>
            <p:ph type="title" hasCustomPrompt="1"/>
          </p:nvPr>
        </p:nvSpPr>
        <p:spPr>
          <a:xfrm>
            <a:off x="977333" y="1485933"/>
            <a:ext cx="1490800" cy="820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1"/>
              </a:buClr>
              <a:buSzPts val="5000"/>
              <a:buNone/>
              <a:defRPr sz="6000">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
        <p:nvSpPr>
          <p:cNvPr id="393" name="Google Shape;393;p42"/>
          <p:cNvSpPr txBox="1">
            <a:spLocks noGrp="1"/>
          </p:cNvSpPr>
          <p:nvPr>
            <p:ph type="title" idx="7" hasCustomPrompt="1"/>
          </p:nvPr>
        </p:nvSpPr>
        <p:spPr>
          <a:xfrm>
            <a:off x="977333" y="4670900"/>
            <a:ext cx="1490800" cy="820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1"/>
              </a:buClr>
              <a:buSzPts val="5000"/>
              <a:buNone/>
              <a:defRPr sz="6000">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
        <p:nvSpPr>
          <p:cNvPr id="394" name="Google Shape;394;p42"/>
          <p:cNvSpPr txBox="1">
            <a:spLocks noGrp="1"/>
          </p:cNvSpPr>
          <p:nvPr>
            <p:ph type="title" idx="8" hasCustomPrompt="1"/>
          </p:nvPr>
        </p:nvSpPr>
        <p:spPr>
          <a:xfrm>
            <a:off x="5921336" y="3035317"/>
            <a:ext cx="1490800" cy="820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1"/>
              </a:buClr>
              <a:buSzPts val="5000"/>
              <a:buNone/>
              <a:defRPr sz="6000">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Tree>
    <p:extLst>
      <p:ext uri="{BB962C8B-B14F-4D97-AF65-F5344CB8AC3E}">
        <p14:creationId xmlns:p14="http://schemas.microsoft.com/office/powerpoint/2010/main" val="427853856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itle and text 5">
  <p:cSld name="Title and text 5">
    <p:spTree>
      <p:nvGrpSpPr>
        <p:cNvPr id="1" name="Shape 395"/>
        <p:cNvGrpSpPr/>
        <p:nvPr/>
      </p:nvGrpSpPr>
      <p:grpSpPr>
        <a:xfrm>
          <a:off x="0" y="0"/>
          <a:ext cx="0" cy="0"/>
          <a:chOff x="0" y="0"/>
          <a:chExt cx="0" cy="0"/>
        </a:xfrm>
      </p:grpSpPr>
      <p:sp>
        <p:nvSpPr>
          <p:cNvPr id="396" name="Google Shape;396;p43"/>
          <p:cNvSpPr txBox="1">
            <a:spLocks noGrp="1"/>
          </p:cNvSpPr>
          <p:nvPr>
            <p:ph type="title"/>
          </p:nvPr>
        </p:nvSpPr>
        <p:spPr>
          <a:xfrm>
            <a:off x="1071667" y="2720661"/>
            <a:ext cx="5450000" cy="8976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97" name="Google Shape;397;p43"/>
          <p:cNvSpPr txBox="1">
            <a:spLocks noGrp="1"/>
          </p:cNvSpPr>
          <p:nvPr>
            <p:ph type="subTitle" idx="1"/>
          </p:nvPr>
        </p:nvSpPr>
        <p:spPr>
          <a:xfrm>
            <a:off x="1071667" y="3591367"/>
            <a:ext cx="4212400" cy="744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Font typeface="Josefin Sans"/>
              <a:buNone/>
              <a:defRPr sz="1867"/>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cxnSp>
        <p:nvCxnSpPr>
          <p:cNvPr id="398" name="Google Shape;398;p43"/>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99" name="Google Shape;399;p43"/>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383901724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itle and text 6">
  <p:cSld name="Title and text 6">
    <p:spTree>
      <p:nvGrpSpPr>
        <p:cNvPr id="1" name="Shape 400"/>
        <p:cNvGrpSpPr/>
        <p:nvPr/>
      </p:nvGrpSpPr>
      <p:grpSpPr>
        <a:xfrm>
          <a:off x="0" y="0"/>
          <a:ext cx="0" cy="0"/>
          <a:chOff x="0" y="0"/>
          <a:chExt cx="0" cy="0"/>
        </a:xfrm>
      </p:grpSpPr>
      <p:sp>
        <p:nvSpPr>
          <p:cNvPr id="401" name="Google Shape;401;p44"/>
          <p:cNvSpPr txBox="1">
            <a:spLocks noGrp="1"/>
          </p:cNvSpPr>
          <p:nvPr>
            <p:ph type="title"/>
          </p:nvPr>
        </p:nvSpPr>
        <p:spPr>
          <a:xfrm>
            <a:off x="5986867" y="2730300"/>
            <a:ext cx="4485600" cy="8384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000"/>
              <a:buNone/>
              <a:defRPr/>
            </a:lvl1pPr>
            <a:lvl2pPr lvl="1" rtl="0">
              <a:spcBef>
                <a:spcPts val="0"/>
              </a:spcBef>
              <a:spcAft>
                <a:spcPts val="0"/>
              </a:spcAft>
              <a:buSzPts val="3000"/>
              <a:buNone/>
              <a:defRPr>
                <a:latin typeface="Open Sans SemiBold"/>
                <a:ea typeface="Open Sans SemiBold"/>
                <a:cs typeface="Open Sans SemiBold"/>
                <a:sym typeface="Open Sans SemiBold"/>
              </a:defRPr>
            </a:lvl2pPr>
            <a:lvl3pPr lvl="2" rtl="0">
              <a:spcBef>
                <a:spcPts val="0"/>
              </a:spcBef>
              <a:spcAft>
                <a:spcPts val="0"/>
              </a:spcAft>
              <a:buSzPts val="3000"/>
              <a:buNone/>
              <a:defRPr>
                <a:latin typeface="Open Sans SemiBold"/>
                <a:ea typeface="Open Sans SemiBold"/>
                <a:cs typeface="Open Sans SemiBold"/>
                <a:sym typeface="Open Sans SemiBold"/>
              </a:defRPr>
            </a:lvl3pPr>
            <a:lvl4pPr lvl="3" rtl="0">
              <a:spcBef>
                <a:spcPts val="0"/>
              </a:spcBef>
              <a:spcAft>
                <a:spcPts val="0"/>
              </a:spcAft>
              <a:buSzPts val="3000"/>
              <a:buNone/>
              <a:defRPr>
                <a:latin typeface="Open Sans SemiBold"/>
                <a:ea typeface="Open Sans SemiBold"/>
                <a:cs typeface="Open Sans SemiBold"/>
                <a:sym typeface="Open Sans SemiBold"/>
              </a:defRPr>
            </a:lvl4pPr>
            <a:lvl5pPr lvl="4" rtl="0">
              <a:spcBef>
                <a:spcPts val="0"/>
              </a:spcBef>
              <a:spcAft>
                <a:spcPts val="0"/>
              </a:spcAft>
              <a:buSzPts val="3000"/>
              <a:buNone/>
              <a:defRPr>
                <a:latin typeface="Open Sans SemiBold"/>
                <a:ea typeface="Open Sans SemiBold"/>
                <a:cs typeface="Open Sans SemiBold"/>
                <a:sym typeface="Open Sans SemiBold"/>
              </a:defRPr>
            </a:lvl5pPr>
            <a:lvl6pPr lvl="5" rtl="0">
              <a:spcBef>
                <a:spcPts val="0"/>
              </a:spcBef>
              <a:spcAft>
                <a:spcPts val="0"/>
              </a:spcAft>
              <a:buSzPts val="3000"/>
              <a:buNone/>
              <a:defRPr>
                <a:latin typeface="Open Sans SemiBold"/>
                <a:ea typeface="Open Sans SemiBold"/>
                <a:cs typeface="Open Sans SemiBold"/>
                <a:sym typeface="Open Sans SemiBold"/>
              </a:defRPr>
            </a:lvl6pPr>
            <a:lvl7pPr lvl="6" rtl="0">
              <a:spcBef>
                <a:spcPts val="0"/>
              </a:spcBef>
              <a:spcAft>
                <a:spcPts val="0"/>
              </a:spcAft>
              <a:buSzPts val="3000"/>
              <a:buNone/>
              <a:defRPr>
                <a:latin typeface="Open Sans SemiBold"/>
                <a:ea typeface="Open Sans SemiBold"/>
                <a:cs typeface="Open Sans SemiBold"/>
                <a:sym typeface="Open Sans SemiBold"/>
              </a:defRPr>
            </a:lvl7pPr>
            <a:lvl8pPr lvl="7" rtl="0">
              <a:spcBef>
                <a:spcPts val="0"/>
              </a:spcBef>
              <a:spcAft>
                <a:spcPts val="0"/>
              </a:spcAft>
              <a:buSzPts val="3000"/>
              <a:buNone/>
              <a:defRPr>
                <a:latin typeface="Open Sans SemiBold"/>
                <a:ea typeface="Open Sans SemiBold"/>
                <a:cs typeface="Open Sans SemiBold"/>
                <a:sym typeface="Open Sans SemiBold"/>
              </a:defRPr>
            </a:lvl8pPr>
            <a:lvl9pPr lvl="8" rtl="0">
              <a:spcBef>
                <a:spcPts val="0"/>
              </a:spcBef>
              <a:spcAft>
                <a:spcPts val="0"/>
              </a:spcAft>
              <a:buSzPts val="3000"/>
              <a:buNone/>
              <a:defRPr>
                <a:latin typeface="Open Sans SemiBold"/>
                <a:ea typeface="Open Sans SemiBold"/>
                <a:cs typeface="Open Sans SemiBold"/>
                <a:sym typeface="Open Sans SemiBold"/>
              </a:defRPr>
            </a:lvl9pPr>
          </a:lstStyle>
          <a:p>
            <a:endParaRPr/>
          </a:p>
        </p:txBody>
      </p:sp>
      <p:sp>
        <p:nvSpPr>
          <p:cNvPr id="402" name="Google Shape;402;p44"/>
          <p:cNvSpPr txBox="1">
            <a:spLocks noGrp="1"/>
          </p:cNvSpPr>
          <p:nvPr>
            <p:ph type="subTitle" idx="1"/>
          </p:nvPr>
        </p:nvSpPr>
        <p:spPr>
          <a:xfrm>
            <a:off x="6474067" y="3593100"/>
            <a:ext cx="3998400" cy="7440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600"/>
              <a:buFont typeface="Josefin Sans"/>
              <a:buNone/>
              <a:defRPr sz="1867">
                <a:solidFill>
                  <a:schemeClr val="dk1"/>
                </a:solidFill>
              </a:defRPr>
            </a:lvl1pPr>
            <a:lvl2pPr lvl="1" rtl="0">
              <a:spcBef>
                <a:spcPts val="0"/>
              </a:spcBef>
              <a:spcAft>
                <a:spcPts val="0"/>
              </a:spcAft>
              <a:buSzPts val="1500"/>
              <a:buNone/>
              <a:defRPr sz="2000"/>
            </a:lvl2pPr>
            <a:lvl3pPr lvl="2" rtl="0">
              <a:spcBef>
                <a:spcPts val="0"/>
              </a:spcBef>
              <a:spcAft>
                <a:spcPts val="0"/>
              </a:spcAft>
              <a:buSzPts val="1500"/>
              <a:buNone/>
              <a:defRPr sz="2000"/>
            </a:lvl3pPr>
            <a:lvl4pPr lvl="3" rtl="0">
              <a:spcBef>
                <a:spcPts val="0"/>
              </a:spcBef>
              <a:spcAft>
                <a:spcPts val="0"/>
              </a:spcAft>
              <a:buSzPts val="1500"/>
              <a:buNone/>
              <a:defRPr sz="2000"/>
            </a:lvl4pPr>
            <a:lvl5pPr lvl="4" rtl="0">
              <a:spcBef>
                <a:spcPts val="0"/>
              </a:spcBef>
              <a:spcAft>
                <a:spcPts val="0"/>
              </a:spcAft>
              <a:buSzPts val="1500"/>
              <a:buNone/>
              <a:defRPr sz="2000"/>
            </a:lvl5pPr>
            <a:lvl6pPr lvl="5" rtl="0">
              <a:spcBef>
                <a:spcPts val="0"/>
              </a:spcBef>
              <a:spcAft>
                <a:spcPts val="0"/>
              </a:spcAft>
              <a:buSzPts val="1500"/>
              <a:buNone/>
              <a:defRPr sz="2000"/>
            </a:lvl6pPr>
            <a:lvl7pPr lvl="6" rtl="0">
              <a:spcBef>
                <a:spcPts val="0"/>
              </a:spcBef>
              <a:spcAft>
                <a:spcPts val="0"/>
              </a:spcAft>
              <a:buSzPts val="1500"/>
              <a:buNone/>
              <a:defRPr sz="2000"/>
            </a:lvl7pPr>
            <a:lvl8pPr lvl="7" rtl="0">
              <a:spcBef>
                <a:spcPts val="0"/>
              </a:spcBef>
              <a:spcAft>
                <a:spcPts val="0"/>
              </a:spcAft>
              <a:buSzPts val="1500"/>
              <a:buNone/>
              <a:defRPr sz="2000"/>
            </a:lvl8pPr>
            <a:lvl9pPr lvl="8" rtl="0">
              <a:spcBef>
                <a:spcPts val="0"/>
              </a:spcBef>
              <a:spcAft>
                <a:spcPts val="0"/>
              </a:spcAft>
              <a:buSzPts val="1500"/>
              <a:buNone/>
              <a:defRPr sz="2000"/>
            </a:lvl9pPr>
          </a:lstStyle>
          <a:p>
            <a:endParaRPr/>
          </a:p>
        </p:txBody>
      </p:sp>
      <p:cxnSp>
        <p:nvCxnSpPr>
          <p:cNvPr id="403" name="Google Shape;403;p44"/>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04" name="Google Shape;404;p44"/>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67695085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itle and text 7">
  <p:cSld name="Title and text 7">
    <p:spTree>
      <p:nvGrpSpPr>
        <p:cNvPr id="1" name="Shape 405"/>
        <p:cNvGrpSpPr/>
        <p:nvPr/>
      </p:nvGrpSpPr>
      <p:grpSpPr>
        <a:xfrm>
          <a:off x="0" y="0"/>
          <a:ext cx="0" cy="0"/>
          <a:chOff x="0" y="0"/>
          <a:chExt cx="0" cy="0"/>
        </a:xfrm>
      </p:grpSpPr>
      <p:sp>
        <p:nvSpPr>
          <p:cNvPr id="406" name="Google Shape;406;p45"/>
          <p:cNvSpPr txBox="1">
            <a:spLocks noGrp="1"/>
          </p:cNvSpPr>
          <p:nvPr>
            <p:ph type="subTitle" idx="1"/>
          </p:nvPr>
        </p:nvSpPr>
        <p:spPr>
          <a:xfrm>
            <a:off x="5555733" y="1938033"/>
            <a:ext cx="5276800" cy="3852000"/>
          </a:xfrm>
          <a:prstGeom prst="rect">
            <a:avLst/>
          </a:prstGeom>
        </p:spPr>
        <p:txBody>
          <a:bodyPr spcFirstLastPara="1" wrap="square" lIns="91425" tIns="91425" rIns="91425" bIns="91425" anchor="ctr" anchorCtr="0">
            <a:noAutofit/>
          </a:bodyPr>
          <a:lstStyle>
            <a:lvl1pPr marR="50799" lvl="0" algn="ctr" rtl="0">
              <a:lnSpc>
                <a:spcPct val="100000"/>
              </a:lnSpc>
              <a:spcBef>
                <a:spcPts val="0"/>
              </a:spcBef>
              <a:spcAft>
                <a:spcPts val="0"/>
              </a:spcAft>
              <a:buClr>
                <a:schemeClr val="accent1"/>
              </a:buClr>
              <a:buSzPts val="1400"/>
              <a:buChar char="●"/>
              <a:defRPr sz="1867"/>
            </a:lvl1pPr>
            <a:lvl2pPr lvl="1" algn="ctr" rtl="0">
              <a:spcBef>
                <a:spcPts val="0"/>
              </a:spcBef>
              <a:spcAft>
                <a:spcPts val="0"/>
              </a:spcAft>
              <a:buSzPts val="1400"/>
              <a:buChar char="○"/>
              <a:defRPr/>
            </a:lvl2pPr>
            <a:lvl3pPr lvl="2" algn="ctr" rtl="0">
              <a:spcBef>
                <a:spcPts val="0"/>
              </a:spcBef>
              <a:spcAft>
                <a:spcPts val="0"/>
              </a:spcAft>
              <a:buSzPts val="1400"/>
              <a:buChar char="■"/>
              <a:defRPr/>
            </a:lvl3pPr>
            <a:lvl4pPr lvl="3" algn="ctr" rtl="0">
              <a:spcBef>
                <a:spcPts val="0"/>
              </a:spcBef>
              <a:spcAft>
                <a:spcPts val="0"/>
              </a:spcAft>
              <a:buSzPts val="1400"/>
              <a:buChar char="●"/>
              <a:defRPr/>
            </a:lvl4pPr>
            <a:lvl5pPr lvl="4" algn="ctr" rtl="0">
              <a:spcBef>
                <a:spcPts val="0"/>
              </a:spcBef>
              <a:spcAft>
                <a:spcPts val="0"/>
              </a:spcAft>
              <a:buSzPts val="1400"/>
              <a:buChar char="○"/>
              <a:defRPr/>
            </a:lvl5pPr>
            <a:lvl6pPr lvl="5" algn="ctr" rtl="0">
              <a:spcBef>
                <a:spcPts val="0"/>
              </a:spcBef>
              <a:spcAft>
                <a:spcPts val="0"/>
              </a:spcAft>
              <a:buSzPts val="1400"/>
              <a:buChar char="■"/>
              <a:defRPr/>
            </a:lvl6pPr>
            <a:lvl7pPr lvl="6" algn="ctr" rtl="0">
              <a:spcBef>
                <a:spcPts val="0"/>
              </a:spcBef>
              <a:spcAft>
                <a:spcPts val="0"/>
              </a:spcAft>
              <a:buSzPts val="1400"/>
              <a:buChar char="●"/>
              <a:defRPr/>
            </a:lvl7pPr>
            <a:lvl8pPr lvl="7" algn="ctr" rtl="0">
              <a:spcBef>
                <a:spcPts val="0"/>
              </a:spcBef>
              <a:spcAft>
                <a:spcPts val="0"/>
              </a:spcAft>
              <a:buSzPts val="1400"/>
              <a:buChar char="○"/>
              <a:defRPr/>
            </a:lvl8pPr>
            <a:lvl9pPr lvl="8" algn="ctr" rtl="0">
              <a:spcBef>
                <a:spcPts val="0"/>
              </a:spcBef>
              <a:spcAft>
                <a:spcPts val="0"/>
              </a:spcAft>
              <a:buSzPts val="1400"/>
              <a:buChar char="■"/>
              <a:defRPr/>
            </a:lvl9pPr>
          </a:lstStyle>
          <a:p>
            <a:endParaRPr/>
          </a:p>
        </p:txBody>
      </p:sp>
      <p:sp>
        <p:nvSpPr>
          <p:cNvPr id="407" name="Google Shape;407;p45"/>
          <p:cNvSpPr txBox="1">
            <a:spLocks noGrp="1"/>
          </p:cNvSpPr>
          <p:nvPr>
            <p:ph type="title"/>
          </p:nvPr>
        </p:nvSpPr>
        <p:spPr>
          <a:xfrm>
            <a:off x="950967" y="593367"/>
            <a:ext cx="6003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408" name="Google Shape;408;p45"/>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09" name="Google Shape;409;p45"/>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10" name="Google Shape;410;p45"/>
          <p:cNvCxnSpPr/>
          <p:nvPr/>
        </p:nvCxnSpPr>
        <p:spPr>
          <a:xfrm flipH="1">
            <a:off x="9029533" y="4884600"/>
            <a:ext cx="3764400" cy="2177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6611040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411"/>
        <p:cNvGrpSpPr/>
        <p:nvPr/>
      </p:nvGrpSpPr>
      <p:grpSpPr>
        <a:xfrm>
          <a:off x="0" y="0"/>
          <a:ext cx="0" cy="0"/>
          <a:chOff x="0" y="0"/>
          <a:chExt cx="0" cy="0"/>
        </a:xfrm>
      </p:grpSpPr>
      <p:cxnSp>
        <p:nvCxnSpPr>
          <p:cNvPr id="412" name="Google Shape;412;p46"/>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13" name="Google Shape;413;p46"/>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14" name="Google Shape;414;p46"/>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15" name="Google Shape;415;p46"/>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16" name="Google Shape;416;p46"/>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17" name="Google Shape;417;p46"/>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
        <p:nvSpPr>
          <p:cNvPr id="418" name="Google Shape;418;p46"/>
          <p:cNvSpPr txBox="1">
            <a:spLocks noGrp="1"/>
          </p:cNvSpPr>
          <p:nvPr>
            <p:ph type="title"/>
          </p:nvPr>
        </p:nvSpPr>
        <p:spPr>
          <a:xfrm>
            <a:off x="2042200" y="593367"/>
            <a:ext cx="8107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atin typeface="Merriweather Light"/>
                <a:ea typeface="Merriweather Light"/>
                <a:cs typeface="Merriweather Light"/>
                <a:sym typeface="Merriweather Light"/>
              </a:defRPr>
            </a:lvl2pPr>
            <a:lvl3pPr lvl="2" algn="ctr" rtl="0">
              <a:spcBef>
                <a:spcPts val="0"/>
              </a:spcBef>
              <a:spcAft>
                <a:spcPts val="0"/>
              </a:spcAft>
              <a:buSzPts val="3000"/>
              <a:buNone/>
              <a:defRPr>
                <a:latin typeface="Merriweather Light"/>
                <a:ea typeface="Merriweather Light"/>
                <a:cs typeface="Merriweather Light"/>
                <a:sym typeface="Merriweather Light"/>
              </a:defRPr>
            </a:lvl3pPr>
            <a:lvl4pPr lvl="3" algn="ctr" rtl="0">
              <a:spcBef>
                <a:spcPts val="0"/>
              </a:spcBef>
              <a:spcAft>
                <a:spcPts val="0"/>
              </a:spcAft>
              <a:buSzPts val="3000"/>
              <a:buNone/>
              <a:defRPr>
                <a:latin typeface="Merriweather Light"/>
                <a:ea typeface="Merriweather Light"/>
                <a:cs typeface="Merriweather Light"/>
                <a:sym typeface="Merriweather Light"/>
              </a:defRPr>
            </a:lvl4pPr>
            <a:lvl5pPr lvl="4" algn="ctr" rtl="0">
              <a:spcBef>
                <a:spcPts val="0"/>
              </a:spcBef>
              <a:spcAft>
                <a:spcPts val="0"/>
              </a:spcAft>
              <a:buSzPts val="3000"/>
              <a:buNone/>
              <a:defRPr>
                <a:latin typeface="Merriweather Light"/>
                <a:ea typeface="Merriweather Light"/>
                <a:cs typeface="Merriweather Light"/>
                <a:sym typeface="Merriweather Light"/>
              </a:defRPr>
            </a:lvl5pPr>
            <a:lvl6pPr lvl="5" algn="ctr" rtl="0">
              <a:spcBef>
                <a:spcPts val="0"/>
              </a:spcBef>
              <a:spcAft>
                <a:spcPts val="0"/>
              </a:spcAft>
              <a:buSzPts val="3000"/>
              <a:buNone/>
              <a:defRPr>
                <a:latin typeface="Merriweather Light"/>
                <a:ea typeface="Merriweather Light"/>
                <a:cs typeface="Merriweather Light"/>
                <a:sym typeface="Merriweather Light"/>
              </a:defRPr>
            </a:lvl6pPr>
            <a:lvl7pPr lvl="6" algn="ctr" rtl="0">
              <a:spcBef>
                <a:spcPts val="0"/>
              </a:spcBef>
              <a:spcAft>
                <a:spcPts val="0"/>
              </a:spcAft>
              <a:buSzPts val="3000"/>
              <a:buNone/>
              <a:defRPr>
                <a:latin typeface="Merriweather Light"/>
                <a:ea typeface="Merriweather Light"/>
                <a:cs typeface="Merriweather Light"/>
                <a:sym typeface="Merriweather Light"/>
              </a:defRPr>
            </a:lvl7pPr>
            <a:lvl8pPr lvl="7" algn="ctr" rtl="0">
              <a:spcBef>
                <a:spcPts val="0"/>
              </a:spcBef>
              <a:spcAft>
                <a:spcPts val="0"/>
              </a:spcAft>
              <a:buSzPts val="3000"/>
              <a:buNone/>
              <a:defRPr>
                <a:latin typeface="Merriweather Light"/>
                <a:ea typeface="Merriweather Light"/>
                <a:cs typeface="Merriweather Light"/>
                <a:sym typeface="Merriweather Light"/>
              </a:defRPr>
            </a:lvl8pPr>
            <a:lvl9pPr lvl="8" algn="ctr"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sp>
        <p:nvSpPr>
          <p:cNvPr id="419" name="Google Shape;419;p46"/>
          <p:cNvSpPr txBox="1">
            <a:spLocks noGrp="1"/>
          </p:cNvSpPr>
          <p:nvPr>
            <p:ph type="subTitle" idx="1"/>
          </p:nvPr>
        </p:nvSpPr>
        <p:spPr>
          <a:xfrm>
            <a:off x="6033584" y="2050217"/>
            <a:ext cx="5276800" cy="3852000"/>
          </a:xfrm>
          <a:prstGeom prst="rect">
            <a:avLst/>
          </a:prstGeom>
        </p:spPr>
        <p:txBody>
          <a:bodyPr spcFirstLastPara="1" wrap="square" lIns="91425" tIns="91425" rIns="91425" bIns="91425" anchor="ctr" anchorCtr="0">
            <a:noAutofit/>
          </a:bodyPr>
          <a:lstStyle>
            <a:lvl1pPr marR="50799" lvl="0" algn="ctr" rtl="0">
              <a:lnSpc>
                <a:spcPct val="100000"/>
              </a:lnSpc>
              <a:spcBef>
                <a:spcPts val="0"/>
              </a:spcBef>
              <a:spcAft>
                <a:spcPts val="0"/>
              </a:spcAft>
              <a:buClr>
                <a:schemeClr val="accent1"/>
              </a:buClr>
              <a:buSzPts val="1400"/>
              <a:buChar char="●"/>
              <a:defRPr sz="1867"/>
            </a:lvl1pPr>
            <a:lvl2pPr lvl="1" algn="ctr" rtl="0">
              <a:spcBef>
                <a:spcPts val="0"/>
              </a:spcBef>
              <a:spcAft>
                <a:spcPts val="0"/>
              </a:spcAft>
              <a:buClr>
                <a:schemeClr val="dk1"/>
              </a:buClr>
              <a:buSzPts val="1400"/>
              <a:buChar char="○"/>
              <a:defRPr/>
            </a:lvl2pPr>
            <a:lvl3pPr lvl="2" algn="ctr" rtl="0">
              <a:spcBef>
                <a:spcPts val="0"/>
              </a:spcBef>
              <a:spcAft>
                <a:spcPts val="0"/>
              </a:spcAft>
              <a:buClr>
                <a:schemeClr val="dk1"/>
              </a:buClr>
              <a:buSzPts val="1400"/>
              <a:buChar char="■"/>
              <a:defRPr/>
            </a:lvl3pPr>
            <a:lvl4pPr lvl="3" algn="ctr" rtl="0">
              <a:spcBef>
                <a:spcPts val="0"/>
              </a:spcBef>
              <a:spcAft>
                <a:spcPts val="0"/>
              </a:spcAft>
              <a:buClr>
                <a:schemeClr val="dk1"/>
              </a:buClr>
              <a:buSzPts val="1400"/>
              <a:buChar char="●"/>
              <a:defRPr/>
            </a:lvl4pPr>
            <a:lvl5pPr lvl="4" algn="ctr" rtl="0">
              <a:spcBef>
                <a:spcPts val="0"/>
              </a:spcBef>
              <a:spcAft>
                <a:spcPts val="0"/>
              </a:spcAft>
              <a:buClr>
                <a:schemeClr val="dk1"/>
              </a:buClr>
              <a:buSzPts val="1400"/>
              <a:buChar char="○"/>
              <a:defRPr/>
            </a:lvl5pPr>
            <a:lvl6pPr lvl="5" algn="ctr" rtl="0">
              <a:spcBef>
                <a:spcPts val="0"/>
              </a:spcBef>
              <a:spcAft>
                <a:spcPts val="0"/>
              </a:spcAft>
              <a:buClr>
                <a:schemeClr val="dk1"/>
              </a:buClr>
              <a:buSzPts val="1400"/>
              <a:buChar char="■"/>
              <a:defRPr/>
            </a:lvl6pPr>
            <a:lvl7pPr lvl="6" algn="ctr" rtl="0">
              <a:spcBef>
                <a:spcPts val="0"/>
              </a:spcBef>
              <a:spcAft>
                <a:spcPts val="0"/>
              </a:spcAft>
              <a:buClr>
                <a:schemeClr val="dk1"/>
              </a:buClr>
              <a:buSzPts val="1400"/>
              <a:buChar char="●"/>
              <a:defRPr/>
            </a:lvl7pPr>
            <a:lvl8pPr lvl="7" algn="ctr" rtl="0">
              <a:spcBef>
                <a:spcPts val="0"/>
              </a:spcBef>
              <a:spcAft>
                <a:spcPts val="0"/>
              </a:spcAft>
              <a:buClr>
                <a:schemeClr val="dk1"/>
              </a:buClr>
              <a:buSzPts val="1400"/>
              <a:buChar char="○"/>
              <a:defRPr/>
            </a:lvl8pPr>
            <a:lvl9pPr lvl="8" algn="ctr" rtl="0">
              <a:spcBef>
                <a:spcPts val="0"/>
              </a:spcBef>
              <a:spcAft>
                <a:spcPts val="0"/>
              </a:spcAft>
              <a:buClr>
                <a:schemeClr val="dk1"/>
              </a:buClr>
              <a:buSzPts val="1400"/>
              <a:buChar char="■"/>
              <a:defRPr/>
            </a:lvl9pPr>
          </a:lstStyle>
          <a:p>
            <a:endParaRPr/>
          </a:p>
        </p:txBody>
      </p:sp>
      <p:sp>
        <p:nvSpPr>
          <p:cNvPr id="420" name="Google Shape;420;p46"/>
          <p:cNvSpPr txBox="1">
            <a:spLocks noGrp="1"/>
          </p:cNvSpPr>
          <p:nvPr>
            <p:ph type="subTitle" idx="2"/>
          </p:nvPr>
        </p:nvSpPr>
        <p:spPr>
          <a:xfrm>
            <a:off x="881617" y="2050217"/>
            <a:ext cx="5276800" cy="3852000"/>
          </a:xfrm>
          <a:prstGeom prst="rect">
            <a:avLst/>
          </a:prstGeom>
        </p:spPr>
        <p:txBody>
          <a:bodyPr spcFirstLastPara="1" wrap="square" lIns="91425" tIns="91425" rIns="91425" bIns="91425" anchor="ctr" anchorCtr="0">
            <a:noAutofit/>
          </a:bodyPr>
          <a:lstStyle>
            <a:lvl1pPr marR="50799" lvl="0" algn="ctr" rtl="0">
              <a:lnSpc>
                <a:spcPct val="100000"/>
              </a:lnSpc>
              <a:spcBef>
                <a:spcPts val="0"/>
              </a:spcBef>
              <a:spcAft>
                <a:spcPts val="0"/>
              </a:spcAft>
              <a:buClr>
                <a:schemeClr val="accent1"/>
              </a:buClr>
              <a:buSzPts val="1400"/>
              <a:buChar char="●"/>
              <a:defRPr sz="1867"/>
            </a:lvl1pPr>
            <a:lvl2pPr lvl="1" algn="ctr" rtl="0">
              <a:spcBef>
                <a:spcPts val="0"/>
              </a:spcBef>
              <a:spcAft>
                <a:spcPts val="0"/>
              </a:spcAft>
              <a:buClr>
                <a:schemeClr val="dk1"/>
              </a:buClr>
              <a:buSzPts val="1400"/>
              <a:buChar char="○"/>
              <a:defRPr/>
            </a:lvl2pPr>
            <a:lvl3pPr lvl="2" algn="ctr" rtl="0">
              <a:spcBef>
                <a:spcPts val="0"/>
              </a:spcBef>
              <a:spcAft>
                <a:spcPts val="0"/>
              </a:spcAft>
              <a:buClr>
                <a:schemeClr val="dk1"/>
              </a:buClr>
              <a:buSzPts val="1400"/>
              <a:buChar char="■"/>
              <a:defRPr/>
            </a:lvl3pPr>
            <a:lvl4pPr lvl="3" algn="ctr" rtl="0">
              <a:spcBef>
                <a:spcPts val="0"/>
              </a:spcBef>
              <a:spcAft>
                <a:spcPts val="0"/>
              </a:spcAft>
              <a:buClr>
                <a:schemeClr val="dk1"/>
              </a:buClr>
              <a:buSzPts val="1400"/>
              <a:buChar char="●"/>
              <a:defRPr/>
            </a:lvl4pPr>
            <a:lvl5pPr lvl="4" algn="ctr" rtl="0">
              <a:spcBef>
                <a:spcPts val="0"/>
              </a:spcBef>
              <a:spcAft>
                <a:spcPts val="0"/>
              </a:spcAft>
              <a:buClr>
                <a:schemeClr val="dk1"/>
              </a:buClr>
              <a:buSzPts val="1400"/>
              <a:buChar char="○"/>
              <a:defRPr/>
            </a:lvl5pPr>
            <a:lvl6pPr lvl="5" algn="ctr" rtl="0">
              <a:spcBef>
                <a:spcPts val="0"/>
              </a:spcBef>
              <a:spcAft>
                <a:spcPts val="0"/>
              </a:spcAft>
              <a:buClr>
                <a:schemeClr val="dk1"/>
              </a:buClr>
              <a:buSzPts val="1400"/>
              <a:buChar char="■"/>
              <a:defRPr/>
            </a:lvl6pPr>
            <a:lvl7pPr lvl="6" algn="ctr" rtl="0">
              <a:spcBef>
                <a:spcPts val="0"/>
              </a:spcBef>
              <a:spcAft>
                <a:spcPts val="0"/>
              </a:spcAft>
              <a:buClr>
                <a:schemeClr val="dk1"/>
              </a:buClr>
              <a:buSzPts val="1400"/>
              <a:buChar char="●"/>
              <a:defRPr/>
            </a:lvl7pPr>
            <a:lvl8pPr lvl="7" algn="ctr" rtl="0">
              <a:spcBef>
                <a:spcPts val="0"/>
              </a:spcBef>
              <a:spcAft>
                <a:spcPts val="0"/>
              </a:spcAft>
              <a:buClr>
                <a:schemeClr val="dk1"/>
              </a:buClr>
              <a:buSzPts val="1400"/>
              <a:buChar char="○"/>
              <a:defRPr/>
            </a:lvl8pPr>
            <a:lvl9pPr lvl="8" algn="ctr" rtl="0">
              <a:spcBef>
                <a:spcPts val="0"/>
              </a:spcBef>
              <a:spcAft>
                <a:spcPts val="0"/>
              </a:spcAft>
              <a:buClr>
                <a:schemeClr val="dk1"/>
              </a:buClr>
              <a:buSzPts val="1400"/>
              <a:buChar char="■"/>
              <a:defRPr/>
            </a:lvl9pPr>
          </a:lstStyle>
          <a:p>
            <a:endParaRPr/>
          </a:p>
        </p:txBody>
      </p:sp>
    </p:spTree>
    <p:extLst>
      <p:ext uri="{BB962C8B-B14F-4D97-AF65-F5344CB8AC3E}">
        <p14:creationId xmlns:p14="http://schemas.microsoft.com/office/powerpoint/2010/main" val="411423807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spTree>
      <p:nvGrpSpPr>
        <p:cNvPr id="1" name="Shape 421"/>
        <p:cNvGrpSpPr/>
        <p:nvPr/>
      </p:nvGrpSpPr>
      <p:grpSpPr>
        <a:xfrm>
          <a:off x="0" y="0"/>
          <a:ext cx="0" cy="0"/>
          <a:chOff x="0" y="0"/>
          <a:chExt cx="0" cy="0"/>
        </a:xfrm>
      </p:grpSpPr>
      <p:sp>
        <p:nvSpPr>
          <p:cNvPr id="422" name="Google Shape;422;p47"/>
          <p:cNvSpPr txBox="1">
            <a:spLocks noGrp="1"/>
          </p:cNvSpPr>
          <p:nvPr>
            <p:ph type="subTitle" idx="1"/>
          </p:nvPr>
        </p:nvSpPr>
        <p:spPr>
          <a:xfrm>
            <a:off x="6421433" y="4821833"/>
            <a:ext cx="3922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423" name="Google Shape;423;p47"/>
          <p:cNvSpPr txBox="1">
            <a:spLocks noGrp="1"/>
          </p:cNvSpPr>
          <p:nvPr>
            <p:ph type="subTitle" idx="2"/>
          </p:nvPr>
        </p:nvSpPr>
        <p:spPr>
          <a:xfrm>
            <a:off x="6421600" y="5275167"/>
            <a:ext cx="3922400" cy="86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b="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24" name="Google Shape;424;p47"/>
          <p:cNvSpPr txBox="1">
            <a:spLocks noGrp="1"/>
          </p:cNvSpPr>
          <p:nvPr>
            <p:ph type="subTitle" idx="3"/>
          </p:nvPr>
        </p:nvSpPr>
        <p:spPr>
          <a:xfrm>
            <a:off x="1847772" y="4821833"/>
            <a:ext cx="3922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425" name="Google Shape;425;p47"/>
          <p:cNvSpPr txBox="1">
            <a:spLocks noGrp="1"/>
          </p:cNvSpPr>
          <p:nvPr>
            <p:ph type="subTitle" idx="4"/>
          </p:nvPr>
        </p:nvSpPr>
        <p:spPr>
          <a:xfrm>
            <a:off x="1848033" y="5275167"/>
            <a:ext cx="3922400" cy="86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b="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26" name="Google Shape;426;p47"/>
          <p:cNvSpPr txBox="1">
            <a:spLocks noGrp="1"/>
          </p:cNvSpPr>
          <p:nvPr>
            <p:ph type="title"/>
          </p:nvPr>
        </p:nvSpPr>
        <p:spPr>
          <a:xfrm>
            <a:off x="950967" y="593367"/>
            <a:ext cx="36388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427" name="Google Shape;427;p47"/>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28" name="Google Shape;428;p47"/>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330000358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le and three columns 4">
  <p:cSld name="Title and three columns 4">
    <p:spTree>
      <p:nvGrpSpPr>
        <p:cNvPr id="1" name="Shape 429"/>
        <p:cNvGrpSpPr/>
        <p:nvPr/>
      </p:nvGrpSpPr>
      <p:grpSpPr>
        <a:xfrm>
          <a:off x="0" y="0"/>
          <a:ext cx="0" cy="0"/>
          <a:chOff x="0" y="0"/>
          <a:chExt cx="0" cy="0"/>
        </a:xfrm>
      </p:grpSpPr>
      <p:sp>
        <p:nvSpPr>
          <p:cNvPr id="430" name="Google Shape;430;p48"/>
          <p:cNvSpPr txBox="1">
            <a:spLocks noGrp="1"/>
          </p:cNvSpPr>
          <p:nvPr>
            <p:ph type="title"/>
          </p:nvPr>
        </p:nvSpPr>
        <p:spPr>
          <a:xfrm>
            <a:off x="1659000" y="593367"/>
            <a:ext cx="8874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atin typeface="Merriweather Light"/>
                <a:ea typeface="Merriweather Light"/>
                <a:cs typeface="Merriweather Light"/>
                <a:sym typeface="Merriweather Light"/>
              </a:defRPr>
            </a:lvl2pPr>
            <a:lvl3pPr lvl="2" algn="ctr" rtl="0">
              <a:spcBef>
                <a:spcPts val="0"/>
              </a:spcBef>
              <a:spcAft>
                <a:spcPts val="0"/>
              </a:spcAft>
              <a:buSzPts val="3000"/>
              <a:buNone/>
              <a:defRPr>
                <a:latin typeface="Merriweather Light"/>
                <a:ea typeface="Merriweather Light"/>
                <a:cs typeface="Merriweather Light"/>
                <a:sym typeface="Merriweather Light"/>
              </a:defRPr>
            </a:lvl3pPr>
            <a:lvl4pPr lvl="3" algn="ctr" rtl="0">
              <a:spcBef>
                <a:spcPts val="0"/>
              </a:spcBef>
              <a:spcAft>
                <a:spcPts val="0"/>
              </a:spcAft>
              <a:buSzPts val="3000"/>
              <a:buNone/>
              <a:defRPr>
                <a:latin typeface="Merriweather Light"/>
                <a:ea typeface="Merriweather Light"/>
                <a:cs typeface="Merriweather Light"/>
                <a:sym typeface="Merriweather Light"/>
              </a:defRPr>
            </a:lvl4pPr>
            <a:lvl5pPr lvl="4" algn="ctr" rtl="0">
              <a:spcBef>
                <a:spcPts val="0"/>
              </a:spcBef>
              <a:spcAft>
                <a:spcPts val="0"/>
              </a:spcAft>
              <a:buSzPts val="3000"/>
              <a:buNone/>
              <a:defRPr>
                <a:latin typeface="Merriweather Light"/>
                <a:ea typeface="Merriweather Light"/>
                <a:cs typeface="Merriweather Light"/>
                <a:sym typeface="Merriweather Light"/>
              </a:defRPr>
            </a:lvl5pPr>
            <a:lvl6pPr lvl="5" algn="ctr" rtl="0">
              <a:spcBef>
                <a:spcPts val="0"/>
              </a:spcBef>
              <a:spcAft>
                <a:spcPts val="0"/>
              </a:spcAft>
              <a:buSzPts val="3000"/>
              <a:buNone/>
              <a:defRPr>
                <a:latin typeface="Merriweather Light"/>
                <a:ea typeface="Merriweather Light"/>
                <a:cs typeface="Merriweather Light"/>
                <a:sym typeface="Merriweather Light"/>
              </a:defRPr>
            </a:lvl6pPr>
            <a:lvl7pPr lvl="6" algn="ctr" rtl="0">
              <a:spcBef>
                <a:spcPts val="0"/>
              </a:spcBef>
              <a:spcAft>
                <a:spcPts val="0"/>
              </a:spcAft>
              <a:buSzPts val="3000"/>
              <a:buNone/>
              <a:defRPr>
                <a:latin typeface="Merriweather Light"/>
                <a:ea typeface="Merriweather Light"/>
                <a:cs typeface="Merriweather Light"/>
                <a:sym typeface="Merriweather Light"/>
              </a:defRPr>
            </a:lvl7pPr>
            <a:lvl8pPr lvl="7" algn="ctr" rtl="0">
              <a:spcBef>
                <a:spcPts val="0"/>
              </a:spcBef>
              <a:spcAft>
                <a:spcPts val="0"/>
              </a:spcAft>
              <a:buSzPts val="3000"/>
              <a:buNone/>
              <a:defRPr>
                <a:latin typeface="Merriweather Light"/>
                <a:ea typeface="Merriweather Light"/>
                <a:cs typeface="Merriweather Light"/>
                <a:sym typeface="Merriweather Light"/>
              </a:defRPr>
            </a:lvl8pPr>
            <a:lvl9pPr lvl="8" algn="ctr"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sp>
        <p:nvSpPr>
          <p:cNvPr id="431" name="Google Shape;431;p48"/>
          <p:cNvSpPr txBox="1">
            <a:spLocks noGrp="1"/>
          </p:cNvSpPr>
          <p:nvPr>
            <p:ph type="subTitle" idx="1"/>
          </p:nvPr>
        </p:nvSpPr>
        <p:spPr>
          <a:xfrm>
            <a:off x="4678667"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432" name="Google Shape;432;p48"/>
          <p:cNvSpPr txBox="1">
            <a:spLocks noGrp="1"/>
          </p:cNvSpPr>
          <p:nvPr>
            <p:ph type="subTitle" idx="2"/>
          </p:nvPr>
        </p:nvSpPr>
        <p:spPr>
          <a:xfrm>
            <a:off x="4678700" y="5086600"/>
            <a:ext cx="2834800" cy="118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33" name="Google Shape;433;p48"/>
          <p:cNvSpPr txBox="1">
            <a:spLocks noGrp="1"/>
          </p:cNvSpPr>
          <p:nvPr>
            <p:ph type="subTitle" idx="3"/>
          </p:nvPr>
        </p:nvSpPr>
        <p:spPr>
          <a:xfrm>
            <a:off x="1270700"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434" name="Google Shape;434;p48"/>
          <p:cNvSpPr txBox="1">
            <a:spLocks noGrp="1"/>
          </p:cNvSpPr>
          <p:nvPr>
            <p:ph type="subTitle" idx="4"/>
          </p:nvPr>
        </p:nvSpPr>
        <p:spPr>
          <a:xfrm>
            <a:off x="1270833" y="5086601"/>
            <a:ext cx="2834800" cy="118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35" name="Google Shape;435;p48"/>
          <p:cNvSpPr txBox="1">
            <a:spLocks noGrp="1"/>
          </p:cNvSpPr>
          <p:nvPr>
            <p:ph type="subTitle" idx="5"/>
          </p:nvPr>
        </p:nvSpPr>
        <p:spPr>
          <a:xfrm>
            <a:off x="8086500"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436" name="Google Shape;436;p48"/>
          <p:cNvSpPr txBox="1">
            <a:spLocks noGrp="1"/>
          </p:cNvSpPr>
          <p:nvPr>
            <p:ph type="subTitle" idx="6"/>
          </p:nvPr>
        </p:nvSpPr>
        <p:spPr>
          <a:xfrm>
            <a:off x="8086500" y="5086600"/>
            <a:ext cx="2834800" cy="118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cxnSp>
        <p:nvCxnSpPr>
          <p:cNvPr id="437" name="Google Shape;437;p48"/>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38" name="Google Shape;438;p48"/>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39" name="Google Shape;439;p48"/>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40" name="Google Shape;440;p48"/>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118932052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441"/>
        <p:cNvGrpSpPr/>
        <p:nvPr/>
      </p:nvGrpSpPr>
      <p:grpSpPr>
        <a:xfrm>
          <a:off x="0" y="0"/>
          <a:ext cx="0" cy="0"/>
          <a:chOff x="0" y="0"/>
          <a:chExt cx="0" cy="0"/>
        </a:xfrm>
      </p:grpSpPr>
      <p:sp>
        <p:nvSpPr>
          <p:cNvPr id="442" name="Google Shape;442;p49"/>
          <p:cNvSpPr txBox="1">
            <a:spLocks noGrp="1"/>
          </p:cNvSpPr>
          <p:nvPr>
            <p:ph type="title"/>
          </p:nvPr>
        </p:nvSpPr>
        <p:spPr>
          <a:xfrm>
            <a:off x="3777200" y="1054933"/>
            <a:ext cx="4637600" cy="123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300"/>
              <a:buNone/>
              <a:defRPr sz="9333"/>
            </a:lvl1pPr>
            <a:lvl2pPr lvl="1" algn="ctr" rtl="0">
              <a:spcBef>
                <a:spcPts val="0"/>
              </a:spcBef>
              <a:spcAft>
                <a:spcPts val="0"/>
              </a:spcAft>
              <a:buSzPts val="3000"/>
              <a:buNone/>
              <a:defRPr>
                <a:latin typeface="Open Sans"/>
                <a:ea typeface="Open Sans"/>
                <a:cs typeface="Open Sans"/>
                <a:sym typeface="Open Sans"/>
              </a:defRPr>
            </a:lvl2pPr>
            <a:lvl3pPr lvl="2" algn="ctr" rtl="0">
              <a:spcBef>
                <a:spcPts val="0"/>
              </a:spcBef>
              <a:spcAft>
                <a:spcPts val="0"/>
              </a:spcAft>
              <a:buSzPts val="3000"/>
              <a:buNone/>
              <a:defRPr>
                <a:latin typeface="Open Sans"/>
                <a:ea typeface="Open Sans"/>
                <a:cs typeface="Open Sans"/>
                <a:sym typeface="Open Sans"/>
              </a:defRPr>
            </a:lvl3pPr>
            <a:lvl4pPr lvl="3" algn="ctr" rtl="0">
              <a:spcBef>
                <a:spcPts val="0"/>
              </a:spcBef>
              <a:spcAft>
                <a:spcPts val="0"/>
              </a:spcAft>
              <a:buSzPts val="3000"/>
              <a:buNone/>
              <a:defRPr>
                <a:latin typeface="Open Sans"/>
                <a:ea typeface="Open Sans"/>
                <a:cs typeface="Open Sans"/>
                <a:sym typeface="Open Sans"/>
              </a:defRPr>
            </a:lvl4pPr>
            <a:lvl5pPr lvl="4" algn="ctr" rtl="0">
              <a:spcBef>
                <a:spcPts val="0"/>
              </a:spcBef>
              <a:spcAft>
                <a:spcPts val="0"/>
              </a:spcAft>
              <a:buSzPts val="3000"/>
              <a:buNone/>
              <a:defRPr>
                <a:latin typeface="Open Sans"/>
                <a:ea typeface="Open Sans"/>
                <a:cs typeface="Open Sans"/>
                <a:sym typeface="Open Sans"/>
              </a:defRPr>
            </a:lvl5pPr>
            <a:lvl6pPr lvl="5" algn="ctr" rtl="0">
              <a:spcBef>
                <a:spcPts val="0"/>
              </a:spcBef>
              <a:spcAft>
                <a:spcPts val="0"/>
              </a:spcAft>
              <a:buSzPts val="3000"/>
              <a:buNone/>
              <a:defRPr>
                <a:latin typeface="Open Sans"/>
                <a:ea typeface="Open Sans"/>
                <a:cs typeface="Open Sans"/>
                <a:sym typeface="Open Sans"/>
              </a:defRPr>
            </a:lvl6pPr>
            <a:lvl7pPr lvl="6" algn="ctr" rtl="0">
              <a:spcBef>
                <a:spcPts val="0"/>
              </a:spcBef>
              <a:spcAft>
                <a:spcPts val="0"/>
              </a:spcAft>
              <a:buSzPts val="3000"/>
              <a:buNone/>
              <a:defRPr>
                <a:latin typeface="Open Sans"/>
                <a:ea typeface="Open Sans"/>
                <a:cs typeface="Open Sans"/>
                <a:sym typeface="Open Sans"/>
              </a:defRPr>
            </a:lvl7pPr>
            <a:lvl8pPr lvl="7" algn="ctr" rtl="0">
              <a:spcBef>
                <a:spcPts val="0"/>
              </a:spcBef>
              <a:spcAft>
                <a:spcPts val="0"/>
              </a:spcAft>
              <a:buSzPts val="3000"/>
              <a:buNone/>
              <a:defRPr>
                <a:latin typeface="Open Sans"/>
                <a:ea typeface="Open Sans"/>
                <a:cs typeface="Open Sans"/>
                <a:sym typeface="Open Sans"/>
              </a:defRPr>
            </a:lvl8pPr>
            <a:lvl9pPr lvl="8" algn="ctr" rtl="0">
              <a:spcBef>
                <a:spcPts val="0"/>
              </a:spcBef>
              <a:spcAft>
                <a:spcPts val="0"/>
              </a:spcAft>
              <a:buSzPts val="3000"/>
              <a:buNone/>
              <a:defRPr>
                <a:latin typeface="Open Sans"/>
                <a:ea typeface="Open Sans"/>
                <a:cs typeface="Open Sans"/>
                <a:sym typeface="Open Sans"/>
              </a:defRPr>
            </a:lvl9pPr>
          </a:lstStyle>
          <a:p>
            <a:endParaRPr/>
          </a:p>
        </p:txBody>
      </p:sp>
      <p:sp>
        <p:nvSpPr>
          <p:cNvPr id="443" name="Google Shape;443;p49"/>
          <p:cNvSpPr txBox="1">
            <a:spLocks noGrp="1"/>
          </p:cNvSpPr>
          <p:nvPr>
            <p:ph type="subTitle" idx="1"/>
          </p:nvPr>
        </p:nvSpPr>
        <p:spPr>
          <a:xfrm>
            <a:off x="3977800" y="2332567"/>
            <a:ext cx="4236400" cy="1230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44" name="Google Shape;444;p49"/>
          <p:cNvSpPr txBox="1"/>
          <p:nvPr/>
        </p:nvSpPr>
        <p:spPr>
          <a:xfrm>
            <a:off x="3867267" y="4584367"/>
            <a:ext cx="4457600" cy="955600"/>
          </a:xfrm>
          <a:prstGeom prst="rect">
            <a:avLst/>
          </a:prstGeom>
          <a:noFill/>
          <a:ln>
            <a:noFill/>
          </a:ln>
        </p:spPr>
        <p:txBody>
          <a:bodyPr spcFirstLastPara="1" wrap="square" lIns="121900" tIns="121900" rIns="121900" bIns="121900" anchor="t" anchorCtr="0">
            <a:noAutofit/>
          </a:bodyPr>
          <a:lstStyle/>
          <a:p>
            <a:pPr algn="ctr">
              <a:buClr>
                <a:srgbClr val="000000"/>
              </a:buClr>
              <a:buFont typeface="Arial"/>
              <a:buNone/>
            </a:pPr>
            <a:r>
              <a:rPr lang="en" sz="1467" b="1" kern="0">
                <a:solidFill>
                  <a:srgbClr val="000000"/>
                </a:solidFill>
                <a:latin typeface="Montserrat"/>
                <a:ea typeface="Montserrat"/>
                <a:cs typeface="Montserrat"/>
                <a:sym typeface="Montserrat"/>
              </a:rPr>
              <a:t>CREDITS</a:t>
            </a:r>
            <a:r>
              <a:rPr lang="en" sz="1467" kern="0">
                <a:solidFill>
                  <a:srgbClr val="000000"/>
                </a:solidFill>
                <a:latin typeface="Montserrat"/>
                <a:ea typeface="Montserrat"/>
                <a:cs typeface="Montserrat"/>
                <a:sym typeface="Montserrat"/>
              </a:rPr>
              <a:t>: This presentation template was created by </a:t>
            </a:r>
            <a:r>
              <a:rPr lang="en" sz="1467" b="1" kern="0">
                <a:solidFill>
                  <a:srgbClr val="000000"/>
                </a:solidFill>
                <a:uFill>
                  <a:noFill/>
                </a:uFill>
                <a:latin typeface="Montserrat"/>
                <a:ea typeface="Montserrat"/>
                <a:cs typeface="Montserrat"/>
                <a:sym typeface="Montserrat"/>
                <a:hlinkClick r:id="rId2">
                  <a:extLst>
                    <a:ext uri="{A12FA001-AC4F-418D-AE19-62706E023703}">
                      <ahyp:hlinkClr xmlns="" xmlns:ahyp="http://schemas.microsoft.com/office/drawing/2018/hyperlinkcolor" val="tx"/>
                    </a:ext>
                  </a:extLst>
                </a:hlinkClick>
              </a:rPr>
              <a:t>Slidesgo</a:t>
            </a:r>
            <a:r>
              <a:rPr lang="en" sz="1467" kern="0">
                <a:solidFill>
                  <a:srgbClr val="000000"/>
                </a:solidFill>
                <a:latin typeface="Montserrat"/>
                <a:ea typeface="Montserrat"/>
                <a:cs typeface="Montserrat"/>
                <a:sym typeface="Montserrat"/>
              </a:rPr>
              <a:t>, including icons by </a:t>
            </a:r>
            <a:r>
              <a:rPr lang="en" sz="1467" b="1" kern="0">
                <a:solidFill>
                  <a:srgbClr val="000000"/>
                </a:solidFill>
                <a:uFill>
                  <a:noFill/>
                </a:uFill>
                <a:latin typeface="Montserrat"/>
                <a:ea typeface="Montserrat"/>
                <a:cs typeface="Montserrat"/>
                <a:sym typeface="Montserrat"/>
                <a:hlinkClick r:id="rId3">
                  <a:extLst>
                    <a:ext uri="{A12FA001-AC4F-418D-AE19-62706E023703}">
                      <ahyp:hlinkClr xmlns="" xmlns:ahyp="http://schemas.microsoft.com/office/drawing/2018/hyperlinkcolor" val="tx"/>
                    </a:ext>
                  </a:extLst>
                </a:hlinkClick>
              </a:rPr>
              <a:t>Flaticon</a:t>
            </a:r>
            <a:r>
              <a:rPr lang="en" sz="1467" kern="0">
                <a:solidFill>
                  <a:srgbClr val="000000"/>
                </a:solidFill>
                <a:latin typeface="Montserrat"/>
                <a:ea typeface="Montserrat"/>
                <a:cs typeface="Montserrat"/>
                <a:sym typeface="Montserrat"/>
              </a:rPr>
              <a:t>, infographics &amp; images by </a:t>
            </a:r>
            <a:r>
              <a:rPr lang="en" sz="1467" b="1" kern="0">
                <a:solidFill>
                  <a:srgbClr val="000000"/>
                </a:solidFill>
                <a:uFill>
                  <a:noFill/>
                </a:uFill>
                <a:latin typeface="Montserrat"/>
                <a:ea typeface="Montserrat"/>
                <a:cs typeface="Montserrat"/>
                <a:sym typeface="Montserrat"/>
                <a:hlinkClick r:id="rId4">
                  <a:extLst>
                    <a:ext uri="{A12FA001-AC4F-418D-AE19-62706E023703}">
                      <ahyp:hlinkClr xmlns="" xmlns:ahyp="http://schemas.microsoft.com/office/drawing/2018/hyperlinkcolor" val="tx"/>
                    </a:ext>
                  </a:extLst>
                </a:hlinkClick>
              </a:rPr>
              <a:t>Freepik</a:t>
            </a:r>
            <a:endParaRPr sz="1467" b="1" kern="0" dirty="0">
              <a:solidFill>
                <a:srgbClr val="000000"/>
              </a:solidFill>
              <a:latin typeface="Montserrat"/>
              <a:ea typeface="Montserrat"/>
              <a:cs typeface="Montserrat"/>
              <a:sym typeface="Montserrat"/>
            </a:endParaRPr>
          </a:p>
        </p:txBody>
      </p:sp>
      <p:cxnSp>
        <p:nvCxnSpPr>
          <p:cNvPr id="445" name="Google Shape;445;p49"/>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46" name="Google Shape;446;p49"/>
          <p:cNvCxnSpPr/>
          <p:nvPr/>
        </p:nvCxnSpPr>
        <p:spPr>
          <a:xfrm>
            <a:off x="-343967" y="5247167"/>
            <a:ext cx="4063200" cy="17952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47" name="Google Shape;447;p49"/>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48" name="Google Shape;448;p49"/>
          <p:cNvCxnSpPr/>
          <p:nvPr/>
        </p:nvCxnSpPr>
        <p:spPr>
          <a:xfrm>
            <a:off x="8623267" y="-96733"/>
            <a:ext cx="4063200" cy="17952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16635021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449"/>
        <p:cNvGrpSpPr/>
        <p:nvPr/>
      </p:nvGrpSpPr>
      <p:grpSpPr>
        <a:xfrm>
          <a:off x="0" y="0"/>
          <a:ext cx="0" cy="0"/>
          <a:chOff x="0" y="0"/>
          <a:chExt cx="0" cy="0"/>
        </a:xfrm>
      </p:grpSpPr>
      <p:cxnSp>
        <p:nvCxnSpPr>
          <p:cNvPr id="450" name="Google Shape;450;p50"/>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51" name="Google Shape;451;p50"/>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9561459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p:cSld name="1_Title only">
    <p:spTree>
      <p:nvGrpSpPr>
        <p:cNvPr id="1" name="Shape 154"/>
        <p:cNvGrpSpPr/>
        <p:nvPr/>
      </p:nvGrpSpPr>
      <p:grpSpPr>
        <a:xfrm>
          <a:off x="0" y="0"/>
          <a:ext cx="0" cy="0"/>
          <a:chOff x="0" y="0"/>
          <a:chExt cx="0" cy="0"/>
        </a:xfrm>
      </p:grpSpPr>
      <p:sp>
        <p:nvSpPr>
          <p:cNvPr id="155" name="Google Shape;155;p21"/>
          <p:cNvSpPr txBox="1">
            <a:spLocks noGrp="1"/>
          </p:cNvSpPr>
          <p:nvPr>
            <p:ph type="title"/>
          </p:nvPr>
        </p:nvSpPr>
        <p:spPr>
          <a:xfrm>
            <a:off x="950967" y="593367"/>
            <a:ext cx="10290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cxnSp>
        <p:nvCxnSpPr>
          <p:cNvPr id="156" name="Google Shape;156;p21"/>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57" name="Google Shape;157;p21"/>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58" name="Google Shape;158;p21"/>
          <p:cNvCxnSpPr/>
          <p:nvPr/>
        </p:nvCxnSpPr>
        <p:spPr>
          <a:xfrm>
            <a:off x="9609800" y="-204233"/>
            <a:ext cx="2827200" cy="16984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52843428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452"/>
        <p:cNvGrpSpPr/>
        <p:nvPr/>
      </p:nvGrpSpPr>
      <p:grpSpPr>
        <a:xfrm>
          <a:off x="0" y="0"/>
          <a:ext cx="0" cy="0"/>
          <a:chOff x="0" y="0"/>
          <a:chExt cx="0" cy="0"/>
        </a:xfrm>
      </p:grpSpPr>
      <p:cxnSp>
        <p:nvCxnSpPr>
          <p:cNvPr id="453" name="Google Shape;453;p51"/>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54" name="Google Shape;454;p51"/>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55" name="Google Shape;455;p51"/>
          <p:cNvCxnSpPr/>
          <p:nvPr/>
        </p:nvCxnSpPr>
        <p:spPr>
          <a:xfrm>
            <a:off x="9912233" y="-167467"/>
            <a:ext cx="2657600" cy="17736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56" name="Google Shape;456;p51"/>
          <p:cNvCxnSpPr/>
          <p:nvPr/>
        </p:nvCxnSpPr>
        <p:spPr>
          <a:xfrm>
            <a:off x="-196367" y="5257967"/>
            <a:ext cx="2657600" cy="1773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159394135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457"/>
        <p:cNvGrpSpPr/>
        <p:nvPr/>
      </p:nvGrpSpPr>
      <p:grpSpPr>
        <a:xfrm>
          <a:off x="0" y="0"/>
          <a:ext cx="0" cy="0"/>
          <a:chOff x="0" y="0"/>
          <a:chExt cx="0" cy="0"/>
        </a:xfrm>
      </p:grpSpPr>
      <p:cxnSp>
        <p:nvCxnSpPr>
          <p:cNvPr id="458" name="Google Shape;458;p52"/>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59" name="Google Shape;459;p52"/>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60" name="Google Shape;460;p52"/>
          <p:cNvCxnSpPr/>
          <p:nvPr/>
        </p:nvCxnSpPr>
        <p:spPr>
          <a:xfrm flipH="1">
            <a:off x="9029533" y="4884600"/>
            <a:ext cx="3764400" cy="2177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29976330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Background 3">
  <p:cSld name="Background 3">
    <p:spTree>
      <p:nvGrpSpPr>
        <p:cNvPr id="1" name="Shape 461"/>
        <p:cNvGrpSpPr/>
        <p:nvPr/>
      </p:nvGrpSpPr>
      <p:grpSpPr>
        <a:xfrm>
          <a:off x="0" y="0"/>
          <a:ext cx="0" cy="0"/>
          <a:chOff x="0" y="0"/>
          <a:chExt cx="0" cy="0"/>
        </a:xfrm>
      </p:grpSpPr>
      <p:cxnSp>
        <p:nvCxnSpPr>
          <p:cNvPr id="462" name="Google Shape;462;p53"/>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63" name="Google Shape;463;p53"/>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64" name="Google Shape;464;p53"/>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65" name="Google Shape;465;p53"/>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66" name="Google Shape;466;p53"/>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67" name="Google Shape;467;p53"/>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69410412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386633" y="1766000"/>
            <a:ext cx="9418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8666"/>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0" name="Google Shape;10;p2"/>
          <p:cNvSpPr txBox="1">
            <a:spLocks noGrp="1"/>
          </p:cNvSpPr>
          <p:nvPr>
            <p:ph type="subTitle" idx="1"/>
          </p:nvPr>
        </p:nvSpPr>
        <p:spPr>
          <a:xfrm>
            <a:off x="1386667" y="4502800"/>
            <a:ext cx="9418800" cy="589200"/>
          </a:xfrm>
          <a:prstGeom prst="rect">
            <a:avLst/>
          </a:prstGeom>
        </p:spPr>
        <p:txBody>
          <a:bodyPr spcFirstLastPara="1" wrap="square" lIns="91425" tIns="91425" rIns="91425" bIns="91425" anchor="b" anchorCtr="0">
            <a:noAutofit/>
          </a:bodyPr>
          <a:lstStyle>
            <a:lvl1pPr lvl="0" algn="ctr">
              <a:lnSpc>
                <a:spcPct val="100000"/>
              </a:lnSpc>
              <a:spcBef>
                <a:spcPts val="0"/>
              </a:spcBef>
              <a:spcAft>
                <a:spcPts val="0"/>
              </a:spcAft>
              <a:buSzPts val="2800"/>
              <a:buNone/>
              <a:defRPr sz="21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cxnSp>
        <p:nvCxnSpPr>
          <p:cNvPr id="11" name="Google Shape;11;p2"/>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2" name="Google Shape;12;p2"/>
          <p:cNvCxnSpPr/>
          <p:nvPr/>
        </p:nvCxnSpPr>
        <p:spPr>
          <a:xfrm flipH="1">
            <a:off x="-343967" y="-96733"/>
            <a:ext cx="4063200" cy="17952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3" name="Google Shape;13;p2"/>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4" name="Google Shape;14;p2"/>
          <p:cNvCxnSpPr/>
          <p:nvPr/>
        </p:nvCxnSpPr>
        <p:spPr>
          <a:xfrm flipH="1">
            <a:off x="8623267" y="5247167"/>
            <a:ext cx="4063200" cy="17952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93647920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3"/>
        <p:cNvGrpSpPr/>
        <p:nvPr/>
      </p:nvGrpSpPr>
      <p:grpSpPr>
        <a:xfrm>
          <a:off x="0" y="0"/>
          <a:ext cx="0" cy="0"/>
          <a:chOff x="0" y="0"/>
          <a:chExt cx="0" cy="0"/>
        </a:xfrm>
      </p:grpSpPr>
      <p:sp>
        <p:nvSpPr>
          <p:cNvPr id="24" name="Google Shape;24;p4"/>
          <p:cNvSpPr txBox="1">
            <a:spLocks noGrp="1"/>
          </p:cNvSpPr>
          <p:nvPr>
            <p:ph type="title"/>
          </p:nvPr>
        </p:nvSpPr>
        <p:spPr>
          <a:xfrm>
            <a:off x="950967" y="593367"/>
            <a:ext cx="6282000" cy="763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5" name="Google Shape;25;p4"/>
          <p:cNvSpPr txBox="1">
            <a:spLocks noGrp="1"/>
          </p:cNvSpPr>
          <p:nvPr>
            <p:ph type="body" idx="1"/>
          </p:nvPr>
        </p:nvSpPr>
        <p:spPr>
          <a:xfrm>
            <a:off x="951000" y="1697233"/>
            <a:ext cx="10290000" cy="4394400"/>
          </a:xfrm>
          <a:prstGeom prst="rect">
            <a:avLst/>
          </a:prstGeom>
        </p:spPr>
        <p:txBody>
          <a:bodyPr spcFirstLastPara="1" wrap="square" lIns="91425" tIns="91425" rIns="91425" bIns="91425" anchor="t" anchorCtr="0">
            <a:noAutofit/>
          </a:bodyPr>
          <a:lstStyle>
            <a:lvl1pPr marL="609585" lvl="0" indent="-457189">
              <a:lnSpc>
                <a:spcPct val="100000"/>
              </a:lnSpc>
              <a:spcBef>
                <a:spcPts val="0"/>
              </a:spcBef>
              <a:spcAft>
                <a:spcPts val="0"/>
              </a:spcAft>
              <a:buClr>
                <a:schemeClr val="dk1"/>
              </a:buClr>
              <a:buSzPts val="1800"/>
              <a:buFont typeface="Lato"/>
              <a:buChar char="●"/>
              <a:defRPr sz="1467"/>
            </a:lvl1pPr>
            <a:lvl2pPr marL="1219170" lvl="1" indent="-423323">
              <a:spcBef>
                <a:spcPts val="0"/>
              </a:spcBef>
              <a:spcAft>
                <a:spcPts val="0"/>
              </a:spcAft>
              <a:buClr>
                <a:schemeClr val="dk1"/>
              </a:buClr>
              <a:buSzPts val="1400"/>
              <a:buFont typeface="Lato"/>
              <a:buChar char="○"/>
              <a:defRPr/>
            </a:lvl2pPr>
            <a:lvl3pPr marL="1828754" lvl="2" indent="-423323">
              <a:spcBef>
                <a:spcPts val="0"/>
              </a:spcBef>
              <a:spcAft>
                <a:spcPts val="0"/>
              </a:spcAft>
              <a:buClr>
                <a:schemeClr val="dk1"/>
              </a:buClr>
              <a:buSzPts val="1400"/>
              <a:buFont typeface="Lato"/>
              <a:buChar char="■"/>
              <a:defRPr/>
            </a:lvl3pPr>
            <a:lvl4pPr marL="2438339" lvl="3" indent="-423323">
              <a:spcBef>
                <a:spcPts val="0"/>
              </a:spcBef>
              <a:spcAft>
                <a:spcPts val="0"/>
              </a:spcAft>
              <a:buClr>
                <a:schemeClr val="dk1"/>
              </a:buClr>
              <a:buSzPts val="1400"/>
              <a:buFont typeface="Lato"/>
              <a:buChar char="●"/>
              <a:defRPr/>
            </a:lvl4pPr>
            <a:lvl5pPr marL="3047924" lvl="4" indent="-423323">
              <a:spcBef>
                <a:spcPts val="0"/>
              </a:spcBef>
              <a:spcAft>
                <a:spcPts val="0"/>
              </a:spcAft>
              <a:buClr>
                <a:schemeClr val="dk1"/>
              </a:buClr>
              <a:buSzPts val="1400"/>
              <a:buFont typeface="Lato"/>
              <a:buChar char="○"/>
              <a:defRPr/>
            </a:lvl5pPr>
            <a:lvl6pPr marL="3657509" lvl="5" indent="-423323">
              <a:spcBef>
                <a:spcPts val="0"/>
              </a:spcBef>
              <a:spcAft>
                <a:spcPts val="0"/>
              </a:spcAft>
              <a:buClr>
                <a:schemeClr val="dk1"/>
              </a:buClr>
              <a:buSzPts val="1400"/>
              <a:buFont typeface="Lato"/>
              <a:buChar char="■"/>
              <a:defRPr/>
            </a:lvl6pPr>
            <a:lvl7pPr marL="4267093" lvl="6" indent="-423323">
              <a:spcBef>
                <a:spcPts val="0"/>
              </a:spcBef>
              <a:spcAft>
                <a:spcPts val="0"/>
              </a:spcAft>
              <a:buClr>
                <a:schemeClr val="dk1"/>
              </a:buClr>
              <a:buSzPts val="1400"/>
              <a:buFont typeface="Lato"/>
              <a:buChar char="●"/>
              <a:defRPr/>
            </a:lvl7pPr>
            <a:lvl8pPr marL="4876678" lvl="7" indent="-423323">
              <a:spcBef>
                <a:spcPts val="0"/>
              </a:spcBef>
              <a:spcAft>
                <a:spcPts val="0"/>
              </a:spcAft>
              <a:buClr>
                <a:schemeClr val="dk1"/>
              </a:buClr>
              <a:buSzPts val="1400"/>
              <a:buFont typeface="Lato"/>
              <a:buChar char="○"/>
              <a:defRPr/>
            </a:lvl8pPr>
            <a:lvl9pPr marL="5486263" lvl="8" indent="-423323">
              <a:spcBef>
                <a:spcPts val="0"/>
              </a:spcBef>
              <a:spcAft>
                <a:spcPts val="0"/>
              </a:spcAft>
              <a:buClr>
                <a:schemeClr val="dk1"/>
              </a:buClr>
              <a:buSzPts val="1400"/>
              <a:buFont typeface="Lato"/>
              <a:buChar char="■"/>
              <a:defRPr/>
            </a:lvl9pPr>
          </a:lstStyle>
          <a:p>
            <a:endParaRPr/>
          </a:p>
        </p:txBody>
      </p:sp>
      <p:cxnSp>
        <p:nvCxnSpPr>
          <p:cNvPr id="26" name="Google Shape;26;p4"/>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7" name="Google Shape;27;p4"/>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8" name="Google Shape;28;p4"/>
          <p:cNvCxnSpPr/>
          <p:nvPr/>
        </p:nvCxnSpPr>
        <p:spPr>
          <a:xfrm>
            <a:off x="9179867" y="-151467"/>
            <a:ext cx="3420800" cy="1741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59374785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8"/>
        <p:cNvGrpSpPr/>
        <p:nvPr/>
      </p:nvGrpSpPr>
      <p:grpSpPr>
        <a:xfrm>
          <a:off x="0" y="0"/>
          <a:ext cx="0" cy="0"/>
          <a:chOff x="0" y="0"/>
          <a:chExt cx="0" cy="0"/>
        </a:xfrm>
      </p:grpSpPr>
      <p:sp>
        <p:nvSpPr>
          <p:cNvPr id="39" name="Google Shape;39;p6"/>
          <p:cNvSpPr txBox="1">
            <a:spLocks noGrp="1"/>
          </p:cNvSpPr>
          <p:nvPr>
            <p:ph type="title"/>
          </p:nvPr>
        </p:nvSpPr>
        <p:spPr>
          <a:xfrm>
            <a:off x="950967" y="593367"/>
            <a:ext cx="10290000" cy="763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cxnSp>
        <p:nvCxnSpPr>
          <p:cNvPr id="40" name="Google Shape;40;p6"/>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1" name="Google Shape;41;p6"/>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10837954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2"/>
        <p:cNvGrpSpPr/>
        <p:nvPr/>
      </p:nvGrpSpPr>
      <p:grpSpPr>
        <a:xfrm>
          <a:off x="0" y="0"/>
          <a:ext cx="0" cy="0"/>
          <a:chOff x="0" y="0"/>
          <a:chExt cx="0" cy="0"/>
        </a:xfrm>
      </p:grpSpPr>
      <p:sp>
        <p:nvSpPr>
          <p:cNvPr id="43" name="Google Shape;43;p7"/>
          <p:cNvSpPr txBox="1">
            <a:spLocks noGrp="1"/>
          </p:cNvSpPr>
          <p:nvPr>
            <p:ph type="subTitle" idx="1"/>
          </p:nvPr>
        </p:nvSpPr>
        <p:spPr>
          <a:xfrm>
            <a:off x="2996667" y="1910733"/>
            <a:ext cx="2450800" cy="476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b="1">
                <a:solidFill>
                  <a:schemeClr val="accent1"/>
                </a:solidFill>
                <a:latin typeface="Vidaloka"/>
                <a:ea typeface="Vidaloka"/>
                <a:cs typeface="Vidaloka"/>
                <a:sym typeface="Vidaloka"/>
              </a:defRPr>
            </a:lvl9pPr>
          </a:lstStyle>
          <a:p>
            <a:endParaRPr/>
          </a:p>
        </p:txBody>
      </p:sp>
      <p:sp>
        <p:nvSpPr>
          <p:cNvPr id="44" name="Google Shape;44;p7"/>
          <p:cNvSpPr txBox="1">
            <a:spLocks noGrp="1"/>
          </p:cNvSpPr>
          <p:nvPr>
            <p:ph type="subTitle" idx="2"/>
          </p:nvPr>
        </p:nvSpPr>
        <p:spPr>
          <a:xfrm>
            <a:off x="2996667" y="2386733"/>
            <a:ext cx="6880400" cy="3672000"/>
          </a:xfrm>
          <a:prstGeom prst="rect">
            <a:avLst/>
          </a:prstGeom>
        </p:spPr>
        <p:txBody>
          <a:bodyPr spcFirstLastPara="1" wrap="square" lIns="91425" tIns="91425" rIns="91425" bIns="91425" anchor="t" anchorCtr="0">
            <a:noAutofit/>
          </a:bodyPr>
          <a:lstStyle>
            <a:lvl1pPr marR="67732" lvl="0" rtl="0">
              <a:lnSpc>
                <a:spcPct val="166000"/>
              </a:lnSpc>
              <a:spcBef>
                <a:spcPts val="0"/>
              </a:spcBef>
              <a:spcAft>
                <a:spcPts val="0"/>
              </a:spcAft>
              <a:buClr>
                <a:schemeClr val="accent1"/>
              </a:buClr>
              <a:buSzPts val="1400"/>
              <a:buChar char="●"/>
              <a:defRPr sz="1867">
                <a:solidFill>
                  <a:srgbClr val="374957"/>
                </a:solidFill>
              </a:defRPr>
            </a:lvl1pPr>
            <a:lvl2pPr lvl="1" algn="ctr" rtl="0">
              <a:spcBef>
                <a:spcPts val="0"/>
              </a:spcBef>
              <a:spcAft>
                <a:spcPts val="0"/>
              </a:spcAft>
              <a:buClr>
                <a:schemeClr val="dk1"/>
              </a:buClr>
              <a:buSzPts val="1400"/>
              <a:buChar char="○"/>
              <a:defRPr/>
            </a:lvl2pPr>
            <a:lvl3pPr lvl="2" algn="ctr" rtl="0">
              <a:spcBef>
                <a:spcPts val="0"/>
              </a:spcBef>
              <a:spcAft>
                <a:spcPts val="0"/>
              </a:spcAft>
              <a:buClr>
                <a:schemeClr val="dk1"/>
              </a:buClr>
              <a:buSzPts val="1400"/>
              <a:buChar char="■"/>
              <a:defRPr/>
            </a:lvl3pPr>
            <a:lvl4pPr lvl="3" algn="ctr" rtl="0">
              <a:spcBef>
                <a:spcPts val="0"/>
              </a:spcBef>
              <a:spcAft>
                <a:spcPts val="0"/>
              </a:spcAft>
              <a:buClr>
                <a:schemeClr val="dk1"/>
              </a:buClr>
              <a:buSzPts val="1400"/>
              <a:buChar char="●"/>
              <a:defRPr/>
            </a:lvl4pPr>
            <a:lvl5pPr lvl="4" algn="ctr" rtl="0">
              <a:spcBef>
                <a:spcPts val="0"/>
              </a:spcBef>
              <a:spcAft>
                <a:spcPts val="0"/>
              </a:spcAft>
              <a:buClr>
                <a:schemeClr val="dk1"/>
              </a:buClr>
              <a:buSzPts val="1400"/>
              <a:buChar char="○"/>
              <a:defRPr/>
            </a:lvl5pPr>
            <a:lvl6pPr lvl="5" algn="ctr" rtl="0">
              <a:spcBef>
                <a:spcPts val="0"/>
              </a:spcBef>
              <a:spcAft>
                <a:spcPts val="0"/>
              </a:spcAft>
              <a:buClr>
                <a:schemeClr val="dk1"/>
              </a:buClr>
              <a:buSzPts val="1400"/>
              <a:buChar char="■"/>
              <a:defRPr/>
            </a:lvl6pPr>
            <a:lvl7pPr lvl="6" algn="ctr" rtl="0">
              <a:spcBef>
                <a:spcPts val="0"/>
              </a:spcBef>
              <a:spcAft>
                <a:spcPts val="0"/>
              </a:spcAft>
              <a:buClr>
                <a:schemeClr val="dk1"/>
              </a:buClr>
              <a:buSzPts val="1400"/>
              <a:buChar char="●"/>
              <a:defRPr/>
            </a:lvl7pPr>
            <a:lvl8pPr lvl="7" algn="ctr" rtl="0">
              <a:spcBef>
                <a:spcPts val="0"/>
              </a:spcBef>
              <a:spcAft>
                <a:spcPts val="0"/>
              </a:spcAft>
              <a:buClr>
                <a:schemeClr val="dk1"/>
              </a:buClr>
              <a:buSzPts val="1400"/>
              <a:buChar char="○"/>
              <a:defRPr/>
            </a:lvl8pPr>
            <a:lvl9pPr lvl="8" algn="ctr" rtl="0">
              <a:spcBef>
                <a:spcPts val="0"/>
              </a:spcBef>
              <a:spcAft>
                <a:spcPts val="0"/>
              </a:spcAft>
              <a:buClr>
                <a:schemeClr val="dk1"/>
              </a:buClr>
              <a:buSzPts val="1400"/>
              <a:buChar char="■"/>
              <a:defRPr/>
            </a:lvl9pPr>
          </a:lstStyle>
          <a:p>
            <a:endParaRPr/>
          </a:p>
        </p:txBody>
      </p:sp>
      <p:sp>
        <p:nvSpPr>
          <p:cNvPr id="45" name="Google Shape;45;p7"/>
          <p:cNvSpPr txBox="1">
            <a:spLocks noGrp="1"/>
          </p:cNvSpPr>
          <p:nvPr>
            <p:ph type="title"/>
          </p:nvPr>
        </p:nvSpPr>
        <p:spPr>
          <a:xfrm>
            <a:off x="950967" y="593367"/>
            <a:ext cx="5729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cxnSp>
        <p:nvCxnSpPr>
          <p:cNvPr id="46" name="Google Shape;46;p7"/>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47" name="Google Shape;47;p7"/>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64436670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48"/>
        <p:cNvGrpSpPr/>
        <p:nvPr/>
      </p:nvGrpSpPr>
      <p:grpSpPr>
        <a:xfrm>
          <a:off x="0" y="0"/>
          <a:ext cx="0" cy="0"/>
          <a:chOff x="0" y="0"/>
          <a:chExt cx="0" cy="0"/>
        </a:xfrm>
      </p:grpSpPr>
      <p:sp>
        <p:nvSpPr>
          <p:cNvPr id="49" name="Google Shape;49;p8"/>
          <p:cNvSpPr txBox="1">
            <a:spLocks noGrp="1"/>
          </p:cNvSpPr>
          <p:nvPr>
            <p:ph type="title"/>
          </p:nvPr>
        </p:nvSpPr>
        <p:spPr>
          <a:xfrm>
            <a:off x="1496667" y="1430667"/>
            <a:ext cx="9198800" cy="3808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800"/>
              <a:buNone/>
              <a:defRPr sz="12800"/>
            </a:lvl1pPr>
            <a:lvl2pPr lvl="1" rtl="0">
              <a:spcBef>
                <a:spcPts val="0"/>
              </a:spcBef>
              <a:spcAft>
                <a:spcPts val="0"/>
              </a:spcAft>
              <a:buSzPts val="4800"/>
              <a:buNone/>
              <a:defRPr sz="6400"/>
            </a:lvl2pPr>
            <a:lvl3pPr lvl="2" rtl="0">
              <a:spcBef>
                <a:spcPts val="0"/>
              </a:spcBef>
              <a:spcAft>
                <a:spcPts val="0"/>
              </a:spcAft>
              <a:buSzPts val="4800"/>
              <a:buNone/>
              <a:defRPr sz="6400"/>
            </a:lvl3pPr>
            <a:lvl4pPr lvl="3" rtl="0">
              <a:spcBef>
                <a:spcPts val="0"/>
              </a:spcBef>
              <a:spcAft>
                <a:spcPts val="0"/>
              </a:spcAft>
              <a:buSzPts val="4800"/>
              <a:buNone/>
              <a:defRPr sz="6400"/>
            </a:lvl4pPr>
            <a:lvl5pPr lvl="4" rtl="0">
              <a:spcBef>
                <a:spcPts val="0"/>
              </a:spcBef>
              <a:spcAft>
                <a:spcPts val="0"/>
              </a:spcAft>
              <a:buSzPts val="4800"/>
              <a:buNone/>
              <a:defRPr sz="6400"/>
            </a:lvl5pPr>
            <a:lvl6pPr lvl="5" rtl="0">
              <a:spcBef>
                <a:spcPts val="0"/>
              </a:spcBef>
              <a:spcAft>
                <a:spcPts val="0"/>
              </a:spcAft>
              <a:buSzPts val="4800"/>
              <a:buNone/>
              <a:defRPr sz="6400"/>
            </a:lvl6pPr>
            <a:lvl7pPr lvl="6" rtl="0">
              <a:spcBef>
                <a:spcPts val="0"/>
              </a:spcBef>
              <a:spcAft>
                <a:spcPts val="0"/>
              </a:spcAft>
              <a:buSzPts val="4800"/>
              <a:buNone/>
              <a:defRPr sz="6400"/>
            </a:lvl7pPr>
            <a:lvl8pPr lvl="7" rtl="0">
              <a:spcBef>
                <a:spcPts val="0"/>
              </a:spcBef>
              <a:spcAft>
                <a:spcPts val="0"/>
              </a:spcAft>
              <a:buSzPts val="4800"/>
              <a:buNone/>
              <a:defRPr sz="6400"/>
            </a:lvl8pPr>
            <a:lvl9pPr lvl="8" rtl="0">
              <a:spcBef>
                <a:spcPts val="0"/>
              </a:spcBef>
              <a:spcAft>
                <a:spcPts val="0"/>
              </a:spcAft>
              <a:buSzPts val="4800"/>
              <a:buNone/>
              <a:defRPr sz="6400"/>
            </a:lvl9pPr>
          </a:lstStyle>
          <a:p>
            <a:endParaRPr/>
          </a:p>
        </p:txBody>
      </p:sp>
      <p:cxnSp>
        <p:nvCxnSpPr>
          <p:cNvPr id="50" name="Google Shape;50;p8"/>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51" name="Google Shape;51;p8"/>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52" name="Google Shape;52;p8"/>
          <p:cNvCxnSpPr/>
          <p:nvPr/>
        </p:nvCxnSpPr>
        <p:spPr>
          <a:xfrm flipH="1">
            <a:off x="9457667" y="5246767"/>
            <a:ext cx="3110400" cy="1796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53" name="Google Shape;53;p8"/>
          <p:cNvCxnSpPr/>
          <p:nvPr/>
        </p:nvCxnSpPr>
        <p:spPr>
          <a:xfrm flipH="1">
            <a:off x="-560600" y="-162133"/>
            <a:ext cx="3110400" cy="1796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40825000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72"/>
        <p:cNvGrpSpPr/>
        <p:nvPr/>
      </p:nvGrpSpPr>
      <p:grpSpPr>
        <a:xfrm>
          <a:off x="0" y="0"/>
          <a:ext cx="0" cy="0"/>
          <a:chOff x="0" y="0"/>
          <a:chExt cx="0" cy="0"/>
        </a:xfrm>
      </p:grpSpPr>
    </p:spTree>
    <p:extLst>
      <p:ext uri="{BB962C8B-B14F-4D97-AF65-F5344CB8AC3E}">
        <p14:creationId xmlns:p14="http://schemas.microsoft.com/office/powerpoint/2010/main" val="79896875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73"/>
        <p:cNvGrpSpPr/>
        <p:nvPr/>
      </p:nvGrpSpPr>
      <p:grpSpPr>
        <a:xfrm>
          <a:off x="0" y="0"/>
          <a:ext cx="0" cy="0"/>
          <a:chOff x="0" y="0"/>
          <a:chExt cx="0" cy="0"/>
        </a:xfrm>
      </p:grpSpPr>
      <p:sp>
        <p:nvSpPr>
          <p:cNvPr id="74" name="Google Shape;74;p13"/>
          <p:cNvSpPr txBox="1">
            <a:spLocks noGrp="1"/>
          </p:cNvSpPr>
          <p:nvPr>
            <p:ph type="title"/>
          </p:nvPr>
        </p:nvSpPr>
        <p:spPr>
          <a:xfrm>
            <a:off x="950967" y="593367"/>
            <a:ext cx="4778400" cy="763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75" name="Google Shape;75;p13"/>
          <p:cNvSpPr txBox="1">
            <a:spLocks noGrp="1"/>
          </p:cNvSpPr>
          <p:nvPr>
            <p:ph type="subTitle" idx="1"/>
          </p:nvPr>
        </p:nvSpPr>
        <p:spPr>
          <a:xfrm>
            <a:off x="6668000" y="2590567"/>
            <a:ext cx="3314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76" name="Google Shape;76;p13"/>
          <p:cNvSpPr txBox="1">
            <a:spLocks noGrp="1"/>
          </p:cNvSpPr>
          <p:nvPr>
            <p:ph type="subTitle" idx="2"/>
          </p:nvPr>
        </p:nvSpPr>
        <p:spPr>
          <a:xfrm>
            <a:off x="6668000" y="3006800"/>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77" name="Google Shape;77;p13"/>
          <p:cNvSpPr txBox="1">
            <a:spLocks noGrp="1"/>
          </p:cNvSpPr>
          <p:nvPr>
            <p:ph type="subTitle" idx="3"/>
          </p:nvPr>
        </p:nvSpPr>
        <p:spPr>
          <a:xfrm>
            <a:off x="2206933" y="2590567"/>
            <a:ext cx="3314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78" name="Google Shape;78;p13"/>
          <p:cNvSpPr txBox="1">
            <a:spLocks noGrp="1"/>
          </p:cNvSpPr>
          <p:nvPr>
            <p:ph type="subTitle" idx="4"/>
          </p:nvPr>
        </p:nvSpPr>
        <p:spPr>
          <a:xfrm>
            <a:off x="2206933" y="3006800"/>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79" name="Google Shape;79;p13"/>
          <p:cNvSpPr txBox="1">
            <a:spLocks noGrp="1"/>
          </p:cNvSpPr>
          <p:nvPr>
            <p:ph type="subTitle" idx="5"/>
          </p:nvPr>
        </p:nvSpPr>
        <p:spPr>
          <a:xfrm>
            <a:off x="6668000" y="4965267"/>
            <a:ext cx="3314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80" name="Google Shape;80;p13"/>
          <p:cNvSpPr txBox="1">
            <a:spLocks noGrp="1"/>
          </p:cNvSpPr>
          <p:nvPr>
            <p:ph type="subTitle" idx="6"/>
          </p:nvPr>
        </p:nvSpPr>
        <p:spPr>
          <a:xfrm>
            <a:off x="6668000" y="5381500"/>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81" name="Google Shape;81;p13"/>
          <p:cNvSpPr txBox="1">
            <a:spLocks noGrp="1"/>
          </p:cNvSpPr>
          <p:nvPr>
            <p:ph type="subTitle" idx="7"/>
          </p:nvPr>
        </p:nvSpPr>
        <p:spPr>
          <a:xfrm>
            <a:off x="2206933" y="4965267"/>
            <a:ext cx="33148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82" name="Google Shape;82;p13"/>
          <p:cNvSpPr txBox="1">
            <a:spLocks noGrp="1"/>
          </p:cNvSpPr>
          <p:nvPr>
            <p:ph type="subTitle" idx="8"/>
          </p:nvPr>
        </p:nvSpPr>
        <p:spPr>
          <a:xfrm>
            <a:off x="2207000" y="5381500"/>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83" name="Google Shape;83;p13"/>
          <p:cNvSpPr txBox="1">
            <a:spLocks noGrp="1"/>
          </p:cNvSpPr>
          <p:nvPr>
            <p:ph type="title" idx="9" hasCustomPrompt="1"/>
          </p:nvPr>
        </p:nvSpPr>
        <p:spPr>
          <a:xfrm>
            <a:off x="3171533" y="1738117"/>
            <a:ext cx="1385600" cy="8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84" name="Google Shape;84;p13"/>
          <p:cNvSpPr txBox="1">
            <a:spLocks noGrp="1"/>
          </p:cNvSpPr>
          <p:nvPr>
            <p:ph type="title" idx="13" hasCustomPrompt="1"/>
          </p:nvPr>
        </p:nvSpPr>
        <p:spPr>
          <a:xfrm>
            <a:off x="7632600" y="1738117"/>
            <a:ext cx="1385600" cy="8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85" name="Google Shape;85;p13"/>
          <p:cNvSpPr txBox="1">
            <a:spLocks noGrp="1"/>
          </p:cNvSpPr>
          <p:nvPr>
            <p:ph type="title" idx="14" hasCustomPrompt="1"/>
          </p:nvPr>
        </p:nvSpPr>
        <p:spPr>
          <a:xfrm>
            <a:off x="3171600" y="4110317"/>
            <a:ext cx="1385600" cy="8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86" name="Google Shape;86;p13"/>
          <p:cNvSpPr txBox="1">
            <a:spLocks noGrp="1"/>
          </p:cNvSpPr>
          <p:nvPr>
            <p:ph type="title" idx="15" hasCustomPrompt="1"/>
          </p:nvPr>
        </p:nvSpPr>
        <p:spPr>
          <a:xfrm>
            <a:off x="7632600" y="4110317"/>
            <a:ext cx="1385600" cy="8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cxnSp>
        <p:nvCxnSpPr>
          <p:cNvPr id="87" name="Google Shape;87;p13"/>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88" name="Google Shape;88;p13"/>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13580131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159"/>
        <p:cNvGrpSpPr/>
        <p:nvPr/>
      </p:nvGrpSpPr>
      <p:grpSpPr>
        <a:xfrm>
          <a:off x="0" y="0"/>
          <a:ext cx="0" cy="0"/>
          <a:chOff x="0" y="0"/>
          <a:chExt cx="0" cy="0"/>
        </a:xfrm>
      </p:grpSpPr>
      <p:cxnSp>
        <p:nvCxnSpPr>
          <p:cNvPr id="160" name="Google Shape;160;p22"/>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61" name="Google Shape;161;p22"/>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62" name="Google Shape;162;p22"/>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63" name="Google Shape;163;p22"/>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64" name="Google Shape;164;p22"/>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65" name="Google Shape;165;p22"/>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
        <p:nvSpPr>
          <p:cNvPr id="166" name="Google Shape;166;p22"/>
          <p:cNvSpPr txBox="1">
            <a:spLocks noGrp="1"/>
          </p:cNvSpPr>
          <p:nvPr>
            <p:ph type="title"/>
          </p:nvPr>
        </p:nvSpPr>
        <p:spPr>
          <a:xfrm>
            <a:off x="950967" y="593367"/>
            <a:ext cx="10290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extLst>
      <p:ext uri="{BB962C8B-B14F-4D97-AF65-F5344CB8AC3E}">
        <p14:creationId xmlns:p14="http://schemas.microsoft.com/office/powerpoint/2010/main" val="318822647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Table of contents 1">
  <p:cSld name="Table of contents 1">
    <p:spTree>
      <p:nvGrpSpPr>
        <p:cNvPr id="1" name="Shape 89"/>
        <p:cNvGrpSpPr/>
        <p:nvPr/>
      </p:nvGrpSpPr>
      <p:grpSpPr>
        <a:xfrm>
          <a:off x="0" y="0"/>
          <a:ext cx="0" cy="0"/>
          <a:chOff x="0" y="0"/>
          <a:chExt cx="0" cy="0"/>
        </a:xfrm>
      </p:grpSpPr>
      <p:sp>
        <p:nvSpPr>
          <p:cNvPr id="90" name="Google Shape;90;p14"/>
          <p:cNvSpPr txBox="1">
            <a:spLocks noGrp="1"/>
          </p:cNvSpPr>
          <p:nvPr>
            <p:ph type="title"/>
          </p:nvPr>
        </p:nvSpPr>
        <p:spPr>
          <a:xfrm>
            <a:off x="960000" y="2236291"/>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91" name="Google Shape;91;p14"/>
          <p:cNvSpPr txBox="1">
            <a:spLocks noGrp="1"/>
          </p:cNvSpPr>
          <p:nvPr>
            <p:ph type="title" idx="2" hasCustomPrompt="1"/>
          </p:nvPr>
        </p:nvSpPr>
        <p:spPr>
          <a:xfrm>
            <a:off x="1976800" y="146043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92" name="Google Shape;92;p14"/>
          <p:cNvSpPr txBox="1">
            <a:spLocks noGrp="1"/>
          </p:cNvSpPr>
          <p:nvPr>
            <p:ph type="subTitle" idx="1"/>
          </p:nvPr>
        </p:nvSpPr>
        <p:spPr>
          <a:xfrm>
            <a:off x="960000" y="2774932"/>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3" name="Google Shape;93;p14"/>
          <p:cNvSpPr txBox="1">
            <a:spLocks noGrp="1"/>
          </p:cNvSpPr>
          <p:nvPr>
            <p:ph type="title" idx="3"/>
          </p:nvPr>
        </p:nvSpPr>
        <p:spPr>
          <a:xfrm>
            <a:off x="4538400" y="2236291"/>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94" name="Google Shape;94;p14"/>
          <p:cNvSpPr txBox="1">
            <a:spLocks noGrp="1"/>
          </p:cNvSpPr>
          <p:nvPr>
            <p:ph type="title" idx="4" hasCustomPrompt="1"/>
          </p:nvPr>
        </p:nvSpPr>
        <p:spPr>
          <a:xfrm>
            <a:off x="5555200" y="146043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95" name="Google Shape;95;p14"/>
          <p:cNvSpPr txBox="1">
            <a:spLocks noGrp="1"/>
          </p:cNvSpPr>
          <p:nvPr>
            <p:ph type="subTitle" idx="5"/>
          </p:nvPr>
        </p:nvSpPr>
        <p:spPr>
          <a:xfrm>
            <a:off x="4538400" y="2774944"/>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6" name="Google Shape;96;p14"/>
          <p:cNvSpPr txBox="1">
            <a:spLocks noGrp="1"/>
          </p:cNvSpPr>
          <p:nvPr>
            <p:ph type="title" idx="6"/>
          </p:nvPr>
        </p:nvSpPr>
        <p:spPr>
          <a:xfrm>
            <a:off x="8116800" y="2236291"/>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97" name="Google Shape;97;p14"/>
          <p:cNvSpPr txBox="1">
            <a:spLocks noGrp="1"/>
          </p:cNvSpPr>
          <p:nvPr>
            <p:ph type="title" idx="7" hasCustomPrompt="1"/>
          </p:nvPr>
        </p:nvSpPr>
        <p:spPr>
          <a:xfrm>
            <a:off x="9133600" y="146043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98" name="Google Shape;98;p14"/>
          <p:cNvSpPr txBox="1">
            <a:spLocks noGrp="1"/>
          </p:cNvSpPr>
          <p:nvPr>
            <p:ph type="subTitle" idx="8"/>
          </p:nvPr>
        </p:nvSpPr>
        <p:spPr>
          <a:xfrm>
            <a:off x="8116800" y="2774944"/>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9" name="Google Shape;99;p14"/>
          <p:cNvSpPr txBox="1">
            <a:spLocks noGrp="1"/>
          </p:cNvSpPr>
          <p:nvPr>
            <p:ph type="title" idx="9"/>
          </p:nvPr>
        </p:nvSpPr>
        <p:spPr>
          <a:xfrm>
            <a:off x="960000" y="4418105"/>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100" name="Google Shape;100;p14"/>
          <p:cNvSpPr txBox="1">
            <a:spLocks noGrp="1"/>
          </p:cNvSpPr>
          <p:nvPr>
            <p:ph type="title" idx="13" hasCustomPrompt="1"/>
          </p:nvPr>
        </p:nvSpPr>
        <p:spPr>
          <a:xfrm>
            <a:off x="1976800" y="361878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101" name="Google Shape;101;p14"/>
          <p:cNvSpPr txBox="1">
            <a:spLocks noGrp="1"/>
          </p:cNvSpPr>
          <p:nvPr>
            <p:ph type="subTitle" idx="14"/>
          </p:nvPr>
        </p:nvSpPr>
        <p:spPr>
          <a:xfrm>
            <a:off x="960000" y="4941151"/>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02" name="Google Shape;102;p14"/>
          <p:cNvSpPr txBox="1">
            <a:spLocks noGrp="1"/>
          </p:cNvSpPr>
          <p:nvPr>
            <p:ph type="title" idx="15"/>
          </p:nvPr>
        </p:nvSpPr>
        <p:spPr>
          <a:xfrm>
            <a:off x="4538400" y="4418105"/>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103" name="Google Shape;103;p14"/>
          <p:cNvSpPr txBox="1">
            <a:spLocks noGrp="1"/>
          </p:cNvSpPr>
          <p:nvPr>
            <p:ph type="title" idx="16" hasCustomPrompt="1"/>
          </p:nvPr>
        </p:nvSpPr>
        <p:spPr>
          <a:xfrm>
            <a:off x="5555200" y="361878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104" name="Google Shape;104;p14"/>
          <p:cNvSpPr txBox="1">
            <a:spLocks noGrp="1"/>
          </p:cNvSpPr>
          <p:nvPr>
            <p:ph type="subTitle" idx="17"/>
          </p:nvPr>
        </p:nvSpPr>
        <p:spPr>
          <a:xfrm>
            <a:off x="4538400" y="4941151"/>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05" name="Google Shape;105;p14"/>
          <p:cNvSpPr txBox="1">
            <a:spLocks noGrp="1"/>
          </p:cNvSpPr>
          <p:nvPr>
            <p:ph type="title" idx="18"/>
          </p:nvPr>
        </p:nvSpPr>
        <p:spPr>
          <a:xfrm>
            <a:off x="8116800" y="4418105"/>
            <a:ext cx="31152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106" name="Google Shape;106;p14"/>
          <p:cNvSpPr txBox="1">
            <a:spLocks noGrp="1"/>
          </p:cNvSpPr>
          <p:nvPr>
            <p:ph type="title" idx="19" hasCustomPrompt="1"/>
          </p:nvPr>
        </p:nvSpPr>
        <p:spPr>
          <a:xfrm>
            <a:off x="9133600" y="3618783"/>
            <a:ext cx="1081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5067"/>
            </a:lvl1pPr>
            <a:lvl2pPr lvl="1" rtl="0">
              <a:spcBef>
                <a:spcPts val="0"/>
              </a:spcBef>
              <a:spcAft>
                <a:spcPts val="0"/>
              </a:spcAft>
              <a:buSzPts val="3900"/>
              <a:buNone/>
              <a:defRPr sz="5200"/>
            </a:lvl2pPr>
            <a:lvl3pPr lvl="2" rtl="0">
              <a:spcBef>
                <a:spcPts val="0"/>
              </a:spcBef>
              <a:spcAft>
                <a:spcPts val="0"/>
              </a:spcAft>
              <a:buSzPts val="3900"/>
              <a:buNone/>
              <a:defRPr sz="5200"/>
            </a:lvl3pPr>
            <a:lvl4pPr lvl="3" rtl="0">
              <a:spcBef>
                <a:spcPts val="0"/>
              </a:spcBef>
              <a:spcAft>
                <a:spcPts val="0"/>
              </a:spcAft>
              <a:buSzPts val="3900"/>
              <a:buNone/>
              <a:defRPr sz="5200"/>
            </a:lvl4pPr>
            <a:lvl5pPr lvl="4" rtl="0">
              <a:spcBef>
                <a:spcPts val="0"/>
              </a:spcBef>
              <a:spcAft>
                <a:spcPts val="0"/>
              </a:spcAft>
              <a:buSzPts val="3900"/>
              <a:buNone/>
              <a:defRPr sz="5200"/>
            </a:lvl5pPr>
            <a:lvl6pPr lvl="5" rtl="0">
              <a:spcBef>
                <a:spcPts val="0"/>
              </a:spcBef>
              <a:spcAft>
                <a:spcPts val="0"/>
              </a:spcAft>
              <a:buSzPts val="3900"/>
              <a:buNone/>
              <a:defRPr sz="5200"/>
            </a:lvl6pPr>
            <a:lvl7pPr lvl="6" rtl="0">
              <a:spcBef>
                <a:spcPts val="0"/>
              </a:spcBef>
              <a:spcAft>
                <a:spcPts val="0"/>
              </a:spcAft>
              <a:buSzPts val="3900"/>
              <a:buNone/>
              <a:defRPr sz="5200"/>
            </a:lvl7pPr>
            <a:lvl8pPr lvl="7" rtl="0">
              <a:spcBef>
                <a:spcPts val="0"/>
              </a:spcBef>
              <a:spcAft>
                <a:spcPts val="0"/>
              </a:spcAft>
              <a:buSzPts val="3900"/>
              <a:buNone/>
              <a:defRPr sz="5200"/>
            </a:lvl8pPr>
            <a:lvl9pPr lvl="8" rtl="0">
              <a:spcBef>
                <a:spcPts val="0"/>
              </a:spcBef>
              <a:spcAft>
                <a:spcPts val="0"/>
              </a:spcAft>
              <a:buSzPts val="3900"/>
              <a:buNone/>
              <a:defRPr sz="5200"/>
            </a:lvl9pPr>
          </a:lstStyle>
          <a:p>
            <a:r>
              <a:t>xx%</a:t>
            </a:r>
          </a:p>
        </p:txBody>
      </p:sp>
      <p:sp>
        <p:nvSpPr>
          <p:cNvPr id="107" name="Google Shape;107;p14"/>
          <p:cNvSpPr txBox="1">
            <a:spLocks noGrp="1"/>
          </p:cNvSpPr>
          <p:nvPr>
            <p:ph type="subTitle" idx="20"/>
          </p:nvPr>
        </p:nvSpPr>
        <p:spPr>
          <a:xfrm>
            <a:off x="8116800" y="4941151"/>
            <a:ext cx="3115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08" name="Google Shape;108;p14"/>
          <p:cNvSpPr txBox="1">
            <a:spLocks noGrp="1"/>
          </p:cNvSpPr>
          <p:nvPr>
            <p:ph type="title" idx="21"/>
          </p:nvPr>
        </p:nvSpPr>
        <p:spPr>
          <a:xfrm>
            <a:off x="3109867" y="593367"/>
            <a:ext cx="59724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cxnSp>
        <p:nvCxnSpPr>
          <p:cNvPr id="109" name="Google Shape;109;p14"/>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10" name="Google Shape;110;p14"/>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11" name="Google Shape;111;p14"/>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12" name="Google Shape;112;p14"/>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38310524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Title only">
  <p:cSld name="1_Title only">
    <p:spTree>
      <p:nvGrpSpPr>
        <p:cNvPr id="1" name="Shape 154"/>
        <p:cNvGrpSpPr/>
        <p:nvPr/>
      </p:nvGrpSpPr>
      <p:grpSpPr>
        <a:xfrm>
          <a:off x="0" y="0"/>
          <a:ext cx="0" cy="0"/>
          <a:chOff x="0" y="0"/>
          <a:chExt cx="0" cy="0"/>
        </a:xfrm>
      </p:grpSpPr>
      <p:sp>
        <p:nvSpPr>
          <p:cNvPr id="155" name="Google Shape;155;p21"/>
          <p:cNvSpPr txBox="1">
            <a:spLocks noGrp="1"/>
          </p:cNvSpPr>
          <p:nvPr>
            <p:ph type="title"/>
          </p:nvPr>
        </p:nvSpPr>
        <p:spPr>
          <a:xfrm>
            <a:off x="950967" y="593367"/>
            <a:ext cx="10290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cxnSp>
        <p:nvCxnSpPr>
          <p:cNvPr id="156" name="Google Shape;156;p21"/>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57" name="Google Shape;157;p21"/>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58" name="Google Shape;158;p21"/>
          <p:cNvCxnSpPr/>
          <p:nvPr/>
        </p:nvCxnSpPr>
        <p:spPr>
          <a:xfrm>
            <a:off x="9609800" y="-204233"/>
            <a:ext cx="2827200" cy="16984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91401032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159"/>
        <p:cNvGrpSpPr/>
        <p:nvPr/>
      </p:nvGrpSpPr>
      <p:grpSpPr>
        <a:xfrm>
          <a:off x="0" y="0"/>
          <a:ext cx="0" cy="0"/>
          <a:chOff x="0" y="0"/>
          <a:chExt cx="0" cy="0"/>
        </a:xfrm>
      </p:grpSpPr>
      <p:cxnSp>
        <p:nvCxnSpPr>
          <p:cNvPr id="160" name="Google Shape;160;p22"/>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61" name="Google Shape;161;p22"/>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62" name="Google Shape;162;p22"/>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63" name="Google Shape;163;p22"/>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64" name="Google Shape;164;p22"/>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65" name="Google Shape;165;p22"/>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
        <p:nvSpPr>
          <p:cNvPr id="166" name="Google Shape;166;p22"/>
          <p:cNvSpPr txBox="1">
            <a:spLocks noGrp="1"/>
          </p:cNvSpPr>
          <p:nvPr>
            <p:ph type="title"/>
          </p:nvPr>
        </p:nvSpPr>
        <p:spPr>
          <a:xfrm>
            <a:off x="950967" y="593367"/>
            <a:ext cx="10290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extLst>
      <p:ext uri="{BB962C8B-B14F-4D97-AF65-F5344CB8AC3E}">
        <p14:creationId xmlns:p14="http://schemas.microsoft.com/office/powerpoint/2010/main" val="5291159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192"/>
        <p:cNvGrpSpPr/>
        <p:nvPr/>
      </p:nvGrpSpPr>
      <p:grpSpPr>
        <a:xfrm>
          <a:off x="0" y="0"/>
          <a:ext cx="0" cy="0"/>
          <a:chOff x="0" y="0"/>
          <a:chExt cx="0" cy="0"/>
        </a:xfrm>
      </p:grpSpPr>
      <p:sp>
        <p:nvSpPr>
          <p:cNvPr id="193" name="Google Shape;193;p26"/>
          <p:cNvSpPr txBox="1">
            <a:spLocks noGrp="1"/>
          </p:cNvSpPr>
          <p:nvPr>
            <p:ph type="title"/>
          </p:nvPr>
        </p:nvSpPr>
        <p:spPr>
          <a:xfrm>
            <a:off x="6608133" y="3289833"/>
            <a:ext cx="3300400" cy="8652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3600"/>
              <a:buNone/>
              <a:defRPr sz="4667"/>
            </a:lvl1pPr>
            <a:lvl2pPr lvl="1" rtl="0">
              <a:spcBef>
                <a:spcPts val="0"/>
              </a:spcBef>
              <a:spcAft>
                <a:spcPts val="0"/>
              </a:spcAft>
              <a:buSzPts val="3600"/>
              <a:buNone/>
              <a:defRPr sz="4800"/>
            </a:lvl2pPr>
            <a:lvl3pPr lvl="2" rtl="0">
              <a:spcBef>
                <a:spcPts val="0"/>
              </a:spcBef>
              <a:spcAft>
                <a:spcPts val="0"/>
              </a:spcAft>
              <a:buSzPts val="3600"/>
              <a:buNone/>
              <a:defRPr sz="4800"/>
            </a:lvl3pPr>
            <a:lvl4pPr lvl="3" rtl="0">
              <a:spcBef>
                <a:spcPts val="0"/>
              </a:spcBef>
              <a:spcAft>
                <a:spcPts val="0"/>
              </a:spcAft>
              <a:buSzPts val="3600"/>
              <a:buNone/>
              <a:defRPr sz="4800"/>
            </a:lvl4pPr>
            <a:lvl5pPr lvl="4" rtl="0">
              <a:spcBef>
                <a:spcPts val="0"/>
              </a:spcBef>
              <a:spcAft>
                <a:spcPts val="0"/>
              </a:spcAft>
              <a:buSzPts val="3600"/>
              <a:buNone/>
              <a:defRPr sz="4800"/>
            </a:lvl5pPr>
            <a:lvl6pPr lvl="5" rtl="0">
              <a:spcBef>
                <a:spcPts val="0"/>
              </a:spcBef>
              <a:spcAft>
                <a:spcPts val="0"/>
              </a:spcAft>
              <a:buSzPts val="3600"/>
              <a:buNone/>
              <a:defRPr sz="4800"/>
            </a:lvl6pPr>
            <a:lvl7pPr lvl="6" rtl="0">
              <a:spcBef>
                <a:spcPts val="0"/>
              </a:spcBef>
              <a:spcAft>
                <a:spcPts val="0"/>
              </a:spcAft>
              <a:buSzPts val="3600"/>
              <a:buNone/>
              <a:defRPr sz="4800"/>
            </a:lvl7pPr>
            <a:lvl8pPr lvl="7" rtl="0">
              <a:spcBef>
                <a:spcPts val="0"/>
              </a:spcBef>
              <a:spcAft>
                <a:spcPts val="0"/>
              </a:spcAft>
              <a:buSzPts val="3600"/>
              <a:buNone/>
              <a:defRPr sz="4800"/>
            </a:lvl8pPr>
            <a:lvl9pPr lvl="8" rtl="0">
              <a:spcBef>
                <a:spcPts val="0"/>
              </a:spcBef>
              <a:spcAft>
                <a:spcPts val="0"/>
              </a:spcAft>
              <a:buSzPts val="3600"/>
              <a:buNone/>
              <a:defRPr sz="4800"/>
            </a:lvl9pPr>
          </a:lstStyle>
          <a:p>
            <a:endParaRPr/>
          </a:p>
        </p:txBody>
      </p:sp>
      <p:sp>
        <p:nvSpPr>
          <p:cNvPr id="194" name="Google Shape;194;p26"/>
          <p:cNvSpPr txBox="1">
            <a:spLocks noGrp="1"/>
          </p:cNvSpPr>
          <p:nvPr>
            <p:ph type="title" idx="2" hasCustomPrompt="1"/>
          </p:nvPr>
        </p:nvSpPr>
        <p:spPr>
          <a:xfrm>
            <a:off x="6608133" y="1869767"/>
            <a:ext cx="2201200" cy="13044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9333">
                <a:solidFill>
                  <a:schemeClr val="accent1"/>
                </a:solidFill>
              </a:defRPr>
            </a:lvl1pPr>
            <a:lvl2pPr lvl="1" rtl="0">
              <a:spcBef>
                <a:spcPts val="0"/>
              </a:spcBef>
              <a:spcAft>
                <a:spcPts val="0"/>
              </a:spcAft>
              <a:buSzPts val="6000"/>
              <a:buNone/>
              <a:defRPr sz="8000" b="1"/>
            </a:lvl2pPr>
            <a:lvl3pPr lvl="2" rtl="0">
              <a:spcBef>
                <a:spcPts val="0"/>
              </a:spcBef>
              <a:spcAft>
                <a:spcPts val="0"/>
              </a:spcAft>
              <a:buSzPts val="6000"/>
              <a:buNone/>
              <a:defRPr sz="8000" b="1"/>
            </a:lvl3pPr>
            <a:lvl4pPr lvl="3" rtl="0">
              <a:spcBef>
                <a:spcPts val="0"/>
              </a:spcBef>
              <a:spcAft>
                <a:spcPts val="0"/>
              </a:spcAft>
              <a:buSzPts val="6000"/>
              <a:buNone/>
              <a:defRPr sz="8000" b="1"/>
            </a:lvl4pPr>
            <a:lvl5pPr lvl="4" rtl="0">
              <a:spcBef>
                <a:spcPts val="0"/>
              </a:spcBef>
              <a:spcAft>
                <a:spcPts val="0"/>
              </a:spcAft>
              <a:buSzPts val="6000"/>
              <a:buNone/>
              <a:defRPr sz="8000" b="1"/>
            </a:lvl5pPr>
            <a:lvl6pPr lvl="5" rtl="0">
              <a:spcBef>
                <a:spcPts val="0"/>
              </a:spcBef>
              <a:spcAft>
                <a:spcPts val="0"/>
              </a:spcAft>
              <a:buSzPts val="6000"/>
              <a:buNone/>
              <a:defRPr sz="8000" b="1"/>
            </a:lvl6pPr>
            <a:lvl7pPr lvl="6" rtl="0">
              <a:spcBef>
                <a:spcPts val="0"/>
              </a:spcBef>
              <a:spcAft>
                <a:spcPts val="0"/>
              </a:spcAft>
              <a:buSzPts val="6000"/>
              <a:buNone/>
              <a:defRPr sz="8000" b="1"/>
            </a:lvl7pPr>
            <a:lvl8pPr lvl="7" rtl="0">
              <a:spcBef>
                <a:spcPts val="0"/>
              </a:spcBef>
              <a:spcAft>
                <a:spcPts val="0"/>
              </a:spcAft>
              <a:buSzPts val="6000"/>
              <a:buNone/>
              <a:defRPr sz="8000" b="1"/>
            </a:lvl8pPr>
            <a:lvl9pPr lvl="8" rtl="0">
              <a:spcBef>
                <a:spcPts val="0"/>
              </a:spcBef>
              <a:spcAft>
                <a:spcPts val="0"/>
              </a:spcAft>
              <a:buSzPts val="6000"/>
              <a:buNone/>
              <a:defRPr sz="8000" b="1"/>
            </a:lvl9pPr>
          </a:lstStyle>
          <a:p>
            <a:r>
              <a:t>xx%</a:t>
            </a:r>
          </a:p>
        </p:txBody>
      </p:sp>
      <p:sp>
        <p:nvSpPr>
          <p:cNvPr id="195" name="Google Shape;195;p26"/>
          <p:cNvSpPr txBox="1">
            <a:spLocks noGrp="1"/>
          </p:cNvSpPr>
          <p:nvPr>
            <p:ph type="subTitle" idx="1"/>
          </p:nvPr>
        </p:nvSpPr>
        <p:spPr>
          <a:xfrm>
            <a:off x="6608133" y="4155033"/>
            <a:ext cx="3300400" cy="833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867"/>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cxnSp>
        <p:nvCxnSpPr>
          <p:cNvPr id="196" name="Google Shape;196;p26"/>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97" name="Google Shape;197;p26"/>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98" name="Google Shape;198;p26"/>
          <p:cNvCxnSpPr/>
          <p:nvPr/>
        </p:nvCxnSpPr>
        <p:spPr>
          <a:xfrm>
            <a:off x="-279467" y="3203267"/>
            <a:ext cx="4192400" cy="3719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85540609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Section header 3">
  <p:cSld name="Section header 3">
    <p:spTree>
      <p:nvGrpSpPr>
        <p:cNvPr id="1" name="Shape 199"/>
        <p:cNvGrpSpPr/>
        <p:nvPr/>
      </p:nvGrpSpPr>
      <p:grpSpPr>
        <a:xfrm>
          <a:off x="0" y="0"/>
          <a:ext cx="0" cy="0"/>
          <a:chOff x="0" y="0"/>
          <a:chExt cx="0" cy="0"/>
        </a:xfrm>
      </p:grpSpPr>
      <p:sp>
        <p:nvSpPr>
          <p:cNvPr id="200" name="Google Shape;200;p27"/>
          <p:cNvSpPr txBox="1">
            <a:spLocks noGrp="1"/>
          </p:cNvSpPr>
          <p:nvPr>
            <p:ph type="title"/>
          </p:nvPr>
        </p:nvSpPr>
        <p:spPr>
          <a:xfrm>
            <a:off x="5831800" y="1259000"/>
            <a:ext cx="3300400" cy="8652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3600"/>
              <a:buNone/>
              <a:defRPr sz="4667"/>
            </a:lvl1pPr>
            <a:lvl2pPr lvl="1" rtl="0">
              <a:spcBef>
                <a:spcPts val="0"/>
              </a:spcBef>
              <a:spcAft>
                <a:spcPts val="0"/>
              </a:spcAft>
              <a:buSzPts val="3600"/>
              <a:buNone/>
              <a:defRPr sz="4800"/>
            </a:lvl2pPr>
            <a:lvl3pPr lvl="2" rtl="0">
              <a:spcBef>
                <a:spcPts val="0"/>
              </a:spcBef>
              <a:spcAft>
                <a:spcPts val="0"/>
              </a:spcAft>
              <a:buSzPts val="3600"/>
              <a:buNone/>
              <a:defRPr sz="4800"/>
            </a:lvl3pPr>
            <a:lvl4pPr lvl="3" rtl="0">
              <a:spcBef>
                <a:spcPts val="0"/>
              </a:spcBef>
              <a:spcAft>
                <a:spcPts val="0"/>
              </a:spcAft>
              <a:buSzPts val="3600"/>
              <a:buNone/>
              <a:defRPr sz="4800"/>
            </a:lvl4pPr>
            <a:lvl5pPr lvl="4" rtl="0">
              <a:spcBef>
                <a:spcPts val="0"/>
              </a:spcBef>
              <a:spcAft>
                <a:spcPts val="0"/>
              </a:spcAft>
              <a:buSzPts val="3600"/>
              <a:buNone/>
              <a:defRPr sz="4800"/>
            </a:lvl5pPr>
            <a:lvl6pPr lvl="5" rtl="0">
              <a:spcBef>
                <a:spcPts val="0"/>
              </a:spcBef>
              <a:spcAft>
                <a:spcPts val="0"/>
              </a:spcAft>
              <a:buSzPts val="3600"/>
              <a:buNone/>
              <a:defRPr sz="4800"/>
            </a:lvl6pPr>
            <a:lvl7pPr lvl="6" rtl="0">
              <a:spcBef>
                <a:spcPts val="0"/>
              </a:spcBef>
              <a:spcAft>
                <a:spcPts val="0"/>
              </a:spcAft>
              <a:buSzPts val="3600"/>
              <a:buNone/>
              <a:defRPr sz="4800"/>
            </a:lvl7pPr>
            <a:lvl8pPr lvl="7" rtl="0">
              <a:spcBef>
                <a:spcPts val="0"/>
              </a:spcBef>
              <a:spcAft>
                <a:spcPts val="0"/>
              </a:spcAft>
              <a:buSzPts val="3600"/>
              <a:buNone/>
              <a:defRPr sz="4800"/>
            </a:lvl8pPr>
            <a:lvl9pPr lvl="8" rtl="0">
              <a:spcBef>
                <a:spcPts val="0"/>
              </a:spcBef>
              <a:spcAft>
                <a:spcPts val="0"/>
              </a:spcAft>
              <a:buSzPts val="3600"/>
              <a:buNone/>
              <a:defRPr sz="4800"/>
            </a:lvl9pPr>
          </a:lstStyle>
          <a:p>
            <a:endParaRPr/>
          </a:p>
        </p:txBody>
      </p:sp>
      <p:sp>
        <p:nvSpPr>
          <p:cNvPr id="201" name="Google Shape;201;p27"/>
          <p:cNvSpPr txBox="1">
            <a:spLocks noGrp="1"/>
          </p:cNvSpPr>
          <p:nvPr>
            <p:ph type="title" idx="2" hasCustomPrompt="1"/>
          </p:nvPr>
        </p:nvSpPr>
        <p:spPr>
          <a:xfrm>
            <a:off x="3059800" y="1462200"/>
            <a:ext cx="2201200" cy="1304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6000"/>
              <a:buNone/>
              <a:defRPr sz="9333">
                <a:solidFill>
                  <a:schemeClr val="accent1"/>
                </a:solidFill>
              </a:defRPr>
            </a:lvl1pPr>
            <a:lvl2pPr lvl="1" rtl="0">
              <a:spcBef>
                <a:spcPts val="0"/>
              </a:spcBef>
              <a:spcAft>
                <a:spcPts val="0"/>
              </a:spcAft>
              <a:buSzPts val="6000"/>
              <a:buNone/>
              <a:defRPr sz="8000" b="1"/>
            </a:lvl2pPr>
            <a:lvl3pPr lvl="2" rtl="0">
              <a:spcBef>
                <a:spcPts val="0"/>
              </a:spcBef>
              <a:spcAft>
                <a:spcPts val="0"/>
              </a:spcAft>
              <a:buSzPts val="6000"/>
              <a:buNone/>
              <a:defRPr sz="8000" b="1"/>
            </a:lvl3pPr>
            <a:lvl4pPr lvl="3" rtl="0">
              <a:spcBef>
                <a:spcPts val="0"/>
              </a:spcBef>
              <a:spcAft>
                <a:spcPts val="0"/>
              </a:spcAft>
              <a:buSzPts val="6000"/>
              <a:buNone/>
              <a:defRPr sz="8000" b="1"/>
            </a:lvl4pPr>
            <a:lvl5pPr lvl="4" rtl="0">
              <a:spcBef>
                <a:spcPts val="0"/>
              </a:spcBef>
              <a:spcAft>
                <a:spcPts val="0"/>
              </a:spcAft>
              <a:buSzPts val="6000"/>
              <a:buNone/>
              <a:defRPr sz="8000" b="1"/>
            </a:lvl5pPr>
            <a:lvl6pPr lvl="5" rtl="0">
              <a:spcBef>
                <a:spcPts val="0"/>
              </a:spcBef>
              <a:spcAft>
                <a:spcPts val="0"/>
              </a:spcAft>
              <a:buSzPts val="6000"/>
              <a:buNone/>
              <a:defRPr sz="8000" b="1"/>
            </a:lvl6pPr>
            <a:lvl7pPr lvl="6" rtl="0">
              <a:spcBef>
                <a:spcPts val="0"/>
              </a:spcBef>
              <a:spcAft>
                <a:spcPts val="0"/>
              </a:spcAft>
              <a:buSzPts val="6000"/>
              <a:buNone/>
              <a:defRPr sz="8000" b="1"/>
            </a:lvl7pPr>
            <a:lvl8pPr lvl="7" rtl="0">
              <a:spcBef>
                <a:spcPts val="0"/>
              </a:spcBef>
              <a:spcAft>
                <a:spcPts val="0"/>
              </a:spcAft>
              <a:buSzPts val="6000"/>
              <a:buNone/>
              <a:defRPr sz="8000" b="1"/>
            </a:lvl8pPr>
            <a:lvl9pPr lvl="8" rtl="0">
              <a:spcBef>
                <a:spcPts val="0"/>
              </a:spcBef>
              <a:spcAft>
                <a:spcPts val="0"/>
              </a:spcAft>
              <a:buSzPts val="6000"/>
              <a:buNone/>
              <a:defRPr sz="8000" b="1"/>
            </a:lvl9pPr>
          </a:lstStyle>
          <a:p>
            <a:r>
              <a:t>xx%</a:t>
            </a:r>
          </a:p>
        </p:txBody>
      </p:sp>
      <p:sp>
        <p:nvSpPr>
          <p:cNvPr id="202" name="Google Shape;202;p27"/>
          <p:cNvSpPr txBox="1">
            <a:spLocks noGrp="1"/>
          </p:cNvSpPr>
          <p:nvPr>
            <p:ph type="subTitle" idx="1"/>
          </p:nvPr>
        </p:nvSpPr>
        <p:spPr>
          <a:xfrm>
            <a:off x="5831800" y="2124200"/>
            <a:ext cx="3300400" cy="833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867">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cxnSp>
        <p:nvCxnSpPr>
          <p:cNvPr id="203" name="Google Shape;203;p27"/>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04" name="Google Shape;204;p27"/>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05" name="Google Shape;205;p27"/>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06" name="Google Shape;206;p27"/>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07" name="Google Shape;207;p27"/>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08" name="Google Shape;208;p27"/>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121615179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Title and text 3">
  <p:cSld name="Title and text 3">
    <p:spTree>
      <p:nvGrpSpPr>
        <p:cNvPr id="1" name="Shape 209"/>
        <p:cNvGrpSpPr/>
        <p:nvPr/>
      </p:nvGrpSpPr>
      <p:grpSpPr>
        <a:xfrm>
          <a:off x="0" y="0"/>
          <a:ext cx="0" cy="0"/>
          <a:chOff x="0" y="0"/>
          <a:chExt cx="0" cy="0"/>
        </a:xfrm>
      </p:grpSpPr>
      <p:sp>
        <p:nvSpPr>
          <p:cNvPr id="210" name="Google Shape;210;p28"/>
          <p:cNvSpPr txBox="1">
            <a:spLocks noGrp="1"/>
          </p:cNvSpPr>
          <p:nvPr>
            <p:ph type="title"/>
          </p:nvPr>
        </p:nvSpPr>
        <p:spPr>
          <a:xfrm>
            <a:off x="1391633" y="1230089"/>
            <a:ext cx="4164000" cy="30100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sz="4667"/>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11" name="Google Shape;211;p28"/>
          <p:cNvSpPr txBox="1">
            <a:spLocks noGrp="1"/>
          </p:cNvSpPr>
          <p:nvPr>
            <p:ph type="subTitle" idx="1"/>
          </p:nvPr>
        </p:nvSpPr>
        <p:spPr>
          <a:xfrm>
            <a:off x="1391633" y="4481251"/>
            <a:ext cx="4018000" cy="1040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sz="1867"/>
            </a:lvl1pPr>
            <a:lvl2pPr lvl="1" algn="ctr" rtl="0">
              <a:spcBef>
                <a:spcPts val="0"/>
              </a:spcBef>
              <a:spcAft>
                <a:spcPts val="0"/>
              </a:spcAft>
              <a:buSzPts val="1400"/>
              <a:buChar char="○"/>
              <a:defRPr/>
            </a:lvl2pPr>
            <a:lvl3pPr lvl="2" algn="ctr" rtl="0">
              <a:spcBef>
                <a:spcPts val="0"/>
              </a:spcBef>
              <a:spcAft>
                <a:spcPts val="0"/>
              </a:spcAft>
              <a:buSzPts val="1400"/>
              <a:buChar char="■"/>
              <a:defRPr/>
            </a:lvl3pPr>
            <a:lvl4pPr lvl="3" algn="ctr" rtl="0">
              <a:spcBef>
                <a:spcPts val="0"/>
              </a:spcBef>
              <a:spcAft>
                <a:spcPts val="0"/>
              </a:spcAft>
              <a:buSzPts val="1400"/>
              <a:buChar char="●"/>
              <a:defRPr/>
            </a:lvl4pPr>
            <a:lvl5pPr lvl="4" algn="ctr" rtl="0">
              <a:spcBef>
                <a:spcPts val="0"/>
              </a:spcBef>
              <a:spcAft>
                <a:spcPts val="0"/>
              </a:spcAft>
              <a:buSzPts val="1400"/>
              <a:buChar char="○"/>
              <a:defRPr/>
            </a:lvl5pPr>
            <a:lvl6pPr lvl="5" algn="ctr" rtl="0">
              <a:spcBef>
                <a:spcPts val="0"/>
              </a:spcBef>
              <a:spcAft>
                <a:spcPts val="0"/>
              </a:spcAft>
              <a:buSzPts val="1400"/>
              <a:buChar char="■"/>
              <a:defRPr/>
            </a:lvl6pPr>
            <a:lvl7pPr lvl="6" algn="ctr" rtl="0">
              <a:spcBef>
                <a:spcPts val="0"/>
              </a:spcBef>
              <a:spcAft>
                <a:spcPts val="0"/>
              </a:spcAft>
              <a:buSzPts val="1400"/>
              <a:buChar char="●"/>
              <a:defRPr/>
            </a:lvl7pPr>
            <a:lvl8pPr lvl="7" algn="ctr" rtl="0">
              <a:spcBef>
                <a:spcPts val="0"/>
              </a:spcBef>
              <a:spcAft>
                <a:spcPts val="0"/>
              </a:spcAft>
              <a:buSzPts val="1400"/>
              <a:buChar char="○"/>
              <a:defRPr/>
            </a:lvl8pPr>
            <a:lvl9pPr lvl="8" algn="ctr" rtl="0">
              <a:spcBef>
                <a:spcPts val="0"/>
              </a:spcBef>
              <a:spcAft>
                <a:spcPts val="0"/>
              </a:spcAft>
              <a:buSzPts val="1400"/>
              <a:buChar char="■"/>
              <a:defRPr/>
            </a:lvl9pPr>
          </a:lstStyle>
          <a:p>
            <a:endParaRPr/>
          </a:p>
        </p:txBody>
      </p:sp>
      <p:cxnSp>
        <p:nvCxnSpPr>
          <p:cNvPr id="212" name="Google Shape;212;p28"/>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13" name="Google Shape;213;p28"/>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14" name="Google Shape;214;p28"/>
          <p:cNvCxnSpPr/>
          <p:nvPr/>
        </p:nvCxnSpPr>
        <p:spPr>
          <a:xfrm>
            <a:off x="7096867" y="-107500"/>
            <a:ext cx="5340000" cy="26764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10052869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Title and text 4">
  <p:cSld name="Title and text 4">
    <p:spTree>
      <p:nvGrpSpPr>
        <p:cNvPr id="1" name="Shape 215"/>
        <p:cNvGrpSpPr/>
        <p:nvPr/>
      </p:nvGrpSpPr>
      <p:grpSpPr>
        <a:xfrm>
          <a:off x="0" y="0"/>
          <a:ext cx="0" cy="0"/>
          <a:chOff x="0" y="0"/>
          <a:chExt cx="0" cy="0"/>
        </a:xfrm>
      </p:grpSpPr>
      <p:sp>
        <p:nvSpPr>
          <p:cNvPr id="216" name="Google Shape;216;p29"/>
          <p:cNvSpPr txBox="1">
            <a:spLocks noGrp="1"/>
          </p:cNvSpPr>
          <p:nvPr>
            <p:ph type="title"/>
          </p:nvPr>
        </p:nvSpPr>
        <p:spPr>
          <a:xfrm>
            <a:off x="7081233" y="1283420"/>
            <a:ext cx="4164000" cy="30100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sz="4667"/>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17" name="Google Shape;217;p29"/>
          <p:cNvSpPr txBox="1">
            <a:spLocks noGrp="1"/>
          </p:cNvSpPr>
          <p:nvPr>
            <p:ph type="subTitle" idx="1"/>
          </p:nvPr>
        </p:nvSpPr>
        <p:spPr>
          <a:xfrm>
            <a:off x="7081233" y="4534580"/>
            <a:ext cx="4018000" cy="1040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sz="1867">
                <a:solidFill>
                  <a:schemeClr val="dk1"/>
                </a:solidFill>
              </a:defRPr>
            </a:lvl1pPr>
            <a:lvl2pPr lvl="1" algn="ctr" rtl="0">
              <a:spcBef>
                <a:spcPts val="0"/>
              </a:spcBef>
              <a:spcAft>
                <a:spcPts val="0"/>
              </a:spcAft>
              <a:buSzPts val="1400"/>
              <a:buChar char="○"/>
              <a:defRPr/>
            </a:lvl2pPr>
            <a:lvl3pPr lvl="2" algn="ctr" rtl="0">
              <a:spcBef>
                <a:spcPts val="0"/>
              </a:spcBef>
              <a:spcAft>
                <a:spcPts val="0"/>
              </a:spcAft>
              <a:buSzPts val="1400"/>
              <a:buChar char="■"/>
              <a:defRPr/>
            </a:lvl3pPr>
            <a:lvl4pPr lvl="3" algn="ctr" rtl="0">
              <a:spcBef>
                <a:spcPts val="0"/>
              </a:spcBef>
              <a:spcAft>
                <a:spcPts val="0"/>
              </a:spcAft>
              <a:buSzPts val="1400"/>
              <a:buChar char="●"/>
              <a:defRPr/>
            </a:lvl4pPr>
            <a:lvl5pPr lvl="4" algn="ctr" rtl="0">
              <a:spcBef>
                <a:spcPts val="0"/>
              </a:spcBef>
              <a:spcAft>
                <a:spcPts val="0"/>
              </a:spcAft>
              <a:buSzPts val="1400"/>
              <a:buChar char="○"/>
              <a:defRPr/>
            </a:lvl5pPr>
            <a:lvl6pPr lvl="5" algn="ctr" rtl="0">
              <a:spcBef>
                <a:spcPts val="0"/>
              </a:spcBef>
              <a:spcAft>
                <a:spcPts val="0"/>
              </a:spcAft>
              <a:buSzPts val="1400"/>
              <a:buChar char="■"/>
              <a:defRPr/>
            </a:lvl6pPr>
            <a:lvl7pPr lvl="6" algn="ctr" rtl="0">
              <a:spcBef>
                <a:spcPts val="0"/>
              </a:spcBef>
              <a:spcAft>
                <a:spcPts val="0"/>
              </a:spcAft>
              <a:buSzPts val="1400"/>
              <a:buChar char="●"/>
              <a:defRPr/>
            </a:lvl7pPr>
            <a:lvl8pPr lvl="7" algn="ctr" rtl="0">
              <a:spcBef>
                <a:spcPts val="0"/>
              </a:spcBef>
              <a:spcAft>
                <a:spcPts val="0"/>
              </a:spcAft>
              <a:buSzPts val="1400"/>
              <a:buChar char="○"/>
              <a:defRPr/>
            </a:lvl8pPr>
            <a:lvl9pPr lvl="8" algn="ctr" rtl="0">
              <a:spcBef>
                <a:spcPts val="0"/>
              </a:spcBef>
              <a:spcAft>
                <a:spcPts val="0"/>
              </a:spcAft>
              <a:buSzPts val="1400"/>
              <a:buChar char="■"/>
              <a:defRPr/>
            </a:lvl9pPr>
          </a:lstStyle>
          <a:p>
            <a:endParaRPr/>
          </a:p>
        </p:txBody>
      </p:sp>
      <p:cxnSp>
        <p:nvCxnSpPr>
          <p:cNvPr id="218" name="Google Shape;218;p29"/>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19" name="Google Shape;219;p29"/>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20" name="Google Shape;220;p29"/>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21" name="Google Shape;221;p29"/>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22" name="Google Shape;222;p29"/>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23" name="Google Shape;223;p29"/>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0079315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224"/>
        <p:cNvGrpSpPr/>
        <p:nvPr/>
      </p:nvGrpSpPr>
      <p:grpSpPr>
        <a:xfrm>
          <a:off x="0" y="0"/>
          <a:ext cx="0" cy="0"/>
          <a:chOff x="0" y="0"/>
          <a:chExt cx="0" cy="0"/>
        </a:xfrm>
      </p:grpSpPr>
      <p:sp>
        <p:nvSpPr>
          <p:cNvPr id="225" name="Google Shape;225;p30"/>
          <p:cNvSpPr txBox="1">
            <a:spLocks noGrp="1"/>
          </p:cNvSpPr>
          <p:nvPr>
            <p:ph type="subTitle" idx="1"/>
          </p:nvPr>
        </p:nvSpPr>
        <p:spPr>
          <a:xfrm>
            <a:off x="4678667" y="33760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26" name="Google Shape;226;p30"/>
          <p:cNvSpPr txBox="1">
            <a:spLocks noGrp="1"/>
          </p:cNvSpPr>
          <p:nvPr>
            <p:ph type="subTitle" idx="2"/>
          </p:nvPr>
        </p:nvSpPr>
        <p:spPr>
          <a:xfrm>
            <a:off x="4678700" y="3930996"/>
            <a:ext cx="2834800" cy="108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27" name="Google Shape;227;p30"/>
          <p:cNvSpPr txBox="1">
            <a:spLocks noGrp="1"/>
          </p:cNvSpPr>
          <p:nvPr>
            <p:ph type="subTitle" idx="3"/>
          </p:nvPr>
        </p:nvSpPr>
        <p:spPr>
          <a:xfrm>
            <a:off x="1270700" y="33760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28" name="Google Shape;228;p30"/>
          <p:cNvSpPr txBox="1">
            <a:spLocks noGrp="1"/>
          </p:cNvSpPr>
          <p:nvPr>
            <p:ph type="subTitle" idx="4"/>
          </p:nvPr>
        </p:nvSpPr>
        <p:spPr>
          <a:xfrm>
            <a:off x="1270833" y="3930996"/>
            <a:ext cx="2834800" cy="108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29" name="Google Shape;229;p30"/>
          <p:cNvSpPr txBox="1">
            <a:spLocks noGrp="1"/>
          </p:cNvSpPr>
          <p:nvPr>
            <p:ph type="subTitle" idx="5"/>
          </p:nvPr>
        </p:nvSpPr>
        <p:spPr>
          <a:xfrm>
            <a:off x="8086500" y="33760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30" name="Google Shape;230;p30"/>
          <p:cNvSpPr txBox="1">
            <a:spLocks noGrp="1"/>
          </p:cNvSpPr>
          <p:nvPr>
            <p:ph type="subTitle" idx="6"/>
          </p:nvPr>
        </p:nvSpPr>
        <p:spPr>
          <a:xfrm>
            <a:off x="8086500" y="3930996"/>
            <a:ext cx="2834800" cy="108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31" name="Google Shape;231;p30"/>
          <p:cNvSpPr txBox="1">
            <a:spLocks noGrp="1"/>
          </p:cNvSpPr>
          <p:nvPr>
            <p:ph type="title"/>
          </p:nvPr>
        </p:nvSpPr>
        <p:spPr>
          <a:xfrm>
            <a:off x="950967" y="593367"/>
            <a:ext cx="8874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232" name="Google Shape;232;p30"/>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33" name="Google Shape;233;p30"/>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49178929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234"/>
        <p:cNvGrpSpPr/>
        <p:nvPr/>
      </p:nvGrpSpPr>
      <p:grpSpPr>
        <a:xfrm>
          <a:off x="0" y="0"/>
          <a:ext cx="0" cy="0"/>
          <a:chOff x="0" y="0"/>
          <a:chExt cx="0" cy="0"/>
        </a:xfrm>
      </p:grpSpPr>
      <p:sp>
        <p:nvSpPr>
          <p:cNvPr id="235" name="Google Shape;235;p31"/>
          <p:cNvSpPr txBox="1">
            <a:spLocks noGrp="1"/>
          </p:cNvSpPr>
          <p:nvPr>
            <p:ph type="subTitle" idx="1"/>
          </p:nvPr>
        </p:nvSpPr>
        <p:spPr>
          <a:xfrm>
            <a:off x="4678667" y="22584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36" name="Google Shape;236;p31"/>
          <p:cNvSpPr txBox="1">
            <a:spLocks noGrp="1"/>
          </p:cNvSpPr>
          <p:nvPr>
            <p:ph type="subTitle" idx="2"/>
          </p:nvPr>
        </p:nvSpPr>
        <p:spPr>
          <a:xfrm>
            <a:off x="4678700" y="28133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37" name="Google Shape;237;p31"/>
          <p:cNvSpPr txBox="1">
            <a:spLocks noGrp="1"/>
          </p:cNvSpPr>
          <p:nvPr>
            <p:ph type="subTitle" idx="3"/>
          </p:nvPr>
        </p:nvSpPr>
        <p:spPr>
          <a:xfrm>
            <a:off x="1270700" y="22584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38" name="Google Shape;238;p31"/>
          <p:cNvSpPr txBox="1">
            <a:spLocks noGrp="1"/>
          </p:cNvSpPr>
          <p:nvPr>
            <p:ph type="subTitle" idx="4"/>
          </p:nvPr>
        </p:nvSpPr>
        <p:spPr>
          <a:xfrm>
            <a:off x="1270833" y="28133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39" name="Google Shape;239;p31"/>
          <p:cNvSpPr txBox="1">
            <a:spLocks noGrp="1"/>
          </p:cNvSpPr>
          <p:nvPr>
            <p:ph type="subTitle" idx="5"/>
          </p:nvPr>
        </p:nvSpPr>
        <p:spPr>
          <a:xfrm>
            <a:off x="8086500" y="22584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40" name="Google Shape;240;p31"/>
          <p:cNvSpPr txBox="1">
            <a:spLocks noGrp="1"/>
          </p:cNvSpPr>
          <p:nvPr>
            <p:ph type="subTitle" idx="6"/>
          </p:nvPr>
        </p:nvSpPr>
        <p:spPr>
          <a:xfrm>
            <a:off x="8086500" y="28133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41" name="Google Shape;241;p31"/>
          <p:cNvSpPr txBox="1">
            <a:spLocks noGrp="1"/>
          </p:cNvSpPr>
          <p:nvPr>
            <p:ph type="title"/>
          </p:nvPr>
        </p:nvSpPr>
        <p:spPr>
          <a:xfrm>
            <a:off x="1659000" y="593367"/>
            <a:ext cx="8874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atin typeface="Merriweather Light"/>
                <a:ea typeface="Merriweather Light"/>
                <a:cs typeface="Merriweather Light"/>
                <a:sym typeface="Merriweather Light"/>
              </a:defRPr>
            </a:lvl2pPr>
            <a:lvl3pPr lvl="2" algn="ctr" rtl="0">
              <a:spcBef>
                <a:spcPts val="0"/>
              </a:spcBef>
              <a:spcAft>
                <a:spcPts val="0"/>
              </a:spcAft>
              <a:buSzPts val="3000"/>
              <a:buNone/>
              <a:defRPr>
                <a:latin typeface="Merriweather Light"/>
                <a:ea typeface="Merriweather Light"/>
                <a:cs typeface="Merriweather Light"/>
                <a:sym typeface="Merriweather Light"/>
              </a:defRPr>
            </a:lvl3pPr>
            <a:lvl4pPr lvl="3" algn="ctr" rtl="0">
              <a:spcBef>
                <a:spcPts val="0"/>
              </a:spcBef>
              <a:spcAft>
                <a:spcPts val="0"/>
              </a:spcAft>
              <a:buSzPts val="3000"/>
              <a:buNone/>
              <a:defRPr>
                <a:latin typeface="Merriweather Light"/>
                <a:ea typeface="Merriweather Light"/>
                <a:cs typeface="Merriweather Light"/>
                <a:sym typeface="Merriweather Light"/>
              </a:defRPr>
            </a:lvl4pPr>
            <a:lvl5pPr lvl="4" algn="ctr" rtl="0">
              <a:spcBef>
                <a:spcPts val="0"/>
              </a:spcBef>
              <a:spcAft>
                <a:spcPts val="0"/>
              </a:spcAft>
              <a:buSzPts val="3000"/>
              <a:buNone/>
              <a:defRPr>
                <a:latin typeface="Merriweather Light"/>
                <a:ea typeface="Merriweather Light"/>
                <a:cs typeface="Merriweather Light"/>
                <a:sym typeface="Merriweather Light"/>
              </a:defRPr>
            </a:lvl5pPr>
            <a:lvl6pPr lvl="5" algn="ctr" rtl="0">
              <a:spcBef>
                <a:spcPts val="0"/>
              </a:spcBef>
              <a:spcAft>
                <a:spcPts val="0"/>
              </a:spcAft>
              <a:buSzPts val="3000"/>
              <a:buNone/>
              <a:defRPr>
                <a:latin typeface="Merriweather Light"/>
                <a:ea typeface="Merriweather Light"/>
                <a:cs typeface="Merriweather Light"/>
                <a:sym typeface="Merriweather Light"/>
              </a:defRPr>
            </a:lvl6pPr>
            <a:lvl7pPr lvl="6" algn="ctr" rtl="0">
              <a:spcBef>
                <a:spcPts val="0"/>
              </a:spcBef>
              <a:spcAft>
                <a:spcPts val="0"/>
              </a:spcAft>
              <a:buSzPts val="3000"/>
              <a:buNone/>
              <a:defRPr>
                <a:latin typeface="Merriweather Light"/>
                <a:ea typeface="Merriweather Light"/>
                <a:cs typeface="Merriweather Light"/>
                <a:sym typeface="Merriweather Light"/>
              </a:defRPr>
            </a:lvl7pPr>
            <a:lvl8pPr lvl="7" algn="ctr" rtl="0">
              <a:spcBef>
                <a:spcPts val="0"/>
              </a:spcBef>
              <a:spcAft>
                <a:spcPts val="0"/>
              </a:spcAft>
              <a:buSzPts val="3000"/>
              <a:buNone/>
              <a:defRPr>
                <a:latin typeface="Merriweather Light"/>
                <a:ea typeface="Merriweather Light"/>
                <a:cs typeface="Merriweather Light"/>
                <a:sym typeface="Merriweather Light"/>
              </a:defRPr>
            </a:lvl8pPr>
            <a:lvl9pPr lvl="8" algn="ctr"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sp>
        <p:nvSpPr>
          <p:cNvPr id="242" name="Google Shape;242;p31"/>
          <p:cNvSpPr txBox="1">
            <a:spLocks noGrp="1"/>
          </p:cNvSpPr>
          <p:nvPr>
            <p:ph type="subTitle" idx="7"/>
          </p:nvPr>
        </p:nvSpPr>
        <p:spPr>
          <a:xfrm>
            <a:off x="4678667"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43" name="Google Shape;243;p31"/>
          <p:cNvSpPr txBox="1">
            <a:spLocks noGrp="1"/>
          </p:cNvSpPr>
          <p:nvPr>
            <p:ph type="subTitle" idx="8"/>
          </p:nvPr>
        </p:nvSpPr>
        <p:spPr>
          <a:xfrm>
            <a:off x="4678700" y="50865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44" name="Google Shape;244;p31"/>
          <p:cNvSpPr txBox="1">
            <a:spLocks noGrp="1"/>
          </p:cNvSpPr>
          <p:nvPr>
            <p:ph type="subTitle" idx="9"/>
          </p:nvPr>
        </p:nvSpPr>
        <p:spPr>
          <a:xfrm>
            <a:off x="1270700"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45" name="Google Shape;245;p31"/>
          <p:cNvSpPr txBox="1">
            <a:spLocks noGrp="1"/>
          </p:cNvSpPr>
          <p:nvPr>
            <p:ph type="subTitle" idx="13"/>
          </p:nvPr>
        </p:nvSpPr>
        <p:spPr>
          <a:xfrm>
            <a:off x="1270833" y="50865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46" name="Google Shape;246;p31"/>
          <p:cNvSpPr txBox="1">
            <a:spLocks noGrp="1"/>
          </p:cNvSpPr>
          <p:nvPr>
            <p:ph type="subTitle" idx="14"/>
          </p:nvPr>
        </p:nvSpPr>
        <p:spPr>
          <a:xfrm>
            <a:off x="8086500" y="4531668"/>
            <a:ext cx="2834800" cy="59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47" name="Google Shape;247;p31"/>
          <p:cNvSpPr txBox="1">
            <a:spLocks noGrp="1"/>
          </p:cNvSpPr>
          <p:nvPr>
            <p:ph type="subTitle" idx="15"/>
          </p:nvPr>
        </p:nvSpPr>
        <p:spPr>
          <a:xfrm>
            <a:off x="8086500" y="5086599"/>
            <a:ext cx="2834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cxnSp>
        <p:nvCxnSpPr>
          <p:cNvPr id="248" name="Google Shape;248;p31"/>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49" name="Google Shape;249;p31"/>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50" name="Google Shape;250;p31"/>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51" name="Google Shape;251;p31"/>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43995449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Title and six columns 1 -">
  <p:cSld name="Title and six columns 1 -">
    <p:spTree>
      <p:nvGrpSpPr>
        <p:cNvPr id="1" name="Shape 252"/>
        <p:cNvGrpSpPr/>
        <p:nvPr/>
      </p:nvGrpSpPr>
      <p:grpSpPr>
        <a:xfrm>
          <a:off x="0" y="0"/>
          <a:ext cx="0" cy="0"/>
          <a:chOff x="0" y="0"/>
          <a:chExt cx="0" cy="0"/>
        </a:xfrm>
      </p:grpSpPr>
      <p:sp>
        <p:nvSpPr>
          <p:cNvPr id="253" name="Google Shape;253;p32"/>
          <p:cNvSpPr txBox="1">
            <a:spLocks noGrp="1"/>
          </p:cNvSpPr>
          <p:nvPr>
            <p:ph type="subTitle" idx="1"/>
          </p:nvPr>
        </p:nvSpPr>
        <p:spPr>
          <a:xfrm>
            <a:off x="4552067"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54" name="Google Shape;254;p32"/>
          <p:cNvSpPr txBox="1">
            <a:spLocks noGrp="1"/>
          </p:cNvSpPr>
          <p:nvPr>
            <p:ph type="subTitle" idx="2"/>
          </p:nvPr>
        </p:nvSpPr>
        <p:spPr>
          <a:xfrm>
            <a:off x="4752267"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55" name="Google Shape;255;p32"/>
          <p:cNvSpPr txBox="1">
            <a:spLocks noGrp="1"/>
          </p:cNvSpPr>
          <p:nvPr>
            <p:ph type="subTitle" idx="3"/>
          </p:nvPr>
        </p:nvSpPr>
        <p:spPr>
          <a:xfrm>
            <a:off x="940967"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56" name="Google Shape;256;p32"/>
          <p:cNvSpPr txBox="1">
            <a:spLocks noGrp="1"/>
          </p:cNvSpPr>
          <p:nvPr>
            <p:ph type="subTitle" idx="4"/>
          </p:nvPr>
        </p:nvSpPr>
        <p:spPr>
          <a:xfrm>
            <a:off x="1141167"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57" name="Google Shape;257;p32"/>
          <p:cNvSpPr txBox="1">
            <a:spLocks noGrp="1"/>
          </p:cNvSpPr>
          <p:nvPr>
            <p:ph type="subTitle" idx="5"/>
          </p:nvPr>
        </p:nvSpPr>
        <p:spPr>
          <a:xfrm>
            <a:off x="8163100"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58" name="Google Shape;258;p32"/>
          <p:cNvSpPr txBox="1">
            <a:spLocks noGrp="1"/>
          </p:cNvSpPr>
          <p:nvPr>
            <p:ph type="subTitle" idx="6"/>
          </p:nvPr>
        </p:nvSpPr>
        <p:spPr>
          <a:xfrm>
            <a:off x="8363300"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59" name="Google Shape;259;p32"/>
          <p:cNvSpPr txBox="1">
            <a:spLocks noGrp="1"/>
          </p:cNvSpPr>
          <p:nvPr>
            <p:ph type="subTitle" idx="7"/>
          </p:nvPr>
        </p:nvSpPr>
        <p:spPr>
          <a:xfrm>
            <a:off x="4552067" y="460443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60" name="Google Shape;260;p32"/>
          <p:cNvSpPr txBox="1">
            <a:spLocks noGrp="1"/>
          </p:cNvSpPr>
          <p:nvPr>
            <p:ph type="subTitle" idx="8"/>
          </p:nvPr>
        </p:nvSpPr>
        <p:spPr>
          <a:xfrm>
            <a:off x="4752267" y="5159381"/>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61" name="Google Shape;261;p32"/>
          <p:cNvSpPr txBox="1">
            <a:spLocks noGrp="1"/>
          </p:cNvSpPr>
          <p:nvPr>
            <p:ph type="subTitle" idx="9"/>
          </p:nvPr>
        </p:nvSpPr>
        <p:spPr>
          <a:xfrm>
            <a:off x="940967" y="460443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62" name="Google Shape;262;p32"/>
          <p:cNvSpPr txBox="1">
            <a:spLocks noGrp="1"/>
          </p:cNvSpPr>
          <p:nvPr>
            <p:ph type="subTitle" idx="13"/>
          </p:nvPr>
        </p:nvSpPr>
        <p:spPr>
          <a:xfrm>
            <a:off x="1141167" y="5159381"/>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63" name="Google Shape;263;p32"/>
          <p:cNvSpPr txBox="1">
            <a:spLocks noGrp="1"/>
          </p:cNvSpPr>
          <p:nvPr>
            <p:ph type="subTitle" idx="14"/>
          </p:nvPr>
        </p:nvSpPr>
        <p:spPr>
          <a:xfrm>
            <a:off x="8163100" y="460443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64" name="Google Shape;264;p32"/>
          <p:cNvSpPr txBox="1">
            <a:spLocks noGrp="1"/>
          </p:cNvSpPr>
          <p:nvPr>
            <p:ph type="subTitle" idx="15"/>
          </p:nvPr>
        </p:nvSpPr>
        <p:spPr>
          <a:xfrm>
            <a:off x="8363300" y="5159381"/>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65" name="Google Shape;265;p32"/>
          <p:cNvSpPr txBox="1">
            <a:spLocks noGrp="1"/>
          </p:cNvSpPr>
          <p:nvPr>
            <p:ph type="title"/>
          </p:nvPr>
        </p:nvSpPr>
        <p:spPr>
          <a:xfrm>
            <a:off x="950967" y="593367"/>
            <a:ext cx="8107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266" name="Google Shape;266;p32"/>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67" name="Google Shape;267;p32"/>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3892343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192"/>
        <p:cNvGrpSpPr/>
        <p:nvPr/>
      </p:nvGrpSpPr>
      <p:grpSpPr>
        <a:xfrm>
          <a:off x="0" y="0"/>
          <a:ext cx="0" cy="0"/>
          <a:chOff x="0" y="0"/>
          <a:chExt cx="0" cy="0"/>
        </a:xfrm>
      </p:grpSpPr>
      <p:sp>
        <p:nvSpPr>
          <p:cNvPr id="193" name="Google Shape;193;p26"/>
          <p:cNvSpPr txBox="1">
            <a:spLocks noGrp="1"/>
          </p:cNvSpPr>
          <p:nvPr>
            <p:ph type="title"/>
          </p:nvPr>
        </p:nvSpPr>
        <p:spPr>
          <a:xfrm>
            <a:off x="6608133" y="3289833"/>
            <a:ext cx="3300400" cy="8652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3600"/>
              <a:buNone/>
              <a:defRPr sz="4667"/>
            </a:lvl1pPr>
            <a:lvl2pPr lvl="1" rtl="0">
              <a:spcBef>
                <a:spcPts val="0"/>
              </a:spcBef>
              <a:spcAft>
                <a:spcPts val="0"/>
              </a:spcAft>
              <a:buSzPts val="3600"/>
              <a:buNone/>
              <a:defRPr sz="4800"/>
            </a:lvl2pPr>
            <a:lvl3pPr lvl="2" rtl="0">
              <a:spcBef>
                <a:spcPts val="0"/>
              </a:spcBef>
              <a:spcAft>
                <a:spcPts val="0"/>
              </a:spcAft>
              <a:buSzPts val="3600"/>
              <a:buNone/>
              <a:defRPr sz="4800"/>
            </a:lvl3pPr>
            <a:lvl4pPr lvl="3" rtl="0">
              <a:spcBef>
                <a:spcPts val="0"/>
              </a:spcBef>
              <a:spcAft>
                <a:spcPts val="0"/>
              </a:spcAft>
              <a:buSzPts val="3600"/>
              <a:buNone/>
              <a:defRPr sz="4800"/>
            </a:lvl4pPr>
            <a:lvl5pPr lvl="4" rtl="0">
              <a:spcBef>
                <a:spcPts val="0"/>
              </a:spcBef>
              <a:spcAft>
                <a:spcPts val="0"/>
              </a:spcAft>
              <a:buSzPts val="3600"/>
              <a:buNone/>
              <a:defRPr sz="4800"/>
            </a:lvl5pPr>
            <a:lvl6pPr lvl="5" rtl="0">
              <a:spcBef>
                <a:spcPts val="0"/>
              </a:spcBef>
              <a:spcAft>
                <a:spcPts val="0"/>
              </a:spcAft>
              <a:buSzPts val="3600"/>
              <a:buNone/>
              <a:defRPr sz="4800"/>
            </a:lvl6pPr>
            <a:lvl7pPr lvl="6" rtl="0">
              <a:spcBef>
                <a:spcPts val="0"/>
              </a:spcBef>
              <a:spcAft>
                <a:spcPts val="0"/>
              </a:spcAft>
              <a:buSzPts val="3600"/>
              <a:buNone/>
              <a:defRPr sz="4800"/>
            </a:lvl7pPr>
            <a:lvl8pPr lvl="7" rtl="0">
              <a:spcBef>
                <a:spcPts val="0"/>
              </a:spcBef>
              <a:spcAft>
                <a:spcPts val="0"/>
              </a:spcAft>
              <a:buSzPts val="3600"/>
              <a:buNone/>
              <a:defRPr sz="4800"/>
            </a:lvl8pPr>
            <a:lvl9pPr lvl="8" rtl="0">
              <a:spcBef>
                <a:spcPts val="0"/>
              </a:spcBef>
              <a:spcAft>
                <a:spcPts val="0"/>
              </a:spcAft>
              <a:buSzPts val="3600"/>
              <a:buNone/>
              <a:defRPr sz="4800"/>
            </a:lvl9pPr>
          </a:lstStyle>
          <a:p>
            <a:endParaRPr/>
          </a:p>
        </p:txBody>
      </p:sp>
      <p:sp>
        <p:nvSpPr>
          <p:cNvPr id="194" name="Google Shape;194;p26"/>
          <p:cNvSpPr txBox="1">
            <a:spLocks noGrp="1"/>
          </p:cNvSpPr>
          <p:nvPr>
            <p:ph type="title" idx="2" hasCustomPrompt="1"/>
          </p:nvPr>
        </p:nvSpPr>
        <p:spPr>
          <a:xfrm>
            <a:off x="6608133" y="1869767"/>
            <a:ext cx="2201200" cy="13044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9333">
                <a:solidFill>
                  <a:schemeClr val="accent1"/>
                </a:solidFill>
              </a:defRPr>
            </a:lvl1pPr>
            <a:lvl2pPr lvl="1" rtl="0">
              <a:spcBef>
                <a:spcPts val="0"/>
              </a:spcBef>
              <a:spcAft>
                <a:spcPts val="0"/>
              </a:spcAft>
              <a:buSzPts val="6000"/>
              <a:buNone/>
              <a:defRPr sz="8000" b="1"/>
            </a:lvl2pPr>
            <a:lvl3pPr lvl="2" rtl="0">
              <a:spcBef>
                <a:spcPts val="0"/>
              </a:spcBef>
              <a:spcAft>
                <a:spcPts val="0"/>
              </a:spcAft>
              <a:buSzPts val="6000"/>
              <a:buNone/>
              <a:defRPr sz="8000" b="1"/>
            </a:lvl3pPr>
            <a:lvl4pPr lvl="3" rtl="0">
              <a:spcBef>
                <a:spcPts val="0"/>
              </a:spcBef>
              <a:spcAft>
                <a:spcPts val="0"/>
              </a:spcAft>
              <a:buSzPts val="6000"/>
              <a:buNone/>
              <a:defRPr sz="8000" b="1"/>
            </a:lvl4pPr>
            <a:lvl5pPr lvl="4" rtl="0">
              <a:spcBef>
                <a:spcPts val="0"/>
              </a:spcBef>
              <a:spcAft>
                <a:spcPts val="0"/>
              </a:spcAft>
              <a:buSzPts val="6000"/>
              <a:buNone/>
              <a:defRPr sz="8000" b="1"/>
            </a:lvl5pPr>
            <a:lvl6pPr lvl="5" rtl="0">
              <a:spcBef>
                <a:spcPts val="0"/>
              </a:spcBef>
              <a:spcAft>
                <a:spcPts val="0"/>
              </a:spcAft>
              <a:buSzPts val="6000"/>
              <a:buNone/>
              <a:defRPr sz="8000" b="1"/>
            </a:lvl6pPr>
            <a:lvl7pPr lvl="6" rtl="0">
              <a:spcBef>
                <a:spcPts val="0"/>
              </a:spcBef>
              <a:spcAft>
                <a:spcPts val="0"/>
              </a:spcAft>
              <a:buSzPts val="6000"/>
              <a:buNone/>
              <a:defRPr sz="8000" b="1"/>
            </a:lvl7pPr>
            <a:lvl8pPr lvl="7" rtl="0">
              <a:spcBef>
                <a:spcPts val="0"/>
              </a:spcBef>
              <a:spcAft>
                <a:spcPts val="0"/>
              </a:spcAft>
              <a:buSzPts val="6000"/>
              <a:buNone/>
              <a:defRPr sz="8000" b="1"/>
            </a:lvl8pPr>
            <a:lvl9pPr lvl="8" rtl="0">
              <a:spcBef>
                <a:spcPts val="0"/>
              </a:spcBef>
              <a:spcAft>
                <a:spcPts val="0"/>
              </a:spcAft>
              <a:buSzPts val="6000"/>
              <a:buNone/>
              <a:defRPr sz="8000" b="1"/>
            </a:lvl9pPr>
          </a:lstStyle>
          <a:p>
            <a:r>
              <a:t>xx%</a:t>
            </a:r>
          </a:p>
        </p:txBody>
      </p:sp>
      <p:sp>
        <p:nvSpPr>
          <p:cNvPr id="195" name="Google Shape;195;p26"/>
          <p:cNvSpPr txBox="1">
            <a:spLocks noGrp="1"/>
          </p:cNvSpPr>
          <p:nvPr>
            <p:ph type="subTitle" idx="1"/>
          </p:nvPr>
        </p:nvSpPr>
        <p:spPr>
          <a:xfrm>
            <a:off x="6608133" y="4155033"/>
            <a:ext cx="3300400" cy="833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867"/>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cxnSp>
        <p:nvCxnSpPr>
          <p:cNvPr id="196" name="Google Shape;196;p26"/>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97" name="Google Shape;197;p26"/>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198" name="Google Shape;198;p26"/>
          <p:cNvCxnSpPr/>
          <p:nvPr/>
        </p:nvCxnSpPr>
        <p:spPr>
          <a:xfrm>
            <a:off x="-279467" y="3203267"/>
            <a:ext cx="4192400" cy="3719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146183796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Title and five columns">
  <p:cSld name="Title and five columns">
    <p:spTree>
      <p:nvGrpSpPr>
        <p:cNvPr id="1" name="Shape 268"/>
        <p:cNvGrpSpPr/>
        <p:nvPr/>
      </p:nvGrpSpPr>
      <p:grpSpPr>
        <a:xfrm>
          <a:off x="0" y="0"/>
          <a:ext cx="0" cy="0"/>
          <a:chOff x="0" y="0"/>
          <a:chExt cx="0" cy="0"/>
        </a:xfrm>
      </p:grpSpPr>
      <p:sp>
        <p:nvSpPr>
          <p:cNvPr id="269" name="Google Shape;269;p33"/>
          <p:cNvSpPr txBox="1">
            <a:spLocks noGrp="1"/>
          </p:cNvSpPr>
          <p:nvPr>
            <p:ph type="subTitle" idx="1"/>
          </p:nvPr>
        </p:nvSpPr>
        <p:spPr>
          <a:xfrm>
            <a:off x="4552067"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70" name="Google Shape;270;p33"/>
          <p:cNvSpPr txBox="1">
            <a:spLocks noGrp="1"/>
          </p:cNvSpPr>
          <p:nvPr>
            <p:ph type="subTitle" idx="2"/>
          </p:nvPr>
        </p:nvSpPr>
        <p:spPr>
          <a:xfrm>
            <a:off x="4752267"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71" name="Google Shape;271;p33"/>
          <p:cNvSpPr txBox="1">
            <a:spLocks noGrp="1"/>
          </p:cNvSpPr>
          <p:nvPr>
            <p:ph type="subTitle" idx="3"/>
          </p:nvPr>
        </p:nvSpPr>
        <p:spPr>
          <a:xfrm>
            <a:off x="940967"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72" name="Google Shape;272;p33"/>
          <p:cNvSpPr txBox="1">
            <a:spLocks noGrp="1"/>
          </p:cNvSpPr>
          <p:nvPr>
            <p:ph type="subTitle" idx="4"/>
          </p:nvPr>
        </p:nvSpPr>
        <p:spPr>
          <a:xfrm>
            <a:off x="1141167"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73" name="Google Shape;273;p33"/>
          <p:cNvSpPr txBox="1">
            <a:spLocks noGrp="1"/>
          </p:cNvSpPr>
          <p:nvPr>
            <p:ph type="subTitle" idx="5"/>
          </p:nvPr>
        </p:nvSpPr>
        <p:spPr>
          <a:xfrm>
            <a:off x="8163100" y="228590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74" name="Google Shape;274;p33"/>
          <p:cNvSpPr txBox="1">
            <a:spLocks noGrp="1"/>
          </p:cNvSpPr>
          <p:nvPr>
            <p:ph type="subTitle" idx="6"/>
          </p:nvPr>
        </p:nvSpPr>
        <p:spPr>
          <a:xfrm>
            <a:off x="8363300" y="2832163"/>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75" name="Google Shape;275;p33"/>
          <p:cNvSpPr txBox="1">
            <a:spLocks noGrp="1"/>
          </p:cNvSpPr>
          <p:nvPr>
            <p:ph type="subTitle" idx="7"/>
          </p:nvPr>
        </p:nvSpPr>
        <p:spPr>
          <a:xfrm>
            <a:off x="2746484" y="419803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76" name="Google Shape;276;p33"/>
          <p:cNvSpPr txBox="1">
            <a:spLocks noGrp="1"/>
          </p:cNvSpPr>
          <p:nvPr>
            <p:ph type="subTitle" idx="8"/>
          </p:nvPr>
        </p:nvSpPr>
        <p:spPr>
          <a:xfrm>
            <a:off x="2946684" y="4752981"/>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77" name="Google Shape;277;p33"/>
          <p:cNvSpPr txBox="1">
            <a:spLocks noGrp="1"/>
          </p:cNvSpPr>
          <p:nvPr>
            <p:ph type="subTitle" idx="9"/>
          </p:nvPr>
        </p:nvSpPr>
        <p:spPr>
          <a:xfrm>
            <a:off x="6357517" y="4198035"/>
            <a:ext cx="30880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1pPr>
            <a:lvl2pPr lvl="1"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2pPr>
            <a:lvl3pPr lvl="2"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3pPr>
            <a:lvl4pPr lvl="3"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4pPr>
            <a:lvl5pPr lvl="4"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5pPr>
            <a:lvl6pPr lvl="5"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6pPr>
            <a:lvl7pPr lvl="6"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7pPr>
            <a:lvl8pPr lvl="7"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8pPr>
            <a:lvl9pPr lvl="8" algn="ctr" rtl="0">
              <a:spcBef>
                <a:spcPts val="0"/>
              </a:spcBef>
              <a:spcAft>
                <a:spcPts val="0"/>
              </a:spcAft>
              <a:buClr>
                <a:schemeClr val="accent1"/>
              </a:buClr>
              <a:buSzPts val="2400"/>
              <a:buFont typeface="Vidaloka"/>
              <a:buNone/>
              <a:defRPr sz="3200">
                <a:solidFill>
                  <a:schemeClr val="accent1"/>
                </a:solidFill>
                <a:latin typeface="Vidaloka"/>
                <a:ea typeface="Vidaloka"/>
                <a:cs typeface="Vidaloka"/>
                <a:sym typeface="Vidaloka"/>
              </a:defRPr>
            </a:lvl9pPr>
          </a:lstStyle>
          <a:p>
            <a:endParaRPr/>
          </a:p>
        </p:txBody>
      </p:sp>
      <p:sp>
        <p:nvSpPr>
          <p:cNvPr id="278" name="Google Shape;278;p33"/>
          <p:cNvSpPr txBox="1">
            <a:spLocks noGrp="1"/>
          </p:cNvSpPr>
          <p:nvPr>
            <p:ph type="subTitle" idx="13"/>
          </p:nvPr>
        </p:nvSpPr>
        <p:spPr>
          <a:xfrm>
            <a:off x="6557717" y="4752981"/>
            <a:ext cx="2687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79" name="Google Shape;279;p33"/>
          <p:cNvSpPr txBox="1">
            <a:spLocks noGrp="1"/>
          </p:cNvSpPr>
          <p:nvPr>
            <p:ph type="title"/>
          </p:nvPr>
        </p:nvSpPr>
        <p:spPr>
          <a:xfrm>
            <a:off x="2042200" y="593367"/>
            <a:ext cx="8107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atin typeface="Merriweather Light"/>
                <a:ea typeface="Merriweather Light"/>
                <a:cs typeface="Merriweather Light"/>
                <a:sym typeface="Merriweather Light"/>
              </a:defRPr>
            </a:lvl2pPr>
            <a:lvl3pPr lvl="2" algn="ctr" rtl="0">
              <a:spcBef>
                <a:spcPts val="0"/>
              </a:spcBef>
              <a:spcAft>
                <a:spcPts val="0"/>
              </a:spcAft>
              <a:buSzPts val="3000"/>
              <a:buNone/>
              <a:defRPr>
                <a:latin typeface="Merriweather Light"/>
                <a:ea typeface="Merriweather Light"/>
                <a:cs typeface="Merriweather Light"/>
                <a:sym typeface="Merriweather Light"/>
              </a:defRPr>
            </a:lvl3pPr>
            <a:lvl4pPr lvl="3" algn="ctr" rtl="0">
              <a:spcBef>
                <a:spcPts val="0"/>
              </a:spcBef>
              <a:spcAft>
                <a:spcPts val="0"/>
              </a:spcAft>
              <a:buSzPts val="3000"/>
              <a:buNone/>
              <a:defRPr>
                <a:latin typeface="Merriweather Light"/>
                <a:ea typeface="Merriweather Light"/>
                <a:cs typeface="Merriweather Light"/>
                <a:sym typeface="Merriweather Light"/>
              </a:defRPr>
            </a:lvl4pPr>
            <a:lvl5pPr lvl="4" algn="ctr" rtl="0">
              <a:spcBef>
                <a:spcPts val="0"/>
              </a:spcBef>
              <a:spcAft>
                <a:spcPts val="0"/>
              </a:spcAft>
              <a:buSzPts val="3000"/>
              <a:buNone/>
              <a:defRPr>
                <a:latin typeface="Merriweather Light"/>
                <a:ea typeface="Merriweather Light"/>
                <a:cs typeface="Merriweather Light"/>
                <a:sym typeface="Merriweather Light"/>
              </a:defRPr>
            </a:lvl5pPr>
            <a:lvl6pPr lvl="5" algn="ctr" rtl="0">
              <a:spcBef>
                <a:spcPts val="0"/>
              </a:spcBef>
              <a:spcAft>
                <a:spcPts val="0"/>
              </a:spcAft>
              <a:buSzPts val="3000"/>
              <a:buNone/>
              <a:defRPr>
                <a:latin typeface="Merriweather Light"/>
                <a:ea typeface="Merriweather Light"/>
                <a:cs typeface="Merriweather Light"/>
                <a:sym typeface="Merriweather Light"/>
              </a:defRPr>
            </a:lvl6pPr>
            <a:lvl7pPr lvl="6" algn="ctr" rtl="0">
              <a:spcBef>
                <a:spcPts val="0"/>
              </a:spcBef>
              <a:spcAft>
                <a:spcPts val="0"/>
              </a:spcAft>
              <a:buSzPts val="3000"/>
              <a:buNone/>
              <a:defRPr>
                <a:latin typeface="Merriweather Light"/>
                <a:ea typeface="Merriweather Light"/>
                <a:cs typeface="Merriweather Light"/>
                <a:sym typeface="Merriweather Light"/>
              </a:defRPr>
            </a:lvl7pPr>
            <a:lvl8pPr lvl="7" algn="ctr" rtl="0">
              <a:spcBef>
                <a:spcPts val="0"/>
              </a:spcBef>
              <a:spcAft>
                <a:spcPts val="0"/>
              </a:spcAft>
              <a:buSzPts val="3000"/>
              <a:buNone/>
              <a:defRPr>
                <a:latin typeface="Merriweather Light"/>
                <a:ea typeface="Merriweather Light"/>
                <a:cs typeface="Merriweather Light"/>
                <a:sym typeface="Merriweather Light"/>
              </a:defRPr>
            </a:lvl8pPr>
            <a:lvl9pPr lvl="8" algn="ctr"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280" name="Google Shape;280;p33"/>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81" name="Google Shape;281;p33"/>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82" name="Google Shape;282;p33"/>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83" name="Google Shape;283;p33"/>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8455907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 name="Shape 284"/>
        <p:cNvGrpSpPr/>
        <p:nvPr/>
      </p:nvGrpSpPr>
      <p:grpSpPr>
        <a:xfrm>
          <a:off x="0" y="0"/>
          <a:ext cx="0" cy="0"/>
          <a:chOff x="0" y="0"/>
          <a:chExt cx="0" cy="0"/>
        </a:xfrm>
      </p:grpSpPr>
      <p:sp>
        <p:nvSpPr>
          <p:cNvPr id="285" name="Google Shape;285;p34"/>
          <p:cNvSpPr txBox="1">
            <a:spLocks noGrp="1"/>
          </p:cNvSpPr>
          <p:nvPr>
            <p:ph type="title"/>
          </p:nvPr>
        </p:nvSpPr>
        <p:spPr>
          <a:xfrm>
            <a:off x="954967" y="1430667"/>
            <a:ext cx="7520800" cy="3808800"/>
          </a:xfrm>
          <a:prstGeom prst="rect">
            <a:avLst/>
          </a:prstGeom>
        </p:spPr>
        <p:txBody>
          <a:bodyPr spcFirstLastPara="1" wrap="square" lIns="91425" tIns="91425" rIns="91425" bIns="91425" anchor="t" anchorCtr="0">
            <a:noAutofit/>
          </a:bodyPr>
          <a:lstStyle>
            <a:lvl1pPr lvl="0" rtl="0">
              <a:spcBef>
                <a:spcPts val="0"/>
              </a:spcBef>
              <a:spcAft>
                <a:spcPts val="0"/>
              </a:spcAft>
              <a:buSzPts val="4800"/>
              <a:buNone/>
              <a:defRPr sz="12800"/>
            </a:lvl1pPr>
            <a:lvl2pPr lvl="1" rtl="0">
              <a:spcBef>
                <a:spcPts val="0"/>
              </a:spcBef>
              <a:spcAft>
                <a:spcPts val="0"/>
              </a:spcAft>
              <a:buSzPts val="4800"/>
              <a:buNone/>
              <a:defRPr sz="6400"/>
            </a:lvl2pPr>
            <a:lvl3pPr lvl="2" rtl="0">
              <a:spcBef>
                <a:spcPts val="0"/>
              </a:spcBef>
              <a:spcAft>
                <a:spcPts val="0"/>
              </a:spcAft>
              <a:buSzPts val="4800"/>
              <a:buNone/>
              <a:defRPr sz="6400"/>
            </a:lvl3pPr>
            <a:lvl4pPr lvl="3" rtl="0">
              <a:spcBef>
                <a:spcPts val="0"/>
              </a:spcBef>
              <a:spcAft>
                <a:spcPts val="0"/>
              </a:spcAft>
              <a:buSzPts val="4800"/>
              <a:buNone/>
              <a:defRPr sz="6400"/>
            </a:lvl4pPr>
            <a:lvl5pPr lvl="4" rtl="0">
              <a:spcBef>
                <a:spcPts val="0"/>
              </a:spcBef>
              <a:spcAft>
                <a:spcPts val="0"/>
              </a:spcAft>
              <a:buSzPts val="4800"/>
              <a:buNone/>
              <a:defRPr sz="6400"/>
            </a:lvl5pPr>
            <a:lvl6pPr lvl="5" rtl="0">
              <a:spcBef>
                <a:spcPts val="0"/>
              </a:spcBef>
              <a:spcAft>
                <a:spcPts val="0"/>
              </a:spcAft>
              <a:buSzPts val="4800"/>
              <a:buNone/>
              <a:defRPr sz="6400"/>
            </a:lvl6pPr>
            <a:lvl7pPr lvl="6" rtl="0">
              <a:spcBef>
                <a:spcPts val="0"/>
              </a:spcBef>
              <a:spcAft>
                <a:spcPts val="0"/>
              </a:spcAft>
              <a:buSzPts val="4800"/>
              <a:buNone/>
              <a:defRPr sz="6400"/>
            </a:lvl7pPr>
            <a:lvl8pPr lvl="7" rtl="0">
              <a:spcBef>
                <a:spcPts val="0"/>
              </a:spcBef>
              <a:spcAft>
                <a:spcPts val="0"/>
              </a:spcAft>
              <a:buSzPts val="4800"/>
              <a:buNone/>
              <a:defRPr sz="6400"/>
            </a:lvl8pPr>
            <a:lvl9pPr lvl="8" rtl="0">
              <a:spcBef>
                <a:spcPts val="0"/>
              </a:spcBef>
              <a:spcAft>
                <a:spcPts val="0"/>
              </a:spcAft>
              <a:buSzPts val="4800"/>
              <a:buNone/>
              <a:defRPr sz="6400"/>
            </a:lvl9pPr>
          </a:lstStyle>
          <a:p>
            <a:endParaRPr/>
          </a:p>
        </p:txBody>
      </p:sp>
      <p:cxnSp>
        <p:nvCxnSpPr>
          <p:cNvPr id="286" name="Google Shape;286;p34"/>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87" name="Google Shape;287;p34"/>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88" name="Google Shape;288;p34"/>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89" name="Google Shape;289;p34"/>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90" name="Google Shape;290;p34"/>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91" name="Google Shape;291;p34"/>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09314316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Title and four columns 1">
  <p:cSld name="Title and four columns 1">
    <p:spTree>
      <p:nvGrpSpPr>
        <p:cNvPr id="1" name="Shape 292"/>
        <p:cNvGrpSpPr/>
        <p:nvPr/>
      </p:nvGrpSpPr>
      <p:grpSpPr>
        <a:xfrm>
          <a:off x="0" y="0"/>
          <a:ext cx="0" cy="0"/>
          <a:chOff x="0" y="0"/>
          <a:chExt cx="0" cy="0"/>
        </a:xfrm>
      </p:grpSpPr>
      <p:sp>
        <p:nvSpPr>
          <p:cNvPr id="293" name="Google Shape;293;p35"/>
          <p:cNvSpPr txBox="1">
            <a:spLocks noGrp="1"/>
          </p:cNvSpPr>
          <p:nvPr>
            <p:ph type="subTitle" idx="1"/>
          </p:nvPr>
        </p:nvSpPr>
        <p:spPr>
          <a:xfrm>
            <a:off x="6555800" y="2525600"/>
            <a:ext cx="3088000" cy="65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94" name="Google Shape;294;p35"/>
          <p:cNvSpPr txBox="1">
            <a:spLocks noGrp="1"/>
          </p:cNvSpPr>
          <p:nvPr>
            <p:ph type="subTitle" idx="2"/>
          </p:nvPr>
        </p:nvSpPr>
        <p:spPr>
          <a:xfrm>
            <a:off x="6745200" y="3061964"/>
            <a:ext cx="2709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95" name="Google Shape;295;p35"/>
          <p:cNvSpPr txBox="1">
            <a:spLocks noGrp="1"/>
          </p:cNvSpPr>
          <p:nvPr>
            <p:ph type="subTitle" idx="3"/>
          </p:nvPr>
        </p:nvSpPr>
        <p:spPr>
          <a:xfrm>
            <a:off x="2548200" y="2525600"/>
            <a:ext cx="3088000" cy="65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96" name="Google Shape;296;p35"/>
          <p:cNvSpPr txBox="1">
            <a:spLocks noGrp="1"/>
          </p:cNvSpPr>
          <p:nvPr>
            <p:ph type="subTitle" idx="4"/>
          </p:nvPr>
        </p:nvSpPr>
        <p:spPr>
          <a:xfrm>
            <a:off x="2737733" y="3061964"/>
            <a:ext cx="2709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97" name="Google Shape;297;p35"/>
          <p:cNvSpPr txBox="1">
            <a:spLocks noGrp="1"/>
          </p:cNvSpPr>
          <p:nvPr>
            <p:ph type="subTitle" idx="5"/>
          </p:nvPr>
        </p:nvSpPr>
        <p:spPr>
          <a:xfrm>
            <a:off x="6555800" y="4705203"/>
            <a:ext cx="3088000" cy="65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298" name="Google Shape;298;p35"/>
          <p:cNvSpPr txBox="1">
            <a:spLocks noGrp="1"/>
          </p:cNvSpPr>
          <p:nvPr>
            <p:ph type="subTitle" idx="6"/>
          </p:nvPr>
        </p:nvSpPr>
        <p:spPr>
          <a:xfrm>
            <a:off x="6745200" y="5231644"/>
            <a:ext cx="2709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99" name="Google Shape;299;p35"/>
          <p:cNvSpPr txBox="1">
            <a:spLocks noGrp="1"/>
          </p:cNvSpPr>
          <p:nvPr>
            <p:ph type="subTitle" idx="7"/>
          </p:nvPr>
        </p:nvSpPr>
        <p:spPr>
          <a:xfrm>
            <a:off x="2548200" y="4705203"/>
            <a:ext cx="3088000" cy="65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00" name="Google Shape;300;p35"/>
          <p:cNvSpPr txBox="1">
            <a:spLocks noGrp="1"/>
          </p:cNvSpPr>
          <p:nvPr>
            <p:ph type="subTitle" idx="8"/>
          </p:nvPr>
        </p:nvSpPr>
        <p:spPr>
          <a:xfrm>
            <a:off x="2737600" y="5231644"/>
            <a:ext cx="2709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01" name="Google Shape;301;p35"/>
          <p:cNvSpPr txBox="1">
            <a:spLocks noGrp="1"/>
          </p:cNvSpPr>
          <p:nvPr>
            <p:ph type="title"/>
          </p:nvPr>
        </p:nvSpPr>
        <p:spPr>
          <a:xfrm>
            <a:off x="950967" y="593367"/>
            <a:ext cx="86404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302" name="Google Shape;302;p35"/>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03" name="Google Shape;303;p35"/>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16776879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spTree>
      <p:nvGrpSpPr>
        <p:cNvPr id="1" name="Shape 304"/>
        <p:cNvGrpSpPr/>
        <p:nvPr/>
      </p:nvGrpSpPr>
      <p:grpSpPr>
        <a:xfrm>
          <a:off x="0" y="0"/>
          <a:ext cx="0" cy="0"/>
          <a:chOff x="0" y="0"/>
          <a:chExt cx="0" cy="0"/>
        </a:xfrm>
      </p:grpSpPr>
      <p:sp>
        <p:nvSpPr>
          <p:cNvPr id="305" name="Google Shape;305;p36"/>
          <p:cNvSpPr txBox="1">
            <a:spLocks noGrp="1"/>
          </p:cNvSpPr>
          <p:nvPr>
            <p:ph type="subTitle" idx="1"/>
          </p:nvPr>
        </p:nvSpPr>
        <p:spPr>
          <a:xfrm>
            <a:off x="4762567" y="3872595"/>
            <a:ext cx="2687200" cy="66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06" name="Google Shape;306;p36"/>
          <p:cNvSpPr txBox="1">
            <a:spLocks noGrp="1"/>
          </p:cNvSpPr>
          <p:nvPr>
            <p:ph type="subTitle" idx="2"/>
          </p:nvPr>
        </p:nvSpPr>
        <p:spPr>
          <a:xfrm>
            <a:off x="4762567" y="4408963"/>
            <a:ext cx="2687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07" name="Google Shape;307;p36"/>
          <p:cNvSpPr txBox="1">
            <a:spLocks noGrp="1"/>
          </p:cNvSpPr>
          <p:nvPr>
            <p:ph type="subTitle" idx="3"/>
          </p:nvPr>
        </p:nvSpPr>
        <p:spPr>
          <a:xfrm>
            <a:off x="1451200" y="3872595"/>
            <a:ext cx="2687200" cy="66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08" name="Google Shape;308;p36"/>
          <p:cNvSpPr txBox="1">
            <a:spLocks noGrp="1"/>
          </p:cNvSpPr>
          <p:nvPr>
            <p:ph type="subTitle" idx="4"/>
          </p:nvPr>
        </p:nvSpPr>
        <p:spPr>
          <a:xfrm>
            <a:off x="1451200" y="4408963"/>
            <a:ext cx="2687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09" name="Google Shape;309;p36"/>
          <p:cNvSpPr txBox="1">
            <a:spLocks noGrp="1"/>
          </p:cNvSpPr>
          <p:nvPr>
            <p:ph type="subTitle" idx="5"/>
          </p:nvPr>
        </p:nvSpPr>
        <p:spPr>
          <a:xfrm>
            <a:off x="8073933" y="3872595"/>
            <a:ext cx="2687200" cy="66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10" name="Google Shape;310;p36"/>
          <p:cNvSpPr txBox="1">
            <a:spLocks noGrp="1"/>
          </p:cNvSpPr>
          <p:nvPr>
            <p:ph type="subTitle" idx="6"/>
          </p:nvPr>
        </p:nvSpPr>
        <p:spPr>
          <a:xfrm>
            <a:off x="8073933" y="4408963"/>
            <a:ext cx="26872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11" name="Google Shape;311;p36"/>
          <p:cNvSpPr txBox="1">
            <a:spLocks noGrp="1"/>
          </p:cNvSpPr>
          <p:nvPr>
            <p:ph type="title"/>
          </p:nvPr>
        </p:nvSpPr>
        <p:spPr>
          <a:xfrm>
            <a:off x="950967" y="593367"/>
            <a:ext cx="73568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312" name="Google Shape;312;p36"/>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13" name="Google Shape;313;p36"/>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14" name="Google Shape;314;p36"/>
          <p:cNvCxnSpPr/>
          <p:nvPr/>
        </p:nvCxnSpPr>
        <p:spPr>
          <a:xfrm>
            <a:off x="9912233" y="-167467"/>
            <a:ext cx="2657600" cy="1773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259235820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Numbers and text ">
  <p:cSld name="Numbers and text ">
    <p:spTree>
      <p:nvGrpSpPr>
        <p:cNvPr id="1" name="Shape 315"/>
        <p:cNvGrpSpPr/>
        <p:nvPr/>
      </p:nvGrpSpPr>
      <p:grpSpPr>
        <a:xfrm>
          <a:off x="0" y="0"/>
          <a:ext cx="0" cy="0"/>
          <a:chOff x="0" y="0"/>
          <a:chExt cx="0" cy="0"/>
        </a:xfrm>
      </p:grpSpPr>
      <p:cxnSp>
        <p:nvCxnSpPr>
          <p:cNvPr id="316" name="Google Shape;316;p37"/>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17" name="Google Shape;317;p37"/>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18" name="Google Shape;318;p37"/>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19" name="Google Shape;319;p37"/>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20" name="Google Shape;320;p37"/>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21" name="Google Shape;321;p37"/>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
        <p:nvSpPr>
          <p:cNvPr id="322" name="Google Shape;322;p37"/>
          <p:cNvSpPr txBox="1">
            <a:spLocks noGrp="1"/>
          </p:cNvSpPr>
          <p:nvPr>
            <p:ph type="title"/>
          </p:nvPr>
        </p:nvSpPr>
        <p:spPr>
          <a:xfrm>
            <a:off x="3706800" y="593367"/>
            <a:ext cx="47784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23" name="Google Shape;323;p37"/>
          <p:cNvSpPr txBox="1">
            <a:spLocks noGrp="1"/>
          </p:cNvSpPr>
          <p:nvPr>
            <p:ph type="subTitle" idx="1"/>
          </p:nvPr>
        </p:nvSpPr>
        <p:spPr>
          <a:xfrm>
            <a:off x="7075533" y="2280253"/>
            <a:ext cx="3314800" cy="53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324" name="Google Shape;324;p37"/>
          <p:cNvSpPr txBox="1">
            <a:spLocks noGrp="1"/>
          </p:cNvSpPr>
          <p:nvPr>
            <p:ph type="subTitle" idx="2"/>
          </p:nvPr>
        </p:nvSpPr>
        <p:spPr>
          <a:xfrm>
            <a:off x="7075533" y="2814956"/>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25" name="Google Shape;325;p37"/>
          <p:cNvSpPr txBox="1">
            <a:spLocks noGrp="1"/>
          </p:cNvSpPr>
          <p:nvPr>
            <p:ph type="subTitle" idx="3"/>
          </p:nvPr>
        </p:nvSpPr>
        <p:spPr>
          <a:xfrm>
            <a:off x="1801667" y="2280253"/>
            <a:ext cx="3314800" cy="53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326" name="Google Shape;326;p37"/>
          <p:cNvSpPr txBox="1">
            <a:spLocks noGrp="1"/>
          </p:cNvSpPr>
          <p:nvPr>
            <p:ph type="subTitle" idx="4"/>
          </p:nvPr>
        </p:nvSpPr>
        <p:spPr>
          <a:xfrm>
            <a:off x="1801667" y="2814956"/>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27" name="Google Shape;327;p37"/>
          <p:cNvSpPr txBox="1">
            <a:spLocks noGrp="1"/>
          </p:cNvSpPr>
          <p:nvPr>
            <p:ph type="subTitle" idx="5"/>
          </p:nvPr>
        </p:nvSpPr>
        <p:spPr>
          <a:xfrm>
            <a:off x="7075533" y="4736157"/>
            <a:ext cx="3314800" cy="61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328" name="Google Shape;328;p37"/>
          <p:cNvSpPr txBox="1">
            <a:spLocks noGrp="1"/>
          </p:cNvSpPr>
          <p:nvPr>
            <p:ph type="subTitle" idx="6"/>
          </p:nvPr>
        </p:nvSpPr>
        <p:spPr>
          <a:xfrm>
            <a:off x="7075533" y="5261983"/>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29" name="Google Shape;329;p37"/>
          <p:cNvSpPr txBox="1">
            <a:spLocks noGrp="1"/>
          </p:cNvSpPr>
          <p:nvPr>
            <p:ph type="subTitle" idx="7"/>
          </p:nvPr>
        </p:nvSpPr>
        <p:spPr>
          <a:xfrm>
            <a:off x="1801667" y="4736157"/>
            <a:ext cx="3314800" cy="61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3200">
                <a:latin typeface="Vidaloka"/>
                <a:ea typeface="Vidaloka"/>
                <a:cs typeface="Vidaloka"/>
                <a:sym typeface="Vidaloka"/>
              </a:defRPr>
            </a:lvl1pPr>
            <a:lvl2pPr lvl="1" algn="ctr" rtl="0">
              <a:spcBef>
                <a:spcPts val="0"/>
              </a:spcBef>
              <a:spcAft>
                <a:spcPts val="0"/>
              </a:spcAft>
              <a:buSzPts val="2100"/>
              <a:buNone/>
              <a:defRPr sz="2800" b="1"/>
            </a:lvl2pPr>
            <a:lvl3pPr lvl="2" algn="ctr" rtl="0">
              <a:spcBef>
                <a:spcPts val="0"/>
              </a:spcBef>
              <a:spcAft>
                <a:spcPts val="0"/>
              </a:spcAft>
              <a:buSzPts val="2100"/>
              <a:buNone/>
              <a:defRPr sz="2800" b="1"/>
            </a:lvl3pPr>
            <a:lvl4pPr lvl="3" algn="ctr" rtl="0">
              <a:spcBef>
                <a:spcPts val="0"/>
              </a:spcBef>
              <a:spcAft>
                <a:spcPts val="0"/>
              </a:spcAft>
              <a:buSzPts val="2100"/>
              <a:buNone/>
              <a:defRPr sz="2800" b="1"/>
            </a:lvl4pPr>
            <a:lvl5pPr lvl="4" algn="ctr" rtl="0">
              <a:spcBef>
                <a:spcPts val="0"/>
              </a:spcBef>
              <a:spcAft>
                <a:spcPts val="0"/>
              </a:spcAft>
              <a:buSzPts val="2100"/>
              <a:buNone/>
              <a:defRPr sz="2800" b="1"/>
            </a:lvl5pPr>
            <a:lvl6pPr lvl="5" algn="ctr" rtl="0">
              <a:spcBef>
                <a:spcPts val="0"/>
              </a:spcBef>
              <a:spcAft>
                <a:spcPts val="0"/>
              </a:spcAft>
              <a:buSzPts val="2100"/>
              <a:buNone/>
              <a:defRPr sz="2800" b="1"/>
            </a:lvl6pPr>
            <a:lvl7pPr lvl="6" algn="ctr" rtl="0">
              <a:spcBef>
                <a:spcPts val="0"/>
              </a:spcBef>
              <a:spcAft>
                <a:spcPts val="0"/>
              </a:spcAft>
              <a:buSzPts val="2100"/>
              <a:buNone/>
              <a:defRPr sz="2800" b="1"/>
            </a:lvl7pPr>
            <a:lvl8pPr lvl="7" algn="ctr" rtl="0">
              <a:spcBef>
                <a:spcPts val="0"/>
              </a:spcBef>
              <a:spcAft>
                <a:spcPts val="0"/>
              </a:spcAft>
              <a:buSzPts val="2100"/>
              <a:buNone/>
              <a:defRPr sz="2800" b="1"/>
            </a:lvl8pPr>
            <a:lvl9pPr lvl="8" algn="ctr" rtl="0">
              <a:spcBef>
                <a:spcPts val="0"/>
              </a:spcBef>
              <a:spcAft>
                <a:spcPts val="0"/>
              </a:spcAft>
              <a:buSzPts val="2100"/>
              <a:buNone/>
              <a:defRPr sz="2800" b="1"/>
            </a:lvl9pPr>
          </a:lstStyle>
          <a:p>
            <a:endParaRPr/>
          </a:p>
        </p:txBody>
      </p:sp>
      <p:sp>
        <p:nvSpPr>
          <p:cNvPr id="330" name="Google Shape;330;p37"/>
          <p:cNvSpPr txBox="1">
            <a:spLocks noGrp="1"/>
          </p:cNvSpPr>
          <p:nvPr>
            <p:ph type="subTitle" idx="8"/>
          </p:nvPr>
        </p:nvSpPr>
        <p:spPr>
          <a:xfrm>
            <a:off x="1801733" y="5261983"/>
            <a:ext cx="3314800" cy="8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31" name="Google Shape;331;p37"/>
          <p:cNvSpPr txBox="1">
            <a:spLocks noGrp="1"/>
          </p:cNvSpPr>
          <p:nvPr>
            <p:ph type="title" idx="9" hasCustomPrompt="1"/>
          </p:nvPr>
        </p:nvSpPr>
        <p:spPr>
          <a:xfrm>
            <a:off x="1801667" y="1508567"/>
            <a:ext cx="3314800" cy="890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332" name="Google Shape;332;p37"/>
          <p:cNvSpPr txBox="1">
            <a:spLocks noGrp="1"/>
          </p:cNvSpPr>
          <p:nvPr>
            <p:ph type="title" idx="13" hasCustomPrompt="1"/>
          </p:nvPr>
        </p:nvSpPr>
        <p:spPr>
          <a:xfrm>
            <a:off x="7075533" y="1508567"/>
            <a:ext cx="3314800" cy="890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333" name="Google Shape;333;p37"/>
          <p:cNvSpPr txBox="1">
            <a:spLocks noGrp="1"/>
          </p:cNvSpPr>
          <p:nvPr>
            <p:ph type="title" idx="14" hasCustomPrompt="1"/>
          </p:nvPr>
        </p:nvSpPr>
        <p:spPr>
          <a:xfrm>
            <a:off x="1801733" y="3952751"/>
            <a:ext cx="3314800" cy="890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
        <p:nvSpPr>
          <p:cNvPr id="334" name="Google Shape;334;p37"/>
          <p:cNvSpPr txBox="1">
            <a:spLocks noGrp="1"/>
          </p:cNvSpPr>
          <p:nvPr>
            <p:ph type="title" idx="15" hasCustomPrompt="1"/>
          </p:nvPr>
        </p:nvSpPr>
        <p:spPr>
          <a:xfrm>
            <a:off x="7075533" y="3952751"/>
            <a:ext cx="3314800" cy="890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4000"/>
              <a:buNone/>
              <a:defRPr sz="5067">
                <a:solidFill>
                  <a:schemeClr val="accent1"/>
                </a:solidFill>
              </a:defRPr>
            </a:lvl1pPr>
            <a:lvl2pPr lvl="1" algn="ctr" rtl="0">
              <a:spcBef>
                <a:spcPts val="0"/>
              </a:spcBef>
              <a:spcAft>
                <a:spcPts val="0"/>
              </a:spcAft>
              <a:buClr>
                <a:schemeClr val="dk2"/>
              </a:buClr>
              <a:buSzPts val="4000"/>
              <a:buNone/>
              <a:defRPr sz="5333">
                <a:solidFill>
                  <a:schemeClr val="dk2"/>
                </a:solidFill>
              </a:defRPr>
            </a:lvl2pPr>
            <a:lvl3pPr lvl="2" algn="ctr" rtl="0">
              <a:spcBef>
                <a:spcPts val="0"/>
              </a:spcBef>
              <a:spcAft>
                <a:spcPts val="0"/>
              </a:spcAft>
              <a:buClr>
                <a:schemeClr val="dk2"/>
              </a:buClr>
              <a:buSzPts val="4000"/>
              <a:buNone/>
              <a:defRPr sz="5333">
                <a:solidFill>
                  <a:schemeClr val="dk2"/>
                </a:solidFill>
              </a:defRPr>
            </a:lvl3pPr>
            <a:lvl4pPr lvl="3" algn="ctr" rtl="0">
              <a:spcBef>
                <a:spcPts val="0"/>
              </a:spcBef>
              <a:spcAft>
                <a:spcPts val="0"/>
              </a:spcAft>
              <a:buClr>
                <a:schemeClr val="dk2"/>
              </a:buClr>
              <a:buSzPts val="4000"/>
              <a:buNone/>
              <a:defRPr sz="5333">
                <a:solidFill>
                  <a:schemeClr val="dk2"/>
                </a:solidFill>
              </a:defRPr>
            </a:lvl4pPr>
            <a:lvl5pPr lvl="4" algn="ctr" rtl="0">
              <a:spcBef>
                <a:spcPts val="0"/>
              </a:spcBef>
              <a:spcAft>
                <a:spcPts val="0"/>
              </a:spcAft>
              <a:buClr>
                <a:schemeClr val="dk2"/>
              </a:buClr>
              <a:buSzPts val="4000"/>
              <a:buNone/>
              <a:defRPr sz="5333">
                <a:solidFill>
                  <a:schemeClr val="dk2"/>
                </a:solidFill>
              </a:defRPr>
            </a:lvl5pPr>
            <a:lvl6pPr lvl="5" algn="ctr" rtl="0">
              <a:spcBef>
                <a:spcPts val="0"/>
              </a:spcBef>
              <a:spcAft>
                <a:spcPts val="0"/>
              </a:spcAft>
              <a:buClr>
                <a:schemeClr val="dk2"/>
              </a:buClr>
              <a:buSzPts val="4000"/>
              <a:buNone/>
              <a:defRPr sz="5333">
                <a:solidFill>
                  <a:schemeClr val="dk2"/>
                </a:solidFill>
              </a:defRPr>
            </a:lvl6pPr>
            <a:lvl7pPr lvl="6" algn="ctr" rtl="0">
              <a:spcBef>
                <a:spcPts val="0"/>
              </a:spcBef>
              <a:spcAft>
                <a:spcPts val="0"/>
              </a:spcAft>
              <a:buClr>
                <a:schemeClr val="dk2"/>
              </a:buClr>
              <a:buSzPts val="4000"/>
              <a:buNone/>
              <a:defRPr sz="5333">
                <a:solidFill>
                  <a:schemeClr val="dk2"/>
                </a:solidFill>
              </a:defRPr>
            </a:lvl7pPr>
            <a:lvl8pPr lvl="7" algn="ctr" rtl="0">
              <a:spcBef>
                <a:spcPts val="0"/>
              </a:spcBef>
              <a:spcAft>
                <a:spcPts val="0"/>
              </a:spcAft>
              <a:buClr>
                <a:schemeClr val="dk2"/>
              </a:buClr>
              <a:buSzPts val="4000"/>
              <a:buNone/>
              <a:defRPr sz="5333">
                <a:solidFill>
                  <a:schemeClr val="dk2"/>
                </a:solidFill>
              </a:defRPr>
            </a:lvl8pPr>
            <a:lvl9pPr lvl="8" algn="ctr" rtl="0">
              <a:spcBef>
                <a:spcPts val="0"/>
              </a:spcBef>
              <a:spcAft>
                <a:spcPts val="0"/>
              </a:spcAft>
              <a:buClr>
                <a:schemeClr val="dk2"/>
              </a:buClr>
              <a:buSzPts val="4000"/>
              <a:buNone/>
              <a:defRPr sz="5333">
                <a:solidFill>
                  <a:schemeClr val="dk2"/>
                </a:solidFill>
              </a:defRPr>
            </a:lvl9pPr>
          </a:lstStyle>
          <a:p>
            <a:r>
              <a:t>xx%</a:t>
            </a:r>
          </a:p>
        </p:txBody>
      </p:sp>
    </p:spTree>
    <p:extLst>
      <p:ext uri="{BB962C8B-B14F-4D97-AF65-F5344CB8AC3E}">
        <p14:creationId xmlns:p14="http://schemas.microsoft.com/office/powerpoint/2010/main" val="134001930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Title and three columns 2">
  <p:cSld name="Title and three columns 2">
    <p:spTree>
      <p:nvGrpSpPr>
        <p:cNvPr id="1" name="Shape 335"/>
        <p:cNvGrpSpPr/>
        <p:nvPr/>
      </p:nvGrpSpPr>
      <p:grpSpPr>
        <a:xfrm>
          <a:off x="0" y="0"/>
          <a:ext cx="0" cy="0"/>
          <a:chOff x="0" y="0"/>
          <a:chExt cx="0" cy="0"/>
        </a:xfrm>
      </p:grpSpPr>
      <p:sp>
        <p:nvSpPr>
          <p:cNvPr id="336" name="Google Shape;336;p38"/>
          <p:cNvSpPr txBox="1">
            <a:spLocks noGrp="1"/>
          </p:cNvSpPr>
          <p:nvPr>
            <p:ph type="subTitle" idx="1"/>
          </p:nvPr>
        </p:nvSpPr>
        <p:spPr>
          <a:xfrm>
            <a:off x="4957767" y="4392265"/>
            <a:ext cx="21904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37" name="Google Shape;337;p38"/>
          <p:cNvSpPr txBox="1">
            <a:spLocks noGrp="1"/>
          </p:cNvSpPr>
          <p:nvPr>
            <p:ph type="subTitle" idx="2"/>
          </p:nvPr>
        </p:nvSpPr>
        <p:spPr>
          <a:xfrm>
            <a:off x="4823567" y="4938529"/>
            <a:ext cx="2458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867">
                <a:solidFill>
                  <a:schemeClr val="dk1"/>
                </a:solidFill>
              </a:defRPr>
            </a:lvl1pPr>
            <a:lvl2pPr lvl="1" algn="ctr" rtl="0">
              <a:spcBef>
                <a:spcPts val="0"/>
              </a:spcBef>
              <a:spcAft>
                <a:spcPts val="0"/>
              </a:spcAft>
              <a:buClr>
                <a:schemeClr val="accent4"/>
              </a:buClr>
              <a:buSzPts val="1400"/>
              <a:buNone/>
              <a:defRPr>
                <a:solidFill>
                  <a:schemeClr val="accent4"/>
                </a:solidFill>
              </a:defRPr>
            </a:lvl2pPr>
            <a:lvl3pPr lvl="2" algn="ctr" rtl="0">
              <a:spcBef>
                <a:spcPts val="0"/>
              </a:spcBef>
              <a:spcAft>
                <a:spcPts val="0"/>
              </a:spcAft>
              <a:buClr>
                <a:schemeClr val="accent4"/>
              </a:buClr>
              <a:buSzPts val="1400"/>
              <a:buNone/>
              <a:defRPr>
                <a:solidFill>
                  <a:schemeClr val="accent4"/>
                </a:solidFill>
              </a:defRPr>
            </a:lvl3pPr>
            <a:lvl4pPr lvl="3" algn="ctr" rtl="0">
              <a:spcBef>
                <a:spcPts val="0"/>
              </a:spcBef>
              <a:spcAft>
                <a:spcPts val="0"/>
              </a:spcAft>
              <a:buClr>
                <a:schemeClr val="accent4"/>
              </a:buClr>
              <a:buSzPts val="1400"/>
              <a:buNone/>
              <a:defRPr>
                <a:solidFill>
                  <a:schemeClr val="accent4"/>
                </a:solidFill>
              </a:defRPr>
            </a:lvl4pPr>
            <a:lvl5pPr lvl="4" algn="ctr" rtl="0">
              <a:spcBef>
                <a:spcPts val="0"/>
              </a:spcBef>
              <a:spcAft>
                <a:spcPts val="0"/>
              </a:spcAft>
              <a:buClr>
                <a:schemeClr val="accent4"/>
              </a:buClr>
              <a:buSzPts val="1400"/>
              <a:buNone/>
              <a:defRPr>
                <a:solidFill>
                  <a:schemeClr val="accent4"/>
                </a:solidFill>
              </a:defRPr>
            </a:lvl5pPr>
            <a:lvl6pPr lvl="5" algn="ctr" rtl="0">
              <a:spcBef>
                <a:spcPts val="0"/>
              </a:spcBef>
              <a:spcAft>
                <a:spcPts val="0"/>
              </a:spcAft>
              <a:buClr>
                <a:schemeClr val="accent4"/>
              </a:buClr>
              <a:buSzPts val="1400"/>
              <a:buNone/>
              <a:defRPr>
                <a:solidFill>
                  <a:schemeClr val="accent4"/>
                </a:solidFill>
              </a:defRPr>
            </a:lvl6pPr>
            <a:lvl7pPr lvl="6" algn="ctr" rtl="0">
              <a:spcBef>
                <a:spcPts val="0"/>
              </a:spcBef>
              <a:spcAft>
                <a:spcPts val="0"/>
              </a:spcAft>
              <a:buClr>
                <a:schemeClr val="accent4"/>
              </a:buClr>
              <a:buSzPts val="1400"/>
              <a:buNone/>
              <a:defRPr>
                <a:solidFill>
                  <a:schemeClr val="accent4"/>
                </a:solidFill>
              </a:defRPr>
            </a:lvl7pPr>
            <a:lvl8pPr lvl="7" algn="ctr" rtl="0">
              <a:spcBef>
                <a:spcPts val="0"/>
              </a:spcBef>
              <a:spcAft>
                <a:spcPts val="0"/>
              </a:spcAft>
              <a:buClr>
                <a:schemeClr val="accent4"/>
              </a:buClr>
              <a:buSzPts val="1400"/>
              <a:buNone/>
              <a:defRPr>
                <a:solidFill>
                  <a:schemeClr val="accent4"/>
                </a:solidFill>
              </a:defRPr>
            </a:lvl8pPr>
            <a:lvl9pPr lvl="8" algn="ctr" rtl="0">
              <a:spcBef>
                <a:spcPts val="0"/>
              </a:spcBef>
              <a:spcAft>
                <a:spcPts val="0"/>
              </a:spcAft>
              <a:buClr>
                <a:schemeClr val="accent4"/>
              </a:buClr>
              <a:buSzPts val="1400"/>
              <a:buNone/>
              <a:defRPr>
                <a:solidFill>
                  <a:schemeClr val="accent4"/>
                </a:solidFill>
              </a:defRPr>
            </a:lvl9pPr>
          </a:lstStyle>
          <a:p>
            <a:endParaRPr/>
          </a:p>
        </p:txBody>
      </p:sp>
      <p:sp>
        <p:nvSpPr>
          <p:cNvPr id="338" name="Google Shape;338;p38"/>
          <p:cNvSpPr txBox="1">
            <a:spLocks noGrp="1"/>
          </p:cNvSpPr>
          <p:nvPr>
            <p:ph type="subTitle" idx="3"/>
          </p:nvPr>
        </p:nvSpPr>
        <p:spPr>
          <a:xfrm>
            <a:off x="1770700" y="4392265"/>
            <a:ext cx="21904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39" name="Google Shape;339;p38"/>
          <p:cNvSpPr txBox="1">
            <a:spLocks noGrp="1"/>
          </p:cNvSpPr>
          <p:nvPr>
            <p:ph type="subTitle" idx="4"/>
          </p:nvPr>
        </p:nvSpPr>
        <p:spPr>
          <a:xfrm>
            <a:off x="1636568" y="4938529"/>
            <a:ext cx="2458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867">
                <a:solidFill>
                  <a:schemeClr val="dk1"/>
                </a:solidFill>
              </a:defRPr>
            </a:lvl1pPr>
            <a:lvl2pPr lvl="1" algn="ctr" rtl="0">
              <a:spcBef>
                <a:spcPts val="0"/>
              </a:spcBef>
              <a:spcAft>
                <a:spcPts val="0"/>
              </a:spcAft>
              <a:buClr>
                <a:schemeClr val="accent4"/>
              </a:buClr>
              <a:buSzPts val="1400"/>
              <a:buNone/>
              <a:defRPr>
                <a:solidFill>
                  <a:schemeClr val="accent4"/>
                </a:solidFill>
              </a:defRPr>
            </a:lvl2pPr>
            <a:lvl3pPr lvl="2" algn="ctr" rtl="0">
              <a:spcBef>
                <a:spcPts val="0"/>
              </a:spcBef>
              <a:spcAft>
                <a:spcPts val="0"/>
              </a:spcAft>
              <a:buClr>
                <a:schemeClr val="accent4"/>
              </a:buClr>
              <a:buSzPts val="1400"/>
              <a:buNone/>
              <a:defRPr>
                <a:solidFill>
                  <a:schemeClr val="accent4"/>
                </a:solidFill>
              </a:defRPr>
            </a:lvl3pPr>
            <a:lvl4pPr lvl="3" algn="ctr" rtl="0">
              <a:spcBef>
                <a:spcPts val="0"/>
              </a:spcBef>
              <a:spcAft>
                <a:spcPts val="0"/>
              </a:spcAft>
              <a:buClr>
                <a:schemeClr val="accent4"/>
              </a:buClr>
              <a:buSzPts val="1400"/>
              <a:buNone/>
              <a:defRPr>
                <a:solidFill>
                  <a:schemeClr val="accent4"/>
                </a:solidFill>
              </a:defRPr>
            </a:lvl4pPr>
            <a:lvl5pPr lvl="4" algn="ctr" rtl="0">
              <a:spcBef>
                <a:spcPts val="0"/>
              </a:spcBef>
              <a:spcAft>
                <a:spcPts val="0"/>
              </a:spcAft>
              <a:buClr>
                <a:schemeClr val="accent4"/>
              </a:buClr>
              <a:buSzPts val="1400"/>
              <a:buNone/>
              <a:defRPr>
                <a:solidFill>
                  <a:schemeClr val="accent4"/>
                </a:solidFill>
              </a:defRPr>
            </a:lvl5pPr>
            <a:lvl6pPr lvl="5" algn="ctr" rtl="0">
              <a:spcBef>
                <a:spcPts val="0"/>
              </a:spcBef>
              <a:spcAft>
                <a:spcPts val="0"/>
              </a:spcAft>
              <a:buClr>
                <a:schemeClr val="accent4"/>
              </a:buClr>
              <a:buSzPts val="1400"/>
              <a:buNone/>
              <a:defRPr>
                <a:solidFill>
                  <a:schemeClr val="accent4"/>
                </a:solidFill>
              </a:defRPr>
            </a:lvl6pPr>
            <a:lvl7pPr lvl="6" algn="ctr" rtl="0">
              <a:spcBef>
                <a:spcPts val="0"/>
              </a:spcBef>
              <a:spcAft>
                <a:spcPts val="0"/>
              </a:spcAft>
              <a:buClr>
                <a:schemeClr val="accent4"/>
              </a:buClr>
              <a:buSzPts val="1400"/>
              <a:buNone/>
              <a:defRPr>
                <a:solidFill>
                  <a:schemeClr val="accent4"/>
                </a:solidFill>
              </a:defRPr>
            </a:lvl7pPr>
            <a:lvl8pPr lvl="7" algn="ctr" rtl="0">
              <a:spcBef>
                <a:spcPts val="0"/>
              </a:spcBef>
              <a:spcAft>
                <a:spcPts val="0"/>
              </a:spcAft>
              <a:buClr>
                <a:schemeClr val="accent4"/>
              </a:buClr>
              <a:buSzPts val="1400"/>
              <a:buNone/>
              <a:defRPr>
                <a:solidFill>
                  <a:schemeClr val="accent4"/>
                </a:solidFill>
              </a:defRPr>
            </a:lvl8pPr>
            <a:lvl9pPr lvl="8" algn="ctr" rtl="0">
              <a:spcBef>
                <a:spcPts val="0"/>
              </a:spcBef>
              <a:spcAft>
                <a:spcPts val="0"/>
              </a:spcAft>
              <a:buClr>
                <a:schemeClr val="accent4"/>
              </a:buClr>
              <a:buSzPts val="1400"/>
              <a:buNone/>
              <a:defRPr>
                <a:solidFill>
                  <a:schemeClr val="accent4"/>
                </a:solidFill>
              </a:defRPr>
            </a:lvl9pPr>
          </a:lstStyle>
          <a:p>
            <a:endParaRPr/>
          </a:p>
        </p:txBody>
      </p:sp>
      <p:sp>
        <p:nvSpPr>
          <p:cNvPr id="340" name="Google Shape;340;p38"/>
          <p:cNvSpPr txBox="1">
            <a:spLocks noGrp="1"/>
          </p:cNvSpPr>
          <p:nvPr>
            <p:ph type="subTitle" idx="5"/>
          </p:nvPr>
        </p:nvSpPr>
        <p:spPr>
          <a:xfrm>
            <a:off x="8144733" y="4392265"/>
            <a:ext cx="2190800" cy="58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41" name="Google Shape;341;p38"/>
          <p:cNvSpPr txBox="1">
            <a:spLocks noGrp="1"/>
          </p:cNvSpPr>
          <p:nvPr>
            <p:ph type="subTitle" idx="6"/>
          </p:nvPr>
        </p:nvSpPr>
        <p:spPr>
          <a:xfrm>
            <a:off x="8010733" y="4938529"/>
            <a:ext cx="24588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867">
                <a:solidFill>
                  <a:schemeClr val="dk1"/>
                </a:solidFill>
              </a:defRPr>
            </a:lvl1pPr>
            <a:lvl2pPr lvl="1" algn="ctr" rtl="0">
              <a:spcBef>
                <a:spcPts val="0"/>
              </a:spcBef>
              <a:spcAft>
                <a:spcPts val="0"/>
              </a:spcAft>
              <a:buClr>
                <a:schemeClr val="accent4"/>
              </a:buClr>
              <a:buSzPts val="1400"/>
              <a:buNone/>
              <a:defRPr>
                <a:solidFill>
                  <a:schemeClr val="accent4"/>
                </a:solidFill>
              </a:defRPr>
            </a:lvl2pPr>
            <a:lvl3pPr lvl="2" algn="ctr" rtl="0">
              <a:spcBef>
                <a:spcPts val="0"/>
              </a:spcBef>
              <a:spcAft>
                <a:spcPts val="0"/>
              </a:spcAft>
              <a:buClr>
                <a:schemeClr val="accent4"/>
              </a:buClr>
              <a:buSzPts val="1400"/>
              <a:buNone/>
              <a:defRPr>
                <a:solidFill>
                  <a:schemeClr val="accent4"/>
                </a:solidFill>
              </a:defRPr>
            </a:lvl3pPr>
            <a:lvl4pPr lvl="3" algn="ctr" rtl="0">
              <a:spcBef>
                <a:spcPts val="0"/>
              </a:spcBef>
              <a:spcAft>
                <a:spcPts val="0"/>
              </a:spcAft>
              <a:buClr>
                <a:schemeClr val="accent4"/>
              </a:buClr>
              <a:buSzPts val="1400"/>
              <a:buNone/>
              <a:defRPr>
                <a:solidFill>
                  <a:schemeClr val="accent4"/>
                </a:solidFill>
              </a:defRPr>
            </a:lvl4pPr>
            <a:lvl5pPr lvl="4" algn="ctr" rtl="0">
              <a:spcBef>
                <a:spcPts val="0"/>
              </a:spcBef>
              <a:spcAft>
                <a:spcPts val="0"/>
              </a:spcAft>
              <a:buClr>
                <a:schemeClr val="accent4"/>
              </a:buClr>
              <a:buSzPts val="1400"/>
              <a:buNone/>
              <a:defRPr>
                <a:solidFill>
                  <a:schemeClr val="accent4"/>
                </a:solidFill>
              </a:defRPr>
            </a:lvl5pPr>
            <a:lvl6pPr lvl="5" algn="ctr" rtl="0">
              <a:spcBef>
                <a:spcPts val="0"/>
              </a:spcBef>
              <a:spcAft>
                <a:spcPts val="0"/>
              </a:spcAft>
              <a:buClr>
                <a:schemeClr val="accent4"/>
              </a:buClr>
              <a:buSzPts val="1400"/>
              <a:buNone/>
              <a:defRPr>
                <a:solidFill>
                  <a:schemeClr val="accent4"/>
                </a:solidFill>
              </a:defRPr>
            </a:lvl6pPr>
            <a:lvl7pPr lvl="6" algn="ctr" rtl="0">
              <a:spcBef>
                <a:spcPts val="0"/>
              </a:spcBef>
              <a:spcAft>
                <a:spcPts val="0"/>
              </a:spcAft>
              <a:buClr>
                <a:schemeClr val="accent4"/>
              </a:buClr>
              <a:buSzPts val="1400"/>
              <a:buNone/>
              <a:defRPr>
                <a:solidFill>
                  <a:schemeClr val="accent4"/>
                </a:solidFill>
              </a:defRPr>
            </a:lvl7pPr>
            <a:lvl8pPr lvl="7" algn="ctr" rtl="0">
              <a:spcBef>
                <a:spcPts val="0"/>
              </a:spcBef>
              <a:spcAft>
                <a:spcPts val="0"/>
              </a:spcAft>
              <a:buClr>
                <a:schemeClr val="accent4"/>
              </a:buClr>
              <a:buSzPts val="1400"/>
              <a:buNone/>
              <a:defRPr>
                <a:solidFill>
                  <a:schemeClr val="accent4"/>
                </a:solidFill>
              </a:defRPr>
            </a:lvl8pPr>
            <a:lvl9pPr lvl="8" algn="ctr" rtl="0">
              <a:spcBef>
                <a:spcPts val="0"/>
              </a:spcBef>
              <a:spcAft>
                <a:spcPts val="0"/>
              </a:spcAft>
              <a:buClr>
                <a:schemeClr val="accent4"/>
              </a:buClr>
              <a:buSzPts val="1400"/>
              <a:buNone/>
              <a:defRPr>
                <a:solidFill>
                  <a:schemeClr val="accent4"/>
                </a:solidFill>
              </a:defRPr>
            </a:lvl9pPr>
          </a:lstStyle>
          <a:p>
            <a:endParaRPr/>
          </a:p>
        </p:txBody>
      </p:sp>
      <p:sp>
        <p:nvSpPr>
          <p:cNvPr id="342" name="Google Shape;342;p38"/>
          <p:cNvSpPr txBox="1">
            <a:spLocks noGrp="1"/>
          </p:cNvSpPr>
          <p:nvPr>
            <p:ph type="title"/>
          </p:nvPr>
        </p:nvSpPr>
        <p:spPr>
          <a:xfrm>
            <a:off x="950967" y="593367"/>
            <a:ext cx="4251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343" name="Google Shape;343;p38"/>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44" name="Google Shape;344;p38"/>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44214942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Title and four columns 3">
  <p:cSld name="Title and four columns 3">
    <p:spTree>
      <p:nvGrpSpPr>
        <p:cNvPr id="1" name="Shape 345"/>
        <p:cNvGrpSpPr/>
        <p:nvPr/>
      </p:nvGrpSpPr>
      <p:grpSpPr>
        <a:xfrm>
          <a:off x="0" y="0"/>
          <a:ext cx="0" cy="0"/>
          <a:chOff x="0" y="0"/>
          <a:chExt cx="0" cy="0"/>
        </a:xfrm>
      </p:grpSpPr>
      <p:sp>
        <p:nvSpPr>
          <p:cNvPr id="346" name="Google Shape;346;p39"/>
          <p:cNvSpPr txBox="1">
            <a:spLocks noGrp="1"/>
          </p:cNvSpPr>
          <p:nvPr>
            <p:ph type="subTitle" idx="1"/>
          </p:nvPr>
        </p:nvSpPr>
        <p:spPr>
          <a:xfrm>
            <a:off x="6333567" y="2176995"/>
            <a:ext cx="2686400" cy="66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47" name="Google Shape;347;p39"/>
          <p:cNvSpPr txBox="1">
            <a:spLocks noGrp="1"/>
          </p:cNvSpPr>
          <p:nvPr>
            <p:ph type="subTitle" idx="2"/>
          </p:nvPr>
        </p:nvSpPr>
        <p:spPr>
          <a:xfrm>
            <a:off x="6333579" y="2713363"/>
            <a:ext cx="2686400" cy="76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48" name="Google Shape;348;p39"/>
          <p:cNvSpPr txBox="1">
            <a:spLocks noGrp="1"/>
          </p:cNvSpPr>
          <p:nvPr>
            <p:ph type="subTitle" idx="3"/>
          </p:nvPr>
        </p:nvSpPr>
        <p:spPr>
          <a:xfrm>
            <a:off x="3075267" y="2176995"/>
            <a:ext cx="2686400" cy="66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49" name="Google Shape;349;p39"/>
          <p:cNvSpPr txBox="1">
            <a:spLocks noGrp="1"/>
          </p:cNvSpPr>
          <p:nvPr>
            <p:ph type="subTitle" idx="4"/>
          </p:nvPr>
        </p:nvSpPr>
        <p:spPr>
          <a:xfrm>
            <a:off x="3075283" y="2713363"/>
            <a:ext cx="2686400" cy="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50" name="Google Shape;350;p39"/>
          <p:cNvSpPr txBox="1">
            <a:spLocks noGrp="1"/>
          </p:cNvSpPr>
          <p:nvPr>
            <p:ph type="subTitle" idx="5"/>
          </p:nvPr>
        </p:nvSpPr>
        <p:spPr>
          <a:xfrm>
            <a:off x="6333567" y="4083031"/>
            <a:ext cx="2686400" cy="66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51" name="Google Shape;351;p39"/>
          <p:cNvSpPr txBox="1">
            <a:spLocks noGrp="1"/>
          </p:cNvSpPr>
          <p:nvPr>
            <p:ph type="subTitle" idx="6"/>
          </p:nvPr>
        </p:nvSpPr>
        <p:spPr>
          <a:xfrm>
            <a:off x="6333579" y="4628063"/>
            <a:ext cx="2686400" cy="76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52" name="Google Shape;352;p39"/>
          <p:cNvSpPr txBox="1">
            <a:spLocks noGrp="1"/>
          </p:cNvSpPr>
          <p:nvPr>
            <p:ph type="subTitle" idx="7"/>
          </p:nvPr>
        </p:nvSpPr>
        <p:spPr>
          <a:xfrm>
            <a:off x="3075267" y="4083031"/>
            <a:ext cx="2686400" cy="66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53" name="Google Shape;353;p39"/>
          <p:cNvSpPr txBox="1">
            <a:spLocks noGrp="1"/>
          </p:cNvSpPr>
          <p:nvPr>
            <p:ph type="subTitle" idx="8"/>
          </p:nvPr>
        </p:nvSpPr>
        <p:spPr>
          <a:xfrm>
            <a:off x="3075283" y="4628063"/>
            <a:ext cx="2686400" cy="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54" name="Google Shape;354;p39"/>
          <p:cNvSpPr txBox="1">
            <a:spLocks noGrp="1"/>
          </p:cNvSpPr>
          <p:nvPr>
            <p:ph type="title"/>
          </p:nvPr>
        </p:nvSpPr>
        <p:spPr>
          <a:xfrm>
            <a:off x="950967" y="593367"/>
            <a:ext cx="37144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cxnSp>
        <p:nvCxnSpPr>
          <p:cNvPr id="355" name="Google Shape;355;p39"/>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56" name="Google Shape;356;p39"/>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80490546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Title and three columns 3">
  <p:cSld name="Title and three columns 3">
    <p:spTree>
      <p:nvGrpSpPr>
        <p:cNvPr id="1" name="Shape 357"/>
        <p:cNvGrpSpPr/>
        <p:nvPr/>
      </p:nvGrpSpPr>
      <p:grpSpPr>
        <a:xfrm>
          <a:off x="0" y="0"/>
          <a:ext cx="0" cy="0"/>
          <a:chOff x="0" y="0"/>
          <a:chExt cx="0" cy="0"/>
        </a:xfrm>
      </p:grpSpPr>
      <p:cxnSp>
        <p:nvCxnSpPr>
          <p:cNvPr id="358" name="Google Shape;358;p40"/>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59" name="Google Shape;359;p40"/>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60" name="Google Shape;360;p40"/>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61" name="Google Shape;361;p40"/>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62" name="Google Shape;362;p40"/>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63" name="Google Shape;363;p40"/>
          <p:cNvCxnSpPr/>
          <p:nvPr/>
        </p:nvCxnSpPr>
        <p:spPr>
          <a:xfrm flipH="1">
            <a:off x="-316183" y="-94883"/>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
        <p:nvSpPr>
          <p:cNvPr id="364" name="Google Shape;364;p40"/>
          <p:cNvSpPr txBox="1">
            <a:spLocks noGrp="1"/>
          </p:cNvSpPr>
          <p:nvPr>
            <p:ph type="subTitle" idx="1"/>
          </p:nvPr>
        </p:nvSpPr>
        <p:spPr>
          <a:xfrm>
            <a:off x="971667" y="1483829"/>
            <a:ext cx="2686400" cy="66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65" name="Google Shape;365;p40"/>
          <p:cNvSpPr txBox="1">
            <a:spLocks noGrp="1"/>
          </p:cNvSpPr>
          <p:nvPr>
            <p:ph type="subTitle" idx="2"/>
          </p:nvPr>
        </p:nvSpPr>
        <p:spPr>
          <a:xfrm>
            <a:off x="971683" y="2020199"/>
            <a:ext cx="2686400" cy="76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66" name="Google Shape;366;p40"/>
          <p:cNvSpPr txBox="1">
            <a:spLocks noGrp="1"/>
          </p:cNvSpPr>
          <p:nvPr>
            <p:ph type="subTitle" idx="3"/>
          </p:nvPr>
        </p:nvSpPr>
        <p:spPr>
          <a:xfrm>
            <a:off x="971667" y="2715181"/>
            <a:ext cx="2686400" cy="66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67" name="Google Shape;367;p40"/>
          <p:cNvSpPr txBox="1">
            <a:spLocks noGrp="1"/>
          </p:cNvSpPr>
          <p:nvPr>
            <p:ph type="subTitle" idx="4"/>
          </p:nvPr>
        </p:nvSpPr>
        <p:spPr>
          <a:xfrm>
            <a:off x="971683" y="3260213"/>
            <a:ext cx="2686400" cy="76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68" name="Google Shape;368;p40"/>
          <p:cNvSpPr txBox="1">
            <a:spLocks noGrp="1"/>
          </p:cNvSpPr>
          <p:nvPr>
            <p:ph type="title"/>
          </p:nvPr>
        </p:nvSpPr>
        <p:spPr>
          <a:xfrm>
            <a:off x="2042200" y="593367"/>
            <a:ext cx="8107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atin typeface="Merriweather Light"/>
                <a:ea typeface="Merriweather Light"/>
                <a:cs typeface="Merriweather Light"/>
                <a:sym typeface="Merriweather Light"/>
              </a:defRPr>
            </a:lvl2pPr>
            <a:lvl3pPr lvl="2" algn="ctr" rtl="0">
              <a:spcBef>
                <a:spcPts val="0"/>
              </a:spcBef>
              <a:spcAft>
                <a:spcPts val="0"/>
              </a:spcAft>
              <a:buSzPts val="3000"/>
              <a:buNone/>
              <a:defRPr>
                <a:latin typeface="Merriweather Light"/>
                <a:ea typeface="Merriweather Light"/>
                <a:cs typeface="Merriweather Light"/>
                <a:sym typeface="Merriweather Light"/>
              </a:defRPr>
            </a:lvl3pPr>
            <a:lvl4pPr lvl="3" algn="ctr" rtl="0">
              <a:spcBef>
                <a:spcPts val="0"/>
              </a:spcBef>
              <a:spcAft>
                <a:spcPts val="0"/>
              </a:spcAft>
              <a:buSzPts val="3000"/>
              <a:buNone/>
              <a:defRPr>
                <a:latin typeface="Merriweather Light"/>
                <a:ea typeface="Merriweather Light"/>
                <a:cs typeface="Merriweather Light"/>
                <a:sym typeface="Merriweather Light"/>
              </a:defRPr>
            </a:lvl4pPr>
            <a:lvl5pPr lvl="4" algn="ctr" rtl="0">
              <a:spcBef>
                <a:spcPts val="0"/>
              </a:spcBef>
              <a:spcAft>
                <a:spcPts val="0"/>
              </a:spcAft>
              <a:buSzPts val="3000"/>
              <a:buNone/>
              <a:defRPr>
                <a:latin typeface="Merriweather Light"/>
                <a:ea typeface="Merriweather Light"/>
                <a:cs typeface="Merriweather Light"/>
                <a:sym typeface="Merriweather Light"/>
              </a:defRPr>
            </a:lvl5pPr>
            <a:lvl6pPr lvl="5" algn="ctr" rtl="0">
              <a:spcBef>
                <a:spcPts val="0"/>
              </a:spcBef>
              <a:spcAft>
                <a:spcPts val="0"/>
              </a:spcAft>
              <a:buSzPts val="3000"/>
              <a:buNone/>
              <a:defRPr>
                <a:latin typeface="Merriweather Light"/>
                <a:ea typeface="Merriweather Light"/>
                <a:cs typeface="Merriweather Light"/>
                <a:sym typeface="Merriweather Light"/>
              </a:defRPr>
            </a:lvl6pPr>
            <a:lvl7pPr lvl="6" algn="ctr" rtl="0">
              <a:spcBef>
                <a:spcPts val="0"/>
              </a:spcBef>
              <a:spcAft>
                <a:spcPts val="0"/>
              </a:spcAft>
              <a:buSzPts val="3000"/>
              <a:buNone/>
              <a:defRPr>
                <a:latin typeface="Merriweather Light"/>
                <a:ea typeface="Merriweather Light"/>
                <a:cs typeface="Merriweather Light"/>
                <a:sym typeface="Merriweather Light"/>
              </a:defRPr>
            </a:lvl7pPr>
            <a:lvl8pPr lvl="7" algn="ctr" rtl="0">
              <a:spcBef>
                <a:spcPts val="0"/>
              </a:spcBef>
              <a:spcAft>
                <a:spcPts val="0"/>
              </a:spcAft>
              <a:buSzPts val="3000"/>
              <a:buNone/>
              <a:defRPr>
                <a:latin typeface="Merriweather Light"/>
                <a:ea typeface="Merriweather Light"/>
                <a:cs typeface="Merriweather Light"/>
                <a:sym typeface="Merriweather Light"/>
              </a:defRPr>
            </a:lvl8pPr>
            <a:lvl9pPr lvl="8" algn="ctr" rtl="0">
              <a:spcBef>
                <a:spcPts val="0"/>
              </a:spcBef>
              <a:spcAft>
                <a:spcPts val="0"/>
              </a:spcAft>
              <a:buSzPts val="3000"/>
              <a:buNone/>
              <a:defRPr>
                <a:latin typeface="Merriweather Light"/>
                <a:ea typeface="Merriweather Light"/>
                <a:cs typeface="Merriweather Light"/>
                <a:sym typeface="Merriweather Light"/>
              </a:defRPr>
            </a:lvl9pPr>
          </a:lstStyle>
          <a:p>
            <a:endParaRPr/>
          </a:p>
        </p:txBody>
      </p:sp>
      <p:sp>
        <p:nvSpPr>
          <p:cNvPr id="369" name="Google Shape;369;p40"/>
          <p:cNvSpPr txBox="1">
            <a:spLocks noGrp="1"/>
          </p:cNvSpPr>
          <p:nvPr>
            <p:ph type="subTitle" idx="5"/>
          </p:nvPr>
        </p:nvSpPr>
        <p:spPr>
          <a:xfrm>
            <a:off x="971667" y="3996300"/>
            <a:ext cx="2686400" cy="66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70" name="Google Shape;370;p40"/>
          <p:cNvSpPr txBox="1">
            <a:spLocks noGrp="1"/>
          </p:cNvSpPr>
          <p:nvPr>
            <p:ph type="subTitle" idx="6"/>
          </p:nvPr>
        </p:nvSpPr>
        <p:spPr>
          <a:xfrm>
            <a:off x="971683" y="4541332"/>
            <a:ext cx="2686400" cy="76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Tree>
    <p:extLst>
      <p:ext uri="{BB962C8B-B14F-4D97-AF65-F5344CB8AC3E}">
        <p14:creationId xmlns:p14="http://schemas.microsoft.com/office/powerpoint/2010/main" val="206502692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Numbers and text 1">
  <p:cSld name="Numbers and text 1">
    <p:spTree>
      <p:nvGrpSpPr>
        <p:cNvPr id="1" name="Shape 371"/>
        <p:cNvGrpSpPr/>
        <p:nvPr/>
      </p:nvGrpSpPr>
      <p:grpSpPr>
        <a:xfrm>
          <a:off x="0" y="0"/>
          <a:ext cx="0" cy="0"/>
          <a:chOff x="0" y="0"/>
          <a:chExt cx="0" cy="0"/>
        </a:xfrm>
      </p:grpSpPr>
      <p:sp>
        <p:nvSpPr>
          <p:cNvPr id="372" name="Google Shape;372;p41"/>
          <p:cNvSpPr txBox="1">
            <a:spLocks noGrp="1"/>
          </p:cNvSpPr>
          <p:nvPr>
            <p:ph type="title" hasCustomPrompt="1"/>
          </p:nvPr>
        </p:nvSpPr>
        <p:spPr>
          <a:xfrm>
            <a:off x="3457233" y="952800"/>
            <a:ext cx="5277600" cy="82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5000"/>
              <a:buNone/>
              <a:defRPr sz="6000">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
        <p:nvSpPr>
          <p:cNvPr id="373" name="Google Shape;373;p41"/>
          <p:cNvSpPr txBox="1">
            <a:spLocks noGrp="1"/>
          </p:cNvSpPr>
          <p:nvPr>
            <p:ph type="subTitle" idx="1"/>
          </p:nvPr>
        </p:nvSpPr>
        <p:spPr>
          <a:xfrm>
            <a:off x="3153312" y="1795200"/>
            <a:ext cx="5885600" cy="50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5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74" name="Google Shape;374;p41"/>
          <p:cNvSpPr txBox="1">
            <a:spLocks noGrp="1"/>
          </p:cNvSpPr>
          <p:nvPr>
            <p:ph type="title" idx="2" hasCustomPrompt="1"/>
          </p:nvPr>
        </p:nvSpPr>
        <p:spPr>
          <a:xfrm>
            <a:off x="3457233" y="2750700"/>
            <a:ext cx="5277600" cy="82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5000"/>
              <a:buNone/>
              <a:defRPr sz="5733">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
        <p:nvSpPr>
          <p:cNvPr id="375" name="Google Shape;375;p41"/>
          <p:cNvSpPr txBox="1">
            <a:spLocks noGrp="1"/>
          </p:cNvSpPr>
          <p:nvPr>
            <p:ph type="subTitle" idx="3"/>
          </p:nvPr>
        </p:nvSpPr>
        <p:spPr>
          <a:xfrm>
            <a:off x="3153312" y="3593100"/>
            <a:ext cx="5885600" cy="50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76" name="Google Shape;376;p41"/>
          <p:cNvSpPr txBox="1">
            <a:spLocks noGrp="1"/>
          </p:cNvSpPr>
          <p:nvPr>
            <p:ph type="title" idx="4" hasCustomPrompt="1"/>
          </p:nvPr>
        </p:nvSpPr>
        <p:spPr>
          <a:xfrm>
            <a:off x="3457233" y="4548600"/>
            <a:ext cx="5277600" cy="82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5000"/>
              <a:buNone/>
              <a:defRPr sz="5733">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
        <p:nvSpPr>
          <p:cNvPr id="377" name="Google Shape;377;p41"/>
          <p:cNvSpPr txBox="1">
            <a:spLocks noGrp="1"/>
          </p:cNvSpPr>
          <p:nvPr>
            <p:ph type="subTitle" idx="5"/>
          </p:nvPr>
        </p:nvSpPr>
        <p:spPr>
          <a:xfrm>
            <a:off x="3153267" y="5391000"/>
            <a:ext cx="5885600" cy="50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5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cxnSp>
        <p:nvCxnSpPr>
          <p:cNvPr id="378" name="Google Shape;378;p41"/>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79" name="Google Shape;379;p41"/>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383495595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Numbers and text 2">
  <p:cSld name="Numbers and text 2">
    <p:spTree>
      <p:nvGrpSpPr>
        <p:cNvPr id="1" name="Shape 380"/>
        <p:cNvGrpSpPr/>
        <p:nvPr/>
      </p:nvGrpSpPr>
      <p:grpSpPr>
        <a:xfrm>
          <a:off x="0" y="0"/>
          <a:ext cx="0" cy="0"/>
          <a:chOff x="0" y="0"/>
          <a:chExt cx="0" cy="0"/>
        </a:xfrm>
      </p:grpSpPr>
      <p:sp>
        <p:nvSpPr>
          <p:cNvPr id="381" name="Google Shape;381;p42"/>
          <p:cNvSpPr txBox="1">
            <a:spLocks noGrp="1"/>
          </p:cNvSpPr>
          <p:nvPr>
            <p:ph type="subTitle" idx="1"/>
          </p:nvPr>
        </p:nvSpPr>
        <p:spPr>
          <a:xfrm>
            <a:off x="7600812" y="2779025"/>
            <a:ext cx="3686000" cy="66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82" name="Google Shape;382;p42"/>
          <p:cNvSpPr txBox="1">
            <a:spLocks noGrp="1"/>
          </p:cNvSpPr>
          <p:nvPr>
            <p:ph type="subTitle" idx="2"/>
          </p:nvPr>
        </p:nvSpPr>
        <p:spPr>
          <a:xfrm>
            <a:off x="7600828" y="3315392"/>
            <a:ext cx="3686000" cy="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solidFill>
                  <a:schemeClr val="dk1"/>
                </a:solidFill>
                <a:latin typeface="Mako"/>
                <a:ea typeface="Mako"/>
                <a:cs typeface="Mako"/>
                <a:sym typeface="Mako"/>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83" name="Google Shape;383;p42"/>
          <p:cNvSpPr txBox="1">
            <a:spLocks noGrp="1"/>
          </p:cNvSpPr>
          <p:nvPr>
            <p:ph type="subTitle" idx="3"/>
          </p:nvPr>
        </p:nvSpPr>
        <p:spPr>
          <a:xfrm>
            <a:off x="2631984" y="1202845"/>
            <a:ext cx="3686000" cy="66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84" name="Google Shape;384;p42"/>
          <p:cNvSpPr txBox="1">
            <a:spLocks noGrp="1"/>
          </p:cNvSpPr>
          <p:nvPr>
            <p:ph type="subTitle" idx="4"/>
          </p:nvPr>
        </p:nvSpPr>
        <p:spPr>
          <a:xfrm>
            <a:off x="2631984" y="1739213"/>
            <a:ext cx="3686000" cy="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solidFill>
                  <a:schemeClr val="dk1"/>
                </a:solidFill>
                <a:latin typeface="Mako"/>
                <a:ea typeface="Mako"/>
                <a:cs typeface="Mako"/>
                <a:sym typeface="Mako"/>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85" name="Google Shape;385;p42"/>
          <p:cNvSpPr txBox="1">
            <a:spLocks noGrp="1"/>
          </p:cNvSpPr>
          <p:nvPr>
            <p:ph type="subTitle" idx="5"/>
          </p:nvPr>
        </p:nvSpPr>
        <p:spPr>
          <a:xfrm>
            <a:off x="2631984" y="4387833"/>
            <a:ext cx="3686000" cy="66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1pPr>
            <a:lvl2pPr lvl="1"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2pPr>
            <a:lvl3pPr lvl="2"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3pPr>
            <a:lvl4pPr lvl="3"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4pPr>
            <a:lvl5pPr lvl="4"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5pPr>
            <a:lvl6pPr lvl="5"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6pPr>
            <a:lvl7pPr lvl="6"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7pPr>
            <a:lvl8pPr lvl="7"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8pPr>
            <a:lvl9pPr lvl="8" algn="ctr" rtl="0">
              <a:spcBef>
                <a:spcPts val="0"/>
              </a:spcBef>
              <a:spcAft>
                <a:spcPts val="0"/>
              </a:spcAft>
              <a:buClr>
                <a:schemeClr val="dk1"/>
              </a:buClr>
              <a:buSzPts val="2400"/>
              <a:buFont typeface="Vidaloka"/>
              <a:buNone/>
              <a:defRPr sz="3200">
                <a:solidFill>
                  <a:schemeClr val="dk1"/>
                </a:solidFill>
                <a:latin typeface="Vidaloka"/>
                <a:ea typeface="Vidaloka"/>
                <a:cs typeface="Vidaloka"/>
                <a:sym typeface="Vidaloka"/>
              </a:defRPr>
            </a:lvl9pPr>
          </a:lstStyle>
          <a:p>
            <a:endParaRPr/>
          </a:p>
        </p:txBody>
      </p:sp>
      <p:sp>
        <p:nvSpPr>
          <p:cNvPr id="386" name="Google Shape;386;p42"/>
          <p:cNvSpPr txBox="1">
            <a:spLocks noGrp="1"/>
          </p:cNvSpPr>
          <p:nvPr>
            <p:ph type="subTitle" idx="6"/>
          </p:nvPr>
        </p:nvSpPr>
        <p:spPr>
          <a:xfrm>
            <a:off x="2631984" y="4932865"/>
            <a:ext cx="3686000" cy="7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cxnSp>
        <p:nvCxnSpPr>
          <p:cNvPr id="387" name="Google Shape;387;p42"/>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88" name="Google Shape;388;p42"/>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389" name="Google Shape;389;p42"/>
          <p:cNvCxnSpPr/>
          <p:nvPr/>
        </p:nvCxnSpPr>
        <p:spPr>
          <a:xfrm>
            <a:off x="-333633" y="5435267"/>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90" name="Google Shape;390;p42"/>
          <p:cNvCxnSpPr/>
          <p:nvPr/>
        </p:nvCxnSpPr>
        <p:spPr>
          <a:xfrm>
            <a:off x="9921533" y="-64500"/>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391" name="Google Shape;391;p42"/>
          <p:cNvCxnSpPr/>
          <p:nvPr/>
        </p:nvCxnSpPr>
        <p:spPr>
          <a:xfrm flipH="1">
            <a:off x="9938984" y="5404884"/>
            <a:ext cx="2569200" cy="1548000"/>
          </a:xfrm>
          <a:prstGeom prst="curvedConnector3">
            <a:avLst>
              <a:gd name="adj1" fmla="val 50000"/>
            </a:avLst>
          </a:prstGeom>
          <a:noFill/>
          <a:ln w="28575" cap="flat" cmpd="sng">
            <a:solidFill>
              <a:schemeClr val="accent2"/>
            </a:solidFill>
            <a:prstDash val="solid"/>
            <a:round/>
            <a:headEnd type="none" w="med" len="med"/>
            <a:tailEnd type="none" w="med" len="med"/>
          </a:ln>
        </p:spPr>
      </p:cxnSp>
      <p:sp>
        <p:nvSpPr>
          <p:cNvPr id="392" name="Google Shape;392;p42"/>
          <p:cNvSpPr txBox="1">
            <a:spLocks noGrp="1"/>
          </p:cNvSpPr>
          <p:nvPr>
            <p:ph type="title" hasCustomPrompt="1"/>
          </p:nvPr>
        </p:nvSpPr>
        <p:spPr>
          <a:xfrm>
            <a:off x="977333" y="1485933"/>
            <a:ext cx="1490800" cy="820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1"/>
              </a:buClr>
              <a:buSzPts val="5000"/>
              <a:buNone/>
              <a:defRPr sz="6000">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
        <p:nvSpPr>
          <p:cNvPr id="393" name="Google Shape;393;p42"/>
          <p:cNvSpPr txBox="1">
            <a:spLocks noGrp="1"/>
          </p:cNvSpPr>
          <p:nvPr>
            <p:ph type="title" idx="7" hasCustomPrompt="1"/>
          </p:nvPr>
        </p:nvSpPr>
        <p:spPr>
          <a:xfrm>
            <a:off x="977333" y="4670900"/>
            <a:ext cx="1490800" cy="820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1"/>
              </a:buClr>
              <a:buSzPts val="5000"/>
              <a:buNone/>
              <a:defRPr sz="6000">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
        <p:nvSpPr>
          <p:cNvPr id="394" name="Google Shape;394;p42"/>
          <p:cNvSpPr txBox="1">
            <a:spLocks noGrp="1"/>
          </p:cNvSpPr>
          <p:nvPr>
            <p:ph type="title" idx="8" hasCustomPrompt="1"/>
          </p:nvPr>
        </p:nvSpPr>
        <p:spPr>
          <a:xfrm>
            <a:off x="5921336" y="3035317"/>
            <a:ext cx="1490800" cy="820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1"/>
              </a:buClr>
              <a:buSzPts val="5000"/>
              <a:buNone/>
              <a:defRPr sz="6000">
                <a:solidFill>
                  <a:schemeClr val="accent1"/>
                </a:solidFill>
              </a:defRPr>
            </a:lvl1pPr>
            <a:lvl2pPr lvl="1"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2pPr>
            <a:lvl3pPr lvl="2"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3pPr>
            <a:lvl4pPr lvl="3"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4pPr>
            <a:lvl5pPr lvl="4"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5pPr>
            <a:lvl6pPr lvl="5"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6pPr>
            <a:lvl7pPr lvl="6"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7pPr>
            <a:lvl8pPr lvl="7"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8pPr>
            <a:lvl9pPr lvl="8" algn="ctr" rtl="0">
              <a:spcBef>
                <a:spcPts val="0"/>
              </a:spcBef>
              <a:spcAft>
                <a:spcPts val="0"/>
              </a:spcAft>
              <a:buClr>
                <a:schemeClr val="accent1"/>
              </a:buClr>
              <a:buSzPts val="12000"/>
              <a:buFont typeface="Russo One"/>
              <a:buNone/>
              <a:defRPr sz="16000">
                <a:solidFill>
                  <a:schemeClr val="accent1"/>
                </a:solidFill>
                <a:latin typeface="Russo One"/>
                <a:ea typeface="Russo One"/>
                <a:cs typeface="Russo One"/>
                <a:sym typeface="Russo One"/>
              </a:defRPr>
            </a:lvl9pPr>
          </a:lstStyle>
          <a:p>
            <a:r>
              <a:t>xx%</a:t>
            </a:r>
          </a:p>
        </p:txBody>
      </p:sp>
    </p:spTree>
    <p:extLst>
      <p:ext uri="{BB962C8B-B14F-4D97-AF65-F5344CB8AC3E}">
        <p14:creationId xmlns:p14="http://schemas.microsoft.com/office/powerpoint/2010/main" val="30647608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18" Type="http://schemas.openxmlformats.org/officeDocument/2006/relationships/slideLayout" Target="../slideLayouts/slideLayout53.xml"/><Relationship Id="rId26" Type="http://schemas.openxmlformats.org/officeDocument/2006/relationships/slideLayout" Target="../slideLayouts/slideLayout61.xml"/><Relationship Id="rId3" Type="http://schemas.openxmlformats.org/officeDocument/2006/relationships/slideLayout" Target="../slideLayouts/slideLayout38.xml"/><Relationship Id="rId21" Type="http://schemas.openxmlformats.org/officeDocument/2006/relationships/slideLayout" Target="../slideLayouts/slideLayout56.xml"/><Relationship Id="rId34" Type="http://schemas.openxmlformats.org/officeDocument/2006/relationships/slideLayout" Target="../slideLayouts/slideLayout69.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17" Type="http://schemas.openxmlformats.org/officeDocument/2006/relationships/slideLayout" Target="../slideLayouts/slideLayout52.xml"/><Relationship Id="rId25" Type="http://schemas.openxmlformats.org/officeDocument/2006/relationships/slideLayout" Target="../slideLayouts/slideLayout60.xml"/><Relationship Id="rId33" Type="http://schemas.openxmlformats.org/officeDocument/2006/relationships/slideLayout" Target="../slideLayouts/slideLayout68.xml"/><Relationship Id="rId38" Type="http://schemas.openxmlformats.org/officeDocument/2006/relationships/theme" Target="../theme/theme2.xml"/><Relationship Id="rId2" Type="http://schemas.openxmlformats.org/officeDocument/2006/relationships/slideLayout" Target="../slideLayouts/slideLayout37.xml"/><Relationship Id="rId16" Type="http://schemas.openxmlformats.org/officeDocument/2006/relationships/slideLayout" Target="../slideLayouts/slideLayout51.xml"/><Relationship Id="rId20" Type="http://schemas.openxmlformats.org/officeDocument/2006/relationships/slideLayout" Target="../slideLayouts/slideLayout55.xml"/><Relationship Id="rId29" Type="http://schemas.openxmlformats.org/officeDocument/2006/relationships/slideLayout" Target="../slideLayouts/slideLayout64.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24" Type="http://schemas.openxmlformats.org/officeDocument/2006/relationships/slideLayout" Target="../slideLayouts/slideLayout59.xml"/><Relationship Id="rId32" Type="http://schemas.openxmlformats.org/officeDocument/2006/relationships/slideLayout" Target="../slideLayouts/slideLayout67.xml"/><Relationship Id="rId37" Type="http://schemas.openxmlformats.org/officeDocument/2006/relationships/slideLayout" Target="../slideLayouts/slideLayout72.xml"/><Relationship Id="rId5" Type="http://schemas.openxmlformats.org/officeDocument/2006/relationships/slideLayout" Target="../slideLayouts/slideLayout40.xml"/><Relationship Id="rId15" Type="http://schemas.openxmlformats.org/officeDocument/2006/relationships/slideLayout" Target="../slideLayouts/slideLayout50.xml"/><Relationship Id="rId23" Type="http://schemas.openxmlformats.org/officeDocument/2006/relationships/slideLayout" Target="../slideLayouts/slideLayout58.xml"/><Relationship Id="rId28" Type="http://schemas.openxmlformats.org/officeDocument/2006/relationships/slideLayout" Target="../slideLayouts/slideLayout63.xml"/><Relationship Id="rId36" Type="http://schemas.openxmlformats.org/officeDocument/2006/relationships/slideLayout" Target="../slideLayouts/slideLayout71.xml"/><Relationship Id="rId10" Type="http://schemas.openxmlformats.org/officeDocument/2006/relationships/slideLayout" Target="../slideLayouts/slideLayout45.xml"/><Relationship Id="rId19" Type="http://schemas.openxmlformats.org/officeDocument/2006/relationships/slideLayout" Target="../slideLayouts/slideLayout54.xml"/><Relationship Id="rId31" Type="http://schemas.openxmlformats.org/officeDocument/2006/relationships/slideLayout" Target="../slideLayouts/slideLayout66.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slideLayout" Target="../slideLayouts/slideLayout49.xml"/><Relationship Id="rId22" Type="http://schemas.openxmlformats.org/officeDocument/2006/relationships/slideLayout" Target="../slideLayouts/slideLayout57.xml"/><Relationship Id="rId27" Type="http://schemas.openxmlformats.org/officeDocument/2006/relationships/slideLayout" Target="../slideLayouts/slideLayout62.xml"/><Relationship Id="rId30" Type="http://schemas.openxmlformats.org/officeDocument/2006/relationships/slideLayout" Target="../slideLayouts/slideLayout65.xml"/><Relationship Id="rId35" Type="http://schemas.openxmlformats.org/officeDocument/2006/relationships/slideLayout" Target="../slideLayouts/slideLayout7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slideLayout" Target="../slideLayouts/slideLayout85.xml"/><Relationship Id="rId18" Type="http://schemas.openxmlformats.org/officeDocument/2006/relationships/slideLayout" Target="../slideLayouts/slideLayout90.xml"/><Relationship Id="rId26" Type="http://schemas.openxmlformats.org/officeDocument/2006/relationships/slideLayout" Target="../slideLayouts/slideLayout98.xml"/><Relationship Id="rId39" Type="http://schemas.openxmlformats.org/officeDocument/2006/relationships/theme" Target="../theme/theme3.xml"/><Relationship Id="rId3" Type="http://schemas.openxmlformats.org/officeDocument/2006/relationships/slideLayout" Target="../slideLayouts/slideLayout75.xml"/><Relationship Id="rId21" Type="http://schemas.openxmlformats.org/officeDocument/2006/relationships/slideLayout" Target="../slideLayouts/slideLayout93.xml"/><Relationship Id="rId34" Type="http://schemas.openxmlformats.org/officeDocument/2006/relationships/slideLayout" Target="../slideLayouts/slideLayout106.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17" Type="http://schemas.openxmlformats.org/officeDocument/2006/relationships/slideLayout" Target="../slideLayouts/slideLayout89.xml"/><Relationship Id="rId25" Type="http://schemas.openxmlformats.org/officeDocument/2006/relationships/slideLayout" Target="../slideLayouts/slideLayout97.xml"/><Relationship Id="rId33" Type="http://schemas.openxmlformats.org/officeDocument/2006/relationships/slideLayout" Target="../slideLayouts/slideLayout105.xml"/><Relationship Id="rId38" Type="http://schemas.openxmlformats.org/officeDocument/2006/relationships/slideLayout" Target="../slideLayouts/slideLayout110.xml"/><Relationship Id="rId2" Type="http://schemas.openxmlformats.org/officeDocument/2006/relationships/slideLayout" Target="../slideLayouts/slideLayout74.xml"/><Relationship Id="rId16" Type="http://schemas.openxmlformats.org/officeDocument/2006/relationships/slideLayout" Target="../slideLayouts/slideLayout88.xml"/><Relationship Id="rId20" Type="http://schemas.openxmlformats.org/officeDocument/2006/relationships/slideLayout" Target="../slideLayouts/slideLayout92.xml"/><Relationship Id="rId29" Type="http://schemas.openxmlformats.org/officeDocument/2006/relationships/slideLayout" Target="../slideLayouts/slideLayout101.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24" Type="http://schemas.openxmlformats.org/officeDocument/2006/relationships/slideLayout" Target="../slideLayouts/slideLayout96.xml"/><Relationship Id="rId32" Type="http://schemas.openxmlformats.org/officeDocument/2006/relationships/slideLayout" Target="../slideLayouts/slideLayout104.xml"/><Relationship Id="rId37" Type="http://schemas.openxmlformats.org/officeDocument/2006/relationships/slideLayout" Target="../slideLayouts/slideLayout109.xml"/><Relationship Id="rId5" Type="http://schemas.openxmlformats.org/officeDocument/2006/relationships/slideLayout" Target="../slideLayouts/slideLayout77.xml"/><Relationship Id="rId15" Type="http://schemas.openxmlformats.org/officeDocument/2006/relationships/slideLayout" Target="../slideLayouts/slideLayout87.xml"/><Relationship Id="rId23" Type="http://schemas.openxmlformats.org/officeDocument/2006/relationships/slideLayout" Target="../slideLayouts/slideLayout95.xml"/><Relationship Id="rId28" Type="http://schemas.openxmlformats.org/officeDocument/2006/relationships/slideLayout" Target="../slideLayouts/slideLayout100.xml"/><Relationship Id="rId36" Type="http://schemas.openxmlformats.org/officeDocument/2006/relationships/slideLayout" Target="../slideLayouts/slideLayout108.xml"/><Relationship Id="rId10" Type="http://schemas.openxmlformats.org/officeDocument/2006/relationships/slideLayout" Target="../slideLayouts/slideLayout82.xml"/><Relationship Id="rId19" Type="http://schemas.openxmlformats.org/officeDocument/2006/relationships/slideLayout" Target="../slideLayouts/slideLayout91.xml"/><Relationship Id="rId31" Type="http://schemas.openxmlformats.org/officeDocument/2006/relationships/slideLayout" Target="../slideLayouts/slideLayout103.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slideLayout" Target="../slideLayouts/slideLayout86.xml"/><Relationship Id="rId22" Type="http://schemas.openxmlformats.org/officeDocument/2006/relationships/slideLayout" Target="../slideLayouts/slideLayout94.xml"/><Relationship Id="rId27" Type="http://schemas.openxmlformats.org/officeDocument/2006/relationships/slideLayout" Target="../slideLayouts/slideLayout99.xml"/><Relationship Id="rId30" Type="http://schemas.openxmlformats.org/officeDocument/2006/relationships/slideLayout" Target="../slideLayouts/slideLayout102.xml"/><Relationship Id="rId35" Type="http://schemas.openxmlformats.org/officeDocument/2006/relationships/slideLayout" Target="../slideLayouts/slideLayout10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slideLayout" Target="../slideLayouts/slideLayout123.xml"/><Relationship Id="rId18" Type="http://schemas.openxmlformats.org/officeDocument/2006/relationships/slideLayout" Target="../slideLayouts/slideLayout128.xml"/><Relationship Id="rId26" Type="http://schemas.openxmlformats.org/officeDocument/2006/relationships/slideLayout" Target="../slideLayouts/slideLayout136.xml"/><Relationship Id="rId3" Type="http://schemas.openxmlformats.org/officeDocument/2006/relationships/slideLayout" Target="../slideLayouts/slideLayout113.xml"/><Relationship Id="rId21" Type="http://schemas.openxmlformats.org/officeDocument/2006/relationships/slideLayout" Target="../slideLayouts/slideLayout131.xml"/><Relationship Id="rId34" Type="http://schemas.openxmlformats.org/officeDocument/2006/relationships/slideLayout" Target="../slideLayouts/slideLayout144.xml"/><Relationship Id="rId7" Type="http://schemas.openxmlformats.org/officeDocument/2006/relationships/slideLayout" Target="../slideLayouts/slideLayout117.xml"/><Relationship Id="rId12" Type="http://schemas.openxmlformats.org/officeDocument/2006/relationships/slideLayout" Target="../slideLayouts/slideLayout122.xml"/><Relationship Id="rId17" Type="http://schemas.openxmlformats.org/officeDocument/2006/relationships/slideLayout" Target="../slideLayouts/slideLayout127.xml"/><Relationship Id="rId25" Type="http://schemas.openxmlformats.org/officeDocument/2006/relationships/slideLayout" Target="../slideLayouts/slideLayout135.xml"/><Relationship Id="rId33" Type="http://schemas.openxmlformats.org/officeDocument/2006/relationships/slideLayout" Target="../slideLayouts/slideLayout143.xml"/><Relationship Id="rId2" Type="http://schemas.openxmlformats.org/officeDocument/2006/relationships/slideLayout" Target="../slideLayouts/slideLayout112.xml"/><Relationship Id="rId16" Type="http://schemas.openxmlformats.org/officeDocument/2006/relationships/slideLayout" Target="../slideLayouts/slideLayout126.xml"/><Relationship Id="rId20" Type="http://schemas.openxmlformats.org/officeDocument/2006/relationships/slideLayout" Target="../slideLayouts/slideLayout130.xml"/><Relationship Id="rId29" Type="http://schemas.openxmlformats.org/officeDocument/2006/relationships/slideLayout" Target="../slideLayouts/slideLayout139.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24" Type="http://schemas.openxmlformats.org/officeDocument/2006/relationships/slideLayout" Target="../slideLayouts/slideLayout134.xml"/><Relationship Id="rId32" Type="http://schemas.openxmlformats.org/officeDocument/2006/relationships/slideLayout" Target="../slideLayouts/slideLayout142.xml"/><Relationship Id="rId5" Type="http://schemas.openxmlformats.org/officeDocument/2006/relationships/slideLayout" Target="../slideLayouts/slideLayout115.xml"/><Relationship Id="rId15" Type="http://schemas.openxmlformats.org/officeDocument/2006/relationships/slideLayout" Target="../slideLayouts/slideLayout125.xml"/><Relationship Id="rId23" Type="http://schemas.openxmlformats.org/officeDocument/2006/relationships/slideLayout" Target="../slideLayouts/slideLayout133.xml"/><Relationship Id="rId28" Type="http://schemas.openxmlformats.org/officeDocument/2006/relationships/slideLayout" Target="../slideLayouts/slideLayout138.xml"/><Relationship Id="rId36" Type="http://schemas.openxmlformats.org/officeDocument/2006/relationships/theme" Target="../theme/theme4.xml"/><Relationship Id="rId10" Type="http://schemas.openxmlformats.org/officeDocument/2006/relationships/slideLayout" Target="../slideLayouts/slideLayout120.xml"/><Relationship Id="rId19" Type="http://schemas.openxmlformats.org/officeDocument/2006/relationships/slideLayout" Target="../slideLayouts/slideLayout129.xml"/><Relationship Id="rId31" Type="http://schemas.openxmlformats.org/officeDocument/2006/relationships/slideLayout" Target="../slideLayouts/slideLayout141.xml"/><Relationship Id="rId4" Type="http://schemas.openxmlformats.org/officeDocument/2006/relationships/slideLayout" Target="../slideLayouts/slideLayout114.xml"/><Relationship Id="rId9" Type="http://schemas.openxmlformats.org/officeDocument/2006/relationships/slideLayout" Target="../slideLayouts/slideLayout119.xml"/><Relationship Id="rId14" Type="http://schemas.openxmlformats.org/officeDocument/2006/relationships/slideLayout" Target="../slideLayouts/slideLayout124.xml"/><Relationship Id="rId22" Type="http://schemas.openxmlformats.org/officeDocument/2006/relationships/slideLayout" Target="../slideLayouts/slideLayout132.xml"/><Relationship Id="rId27" Type="http://schemas.openxmlformats.org/officeDocument/2006/relationships/slideLayout" Target="../slideLayouts/slideLayout137.xml"/><Relationship Id="rId30" Type="http://schemas.openxmlformats.org/officeDocument/2006/relationships/slideLayout" Target="../slideLayouts/slideLayout140.xml"/><Relationship Id="rId35" Type="http://schemas.openxmlformats.org/officeDocument/2006/relationships/slideLayout" Target="../slideLayouts/slideLayout1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967" y="593367"/>
            <a:ext cx="102900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000"/>
              <a:buFont typeface="Vidaloka"/>
              <a:buNone/>
              <a:defRPr sz="3000">
                <a:solidFill>
                  <a:schemeClr val="dk1"/>
                </a:solidFill>
                <a:latin typeface="Vidaloka"/>
                <a:ea typeface="Vidaloka"/>
                <a:cs typeface="Vidaloka"/>
                <a:sym typeface="Vidaloka"/>
              </a:defRPr>
            </a:lvl1pPr>
            <a:lvl2pPr lvl="1">
              <a:spcBef>
                <a:spcPts val="0"/>
              </a:spcBef>
              <a:spcAft>
                <a:spcPts val="0"/>
              </a:spcAft>
              <a:buClr>
                <a:schemeClr val="dk1"/>
              </a:buClr>
              <a:buSzPts val="3000"/>
              <a:buNone/>
              <a:defRPr sz="3000" i="1">
                <a:solidFill>
                  <a:schemeClr val="dk1"/>
                </a:solidFill>
              </a:defRPr>
            </a:lvl2pPr>
            <a:lvl3pPr lvl="2">
              <a:spcBef>
                <a:spcPts val="0"/>
              </a:spcBef>
              <a:spcAft>
                <a:spcPts val="0"/>
              </a:spcAft>
              <a:buClr>
                <a:schemeClr val="dk1"/>
              </a:buClr>
              <a:buSzPts val="3000"/>
              <a:buNone/>
              <a:defRPr sz="3000" i="1">
                <a:solidFill>
                  <a:schemeClr val="dk1"/>
                </a:solidFill>
              </a:defRPr>
            </a:lvl3pPr>
            <a:lvl4pPr lvl="3">
              <a:spcBef>
                <a:spcPts val="0"/>
              </a:spcBef>
              <a:spcAft>
                <a:spcPts val="0"/>
              </a:spcAft>
              <a:buClr>
                <a:schemeClr val="dk1"/>
              </a:buClr>
              <a:buSzPts val="3000"/>
              <a:buNone/>
              <a:defRPr sz="3000" i="1">
                <a:solidFill>
                  <a:schemeClr val="dk1"/>
                </a:solidFill>
              </a:defRPr>
            </a:lvl4pPr>
            <a:lvl5pPr lvl="4">
              <a:spcBef>
                <a:spcPts val="0"/>
              </a:spcBef>
              <a:spcAft>
                <a:spcPts val="0"/>
              </a:spcAft>
              <a:buClr>
                <a:schemeClr val="dk1"/>
              </a:buClr>
              <a:buSzPts val="3000"/>
              <a:buNone/>
              <a:defRPr sz="3000" i="1">
                <a:solidFill>
                  <a:schemeClr val="dk1"/>
                </a:solidFill>
              </a:defRPr>
            </a:lvl5pPr>
            <a:lvl6pPr lvl="5">
              <a:spcBef>
                <a:spcPts val="0"/>
              </a:spcBef>
              <a:spcAft>
                <a:spcPts val="0"/>
              </a:spcAft>
              <a:buClr>
                <a:schemeClr val="dk1"/>
              </a:buClr>
              <a:buSzPts val="3000"/>
              <a:buNone/>
              <a:defRPr sz="3000" i="1">
                <a:solidFill>
                  <a:schemeClr val="dk1"/>
                </a:solidFill>
              </a:defRPr>
            </a:lvl6pPr>
            <a:lvl7pPr lvl="6">
              <a:spcBef>
                <a:spcPts val="0"/>
              </a:spcBef>
              <a:spcAft>
                <a:spcPts val="0"/>
              </a:spcAft>
              <a:buClr>
                <a:schemeClr val="dk1"/>
              </a:buClr>
              <a:buSzPts val="3000"/>
              <a:buNone/>
              <a:defRPr sz="3000" i="1">
                <a:solidFill>
                  <a:schemeClr val="dk1"/>
                </a:solidFill>
              </a:defRPr>
            </a:lvl7pPr>
            <a:lvl8pPr lvl="7">
              <a:spcBef>
                <a:spcPts val="0"/>
              </a:spcBef>
              <a:spcAft>
                <a:spcPts val="0"/>
              </a:spcAft>
              <a:buClr>
                <a:schemeClr val="dk1"/>
              </a:buClr>
              <a:buSzPts val="3000"/>
              <a:buNone/>
              <a:defRPr sz="3000" i="1">
                <a:solidFill>
                  <a:schemeClr val="dk1"/>
                </a:solidFill>
              </a:defRPr>
            </a:lvl8pPr>
            <a:lvl9pPr lvl="8">
              <a:spcBef>
                <a:spcPts val="0"/>
              </a:spcBef>
              <a:spcAft>
                <a:spcPts val="0"/>
              </a:spcAft>
              <a:buClr>
                <a:schemeClr val="dk1"/>
              </a:buClr>
              <a:buSzPts val="3000"/>
              <a:buNone/>
              <a:defRPr sz="3000" i="1">
                <a:solidFill>
                  <a:schemeClr val="dk1"/>
                </a:solidFill>
              </a:defRPr>
            </a:lvl9pPr>
          </a:lstStyle>
          <a:p>
            <a:endParaRPr/>
          </a:p>
        </p:txBody>
      </p:sp>
      <p:sp>
        <p:nvSpPr>
          <p:cNvPr id="7" name="Google Shape;7;p1"/>
          <p:cNvSpPr txBox="1">
            <a:spLocks noGrp="1"/>
          </p:cNvSpPr>
          <p:nvPr>
            <p:ph type="body" idx="1"/>
          </p:nvPr>
        </p:nvSpPr>
        <p:spPr>
          <a:xfrm>
            <a:off x="951000" y="1536633"/>
            <a:ext cx="102900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Montserrat"/>
              <a:buChar char="●"/>
              <a:defRPr sz="1800">
                <a:solidFill>
                  <a:schemeClr val="dk2"/>
                </a:solidFill>
                <a:latin typeface="Montserrat"/>
                <a:ea typeface="Montserrat"/>
                <a:cs typeface="Montserrat"/>
                <a:sym typeface="Montserrat"/>
              </a:defRPr>
            </a:lvl1pPr>
            <a:lvl2pPr marL="914400" lvl="1"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2pPr>
            <a:lvl3pPr marL="1371600" lvl="2"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3pPr>
            <a:lvl4pPr marL="1828800" lvl="3"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4pPr>
            <a:lvl5pPr marL="2286000" lvl="4"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5pPr>
            <a:lvl6pPr marL="2743200" lvl="5"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6pPr>
            <a:lvl7pPr marL="3200400" lvl="6"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7pPr>
            <a:lvl8pPr marL="3657600" lvl="7"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8pPr>
            <a:lvl9pPr marL="4114800" lvl="8"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9pPr>
          </a:lstStyle>
          <a:p>
            <a:endParaRPr/>
          </a:p>
        </p:txBody>
      </p:sp>
    </p:spTree>
    <p:extLst>
      <p:ext uri="{BB962C8B-B14F-4D97-AF65-F5344CB8AC3E}">
        <p14:creationId xmlns:p14="http://schemas.microsoft.com/office/powerpoint/2010/main" val="2389081864"/>
      </p:ext>
    </p:extLst>
  </p:cSld>
  <p:clrMap bg1="lt1" tx1="dk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2" r:id="rId20"/>
    <p:sldLayoutId id="2147483683" r:id="rId21"/>
    <p:sldLayoutId id="2147483684" r:id="rId22"/>
    <p:sldLayoutId id="2147483685" r:id="rId23"/>
    <p:sldLayoutId id="2147483686" r:id="rId24"/>
    <p:sldLayoutId id="2147483687" r:id="rId25"/>
    <p:sldLayoutId id="2147483688" r:id="rId26"/>
    <p:sldLayoutId id="2147483689" r:id="rId27"/>
    <p:sldLayoutId id="2147483690" r:id="rId28"/>
    <p:sldLayoutId id="2147483692" r:id="rId29"/>
    <p:sldLayoutId id="2147483693" r:id="rId30"/>
    <p:sldLayoutId id="2147483694" r:id="rId31"/>
    <p:sldLayoutId id="2147483695" r:id="rId32"/>
    <p:sldLayoutId id="2147483696" r:id="rId33"/>
    <p:sldLayoutId id="2147483697" r:id="rId34"/>
    <p:sldLayoutId id="2147483698" r:id="rId3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967" y="593367"/>
            <a:ext cx="102900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000"/>
              <a:buFont typeface="Vidaloka"/>
              <a:buNone/>
              <a:defRPr sz="3000">
                <a:solidFill>
                  <a:schemeClr val="dk1"/>
                </a:solidFill>
                <a:latin typeface="Vidaloka"/>
                <a:ea typeface="Vidaloka"/>
                <a:cs typeface="Vidaloka"/>
                <a:sym typeface="Vidaloka"/>
              </a:defRPr>
            </a:lvl1pPr>
            <a:lvl2pPr lvl="1">
              <a:spcBef>
                <a:spcPts val="0"/>
              </a:spcBef>
              <a:spcAft>
                <a:spcPts val="0"/>
              </a:spcAft>
              <a:buClr>
                <a:schemeClr val="dk1"/>
              </a:buClr>
              <a:buSzPts val="3000"/>
              <a:buNone/>
              <a:defRPr sz="3000" i="1">
                <a:solidFill>
                  <a:schemeClr val="dk1"/>
                </a:solidFill>
              </a:defRPr>
            </a:lvl2pPr>
            <a:lvl3pPr lvl="2">
              <a:spcBef>
                <a:spcPts val="0"/>
              </a:spcBef>
              <a:spcAft>
                <a:spcPts val="0"/>
              </a:spcAft>
              <a:buClr>
                <a:schemeClr val="dk1"/>
              </a:buClr>
              <a:buSzPts val="3000"/>
              <a:buNone/>
              <a:defRPr sz="3000" i="1">
                <a:solidFill>
                  <a:schemeClr val="dk1"/>
                </a:solidFill>
              </a:defRPr>
            </a:lvl3pPr>
            <a:lvl4pPr lvl="3">
              <a:spcBef>
                <a:spcPts val="0"/>
              </a:spcBef>
              <a:spcAft>
                <a:spcPts val="0"/>
              </a:spcAft>
              <a:buClr>
                <a:schemeClr val="dk1"/>
              </a:buClr>
              <a:buSzPts val="3000"/>
              <a:buNone/>
              <a:defRPr sz="3000" i="1">
                <a:solidFill>
                  <a:schemeClr val="dk1"/>
                </a:solidFill>
              </a:defRPr>
            </a:lvl4pPr>
            <a:lvl5pPr lvl="4">
              <a:spcBef>
                <a:spcPts val="0"/>
              </a:spcBef>
              <a:spcAft>
                <a:spcPts val="0"/>
              </a:spcAft>
              <a:buClr>
                <a:schemeClr val="dk1"/>
              </a:buClr>
              <a:buSzPts val="3000"/>
              <a:buNone/>
              <a:defRPr sz="3000" i="1">
                <a:solidFill>
                  <a:schemeClr val="dk1"/>
                </a:solidFill>
              </a:defRPr>
            </a:lvl5pPr>
            <a:lvl6pPr lvl="5">
              <a:spcBef>
                <a:spcPts val="0"/>
              </a:spcBef>
              <a:spcAft>
                <a:spcPts val="0"/>
              </a:spcAft>
              <a:buClr>
                <a:schemeClr val="dk1"/>
              </a:buClr>
              <a:buSzPts val="3000"/>
              <a:buNone/>
              <a:defRPr sz="3000" i="1">
                <a:solidFill>
                  <a:schemeClr val="dk1"/>
                </a:solidFill>
              </a:defRPr>
            </a:lvl6pPr>
            <a:lvl7pPr lvl="6">
              <a:spcBef>
                <a:spcPts val="0"/>
              </a:spcBef>
              <a:spcAft>
                <a:spcPts val="0"/>
              </a:spcAft>
              <a:buClr>
                <a:schemeClr val="dk1"/>
              </a:buClr>
              <a:buSzPts val="3000"/>
              <a:buNone/>
              <a:defRPr sz="3000" i="1">
                <a:solidFill>
                  <a:schemeClr val="dk1"/>
                </a:solidFill>
              </a:defRPr>
            </a:lvl7pPr>
            <a:lvl8pPr lvl="7">
              <a:spcBef>
                <a:spcPts val="0"/>
              </a:spcBef>
              <a:spcAft>
                <a:spcPts val="0"/>
              </a:spcAft>
              <a:buClr>
                <a:schemeClr val="dk1"/>
              </a:buClr>
              <a:buSzPts val="3000"/>
              <a:buNone/>
              <a:defRPr sz="3000" i="1">
                <a:solidFill>
                  <a:schemeClr val="dk1"/>
                </a:solidFill>
              </a:defRPr>
            </a:lvl8pPr>
            <a:lvl9pPr lvl="8">
              <a:spcBef>
                <a:spcPts val="0"/>
              </a:spcBef>
              <a:spcAft>
                <a:spcPts val="0"/>
              </a:spcAft>
              <a:buClr>
                <a:schemeClr val="dk1"/>
              </a:buClr>
              <a:buSzPts val="3000"/>
              <a:buNone/>
              <a:defRPr sz="3000" i="1">
                <a:solidFill>
                  <a:schemeClr val="dk1"/>
                </a:solidFill>
              </a:defRPr>
            </a:lvl9pPr>
          </a:lstStyle>
          <a:p>
            <a:endParaRPr/>
          </a:p>
        </p:txBody>
      </p:sp>
      <p:sp>
        <p:nvSpPr>
          <p:cNvPr id="7" name="Google Shape;7;p1"/>
          <p:cNvSpPr txBox="1">
            <a:spLocks noGrp="1"/>
          </p:cNvSpPr>
          <p:nvPr>
            <p:ph type="body" idx="1"/>
          </p:nvPr>
        </p:nvSpPr>
        <p:spPr>
          <a:xfrm>
            <a:off x="951000" y="1536633"/>
            <a:ext cx="102900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Montserrat"/>
              <a:buChar char="●"/>
              <a:defRPr sz="1800">
                <a:solidFill>
                  <a:schemeClr val="dk2"/>
                </a:solidFill>
                <a:latin typeface="Montserrat"/>
                <a:ea typeface="Montserrat"/>
                <a:cs typeface="Montserrat"/>
                <a:sym typeface="Montserrat"/>
              </a:defRPr>
            </a:lvl1pPr>
            <a:lvl2pPr marL="914400" lvl="1"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2pPr>
            <a:lvl3pPr marL="1371600" lvl="2"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3pPr>
            <a:lvl4pPr marL="1828800" lvl="3"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4pPr>
            <a:lvl5pPr marL="2286000" lvl="4"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5pPr>
            <a:lvl6pPr marL="2743200" lvl="5"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6pPr>
            <a:lvl7pPr marL="3200400" lvl="6"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7pPr>
            <a:lvl8pPr marL="3657600" lvl="7"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8pPr>
            <a:lvl9pPr marL="4114800" lvl="8"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9pPr>
          </a:lstStyle>
          <a:p>
            <a:endParaRPr/>
          </a:p>
        </p:txBody>
      </p:sp>
    </p:spTree>
    <p:extLst>
      <p:ext uri="{BB962C8B-B14F-4D97-AF65-F5344CB8AC3E}">
        <p14:creationId xmlns:p14="http://schemas.microsoft.com/office/powerpoint/2010/main" val="2751406445"/>
      </p:ext>
    </p:extLst>
  </p:cSld>
  <p:clrMap bg1="lt1" tx1="dk1" bg2="dk2" tx2="lt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10" r:id="rId10"/>
    <p:sldLayoutId id="2147483711" r:id="rId11"/>
    <p:sldLayoutId id="2147483712" r:id="rId12"/>
    <p:sldLayoutId id="2147483713" r:id="rId13"/>
    <p:sldLayoutId id="2147483714" r:id="rId14"/>
    <p:sldLayoutId id="2147483715" r:id="rId15"/>
    <p:sldLayoutId id="2147483716" r:id="rId16"/>
    <p:sldLayoutId id="2147483717" r:id="rId17"/>
    <p:sldLayoutId id="2147483718" r:id="rId18"/>
    <p:sldLayoutId id="2147483719" r:id="rId19"/>
    <p:sldLayoutId id="2147483720" r:id="rId20"/>
    <p:sldLayoutId id="2147483721" r:id="rId21"/>
    <p:sldLayoutId id="2147483722" r:id="rId22"/>
    <p:sldLayoutId id="2147483723" r:id="rId23"/>
    <p:sldLayoutId id="2147483724" r:id="rId24"/>
    <p:sldLayoutId id="2147483725" r:id="rId25"/>
    <p:sldLayoutId id="2147483726" r:id="rId26"/>
    <p:sldLayoutId id="2147483727" r:id="rId27"/>
    <p:sldLayoutId id="2147483728" r:id="rId28"/>
    <p:sldLayoutId id="2147483729" r:id="rId29"/>
    <p:sldLayoutId id="2147483730" r:id="rId30"/>
    <p:sldLayoutId id="2147483731" r:id="rId31"/>
    <p:sldLayoutId id="2147483732" r:id="rId32"/>
    <p:sldLayoutId id="2147483733" r:id="rId33"/>
    <p:sldLayoutId id="2147483734" r:id="rId34"/>
    <p:sldLayoutId id="2147483735" r:id="rId35"/>
    <p:sldLayoutId id="2147483736" r:id="rId36"/>
    <p:sldLayoutId id="2147483737" r:id="rId3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967" y="593367"/>
            <a:ext cx="102900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000"/>
              <a:buFont typeface="Vidaloka"/>
              <a:buNone/>
              <a:defRPr sz="3000">
                <a:solidFill>
                  <a:schemeClr val="dk1"/>
                </a:solidFill>
                <a:latin typeface="Vidaloka"/>
                <a:ea typeface="Vidaloka"/>
                <a:cs typeface="Vidaloka"/>
                <a:sym typeface="Vidaloka"/>
              </a:defRPr>
            </a:lvl1pPr>
            <a:lvl2pPr lvl="1">
              <a:spcBef>
                <a:spcPts val="0"/>
              </a:spcBef>
              <a:spcAft>
                <a:spcPts val="0"/>
              </a:spcAft>
              <a:buClr>
                <a:schemeClr val="dk1"/>
              </a:buClr>
              <a:buSzPts val="3000"/>
              <a:buNone/>
              <a:defRPr sz="3000" i="1">
                <a:solidFill>
                  <a:schemeClr val="dk1"/>
                </a:solidFill>
              </a:defRPr>
            </a:lvl2pPr>
            <a:lvl3pPr lvl="2">
              <a:spcBef>
                <a:spcPts val="0"/>
              </a:spcBef>
              <a:spcAft>
                <a:spcPts val="0"/>
              </a:spcAft>
              <a:buClr>
                <a:schemeClr val="dk1"/>
              </a:buClr>
              <a:buSzPts val="3000"/>
              <a:buNone/>
              <a:defRPr sz="3000" i="1">
                <a:solidFill>
                  <a:schemeClr val="dk1"/>
                </a:solidFill>
              </a:defRPr>
            </a:lvl3pPr>
            <a:lvl4pPr lvl="3">
              <a:spcBef>
                <a:spcPts val="0"/>
              </a:spcBef>
              <a:spcAft>
                <a:spcPts val="0"/>
              </a:spcAft>
              <a:buClr>
                <a:schemeClr val="dk1"/>
              </a:buClr>
              <a:buSzPts val="3000"/>
              <a:buNone/>
              <a:defRPr sz="3000" i="1">
                <a:solidFill>
                  <a:schemeClr val="dk1"/>
                </a:solidFill>
              </a:defRPr>
            </a:lvl4pPr>
            <a:lvl5pPr lvl="4">
              <a:spcBef>
                <a:spcPts val="0"/>
              </a:spcBef>
              <a:spcAft>
                <a:spcPts val="0"/>
              </a:spcAft>
              <a:buClr>
                <a:schemeClr val="dk1"/>
              </a:buClr>
              <a:buSzPts val="3000"/>
              <a:buNone/>
              <a:defRPr sz="3000" i="1">
                <a:solidFill>
                  <a:schemeClr val="dk1"/>
                </a:solidFill>
              </a:defRPr>
            </a:lvl5pPr>
            <a:lvl6pPr lvl="5">
              <a:spcBef>
                <a:spcPts val="0"/>
              </a:spcBef>
              <a:spcAft>
                <a:spcPts val="0"/>
              </a:spcAft>
              <a:buClr>
                <a:schemeClr val="dk1"/>
              </a:buClr>
              <a:buSzPts val="3000"/>
              <a:buNone/>
              <a:defRPr sz="3000" i="1">
                <a:solidFill>
                  <a:schemeClr val="dk1"/>
                </a:solidFill>
              </a:defRPr>
            </a:lvl6pPr>
            <a:lvl7pPr lvl="6">
              <a:spcBef>
                <a:spcPts val="0"/>
              </a:spcBef>
              <a:spcAft>
                <a:spcPts val="0"/>
              </a:spcAft>
              <a:buClr>
                <a:schemeClr val="dk1"/>
              </a:buClr>
              <a:buSzPts val="3000"/>
              <a:buNone/>
              <a:defRPr sz="3000" i="1">
                <a:solidFill>
                  <a:schemeClr val="dk1"/>
                </a:solidFill>
              </a:defRPr>
            </a:lvl7pPr>
            <a:lvl8pPr lvl="7">
              <a:spcBef>
                <a:spcPts val="0"/>
              </a:spcBef>
              <a:spcAft>
                <a:spcPts val="0"/>
              </a:spcAft>
              <a:buClr>
                <a:schemeClr val="dk1"/>
              </a:buClr>
              <a:buSzPts val="3000"/>
              <a:buNone/>
              <a:defRPr sz="3000" i="1">
                <a:solidFill>
                  <a:schemeClr val="dk1"/>
                </a:solidFill>
              </a:defRPr>
            </a:lvl8pPr>
            <a:lvl9pPr lvl="8">
              <a:spcBef>
                <a:spcPts val="0"/>
              </a:spcBef>
              <a:spcAft>
                <a:spcPts val="0"/>
              </a:spcAft>
              <a:buClr>
                <a:schemeClr val="dk1"/>
              </a:buClr>
              <a:buSzPts val="3000"/>
              <a:buNone/>
              <a:defRPr sz="3000" i="1">
                <a:solidFill>
                  <a:schemeClr val="dk1"/>
                </a:solidFill>
              </a:defRPr>
            </a:lvl9pPr>
          </a:lstStyle>
          <a:p>
            <a:endParaRPr/>
          </a:p>
        </p:txBody>
      </p:sp>
      <p:sp>
        <p:nvSpPr>
          <p:cNvPr id="7" name="Google Shape;7;p1"/>
          <p:cNvSpPr txBox="1">
            <a:spLocks noGrp="1"/>
          </p:cNvSpPr>
          <p:nvPr>
            <p:ph type="body" idx="1"/>
          </p:nvPr>
        </p:nvSpPr>
        <p:spPr>
          <a:xfrm>
            <a:off x="951000" y="1536633"/>
            <a:ext cx="102900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Montserrat"/>
              <a:buChar char="●"/>
              <a:defRPr sz="1800">
                <a:solidFill>
                  <a:schemeClr val="dk2"/>
                </a:solidFill>
                <a:latin typeface="Montserrat"/>
                <a:ea typeface="Montserrat"/>
                <a:cs typeface="Montserrat"/>
                <a:sym typeface="Montserrat"/>
              </a:defRPr>
            </a:lvl1pPr>
            <a:lvl2pPr marL="914400" lvl="1"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2pPr>
            <a:lvl3pPr marL="1371600" lvl="2"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3pPr>
            <a:lvl4pPr marL="1828800" lvl="3"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4pPr>
            <a:lvl5pPr marL="2286000" lvl="4"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5pPr>
            <a:lvl6pPr marL="2743200" lvl="5"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6pPr>
            <a:lvl7pPr marL="3200400" lvl="6"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7pPr>
            <a:lvl8pPr marL="3657600" lvl="7"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8pPr>
            <a:lvl9pPr marL="4114800" lvl="8"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9pPr>
          </a:lstStyle>
          <a:p>
            <a:endParaRPr/>
          </a:p>
        </p:txBody>
      </p:sp>
    </p:spTree>
    <p:extLst>
      <p:ext uri="{BB962C8B-B14F-4D97-AF65-F5344CB8AC3E}">
        <p14:creationId xmlns:p14="http://schemas.microsoft.com/office/powerpoint/2010/main" val="2056969274"/>
      </p:ext>
    </p:extLst>
  </p:cSld>
  <p:clrMap bg1="lt1" tx1="dk1" bg2="dk2" tx2="lt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 id="2147483790" r:id="rId13"/>
    <p:sldLayoutId id="2147483791" r:id="rId14"/>
    <p:sldLayoutId id="2147483792" r:id="rId15"/>
    <p:sldLayoutId id="2147483793" r:id="rId16"/>
    <p:sldLayoutId id="2147483794" r:id="rId17"/>
    <p:sldLayoutId id="2147483795" r:id="rId18"/>
    <p:sldLayoutId id="2147483796" r:id="rId19"/>
    <p:sldLayoutId id="2147483797" r:id="rId20"/>
    <p:sldLayoutId id="2147483798" r:id="rId21"/>
    <p:sldLayoutId id="2147483799" r:id="rId22"/>
    <p:sldLayoutId id="2147483800" r:id="rId23"/>
    <p:sldLayoutId id="2147483801" r:id="rId24"/>
    <p:sldLayoutId id="2147483802" r:id="rId25"/>
    <p:sldLayoutId id="2147483803" r:id="rId26"/>
    <p:sldLayoutId id="2147483804" r:id="rId27"/>
    <p:sldLayoutId id="2147483805" r:id="rId28"/>
    <p:sldLayoutId id="2147483806" r:id="rId29"/>
    <p:sldLayoutId id="2147483807" r:id="rId30"/>
    <p:sldLayoutId id="2147483808" r:id="rId31"/>
    <p:sldLayoutId id="2147483809" r:id="rId32"/>
    <p:sldLayoutId id="2147483810" r:id="rId33"/>
    <p:sldLayoutId id="2147483811" r:id="rId34"/>
    <p:sldLayoutId id="2147483812" r:id="rId35"/>
    <p:sldLayoutId id="2147483813" r:id="rId36"/>
    <p:sldLayoutId id="2147483814" r:id="rId37"/>
    <p:sldLayoutId id="2147483815" r:id="rId3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967" y="593367"/>
            <a:ext cx="102900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000"/>
              <a:buFont typeface="Vidaloka"/>
              <a:buNone/>
              <a:defRPr sz="3000">
                <a:solidFill>
                  <a:schemeClr val="dk1"/>
                </a:solidFill>
                <a:latin typeface="Vidaloka"/>
                <a:ea typeface="Vidaloka"/>
                <a:cs typeface="Vidaloka"/>
                <a:sym typeface="Vidaloka"/>
              </a:defRPr>
            </a:lvl1pPr>
            <a:lvl2pPr lvl="1">
              <a:spcBef>
                <a:spcPts val="0"/>
              </a:spcBef>
              <a:spcAft>
                <a:spcPts val="0"/>
              </a:spcAft>
              <a:buClr>
                <a:schemeClr val="dk1"/>
              </a:buClr>
              <a:buSzPts val="3000"/>
              <a:buNone/>
              <a:defRPr sz="3000" i="1">
                <a:solidFill>
                  <a:schemeClr val="dk1"/>
                </a:solidFill>
              </a:defRPr>
            </a:lvl2pPr>
            <a:lvl3pPr lvl="2">
              <a:spcBef>
                <a:spcPts val="0"/>
              </a:spcBef>
              <a:spcAft>
                <a:spcPts val="0"/>
              </a:spcAft>
              <a:buClr>
                <a:schemeClr val="dk1"/>
              </a:buClr>
              <a:buSzPts val="3000"/>
              <a:buNone/>
              <a:defRPr sz="3000" i="1">
                <a:solidFill>
                  <a:schemeClr val="dk1"/>
                </a:solidFill>
              </a:defRPr>
            </a:lvl3pPr>
            <a:lvl4pPr lvl="3">
              <a:spcBef>
                <a:spcPts val="0"/>
              </a:spcBef>
              <a:spcAft>
                <a:spcPts val="0"/>
              </a:spcAft>
              <a:buClr>
                <a:schemeClr val="dk1"/>
              </a:buClr>
              <a:buSzPts val="3000"/>
              <a:buNone/>
              <a:defRPr sz="3000" i="1">
                <a:solidFill>
                  <a:schemeClr val="dk1"/>
                </a:solidFill>
              </a:defRPr>
            </a:lvl4pPr>
            <a:lvl5pPr lvl="4">
              <a:spcBef>
                <a:spcPts val="0"/>
              </a:spcBef>
              <a:spcAft>
                <a:spcPts val="0"/>
              </a:spcAft>
              <a:buClr>
                <a:schemeClr val="dk1"/>
              </a:buClr>
              <a:buSzPts val="3000"/>
              <a:buNone/>
              <a:defRPr sz="3000" i="1">
                <a:solidFill>
                  <a:schemeClr val="dk1"/>
                </a:solidFill>
              </a:defRPr>
            </a:lvl5pPr>
            <a:lvl6pPr lvl="5">
              <a:spcBef>
                <a:spcPts val="0"/>
              </a:spcBef>
              <a:spcAft>
                <a:spcPts val="0"/>
              </a:spcAft>
              <a:buClr>
                <a:schemeClr val="dk1"/>
              </a:buClr>
              <a:buSzPts val="3000"/>
              <a:buNone/>
              <a:defRPr sz="3000" i="1">
                <a:solidFill>
                  <a:schemeClr val="dk1"/>
                </a:solidFill>
              </a:defRPr>
            </a:lvl6pPr>
            <a:lvl7pPr lvl="6">
              <a:spcBef>
                <a:spcPts val="0"/>
              </a:spcBef>
              <a:spcAft>
                <a:spcPts val="0"/>
              </a:spcAft>
              <a:buClr>
                <a:schemeClr val="dk1"/>
              </a:buClr>
              <a:buSzPts val="3000"/>
              <a:buNone/>
              <a:defRPr sz="3000" i="1">
                <a:solidFill>
                  <a:schemeClr val="dk1"/>
                </a:solidFill>
              </a:defRPr>
            </a:lvl7pPr>
            <a:lvl8pPr lvl="7">
              <a:spcBef>
                <a:spcPts val="0"/>
              </a:spcBef>
              <a:spcAft>
                <a:spcPts val="0"/>
              </a:spcAft>
              <a:buClr>
                <a:schemeClr val="dk1"/>
              </a:buClr>
              <a:buSzPts val="3000"/>
              <a:buNone/>
              <a:defRPr sz="3000" i="1">
                <a:solidFill>
                  <a:schemeClr val="dk1"/>
                </a:solidFill>
              </a:defRPr>
            </a:lvl8pPr>
            <a:lvl9pPr lvl="8">
              <a:spcBef>
                <a:spcPts val="0"/>
              </a:spcBef>
              <a:spcAft>
                <a:spcPts val="0"/>
              </a:spcAft>
              <a:buClr>
                <a:schemeClr val="dk1"/>
              </a:buClr>
              <a:buSzPts val="3000"/>
              <a:buNone/>
              <a:defRPr sz="3000" i="1">
                <a:solidFill>
                  <a:schemeClr val="dk1"/>
                </a:solidFill>
              </a:defRPr>
            </a:lvl9pPr>
          </a:lstStyle>
          <a:p>
            <a:endParaRPr/>
          </a:p>
        </p:txBody>
      </p:sp>
      <p:sp>
        <p:nvSpPr>
          <p:cNvPr id="7" name="Google Shape;7;p1"/>
          <p:cNvSpPr txBox="1">
            <a:spLocks noGrp="1"/>
          </p:cNvSpPr>
          <p:nvPr>
            <p:ph type="body" idx="1"/>
          </p:nvPr>
        </p:nvSpPr>
        <p:spPr>
          <a:xfrm>
            <a:off x="951000" y="1536633"/>
            <a:ext cx="102900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Montserrat"/>
              <a:buChar char="●"/>
              <a:defRPr sz="1800">
                <a:solidFill>
                  <a:schemeClr val="dk2"/>
                </a:solidFill>
                <a:latin typeface="Montserrat"/>
                <a:ea typeface="Montserrat"/>
                <a:cs typeface="Montserrat"/>
                <a:sym typeface="Montserrat"/>
              </a:defRPr>
            </a:lvl1pPr>
            <a:lvl2pPr marL="914400" lvl="1"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2pPr>
            <a:lvl3pPr marL="1371600" lvl="2"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3pPr>
            <a:lvl4pPr marL="1828800" lvl="3"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4pPr>
            <a:lvl5pPr marL="2286000" lvl="4"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5pPr>
            <a:lvl6pPr marL="2743200" lvl="5"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6pPr>
            <a:lvl7pPr marL="3200400" lvl="6"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7pPr>
            <a:lvl8pPr marL="3657600" lvl="7"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8pPr>
            <a:lvl9pPr marL="4114800" lvl="8"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9pPr>
          </a:lstStyle>
          <a:p>
            <a:endParaRPr/>
          </a:p>
        </p:txBody>
      </p:sp>
    </p:spTree>
    <p:extLst>
      <p:ext uri="{BB962C8B-B14F-4D97-AF65-F5344CB8AC3E}">
        <p14:creationId xmlns:p14="http://schemas.microsoft.com/office/powerpoint/2010/main" val="3307995412"/>
      </p:ext>
    </p:extLst>
  </p:cSld>
  <p:clrMap bg1="lt1" tx1="dk1" bg2="dk2" tx2="lt2" accent1="accent1" accent2="accent2" accent3="accent3" accent4="accent4" accent5="accent5" accent6="accent6" hlink="hlink" folHlink="folHlink"/>
  <p:sldLayoutIdLst>
    <p:sldLayoutId id="2147483819" r:id="rId1"/>
    <p:sldLayoutId id="2147483820"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 id="2147483831" r:id="rId12"/>
    <p:sldLayoutId id="2147483832" r:id="rId13"/>
    <p:sldLayoutId id="2147483833" r:id="rId14"/>
    <p:sldLayoutId id="2147483834" r:id="rId15"/>
    <p:sldLayoutId id="2147483835" r:id="rId16"/>
    <p:sldLayoutId id="2147483836" r:id="rId17"/>
    <p:sldLayoutId id="2147483837" r:id="rId18"/>
    <p:sldLayoutId id="2147483838" r:id="rId19"/>
    <p:sldLayoutId id="2147483839" r:id="rId20"/>
    <p:sldLayoutId id="2147483840" r:id="rId21"/>
    <p:sldLayoutId id="2147483841" r:id="rId22"/>
    <p:sldLayoutId id="2147483842" r:id="rId23"/>
    <p:sldLayoutId id="2147483843" r:id="rId24"/>
    <p:sldLayoutId id="2147483844" r:id="rId25"/>
    <p:sldLayoutId id="2147483845" r:id="rId26"/>
    <p:sldLayoutId id="2147483846" r:id="rId27"/>
    <p:sldLayoutId id="2147483847" r:id="rId28"/>
    <p:sldLayoutId id="2147483848" r:id="rId29"/>
    <p:sldLayoutId id="2147483849" r:id="rId30"/>
    <p:sldLayoutId id="2147483850" r:id="rId31"/>
    <p:sldLayoutId id="2147483851" r:id="rId32"/>
    <p:sldLayoutId id="2147483852" r:id="rId33"/>
    <p:sldLayoutId id="2147483853" r:id="rId34"/>
    <p:sldLayoutId id="2147483854" r:id="rId3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4.xml"/><Relationship Id="rId1" Type="http://schemas.openxmlformats.org/officeDocument/2006/relationships/slideLayout" Target="../slideLayouts/slideLayout75.xml"/><Relationship Id="rId6" Type="http://schemas.openxmlformats.org/officeDocument/2006/relationships/image" Target="../media/image12.png"/><Relationship Id="rId5" Type="http://schemas.openxmlformats.org/officeDocument/2006/relationships/image" Target="../media/image100.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0.png"/><Relationship Id="rId1" Type="http://schemas.openxmlformats.org/officeDocument/2006/relationships/slideLayout" Target="../slideLayouts/slideLayout111.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11.xml"/><Relationship Id="rId5" Type="http://schemas.openxmlformats.org/officeDocument/2006/relationships/image" Target="../media/image15.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11.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111.xml"/><Relationship Id="rId5" Type="http://schemas.openxmlformats.org/officeDocument/2006/relationships/image" Target="../media/image20.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11.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111.xml"/><Relationship Id="rId5" Type="http://schemas.openxmlformats.org/officeDocument/2006/relationships/image" Target="../media/image26.pn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7.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11.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11.xml"/></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11.xml"/></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6.xml"/></Relationships>
</file>

<file path=ppt/slides/_rels/slide2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7.png"/><Relationship Id="rId1" Type="http://schemas.openxmlformats.org/officeDocument/2006/relationships/slideLayout" Target="../slideLayouts/slideLayout112.xml"/></Relationships>
</file>

<file path=ppt/slides/_rels/slide28.xml.rels><?xml version="1.0" encoding="UTF-8" standalone="yes"?>
<Relationships xmlns="http://schemas.openxmlformats.org/package/2006/relationships"><Relationship Id="rId2" Type="http://schemas.openxmlformats.org/officeDocument/2006/relationships/image" Target="../media/image290.png"/><Relationship Id="rId1" Type="http://schemas.openxmlformats.org/officeDocument/2006/relationships/slideLayout" Target="../slideLayouts/slideLayout123.xml"/></Relationships>
</file>

<file path=ppt/slides/_rels/slide29.xml.rels><?xml version="1.0" encoding="UTF-8" standalone="yes"?>
<Relationships xmlns="http://schemas.openxmlformats.org/package/2006/relationships"><Relationship Id="rId2" Type="http://schemas.openxmlformats.org/officeDocument/2006/relationships/image" Target="../media/image300.png"/><Relationship Id="rId1" Type="http://schemas.openxmlformats.org/officeDocument/2006/relationships/slideLayout" Target="../slideLayouts/slideLayout123.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10.png"/><Relationship Id="rId1" Type="http://schemas.openxmlformats.org/officeDocument/2006/relationships/slideLayout" Target="../slideLayouts/slideLayout123.xml"/></Relationships>
</file>

<file path=ppt/slides/_rels/slide31.xml.rels><?xml version="1.0" encoding="UTF-8" standalone="yes"?>
<Relationships xmlns="http://schemas.openxmlformats.org/package/2006/relationships"><Relationship Id="rId2" Type="http://schemas.openxmlformats.org/officeDocument/2006/relationships/image" Target="../media/image330.png"/><Relationship Id="rId1" Type="http://schemas.openxmlformats.org/officeDocument/2006/relationships/slideLayout" Target="../slideLayouts/slideLayout123.xml"/></Relationships>
</file>

<file path=ppt/slides/_rels/slide32.xml.rels><?xml version="1.0" encoding="UTF-8" standalone="yes"?>
<Relationships xmlns="http://schemas.openxmlformats.org/package/2006/relationships"><Relationship Id="rId2" Type="http://schemas.openxmlformats.org/officeDocument/2006/relationships/image" Target="../media/image340.png"/><Relationship Id="rId1" Type="http://schemas.openxmlformats.org/officeDocument/2006/relationships/slideLayout" Target="../slideLayouts/slideLayout123.xml"/></Relationships>
</file>

<file path=ppt/slides/_rels/slide3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50.png"/><Relationship Id="rId1" Type="http://schemas.openxmlformats.org/officeDocument/2006/relationships/slideLayout" Target="../slideLayouts/slideLayout123.xml"/></Relationships>
</file>

<file path=ppt/slides/_rels/slide34.xml.rels><?xml version="1.0" encoding="UTF-8" standalone="yes"?>
<Relationships xmlns="http://schemas.openxmlformats.org/package/2006/relationships"><Relationship Id="rId2" Type="http://schemas.openxmlformats.org/officeDocument/2006/relationships/image" Target="../media/image370.png"/><Relationship Id="rId1" Type="http://schemas.openxmlformats.org/officeDocument/2006/relationships/slideLayout" Target="../slideLayouts/slideLayout123.xml"/></Relationships>
</file>

<file path=ppt/slides/_rels/slide35.xml.rels><?xml version="1.0" encoding="UTF-8" standalone="yes"?>
<Relationships xmlns="http://schemas.openxmlformats.org/package/2006/relationships"><Relationship Id="rId2" Type="http://schemas.openxmlformats.org/officeDocument/2006/relationships/image" Target="../media/image380.png"/><Relationship Id="rId1" Type="http://schemas.openxmlformats.org/officeDocument/2006/relationships/slideLayout" Target="../slideLayouts/slideLayout123.xml"/></Relationships>
</file>

<file path=ppt/slides/_rels/slide3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390.png"/><Relationship Id="rId1" Type="http://schemas.openxmlformats.org/officeDocument/2006/relationships/slideLayout" Target="../slideLayouts/slideLayout123.xml"/></Relationships>
</file>

<file path=ppt/slides/_rels/slide37.xml.rels><?xml version="1.0" encoding="UTF-8" standalone="yes"?>
<Relationships xmlns="http://schemas.openxmlformats.org/package/2006/relationships"><Relationship Id="rId2" Type="http://schemas.openxmlformats.org/officeDocument/2006/relationships/image" Target="../media/image410.png"/><Relationship Id="rId1" Type="http://schemas.openxmlformats.org/officeDocument/2006/relationships/slideLayout" Target="../slideLayouts/slideLayout123.xml"/></Relationships>
</file>

<file path=ppt/slides/_rels/slide38.xml.rels><?xml version="1.0" encoding="UTF-8" standalone="yes"?>
<Relationships xmlns="http://schemas.openxmlformats.org/package/2006/relationships"><Relationship Id="rId2" Type="http://schemas.openxmlformats.org/officeDocument/2006/relationships/image" Target="../media/image420.png"/><Relationship Id="rId1" Type="http://schemas.openxmlformats.org/officeDocument/2006/relationships/slideLayout" Target="../slideLayouts/slideLayout123.xml"/></Relationships>
</file>

<file path=ppt/slides/_rels/slide3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30.png"/><Relationship Id="rId1" Type="http://schemas.openxmlformats.org/officeDocument/2006/relationships/slideLayout" Target="../slideLayouts/slideLayout123.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8.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3" name="Rectangle 2">
            <a:extLst>
              <a:ext uri="{FF2B5EF4-FFF2-40B4-BE49-F238E27FC236}">
                <a16:creationId xmlns="" xmlns:a16="http://schemas.microsoft.com/office/drawing/2014/main" id="{5EA1D2F9-C0BB-40C7-49B3-D38BAC906781}"/>
              </a:ext>
            </a:extLst>
          </p:cNvPr>
          <p:cNvSpPr>
            <a:spLocks noChangeArrowheads="1"/>
          </p:cNvSpPr>
          <p:nvPr/>
        </p:nvSpPr>
        <p:spPr bwMode="auto">
          <a:xfrm>
            <a:off x="4044099" y="393776"/>
            <a:ext cx="4279769"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875" algn="l"/>
                <a:tab pos="5273675" algn="l"/>
              </a:tabLst>
              <a:defRPr>
                <a:solidFill>
                  <a:schemeClr val="tx1"/>
                </a:solidFill>
                <a:latin typeface="Arial" panose="020B0604020202020204" pitchFamily="34" charset="0"/>
              </a:defRPr>
            </a:lvl1pPr>
            <a:lvl2pPr eaLnBrk="0" fontAlgn="base" hangingPunct="0">
              <a:spcBef>
                <a:spcPct val="0"/>
              </a:spcBef>
              <a:spcAft>
                <a:spcPct val="0"/>
              </a:spcAft>
              <a:tabLst>
                <a:tab pos="15875" algn="l"/>
                <a:tab pos="5273675" algn="l"/>
              </a:tabLst>
              <a:defRPr>
                <a:solidFill>
                  <a:schemeClr val="tx1"/>
                </a:solidFill>
                <a:latin typeface="Arial" panose="020B0604020202020204" pitchFamily="34" charset="0"/>
              </a:defRPr>
            </a:lvl2pPr>
            <a:lvl3pPr eaLnBrk="0" fontAlgn="base" hangingPunct="0">
              <a:spcBef>
                <a:spcPct val="0"/>
              </a:spcBef>
              <a:spcAft>
                <a:spcPct val="0"/>
              </a:spcAft>
              <a:tabLst>
                <a:tab pos="15875" algn="l"/>
                <a:tab pos="5273675" algn="l"/>
              </a:tabLst>
              <a:defRPr>
                <a:solidFill>
                  <a:schemeClr val="tx1"/>
                </a:solidFill>
                <a:latin typeface="Arial" panose="020B0604020202020204" pitchFamily="34" charset="0"/>
              </a:defRPr>
            </a:lvl3pPr>
            <a:lvl4pPr eaLnBrk="0" fontAlgn="base" hangingPunct="0">
              <a:spcBef>
                <a:spcPct val="0"/>
              </a:spcBef>
              <a:spcAft>
                <a:spcPct val="0"/>
              </a:spcAft>
              <a:tabLst>
                <a:tab pos="15875" algn="l"/>
                <a:tab pos="5273675" algn="l"/>
              </a:tabLst>
              <a:defRPr>
                <a:solidFill>
                  <a:schemeClr val="tx1"/>
                </a:solidFill>
                <a:latin typeface="Arial" panose="020B0604020202020204" pitchFamily="34" charset="0"/>
              </a:defRPr>
            </a:lvl4pPr>
            <a:lvl5pPr eaLnBrk="0" fontAlgn="base" hangingPunct="0">
              <a:spcBef>
                <a:spcPct val="0"/>
              </a:spcBef>
              <a:spcAft>
                <a:spcPct val="0"/>
              </a:spcAft>
              <a:tabLst>
                <a:tab pos="15875" algn="l"/>
                <a:tab pos="5273675" algn="l"/>
              </a:tabLst>
              <a:defRPr>
                <a:solidFill>
                  <a:schemeClr val="tx1"/>
                </a:solidFill>
                <a:latin typeface="Arial" panose="020B0604020202020204" pitchFamily="34" charset="0"/>
              </a:defRPr>
            </a:lvl5pPr>
            <a:lvl6pPr eaLnBrk="0" fontAlgn="base" hangingPunct="0">
              <a:spcBef>
                <a:spcPct val="0"/>
              </a:spcBef>
              <a:spcAft>
                <a:spcPct val="0"/>
              </a:spcAft>
              <a:tabLst>
                <a:tab pos="15875" algn="l"/>
                <a:tab pos="5273675" algn="l"/>
              </a:tabLst>
              <a:defRPr>
                <a:solidFill>
                  <a:schemeClr val="tx1"/>
                </a:solidFill>
                <a:latin typeface="Arial" panose="020B0604020202020204" pitchFamily="34" charset="0"/>
              </a:defRPr>
            </a:lvl6pPr>
            <a:lvl7pPr eaLnBrk="0" fontAlgn="base" hangingPunct="0">
              <a:spcBef>
                <a:spcPct val="0"/>
              </a:spcBef>
              <a:spcAft>
                <a:spcPct val="0"/>
              </a:spcAft>
              <a:tabLst>
                <a:tab pos="15875" algn="l"/>
                <a:tab pos="5273675" algn="l"/>
              </a:tabLst>
              <a:defRPr>
                <a:solidFill>
                  <a:schemeClr val="tx1"/>
                </a:solidFill>
                <a:latin typeface="Arial" panose="020B0604020202020204" pitchFamily="34" charset="0"/>
              </a:defRPr>
            </a:lvl7pPr>
            <a:lvl8pPr eaLnBrk="0" fontAlgn="base" hangingPunct="0">
              <a:spcBef>
                <a:spcPct val="0"/>
              </a:spcBef>
              <a:spcAft>
                <a:spcPct val="0"/>
              </a:spcAft>
              <a:tabLst>
                <a:tab pos="15875" algn="l"/>
                <a:tab pos="5273675" algn="l"/>
              </a:tabLst>
              <a:defRPr>
                <a:solidFill>
                  <a:schemeClr val="tx1"/>
                </a:solidFill>
                <a:latin typeface="Arial" panose="020B0604020202020204" pitchFamily="34" charset="0"/>
              </a:defRPr>
            </a:lvl8pPr>
            <a:lvl9pPr eaLnBrk="0" fontAlgn="base" hangingPunct="0">
              <a:spcBef>
                <a:spcPct val="0"/>
              </a:spcBef>
              <a:spcAft>
                <a:spcPct val="0"/>
              </a:spcAft>
              <a:tabLst>
                <a:tab pos="15875" algn="l"/>
                <a:tab pos="52736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875" algn="l"/>
                <a:tab pos="5273675" algn="l"/>
              </a:tabLst>
            </a:pPr>
            <a:r>
              <a:rPr kumimoji="0" lang="en-US" altLang="en-US" sz="2000" b="1"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An-Najah National University</a:t>
            </a:r>
            <a:endParaRPr kumimoji="0" lang="en-US" altLang="en-US" sz="20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875" algn="l"/>
                <a:tab pos="5273675" algn="l"/>
              </a:tabLst>
            </a:pPr>
            <a:endParaRPr kumimoji="0" lang="en-US" altLang="en-US" sz="1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 xmlns:a16="http://schemas.microsoft.com/office/drawing/2014/main" id="{11D7A03F-7CDD-C639-8947-1F5CDA96F93C}"/>
              </a:ext>
            </a:extLst>
          </p:cNvPr>
          <p:cNvSpPr txBox="1"/>
          <p:nvPr/>
        </p:nvSpPr>
        <p:spPr>
          <a:xfrm>
            <a:off x="2447826" y="2492153"/>
            <a:ext cx="6730738" cy="707886"/>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Engineering Faculty</a:t>
            </a:r>
            <a:endParaRPr kumimoji="0" lang="en-US" altLang="en-US" sz="20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Civil Engineering Department</a:t>
            </a:r>
            <a:endParaRPr kumimoji="0" lang="en-US" altLang="en-US" sz="20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8" name="TextBox 7">
            <a:extLst>
              <a:ext uri="{FF2B5EF4-FFF2-40B4-BE49-F238E27FC236}">
                <a16:creationId xmlns="" xmlns:a16="http://schemas.microsoft.com/office/drawing/2014/main" id="{85A91443-93E6-2C62-93C7-5B5721FED0A5}"/>
              </a:ext>
            </a:extLst>
          </p:cNvPr>
          <p:cNvSpPr txBox="1"/>
          <p:nvPr/>
        </p:nvSpPr>
        <p:spPr>
          <a:xfrm>
            <a:off x="1604912" y="3283602"/>
            <a:ext cx="9158142" cy="530594"/>
          </a:xfrm>
          <a:prstGeom prst="rect">
            <a:avLst/>
          </a:prstGeom>
          <a:noFill/>
        </p:spPr>
        <p:txBody>
          <a:bodyPr wrap="square">
            <a:spAutoFit/>
          </a:bodyPr>
          <a:lstStyle/>
          <a:p>
            <a:pPr marL="0" marR="0" algn="ctr">
              <a:lnSpc>
                <a:spcPct val="107000"/>
              </a:lnSpc>
              <a:spcBef>
                <a:spcPts val="0"/>
              </a:spcBef>
              <a:spcAft>
                <a:spcPts val="800"/>
              </a:spcAft>
            </a:pPr>
            <a:r>
              <a:rPr lang="en-US" sz="2800" b="1" kern="100" dirty="0">
                <a:effectLst/>
                <a:latin typeface="Calibri" panose="020F0502020204030204" pitchFamily="34" charset="0"/>
                <a:ea typeface="Calibri" panose="020F0502020204030204" pitchFamily="34" charset="0"/>
                <a:cs typeface="Calibri" panose="020F0502020204030204" pitchFamily="34" charset="0"/>
              </a:rPr>
              <a:t>Design of Mechanically Stabilized Earth Retaining Walls</a:t>
            </a:r>
            <a:endParaRPr lang="en-US" sz="2800" kern="1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10" name="TextBox 9">
            <a:extLst>
              <a:ext uri="{FF2B5EF4-FFF2-40B4-BE49-F238E27FC236}">
                <a16:creationId xmlns="" xmlns:a16="http://schemas.microsoft.com/office/drawing/2014/main" id="{9076BD52-B9F1-E3B7-4F2B-DF5CAB77CF25}"/>
              </a:ext>
            </a:extLst>
          </p:cNvPr>
          <p:cNvSpPr txBox="1"/>
          <p:nvPr/>
        </p:nvSpPr>
        <p:spPr>
          <a:xfrm>
            <a:off x="2711777" y="3767463"/>
            <a:ext cx="6202836" cy="405367"/>
          </a:xfrm>
          <a:prstGeom prst="rect">
            <a:avLst/>
          </a:prstGeom>
          <a:noFill/>
        </p:spPr>
        <p:txBody>
          <a:bodyPr wrap="square">
            <a:spAutoFit/>
          </a:bodyPr>
          <a:lstStyle/>
          <a:p>
            <a:pPr marL="0" marR="0" algn="ctr">
              <a:lnSpc>
                <a:spcPct val="107000"/>
              </a:lnSpc>
              <a:spcBef>
                <a:spcPts val="0"/>
              </a:spcBef>
              <a:spcAft>
                <a:spcPts val="800"/>
              </a:spcAft>
            </a:pPr>
            <a:r>
              <a:rPr lang="en-US" sz="2000" b="1"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Graduation Project </a:t>
            </a:r>
            <a:endParaRPr lang="en-US" sz="2000" kern="1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12" name="TextBox 11">
            <a:extLst>
              <a:ext uri="{FF2B5EF4-FFF2-40B4-BE49-F238E27FC236}">
                <a16:creationId xmlns="" xmlns:a16="http://schemas.microsoft.com/office/drawing/2014/main" id="{98DC0900-75DB-F594-43A6-EA7FA1A6EF7F}"/>
              </a:ext>
            </a:extLst>
          </p:cNvPr>
          <p:cNvSpPr txBox="1"/>
          <p:nvPr/>
        </p:nvSpPr>
        <p:spPr>
          <a:xfrm>
            <a:off x="2630213" y="4335199"/>
            <a:ext cx="6202836" cy="1171988"/>
          </a:xfrm>
          <a:prstGeom prst="rect">
            <a:avLst/>
          </a:prstGeom>
          <a:noFill/>
        </p:spPr>
        <p:txBody>
          <a:bodyPr wrap="square">
            <a:spAutoFit/>
          </a:bodyPr>
          <a:lstStyle/>
          <a:p>
            <a:pPr marL="0" marR="0" algn="ctr">
              <a:lnSpc>
                <a:spcPct val="107000"/>
              </a:lnSpc>
              <a:spcBef>
                <a:spcPts val="0"/>
              </a:spcBef>
              <a:spcAft>
                <a:spcPts val="800"/>
              </a:spcAft>
            </a:pPr>
            <a:r>
              <a:rPr lang="en-US" b="1" u="sng"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Prepared by:</a:t>
            </a:r>
            <a:endParaRPr lang="en-US" kern="100" dirty="0">
              <a:effectLst/>
              <a:latin typeface="Calibri" panose="020F0502020204030204" pitchFamily="34" charset="0"/>
              <a:ea typeface="Calibri" panose="020F0502020204030204" pitchFamily="34" charset="0"/>
              <a:cs typeface="Calibri" panose="020F0502020204030204" pitchFamily="34" charset="0"/>
            </a:endParaRPr>
          </a:p>
          <a:p>
            <a:pPr marL="0" marR="0">
              <a:lnSpc>
                <a:spcPct val="107000"/>
              </a:lnSpc>
              <a:spcBef>
                <a:spcPts val="0"/>
              </a:spcBef>
              <a:spcAft>
                <a:spcPts val="800"/>
              </a:spcAft>
            </a:pPr>
            <a:r>
              <a:rPr lang="en-US"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Omar </a:t>
            </a:r>
            <a:r>
              <a:rPr lang="en-US"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Hindia</a:t>
            </a:r>
            <a:r>
              <a:rPr lang="en-US"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(11924081)             Yazan Ghanim (11925105)</a:t>
            </a:r>
            <a:endParaRPr lang="en-US" kern="100" dirty="0">
              <a:effectLst/>
              <a:latin typeface="Calibri" panose="020F0502020204030204" pitchFamily="34" charset="0"/>
              <a:ea typeface="Calibri" panose="020F0502020204030204" pitchFamily="34" charset="0"/>
              <a:cs typeface="Calibri" panose="020F0502020204030204" pitchFamily="34" charset="0"/>
            </a:endParaRPr>
          </a:p>
          <a:p>
            <a:pPr marL="0" marR="0">
              <a:lnSpc>
                <a:spcPct val="107000"/>
              </a:lnSpc>
              <a:spcBef>
                <a:spcPts val="0"/>
              </a:spcBef>
              <a:spcAft>
                <a:spcPts val="800"/>
              </a:spcAft>
            </a:pPr>
            <a:r>
              <a:rPr lang="en-US"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Qassim </a:t>
            </a:r>
            <a:r>
              <a:rPr lang="en-US"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dababseh</a:t>
            </a:r>
            <a:r>
              <a:rPr lang="en-US"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(11927489)     Mohamad </a:t>
            </a:r>
            <a:r>
              <a:rPr lang="en-US"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jabareen</a:t>
            </a:r>
            <a:r>
              <a:rPr lang="en-US"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(11925003)</a:t>
            </a:r>
            <a:endParaRPr lang="en-US" kern="1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14" name="TextBox 13">
            <a:extLst>
              <a:ext uri="{FF2B5EF4-FFF2-40B4-BE49-F238E27FC236}">
                <a16:creationId xmlns="" xmlns:a16="http://schemas.microsoft.com/office/drawing/2014/main" id="{E2E9EB98-7F10-3A1C-3564-A52FD0118D74}"/>
              </a:ext>
            </a:extLst>
          </p:cNvPr>
          <p:cNvSpPr txBox="1"/>
          <p:nvPr/>
        </p:nvSpPr>
        <p:spPr>
          <a:xfrm>
            <a:off x="2711777" y="5622823"/>
            <a:ext cx="6202836" cy="405367"/>
          </a:xfrm>
          <a:prstGeom prst="rect">
            <a:avLst/>
          </a:prstGeom>
          <a:noFill/>
        </p:spPr>
        <p:txBody>
          <a:bodyPr wrap="square">
            <a:spAutoFit/>
          </a:bodyPr>
          <a:lstStyle/>
          <a:p>
            <a:pPr marL="0" marR="0" algn="ctr">
              <a:lnSpc>
                <a:spcPct val="107000"/>
              </a:lnSpc>
              <a:spcBef>
                <a:spcPts val="0"/>
              </a:spcBef>
              <a:spcAft>
                <a:spcPts val="800"/>
              </a:spcAft>
            </a:pPr>
            <a:r>
              <a:rPr lang="en-US" sz="2000" b="1" u="sng"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Submitted to:</a:t>
            </a:r>
            <a:r>
              <a:rPr lang="en-US" sz="20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Dr. </a:t>
            </a:r>
            <a:r>
              <a:rPr lang="en-US" sz="20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Isam</a:t>
            </a:r>
            <a:r>
              <a:rPr lang="en-US" sz="20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0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Jardaneh</a:t>
            </a:r>
            <a:endParaRPr lang="en-US" sz="2000" kern="100" dirty="0">
              <a:effectLst/>
              <a:latin typeface="Calibri" panose="020F0502020204030204" pitchFamily="34" charset="0"/>
              <a:ea typeface="Calibri" panose="020F0502020204030204" pitchFamily="34" charset="0"/>
              <a:cs typeface="Calibri" panose="020F0502020204030204" pitchFamily="34" charset="0"/>
            </a:endParaRPr>
          </a:p>
        </p:txBody>
      </p:sp>
      <p:pic>
        <p:nvPicPr>
          <p:cNvPr id="16" name="Picture 15">
            <a:extLst>
              <a:ext uri="{FF2B5EF4-FFF2-40B4-BE49-F238E27FC236}">
                <a16:creationId xmlns="" xmlns:a16="http://schemas.microsoft.com/office/drawing/2014/main" id="{F90F41FA-4492-F730-AB38-B834080EDC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21061" y="838759"/>
            <a:ext cx="1621141" cy="1602041"/>
          </a:xfrm>
          <a:prstGeom prst="rect">
            <a:avLst/>
          </a:prstGeom>
        </p:spPr>
      </p:pic>
    </p:spTree>
    <p:extLst>
      <p:ext uri="{BB962C8B-B14F-4D97-AF65-F5344CB8AC3E}">
        <p14:creationId xmlns:p14="http://schemas.microsoft.com/office/powerpoint/2010/main" val="29166479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41" name="Title 40">
            <a:extLst>
              <a:ext uri="{FF2B5EF4-FFF2-40B4-BE49-F238E27FC236}">
                <a16:creationId xmlns="" xmlns:a16="http://schemas.microsoft.com/office/drawing/2014/main" id="{9C7336BF-813C-92CB-0D30-FBDEA3A94346}"/>
              </a:ext>
            </a:extLst>
          </p:cNvPr>
          <p:cNvSpPr>
            <a:spLocks noGrp="1"/>
          </p:cNvSpPr>
          <p:nvPr>
            <p:ph type="title"/>
          </p:nvPr>
        </p:nvSpPr>
        <p:spPr>
          <a:xfrm>
            <a:off x="950967" y="593366"/>
            <a:ext cx="10290000" cy="5592575"/>
          </a:xfrm>
        </p:spPr>
        <p:txBody>
          <a:bodyPr/>
          <a:lstStyle/>
          <a:p>
            <a:pPr>
              <a:lnSpc>
                <a:spcPct val="107000"/>
              </a:lnSpc>
              <a:spcAft>
                <a:spcPts val="300"/>
              </a:spcAft>
            </a:pPr>
            <a:r>
              <a:rPr lang="en-US" sz="2000" b="1" dirty="0">
                <a:effectLst/>
                <a:latin typeface="Times New Roman" panose="02020603050405020304" pitchFamily="18" charset="0"/>
                <a:ea typeface="Calibri" panose="020F0502020204030204" pitchFamily="34" charset="0"/>
              </a:rPr>
              <a:t>Design (MSERW) at </a:t>
            </a:r>
            <a:r>
              <a:rPr lang="en-US" sz="2000" b="1" u="sng" dirty="0">
                <a:effectLst/>
                <a:latin typeface="Times New Roman" panose="02020603050405020304" pitchFamily="18" charset="0"/>
                <a:ea typeface="Calibri" panose="020F0502020204030204" pitchFamily="34" charset="0"/>
              </a:rPr>
              <a:t>H=8</a:t>
            </a:r>
            <a:r>
              <a:rPr lang="en-US" sz="2000" u="sng" dirty="0">
                <a:solidFill>
                  <a:srgbClr val="1C1E21"/>
                </a:solidFill>
                <a:effectLst/>
                <a:latin typeface="Times New Roman" panose="02020603050405020304" pitchFamily="18" charset="0"/>
                <a:ea typeface="Times New Roman" panose="02020603050405020304" pitchFamily="18" charset="0"/>
              </a:rPr>
              <a:t>м</a:t>
            </a:r>
            <a:br>
              <a:rPr lang="en-US" sz="2000" u="sng" dirty="0">
                <a:solidFill>
                  <a:srgbClr val="1C1E21"/>
                </a:solidFill>
                <a:effectLst/>
                <a:latin typeface="Times New Roman" panose="02020603050405020304" pitchFamily="18" charset="0"/>
                <a:ea typeface="Times New Roman" panose="02020603050405020304" pitchFamily="18" charset="0"/>
              </a:rPr>
            </a:br>
            <a:r>
              <a:rPr lang="en-US" sz="2000" u="sng" dirty="0">
                <a:solidFill>
                  <a:srgbClr val="1C1E21"/>
                </a:solidFill>
                <a:effectLst/>
                <a:latin typeface="Times New Roman" panose="02020603050405020304" pitchFamily="18" charset="0"/>
                <a:ea typeface="Times New Roman" panose="02020603050405020304" pitchFamily="18" charset="0"/>
              </a:rPr>
              <a:t/>
            </a:r>
            <a:br>
              <a:rPr lang="en-US" sz="2000" u="sng" dirty="0">
                <a:solidFill>
                  <a:srgbClr val="1C1E21"/>
                </a:solidFill>
                <a:effectLst/>
                <a:latin typeface="Times New Roman" panose="02020603050405020304" pitchFamily="18" charset="0"/>
                <a:ea typeface="Times New Roman" panose="02020603050405020304" pitchFamily="18" charset="0"/>
              </a:rPr>
            </a:br>
            <a:r>
              <a:rPr lang="en-US" sz="1800" kern="100" dirty="0">
                <a:solidFill>
                  <a:srgbClr val="1C1E21"/>
                </a:solidFill>
                <a:latin typeface="Times New Roman" panose="02020603050405020304" pitchFamily="18" charset="0"/>
                <a:ea typeface="Times New Roman" panose="02020603050405020304" pitchFamily="18" charset="0"/>
                <a:cs typeface="Arial" panose="020B0604020202020204" pitchFamily="34" charset="0"/>
              </a:rPr>
              <a:t/>
            </a:r>
            <a:br>
              <a:rPr lang="en-US" sz="1800" kern="100" dirty="0">
                <a:solidFill>
                  <a:srgbClr val="1C1E21"/>
                </a:solidFill>
                <a:latin typeface="Times New Roman" panose="02020603050405020304" pitchFamily="18" charset="0"/>
                <a:ea typeface="Times New Roman" panose="02020603050405020304" pitchFamily="18" charset="0"/>
                <a:cs typeface="Arial" panose="020B0604020202020204" pitchFamily="34" charset="0"/>
              </a:rPr>
            </a:br>
            <a:r>
              <a:rPr lang="en-US" sz="1800" kern="100" dirty="0">
                <a:solidFill>
                  <a:srgbClr val="1C1E21"/>
                </a:solidFill>
                <a:latin typeface="Times New Roman" panose="02020603050405020304" pitchFamily="18" charset="0"/>
                <a:ea typeface="Times New Roman" panose="02020603050405020304" pitchFamily="18" charset="0"/>
                <a:cs typeface="Arial" panose="020B0604020202020204" pitchFamily="34" charset="0"/>
              </a:rPr>
              <a:t/>
            </a:r>
            <a:br>
              <a:rPr lang="en-US" sz="1800" kern="100" dirty="0">
                <a:solidFill>
                  <a:srgbClr val="1C1E21"/>
                </a:solidFill>
                <a:latin typeface="Times New Roman" panose="02020603050405020304" pitchFamily="18" charset="0"/>
                <a:ea typeface="Times New Roman" panose="02020603050405020304" pitchFamily="18" charset="0"/>
                <a:cs typeface="Arial" panose="020B0604020202020204" pitchFamily="34" charset="0"/>
              </a:rPr>
            </a:br>
            <a:r>
              <a:rPr lang="en-US" sz="1800" kern="100" dirty="0">
                <a:effectLst/>
                <a:highlight>
                  <a:srgbClr val="FFFFFF"/>
                </a:highlight>
                <a:latin typeface="Calibri" panose="020F0502020204030204" pitchFamily="34" charset="0"/>
                <a:ea typeface="Calibri" panose="020F0502020204030204" pitchFamily="34" charset="0"/>
                <a:cs typeface="Arial" panose="020B0604020202020204" pitchFamily="34" charset="0"/>
              </a:rPr>
              <a:t/>
            </a:r>
            <a:br>
              <a:rPr lang="en-US" sz="1800" kern="100" dirty="0">
                <a:effectLst/>
                <a:highlight>
                  <a:srgbClr val="FFFFFF"/>
                </a:highlight>
                <a:latin typeface="Calibri" panose="020F0502020204030204" pitchFamily="34" charset="0"/>
                <a:ea typeface="Calibri" panose="020F0502020204030204" pitchFamily="34" charset="0"/>
                <a:cs typeface="Arial" panose="020B0604020202020204" pitchFamily="34" charset="0"/>
              </a:rPr>
            </a:br>
            <a:r>
              <a:rPr lang="en-US" sz="1800" kern="100" dirty="0">
                <a:solidFill>
                  <a:srgbClr val="1C1E21"/>
                </a:solidFill>
                <a:effectLst/>
                <a:highlight>
                  <a:srgbClr val="FFFFFF"/>
                </a:highlight>
                <a:latin typeface="Times New Roman" panose="02020603050405020304" pitchFamily="18" charset="0"/>
                <a:ea typeface="Times New Roman" panose="02020603050405020304" pitchFamily="18" charset="0"/>
                <a:cs typeface="Arial" panose="020B0604020202020204" pitchFamily="34" charset="0"/>
              </a:rPr>
              <a:t> </a:t>
            </a:r>
            <a:r>
              <a:rPr lang="en-US" sz="1800" kern="100" dirty="0">
                <a:effectLst/>
                <a:highlight>
                  <a:srgbClr val="FFFFFF"/>
                </a:highlight>
                <a:latin typeface="Calibri" panose="020F0502020204030204" pitchFamily="34" charset="0"/>
                <a:ea typeface="Calibri" panose="020F0502020204030204" pitchFamily="34" charset="0"/>
                <a:cs typeface="Arial" panose="020B0604020202020204" pitchFamily="34" charset="0"/>
              </a:rPr>
              <a:t/>
            </a:r>
            <a:br>
              <a:rPr lang="en-US" sz="1800" kern="100" dirty="0">
                <a:effectLst/>
                <a:highlight>
                  <a:srgbClr val="FFFFFF"/>
                </a:highlight>
                <a:latin typeface="Calibri" panose="020F0502020204030204" pitchFamily="34" charset="0"/>
                <a:ea typeface="Calibri" panose="020F0502020204030204" pitchFamily="34" charset="0"/>
                <a:cs typeface="Arial" panose="020B0604020202020204" pitchFamily="34" charset="0"/>
              </a:rPr>
            </a:br>
            <a:r>
              <a:rPr lang="en-US" sz="1800" kern="100" dirty="0">
                <a:effectLst/>
                <a:latin typeface="Calibri" panose="020F0502020204030204" pitchFamily="34" charset="0"/>
                <a:ea typeface="Calibri" panose="020F0502020204030204" pitchFamily="34" charset="0"/>
                <a:cs typeface="Arial" panose="020B0604020202020204" pitchFamily="34" charset="0"/>
              </a:rPr>
              <a:t/>
            </a:r>
            <a:br>
              <a:rPr lang="en-US" sz="1800" kern="100" dirty="0">
                <a:effectLst/>
                <a:latin typeface="Calibri" panose="020F0502020204030204" pitchFamily="34" charset="0"/>
                <a:ea typeface="Calibri" panose="020F0502020204030204" pitchFamily="34" charset="0"/>
                <a:cs typeface="Arial" panose="020B0604020202020204" pitchFamily="34" charset="0"/>
              </a:rPr>
            </a:br>
            <a:endParaRPr lang="en-US" sz="2000" u="sng"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Title 40">
            <a:extLst>
              <a:ext uri="{FF2B5EF4-FFF2-40B4-BE49-F238E27FC236}">
                <a16:creationId xmlns="" xmlns:a16="http://schemas.microsoft.com/office/drawing/2014/main" id="{75A8F0D7-0973-7248-AE59-57B83B61D6FF}"/>
              </a:ext>
            </a:extLst>
          </p:cNvPr>
          <p:cNvSpPr txBox="1">
            <a:spLocks/>
          </p:cNvSpPr>
          <p:nvPr/>
        </p:nvSpPr>
        <p:spPr>
          <a:xfrm>
            <a:off x="828419" y="898233"/>
            <a:ext cx="3873985" cy="106875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Vidaloka"/>
              <a:buNone/>
              <a:defRPr sz="3000" b="0" i="0" u="none" strike="noStrike" cap="none">
                <a:solidFill>
                  <a:schemeClr val="dk1"/>
                </a:solidFill>
                <a:latin typeface="Vidaloka"/>
                <a:ea typeface="Vidaloka"/>
                <a:cs typeface="Vidaloka"/>
                <a:sym typeface="Vidaloka"/>
              </a:defRPr>
            </a:lvl1pPr>
            <a:lvl2pPr marR="0" lvl="1"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9pPr>
          </a:lstStyle>
          <a:p>
            <a:r>
              <a:rPr lang="en-US" sz="1600" kern="0" dirty="0">
                <a:solidFill>
                  <a:srgbClr val="1C1E21"/>
                </a:solidFill>
                <a:latin typeface="Times New Roman" panose="02020603050405020304" pitchFamily="18" charset="0"/>
                <a:ea typeface="Times New Roman" panose="02020603050405020304" pitchFamily="18" charset="0"/>
              </a:rPr>
              <a:t/>
            </a:r>
            <a:br>
              <a:rPr lang="en-US" sz="1600" kern="0" dirty="0">
                <a:solidFill>
                  <a:srgbClr val="1C1E21"/>
                </a:solidFill>
                <a:latin typeface="Times New Roman" panose="02020603050405020304" pitchFamily="18" charset="0"/>
                <a:ea typeface="Times New Roman" panose="02020603050405020304" pitchFamily="18" charset="0"/>
              </a:rPr>
            </a:br>
            <a:r>
              <a:rPr lang="en-US" sz="1600" kern="0" dirty="0">
                <a:solidFill>
                  <a:srgbClr val="1C1E21"/>
                </a:solidFill>
                <a:latin typeface="Times New Roman" panose="02020603050405020304" pitchFamily="18" charset="0"/>
                <a:ea typeface="Times New Roman" panose="02020603050405020304" pitchFamily="18" charset="0"/>
              </a:rPr>
              <a:t>(Vertical length between strips) </a:t>
            </a:r>
            <a:r>
              <a:rPr lang="en-US" sz="1600" kern="0" dirty="0" err="1">
                <a:solidFill>
                  <a:srgbClr val="1C1E21"/>
                </a:solidFill>
                <a:latin typeface="Times New Roman" panose="02020603050405020304" pitchFamily="18" charset="0"/>
                <a:ea typeface="Times New Roman" panose="02020603050405020304" pitchFamily="18" charset="0"/>
              </a:rPr>
              <a:t>Sv</a:t>
            </a:r>
            <a:r>
              <a:rPr lang="en-US" sz="1600" kern="0" dirty="0">
                <a:solidFill>
                  <a:srgbClr val="1C1E21"/>
                </a:solidFill>
                <a:latin typeface="Times New Roman" panose="02020603050405020304" pitchFamily="18" charset="0"/>
                <a:ea typeface="Times New Roman" panose="02020603050405020304" pitchFamily="18" charset="0"/>
              </a:rPr>
              <a:t> = 0.5 m </a:t>
            </a:r>
            <a:br>
              <a:rPr lang="en-US" sz="1600" kern="0" dirty="0">
                <a:solidFill>
                  <a:srgbClr val="1C1E21"/>
                </a:solidFill>
                <a:latin typeface="Times New Roman" panose="02020603050405020304" pitchFamily="18" charset="0"/>
                <a:ea typeface="Times New Roman" panose="02020603050405020304" pitchFamily="18" charset="0"/>
              </a:rPr>
            </a:br>
            <a:r>
              <a:rPr lang="en-US" sz="1600" kern="0" dirty="0">
                <a:solidFill>
                  <a:srgbClr val="1C1E21"/>
                </a:solidFill>
                <a:latin typeface="Times New Roman" panose="02020603050405020304" pitchFamily="18" charset="0"/>
                <a:ea typeface="Times New Roman" panose="02020603050405020304" pitchFamily="18" charset="0"/>
              </a:rPr>
              <a:t>(Horizontal length between strips) SH = 1 m </a:t>
            </a:r>
            <a:r>
              <a:rPr lang="en-US" sz="2000" u="sng" kern="0" dirty="0">
                <a:solidFill>
                  <a:srgbClr val="1C1E21"/>
                </a:solidFill>
                <a:latin typeface="Times New Roman" panose="02020603050405020304" pitchFamily="18" charset="0"/>
                <a:ea typeface="Times New Roman" panose="02020603050405020304" pitchFamily="18" charset="0"/>
              </a:rPr>
              <a:t/>
            </a:r>
            <a:br>
              <a:rPr lang="en-US" sz="2000" u="sng" kern="0" dirty="0">
                <a:solidFill>
                  <a:srgbClr val="1C1E21"/>
                </a:solidFill>
                <a:latin typeface="Times New Roman" panose="02020603050405020304" pitchFamily="18" charset="0"/>
                <a:ea typeface="Times New Roman" panose="02020603050405020304" pitchFamily="18" charset="0"/>
              </a:rPr>
            </a:br>
            <a:endParaRPr lang="en-US" sz="2000" u="sng" kern="0" dirty="0">
              <a:latin typeface="Times New Roman" panose="02020603050405020304" pitchFamily="18"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 name="Title 40">
                <a:extLst>
                  <a:ext uri="{FF2B5EF4-FFF2-40B4-BE49-F238E27FC236}">
                    <a16:creationId xmlns="" xmlns:a16="http://schemas.microsoft.com/office/drawing/2014/main" id="{0AA00346-DC0E-9FC8-512F-FEB5184E9313}"/>
                  </a:ext>
                </a:extLst>
              </p:cNvPr>
              <p:cNvSpPr txBox="1">
                <a:spLocks/>
              </p:cNvSpPr>
              <p:nvPr/>
            </p:nvSpPr>
            <p:spPr>
              <a:xfrm>
                <a:off x="950967" y="1966991"/>
                <a:ext cx="4521789" cy="182880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Vidaloka"/>
                  <a:buNone/>
                  <a:defRPr sz="3000" b="0" i="0" u="none" strike="noStrike" cap="none">
                    <a:solidFill>
                      <a:schemeClr val="dk1"/>
                    </a:solidFill>
                    <a:latin typeface="Vidaloka"/>
                    <a:ea typeface="Vidaloka"/>
                    <a:cs typeface="Vidaloka"/>
                    <a:sym typeface="Vidaloka"/>
                  </a:defRPr>
                </a:lvl1pPr>
                <a:lvl2pPr marR="0" lvl="1"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9pPr>
              </a:lstStyle>
              <a:p>
                <a:pPr>
                  <a:lnSpc>
                    <a:spcPct val="107000"/>
                  </a:lnSpc>
                  <a:spcAft>
                    <a:spcPts val="300"/>
                  </a:spcAft>
                </a:pPr>
                <a:r>
                  <a:rPr lang="en-US" sz="1800" b="1" kern="100" dirty="0">
                    <a:latin typeface="Calibri" panose="020F0502020204030204" pitchFamily="34" charset="0"/>
                    <a:ea typeface="Calibri" panose="020F0502020204030204" pitchFamily="34" charset="0"/>
                    <a:cs typeface="+mj-cs"/>
                  </a:rPr>
                  <a:t>active pressure: </a:t>
                </a:r>
                <a:r>
                  <a:rPr lang="en-US" sz="1400" kern="100" dirty="0">
                    <a:highlight>
                      <a:srgbClr val="FFFFFF"/>
                    </a:highlight>
                    <a:latin typeface="Calibri" panose="020F0502020204030204" pitchFamily="34" charset="0"/>
                    <a:ea typeface="Calibri" panose="020F0502020204030204" pitchFamily="34" charset="0"/>
                    <a:cs typeface="+mj-cs"/>
                  </a:rPr>
                  <a:t/>
                </a:r>
                <a:br>
                  <a:rPr lang="en-US" sz="1400" kern="100" dirty="0">
                    <a:highlight>
                      <a:srgbClr val="FFFFFF"/>
                    </a:highlight>
                    <a:latin typeface="Calibri" panose="020F0502020204030204" pitchFamily="34" charset="0"/>
                    <a:ea typeface="Calibri" panose="020F0502020204030204" pitchFamily="34" charset="0"/>
                    <a:cs typeface="+mj-cs"/>
                  </a:rPr>
                </a:br>
                <a14:m>
                  <m:oMathPara xmlns:m="http://schemas.openxmlformats.org/officeDocument/2006/math">
                    <m:oMathParaPr>
                      <m:jc m:val="centerGroup"/>
                    </m:oMathParaPr>
                    <m:oMath xmlns:m="http://schemas.openxmlformats.org/officeDocument/2006/math">
                      <m:sSup>
                        <m:sSupPr>
                          <m:ctrlPr>
                            <a:rPr lang="en-US" sz="1400" i="1" kern="100">
                              <a:latin typeface="Cambria Math" panose="02040503050406030204" pitchFamily="18" charset="0"/>
                              <a:ea typeface="Calibri" panose="020F0502020204030204" pitchFamily="34" charset="0"/>
                              <a:cs typeface="+mj-cs"/>
                            </a:rPr>
                          </m:ctrlPr>
                        </m:sSupPr>
                        <m:e>
                          <m:r>
                            <a:rPr lang="en-GB" sz="1400" i="1" kern="0">
                              <a:latin typeface="Cambria Math" panose="02040503050406030204" pitchFamily="18" charset="0"/>
                              <a:ea typeface="Calibri" panose="020F0502020204030204" pitchFamily="34" charset="0"/>
                              <a:cs typeface="+mj-cs"/>
                            </a:rPr>
                            <m:t>𝜎</m:t>
                          </m:r>
                        </m:e>
                        <m:sup>
                          <m:r>
                            <a:rPr lang="en-GB" sz="1400" i="1" kern="0">
                              <a:latin typeface="Cambria Math" panose="02040503050406030204" pitchFamily="18" charset="0"/>
                              <a:ea typeface="Calibri" panose="020F0502020204030204" pitchFamily="34" charset="0"/>
                              <a:cs typeface="+mj-cs"/>
                            </a:rPr>
                            <m:t>′</m:t>
                          </m:r>
                        </m:sup>
                      </m:sSup>
                      <m:r>
                        <a:rPr lang="en-GB" sz="1400" i="1" kern="0">
                          <a:latin typeface="Cambria Math" panose="02040503050406030204" pitchFamily="18" charset="0"/>
                          <a:ea typeface="Calibri" panose="020F0502020204030204" pitchFamily="34" charset="0"/>
                          <a:cs typeface="+mj-cs"/>
                        </a:rPr>
                        <m:t>𝑎</m:t>
                      </m:r>
                      <m:r>
                        <a:rPr lang="en-US" sz="1400" kern="100">
                          <a:solidFill>
                            <a:srgbClr val="1C1E21"/>
                          </a:solidFill>
                          <a:latin typeface="Cambria Math" panose="02040503050406030204" pitchFamily="18" charset="0"/>
                          <a:ea typeface="Times New Roman" panose="02020603050405020304" pitchFamily="18" charset="0"/>
                          <a:cs typeface="+mj-cs"/>
                        </a:rPr>
                        <m:t>=</m:t>
                      </m:r>
                      <m:r>
                        <m:rPr>
                          <m:sty m:val="p"/>
                        </m:rPr>
                        <a:rPr lang="en-US" sz="1400" kern="100">
                          <a:solidFill>
                            <a:srgbClr val="1C1E21"/>
                          </a:solidFill>
                          <a:latin typeface="Cambria Math" panose="02040503050406030204" pitchFamily="18" charset="0"/>
                          <a:ea typeface="Times New Roman" panose="02020603050405020304" pitchFamily="18" charset="0"/>
                          <a:cs typeface="+mj-cs"/>
                        </a:rPr>
                        <m:t>γ</m:t>
                      </m:r>
                      <m:r>
                        <a:rPr lang="en-US" sz="1400" i="1" kern="100">
                          <a:solidFill>
                            <a:srgbClr val="1C1E21"/>
                          </a:solidFill>
                          <a:latin typeface="Cambria Math" panose="02040503050406030204" pitchFamily="18" charset="0"/>
                          <a:ea typeface="Times New Roman" panose="02020603050405020304" pitchFamily="18" charset="0"/>
                          <a:cs typeface="+mj-cs"/>
                        </a:rPr>
                        <m:t>∗</m:t>
                      </m:r>
                      <m:r>
                        <m:rPr>
                          <m:sty m:val="p"/>
                        </m:rPr>
                        <a:rPr lang="en-US" sz="1400" kern="100">
                          <a:solidFill>
                            <a:srgbClr val="1C1E21"/>
                          </a:solidFill>
                          <a:latin typeface="Cambria Math" panose="02040503050406030204" pitchFamily="18" charset="0"/>
                          <a:ea typeface="Times New Roman" panose="02020603050405020304" pitchFamily="18" charset="0"/>
                          <a:cs typeface="+mj-cs"/>
                        </a:rPr>
                        <m:t>Z</m:t>
                      </m:r>
                      <m:r>
                        <a:rPr lang="en-US" sz="1400" i="1" kern="100">
                          <a:solidFill>
                            <a:srgbClr val="1C1E21"/>
                          </a:solidFill>
                          <a:latin typeface="Cambria Math" panose="02040503050406030204" pitchFamily="18" charset="0"/>
                          <a:ea typeface="Times New Roman" panose="02020603050405020304" pitchFamily="18" charset="0"/>
                          <a:cs typeface="+mj-cs"/>
                        </a:rPr>
                        <m:t>∗</m:t>
                      </m:r>
                      <m:r>
                        <m:rPr>
                          <m:sty m:val="p"/>
                        </m:rPr>
                        <a:rPr lang="en-US" sz="1400" kern="100">
                          <a:solidFill>
                            <a:srgbClr val="1C1E21"/>
                          </a:solidFill>
                          <a:latin typeface="Cambria Math" panose="02040503050406030204" pitchFamily="18" charset="0"/>
                          <a:ea typeface="Times New Roman" panose="02020603050405020304" pitchFamily="18" charset="0"/>
                          <a:cs typeface="+mj-cs"/>
                        </a:rPr>
                        <m:t>Ka</m:t>
                      </m:r>
                      <m:r>
                        <a:rPr lang="en-US" sz="1400" kern="100">
                          <a:solidFill>
                            <a:srgbClr val="1C1E21"/>
                          </a:solidFill>
                          <a:latin typeface="Cambria Math" panose="02040503050406030204" pitchFamily="18" charset="0"/>
                          <a:ea typeface="Times New Roman" panose="02020603050405020304" pitchFamily="18" charset="0"/>
                          <a:cs typeface="+mj-cs"/>
                        </a:rPr>
                        <m:t>+ </m:t>
                      </m:r>
                      <m:r>
                        <m:rPr>
                          <m:sty m:val="p"/>
                        </m:rPr>
                        <a:rPr lang="en-US" sz="1400" kern="100">
                          <a:solidFill>
                            <a:srgbClr val="1C1E21"/>
                          </a:solidFill>
                          <a:latin typeface="Cambria Math" panose="02040503050406030204" pitchFamily="18" charset="0"/>
                          <a:ea typeface="Times New Roman" panose="02020603050405020304" pitchFamily="18" charset="0"/>
                          <a:cs typeface="+mj-cs"/>
                        </a:rPr>
                        <m:t>q</m:t>
                      </m:r>
                      <m:r>
                        <a:rPr lang="en-US" sz="1400" i="1" kern="100">
                          <a:solidFill>
                            <a:srgbClr val="1C1E21"/>
                          </a:solidFill>
                          <a:latin typeface="Cambria Math" panose="02040503050406030204" pitchFamily="18" charset="0"/>
                          <a:ea typeface="Times New Roman" panose="02020603050405020304" pitchFamily="18" charset="0"/>
                          <a:cs typeface="+mj-cs"/>
                        </a:rPr>
                        <m:t>∗</m:t>
                      </m:r>
                      <m:r>
                        <m:rPr>
                          <m:sty m:val="p"/>
                        </m:rPr>
                        <a:rPr lang="en-US" sz="1400" kern="100">
                          <a:solidFill>
                            <a:srgbClr val="1C1E21"/>
                          </a:solidFill>
                          <a:latin typeface="Cambria Math" panose="02040503050406030204" pitchFamily="18" charset="0"/>
                          <a:ea typeface="Times New Roman" panose="02020603050405020304" pitchFamily="18" charset="0"/>
                          <a:cs typeface="+mj-cs"/>
                        </a:rPr>
                        <m:t>Ka</m:t>
                      </m:r>
                    </m:oMath>
                    <m:oMath xmlns:m="http://schemas.openxmlformats.org/officeDocument/2006/math">
                      <m:r>
                        <m:rPr>
                          <m:sty m:val="p"/>
                        </m:rPr>
                        <a:rPr lang="en-US" sz="1400" kern="100">
                          <a:solidFill>
                            <a:srgbClr val="1C1E21"/>
                          </a:solidFill>
                          <a:latin typeface="Cambria Math" panose="02040503050406030204" pitchFamily="18" charset="0"/>
                          <a:ea typeface="Times New Roman" panose="02020603050405020304" pitchFamily="18" charset="0"/>
                          <a:cs typeface="+mj-cs"/>
                        </a:rPr>
                        <m:t>Ka</m:t>
                      </m:r>
                      <m:r>
                        <a:rPr lang="en-US" sz="1400" kern="100">
                          <a:solidFill>
                            <a:srgbClr val="1C1E21"/>
                          </a:solidFill>
                          <a:latin typeface="Cambria Math" panose="02040503050406030204" pitchFamily="18" charset="0"/>
                          <a:ea typeface="Times New Roman" panose="02020603050405020304" pitchFamily="18" charset="0"/>
                          <a:cs typeface="+mj-cs"/>
                        </a:rPr>
                        <m:t>=</m:t>
                      </m:r>
                      <m:d>
                        <m:dPr>
                          <m:ctrlPr>
                            <a:rPr lang="en-US" sz="1400" i="1" kern="100">
                              <a:solidFill>
                                <a:srgbClr val="1C1E21"/>
                              </a:solidFill>
                              <a:latin typeface="Cambria Math" panose="02040503050406030204" pitchFamily="18" charset="0"/>
                              <a:ea typeface="Times New Roman" panose="02020603050405020304" pitchFamily="18" charset="0"/>
                              <a:cs typeface="+mj-cs"/>
                            </a:rPr>
                          </m:ctrlPr>
                        </m:dPr>
                        <m:e>
                          <m:f>
                            <m:fPr>
                              <m:ctrlPr>
                                <a:rPr lang="en-US" sz="1400" i="1" kern="100">
                                  <a:solidFill>
                                    <a:srgbClr val="1C1E21"/>
                                  </a:solidFill>
                                  <a:latin typeface="Cambria Math" panose="02040503050406030204" pitchFamily="18" charset="0"/>
                                  <a:ea typeface="Times New Roman" panose="02020603050405020304" pitchFamily="18" charset="0"/>
                                  <a:cs typeface="+mj-cs"/>
                                </a:rPr>
                              </m:ctrlPr>
                            </m:fPr>
                            <m:num>
                              <m:r>
                                <a:rPr lang="en-US" sz="1400" kern="100">
                                  <a:solidFill>
                                    <a:srgbClr val="1C1E21"/>
                                  </a:solidFill>
                                  <a:latin typeface="Cambria Math" panose="02040503050406030204" pitchFamily="18" charset="0"/>
                                  <a:ea typeface="Times New Roman" panose="02020603050405020304" pitchFamily="18" charset="0"/>
                                  <a:cs typeface="+mj-cs"/>
                                </a:rPr>
                                <m:t>1</m:t>
                              </m:r>
                              <m:r>
                                <a:rPr lang="en-US" sz="1400" i="1" kern="100">
                                  <a:solidFill>
                                    <a:srgbClr val="1C1E21"/>
                                  </a:solidFill>
                                  <a:latin typeface="Cambria Math" panose="02040503050406030204" pitchFamily="18" charset="0"/>
                                  <a:ea typeface="Times New Roman" panose="02020603050405020304" pitchFamily="18" charset="0"/>
                                  <a:cs typeface="+mj-cs"/>
                                </a:rPr>
                                <m:t>−</m:t>
                              </m:r>
                              <m:func>
                                <m:funcPr>
                                  <m:ctrlPr>
                                    <a:rPr lang="en-US" sz="1400" i="1" kern="100">
                                      <a:solidFill>
                                        <a:srgbClr val="1C1E21"/>
                                      </a:solidFill>
                                      <a:latin typeface="Cambria Math" panose="02040503050406030204" pitchFamily="18" charset="0"/>
                                      <a:ea typeface="Times New Roman" panose="02020603050405020304" pitchFamily="18" charset="0"/>
                                      <a:cs typeface="+mj-cs"/>
                                    </a:rPr>
                                  </m:ctrlPr>
                                </m:funcPr>
                                <m:fName>
                                  <m:r>
                                    <m:rPr>
                                      <m:sty m:val="p"/>
                                    </m:rPr>
                                    <a:rPr lang="en-US" sz="1400" kern="100">
                                      <a:solidFill>
                                        <a:srgbClr val="1C1E21"/>
                                      </a:solidFill>
                                      <a:latin typeface="Cambria Math" panose="02040503050406030204" pitchFamily="18" charset="0"/>
                                      <a:ea typeface="Times New Roman" panose="02020603050405020304" pitchFamily="18" charset="0"/>
                                      <a:cs typeface="+mj-cs"/>
                                    </a:rPr>
                                    <m:t>sin</m:t>
                                  </m:r>
                                </m:fName>
                                <m:e>
                                  <m:d>
                                    <m:dPr>
                                      <m:ctrlPr>
                                        <a:rPr lang="en-US" sz="1400" i="1" kern="100">
                                          <a:solidFill>
                                            <a:srgbClr val="1C1E21"/>
                                          </a:solidFill>
                                          <a:latin typeface="Cambria Math" panose="02040503050406030204" pitchFamily="18" charset="0"/>
                                          <a:ea typeface="Times New Roman" panose="02020603050405020304" pitchFamily="18" charset="0"/>
                                          <a:cs typeface="+mj-cs"/>
                                        </a:rPr>
                                      </m:ctrlPr>
                                    </m:dPr>
                                    <m:e>
                                      <m:r>
                                        <m:rPr>
                                          <m:sty m:val="p"/>
                                        </m:rPr>
                                        <a:rPr lang="en-US" sz="1400" kern="100">
                                          <a:solidFill>
                                            <a:srgbClr val="1C1E21"/>
                                          </a:solidFill>
                                          <a:latin typeface="Cambria Math" panose="02040503050406030204" pitchFamily="18" charset="0"/>
                                          <a:ea typeface="Times New Roman" panose="02020603050405020304" pitchFamily="18" charset="0"/>
                                          <a:cs typeface="+mj-cs"/>
                                        </a:rPr>
                                        <m:t>ϕ</m:t>
                                      </m:r>
                                      <m:r>
                                        <a:rPr lang="en-US" sz="1400" kern="100">
                                          <a:solidFill>
                                            <a:srgbClr val="1C1E21"/>
                                          </a:solidFill>
                                          <a:latin typeface="Cambria Math" panose="02040503050406030204" pitchFamily="18" charset="0"/>
                                          <a:ea typeface="Times New Roman" panose="02020603050405020304" pitchFamily="18" charset="0"/>
                                          <a:cs typeface="+mj-cs"/>
                                        </a:rPr>
                                        <m:t>՛</m:t>
                                      </m:r>
                                    </m:e>
                                  </m:d>
                                </m:e>
                              </m:func>
                            </m:num>
                            <m:den>
                              <m:r>
                                <a:rPr lang="en-US" sz="1400" kern="100">
                                  <a:solidFill>
                                    <a:srgbClr val="1C1E21"/>
                                  </a:solidFill>
                                  <a:latin typeface="Cambria Math" panose="02040503050406030204" pitchFamily="18" charset="0"/>
                                  <a:ea typeface="Times New Roman" panose="02020603050405020304" pitchFamily="18" charset="0"/>
                                  <a:cs typeface="+mj-cs"/>
                                </a:rPr>
                                <m:t>1</m:t>
                              </m:r>
                              <m:r>
                                <a:rPr lang="en-US" sz="1400" kern="100">
                                  <a:solidFill>
                                    <a:srgbClr val="1C1E21"/>
                                  </a:solidFill>
                                  <a:latin typeface="Cambria Math" panose="02040503050406030204" pitchFamily="18" charset="0"/>
                                  <a:ea typeface="Times New Roman" panose="02020603050405020304" pitchFamily="18" charset="0"/>
                                  <a:cs typeface="+mj-cs"/>
                                </a:rPr>
                                <m:t>+</m:t>
                              </m:r>
                              <m:func>
                                <m:funcPr>
                                  <m:ctrlPr>
                                    <a:rPr lang="en-US" sz="1400" i="1" kern="100">
                                      <a:solidFill>
                                        <a:srgbClr val="1C1E21"/>
                                      </a:solidFill>
                                      <a:latin typeface="Cambria Math" panose="02040503050406030204" pitchFamily="18" charset="0"/>
                                      <a:ea typeface="Times New Roman" panose="02020603050405020304" pitchFamily="18" charset="0"/>
                                      <a:cs typeface="+mj-cs"/>
                                    </a:rPr>
                                  </m:ctrlPr>
                                </m:funcPr>
                                <m:fName>
                                  <m:r>
                                    <m:rPr>
                                      <m:sty m:val="p"/>
                                    </m:rPr>
                                    <a:rPr lang="en-US" sz="1400" kern="100">
                                      <a:solidFill>
                                        <a:srgbClr val="1C1E21"/>
                                      </a:solidFill>
                                      <a:latin typeface="Cambria Math" panose="02040503050406030204" pitchFamily="18" charset="0"/>
                                      <a:ea typeface="Times New Roman" panose="02020603050405020304" pitchFamily="18" charset="0"/>
                                      <a:cs typeface="+mj-cs"/>
                                    </a:rPr>
                                    <m:t>sin</m:t>
                                  </m:r>
                                </m:fName>
                                <m:e>
                                  <m:d>
                                    <m:dPr>
                                      <m:ctrlPr>
                                        <a:rPr lang="en-US" sz="1400" i="1" kern="100">
                                          <a:solidFill>
                                            <a:srgbClr val="1C1E21"/>
                                          </a:solidFill>
                                          <a:latin typeface="Cambria Math" panose="02040503050406030204" pitchFamily="18" charset="0"/>
                                          <a:ea typeface="Times New Roman" panose="02020603050405020304" pitchFamily="18" charset="0"/>
                                          <a:cs typeface="+mj-cs"/>
                                        </a:rPr>
                                      </m:ctrlPr>
                                    </m:dPr>
                                    <m:e>
                                      <m:r>
                                        <m:rPr>
                                          <m:sty m:val="p"/>
                                        </m:rPr>
                                        <a:rPr lang="en-US" sz="1400" kern="100">
                                          <a:solidFill>
                                            <a:srgbClr val="1C1E21"/>
                                          </a:solidFill>
                                          <a:latin typeface="Cambria Math" panose="02040503050406030204" pitchFamily="18" charset="0"/>
                                          <a:ea typeface="Times New Roman" panose="02020603050405020304" pitchFamily="18" charset="0"/>
                                          <a:cs typeface="+mj-cs"/>
                                        </a:rPr>
                                        <m:t>ϕ</m:t>
                                      </m:r>
                                      <m:r>
                                        <a:rPr lang="en-US" sz="1400" kern="100">
                                          <a:solidFill>
                                            <a:srgbClr val="1C1E21"/>
                                          </a:solidFill>
                                          <a:latin typeface="Cambria Math" panose="02040503050406030204" pitchFamily="18" charset="0"/>
                                          <a:ea typeface="Times New Roman" panose="02020603050405020304" pitchFamily="18" charset="0"/>
                                          <a:cs typeface="+mj-cs"/>
                                        </a:rPr>
                                        <m:t>՛</m:t>
                                      </m:r>
                                    </m:e>
                                  </m:d>
                                </m:e>
                              </m:func>
                            </m:den>
                          </m:f>
                        </m:e>
                      </m:d>
                      <m:r>
                        <a:rPr lang="en-US" sz="1400" kern="100">
                          <a:solidFill>
                            <a:srgbClr val="1C1E21"/>
                          </a:solidFill>
                          <a:latin typeface="Cambria Math" panose="02040503050406030204" pitchFamily="18" charset="0"/>
                          <a:ea typeface="Times New Roman" panose="02020603050405020304" pitchFamily="18" charset="0"/>
                          <a:cs typeface="+mj-cs"/>
                        </a:rPr>
                        <m:t>=</m:t>
                      </m:r>
                      <m:f>
                        <m:fPr>
                          <m:ctrlPr>
                            <a:rPr lang="en-US" sz="1400" i="1" kern="100">
                              <a:solidFill>
                                <a:srgbClr val="1C1E21"/>
                              </a:solidFill>
                              <a:latin typeface="Cambria Math" panose="02040503050406030204" pitchFamily="18" charset="0"/>
                              <a:ea typeface="Times New Roman" panose="02020603050405020304" pitchFamily="18" charset="0"/>
                              <a:cs typeface="+mj-cs"/>
                            </a:rPr>
                          </m:ctrlPr>
                        </m:fPr>
                        <m:num>
                          <m:r>
                            <a:rPr lang="en-US" sz="1400" kern="100">
                              <a:solidFill>
                                <a:srgbClr val="1C1E21"/>
                              </a:solidFill>
                              <a:latin typeface="Cambria Math" panose="02040503050406030204" pitchFamily="18" charset="0"/>
                              <a:ea typeface="Times New Roman" panose="02020603050405020304" pitchFamily="18" charset="0"/>
                              <a:cs typeface="+mj-cs"/>
                            </a:rPr>
                            <m:t>.</m:t>
                          </m:r>
                          <m:r>
                            <a:rPr lang="en-US" sz="1400" kern="100">
                              <a:solidFill>
                                <a:srgbClr val="1C1E21"/>
                              </a:solidFill>
                              <a:latin typeface="Cambria Math" panose="02040503050406030204" pitchFamily="18" charset="0"/>
                              <a:ea typeface="Times New Roman" panose="02020603050405020304" pitchFamily="18" charset="0"/>
                              <a:cs typeface="+mj-cs"/>
                            </a:rPr>
                            <m:t>5</m:t>
                          </m:r>
                        </m:num>
                        <m:den>
                          <m:r>
                            <a:rPr lang="en-US" sz="1400" kern="100">
                              <a:solidFill>
                                <a:srgbClr val="1C1E21"/>
                              </a:solidFill>
                              <a:latin typeface="Cambria Math" panose="02040503050406030204" pitchFamily="18" charset="0"/>
                              <a:ea typeface="Times New Roman" panose="02020603050405020304" pitchFamily="18" charset="0"/>
                              <a:cs typeface="+mj-cs"/>
                            </a:rPr>
                            <m:t>1</m:t>
                          </m:r>
                          <m:r>
                            <a:rPr lang="en-US" sz="1400" kern="100">
                              <a:solidFill>
                                <a:srgbClr val="1C1E21"/>
                              </a:solidFill>
                              <a:latin typeface="Cambria Math" panose="02040503050406030204" pitchFamily="18" charset="0"/>
                              <a:ea typeface="Times New Roman" panose="02020603050405020304" pitchFamily="18" charset="0"/>
                              <a:cs typeface="+mj-cs"/>
                            </a:rPr>
                            <m:t>.</m:t>
                          </m:r>
                          <m:r>
                            <a:rPr lang="en-US" sz="1400" kern="100">
                              <a:solidFill>
                                <a:srgbClr val="1C1E21"/>
                              </a:solidFill>
                              <a:latin typeface="Cambria Math" panose="02040503050406030204" pitchFamily="18" charset="0"/>
                              <a:ea typeface="Times New Roman" panose="02020603050405020304" pitchFamily="18" charset="0"/>
                              <a:cs typeface="+mj-cs"/>
                            </a:rPr>
                            <m:t>5</m:t>
                          </m:r>
                        </m:den>
                      </m:f>
                      <m:r>
                        <a:rPr lang="en-US" sz="1400" kern="100">
                          <a:solidFill>
                            <a:srgbClr val="1C1E21"/>
                          </a:solidFill>
                          <a:latin typeface="Cambria Math" panose="02040503050406030204" pitchFamily="18" charset="0"/>
                          <a:ea typeface="Times New Roman" panose="02020603050405020304" pitchFamily="18" charset="0"/>
                          <a:cs typeface="+mj-cs"/>
                        </a:rPr>
                        <m:t>= </m:t>
                      </m:r>
                      <m:r>
                        <a:rPr lang="en-US" sz="1400" kern="100">
                          <a:solidFill>
                            <a:srgbClr val="1C1E21"/>
                          </a:solidFill>
                          <a:latin typeface="Cambria Math" panose="02040503050406030204" pitchFamily="18" charset="0"/>
                          <a:ea typeface="Times New Roman" panose="02020603050405020304" pitchFamily="18" charset="0"/>
                          <a:cs typeface="+mj-cs"/>
                        </a:rPr>
                        <m:t>0</m:t>
                      </m:r>
                      <m:r>
                        <a:rPr lang="en-US" sz="1400" kern="100">
                          <a:solidFill>
                            <a:srgbClr val="1C1E21"/>
                          </a:solidFill>
                          <a:latin typeface="Cambria Math" panose="02040503050406030204" pitchFamily="18" charset="0"/>
                          <a:ea typeface="Times New Roman" panose="02020603050405020304" pitchFamily="18" charset="0"/>
                          <a:cs typeface="+mj-cs"/>
                        </a:rPr>
                        <m:t>.</m:t>
                      </m:r>
                      <m:r>
                        <a:rPr lang="en-US" sz="1400" kern="100">
                          <a:solidFill>
                            <a:srgbClr val="1C1E21"/>
                          </a:solidFill>
                          <a:latin typeface="Cambria Math" panose="02040503050406030204" pitchFamily="18" charset="0"/>
                          <a:ea typeface="Times New Roman" panose="02020603050405020304" pitchFamily="18" charset="0"/>
                          <a:cs typeface="+mj-cs"/>
                        </a:rPr>
                        <m:t>333</m:t>
                      </m:r>
                    </m:oMath>
                    <m:oMath xmlns:m="http://schemas.openxmlformats.org/officeDocument/2006/math">
                      <m:sSup>
                        <m:sSupPr>
                          <m:ctrlPr>
                            <a:rPr lang="en-US" sz="1400" i="1" kern="100">
                              <a:latin typeface="Cambria Math" panose="02040503050406030204" pitchFamily="18" charset="0"/>
                              <a:ea typeface="Calibri" panose="020F0502020204030204" pitchFamily="34" charset="0"/>
                              <a:cs typeface="+mj-cs"/>
                            </a:rPr>
                          </m:ctrlPr>
                        </m:sSupPr>
                        <m:e>
                          <m:r>
                            <a:rPr lang="en-GB" sz="1400" i="1" kern="0">
                              <a:latin typeface="Cambria Math" panose="02040503050406030204" pitchFamily="18" charset="0"/>
                              <a:ea typeface="Calibri" panose="020F0502020204030204" pitchFamily="34" charset="0"/>
                              <a:cs typeface="+mj-cs"/>
                            </a:rPr>
                            <m:t>𝜎</m:t>
                          </m:r>
                        </m:e>
                        <m:sup>
                          <m:r>
                            <a:rPr lang="en-GB" sz="1400" i="1" kern="0">
                              <a:latin typeface="Cambria Math" panose="02040503050406030204" pitchFamily="18" charset="0"/>
                              <a:ea typeface="Calibri" panose="020F0502020204030204" pitchFamily="34" charset="0"/>
                              <a:cs typeface="+mj-cs"/>
                            </a:rPr>
                            <m:t>′</m:t>
                          </m:r>
                        </m:sup>
                      </m:sSup>
                      <m:r>
                        <a:rPr lang="en-GB" sz="1400" i="1" kern="0">
                          <a:latin typeface="Cambria Math" panose="02040503050406030204" pitchFamily="18" charset="0"/>
                          <a:ea typeface="Calibri" panose="020F0502020204030204" pitchFamily="34" charset="0"/>
                          <a:cs typeface="+mj-cs"/>
                        </a:rPr>
                        <m:t>𝑎</m:t>
                      </m:r>
                      <m:r>
                        <a:rPr lang="en-US" sz="1400" kern="100">
                          <a:solidFill>
                            <a:srgbClr val="1C1E21"/>
                          </a:solidFill>
                          <a:latin typeface="Cambria Math" panose="02040503050406030204" pitchFamily="18" charset="0"/>
                          <a:ea typeface="Times New Roman" panose="02020603050405020304" pitchFamily="18" charset="0"/>
                          <a:cs typeface="+mj-cs"/>
                        </a:rPr>
                        <m:t>= (</m:t>
                      </m:r>
                      <m:r>
                        <a:rPr lang="en-US" sz="1400" kern="100">
                          <a:solidFill>
                            <a:srgbClr val="1C1E21"/>
                          </a:solidFill>
                          <a:latin typeface="Cambria Math" panose="02040503050406030204" pitchFamily="18" charset="0"/>
                          <a:ea typeface="Times New Roman" panose="02020603050405020304" pitchFamily="18" charset="0"/>
                          <a:cs typeface="+mj-cs"/>
                        </a:rPr>
                        <m:t>18</m:t>
                      </m:r>
                      <m:r>
                        <a:rPr lang="en-US" sz="1400" i="1" kern="100">
                          <a:solidFill>
                            <a:srgbClr val="1C1E21"/>
                          </a:solidFill>
                          <a:latin typeface="Cambria Math" panose="02040503050406030204" pitchFamily="18" charset="0"/>
                          <a:ea typeface="Times New Roman" panose="02020603050405020304" pitchFamily="18" charset="0"/>
                          <a:cs typeface="+mj-cs"/>
                        </a:rPr>
                        <m:t>∗</m:t>
                      </m:r>
                      <m:r>
                        <a:rPr lang="en-US" sz="1400" kern="100">
                          <a:solidFill>
                            <a:srgbClr val="1C1E21"/>
                          </a:solidFill>
                          <a:latin typeface="Cambria Math" panose="02040503050406030204" pitchFamily="18" charset="0"/>
                          <a:ea typeface="Times New Roman" panose="02020603050405020304" pitchFamily="18" charset="0"/>
                          <a:cs typeface="+mj-cs"/>
                        </a:rPr>
                        <m:t>8</m:t>
                      </m:r>
                      <m:r>
                        <a:rPr lang="en-US" sz="1400" i="1" kern="100">
                          <a:solidFill>
                            <a:srgbClr val="1C1E21"/>
                          </a:solidFill>
                          <a:latin typeface="Cambria Math" panose="02040503050406030204" pitchFamily="18" charset="0"/>
                          <a:ea typeface="Times New Roman" panose="02020603050405020304" pitchFamily="18" charset="0"/>
                          <a:cs typeface="+mj-cs"/>
                        </a:rPr>
                        <m:t>∗</m:t>
                      </m:r>
                      <m:r>
                        <a:rPr lang="en-US" sz="1400" kern="100">
                          <a:solidFill>
                            <a:srgbClr val="1C1E21"/>
                          </a:solidFill>
                          <a:latin typeface="Cambria Math" panose="02040503050406030204" pitchFamily="18" charset="0"/>
                          <a:ea typeface="Times New Roman" panose="02020603050405020304" pitchFamily="18" charset="0"/>
                          <a:cs typeface="+mj-cs"/>
                        </a:rPr>
                        <m:t>0</m:t>
                      </m:r>
                      <m:r>
                        <a:rPr lang="en-US" sz="1400" kern="100">
                          <a:solidFill>
                            <a:srgbClr val="1C1E21"/>
                          </a:solidFill>
                          <a:latin typeface="Cambria Math" panose="02040503050406030204" pitchFamily="18" charset="0"/>
                          <a:ea typeface="Times New Roman" panose="02020603050405020304" pitchFamily="18" charset="0"/>
                          <a:cs typeface="+mj-cs"/>
                        </a:rPr>
                        <m:t>.</m:t>
                      </m:r>
                      <m:r>
                        <a:rPr lang="en-US" sz="1400" kern="100">
                          <a:solidFill>
                            <a:srgbClr val="1C1E21"/>
                          </a:solidFill>
                          <a:latin typeface="Cambria Math" panose="02040503050406030204" pitchFamily="18" charset="0"/>
                          <a:ea typeface="Times New Roman" panose="02020603050405020304" pitchFamily="18" charset="0"/>
                          <a:cs typeface="+mj-cs"/>
                        </a:rPr>
                        <m:t>333</m:t>
                      </m:r>
                      <m:r>
                        <a:rPr lang="en-US" sz="1400" kern="100">
                          <a:solidFill>
                            <a:srgbClr val="1C1E21"/>
                          </a:solidFill>
                          <a:latin typeface="Cambria Math" panose="02040503050406030204" pitchFamily="18" charset="0"/>
                          <a:ea typeface="Times New Roman" panose="02020603050405020304" pitchFamily="18" charset="0"/>
                          <a:cs typeface="+mj-cs"/>
                        </a:rPr>
                        <m:t>)+(</m:t>
                      </m:r>
                      <m:r>
                        <a:rPr lang="en-US" sz="1400" kern="100">
                          <a:solidFill>
                            <a:srgbClr val="1C1E21"/>
                          </a:solidFill>
                          <a:latin typeface="Cambria Math" panose="02040503050406030204" pitchFamily="18" charset="0"/>
                          <a:ea typeface="Times New Roman" panose="02020603050405020304" pitchFamily="18" charset="0"/>
                          <a:cs typeface="+mj-cs"/>
                        </a:rPr>
                        <m:t>10</m:t>
                      </m:r>
                      <m:r>
                        <a:rPr lang="en-US" sz="1400" i="1" kern="100">
                          <a:solidFill>
                            <a:srgbClr val="1C1E21"/>
                          </a:solidFill>
                          <a:latin typeface="Cambria Math" panose="02040503050406030204" pitchFamily="18" charset="0"/>
                          <a:ea typeface="Times New Roman" panose="02020603050405020304" pitchFamily="18" charset="0"/>
                          <a:cs typeface="+mj-cs"/>
                        </a:rPr>
                        <m:t>∗</m:t>
                      </m:r>
                      <m:r>
                        <a:rPr lang="en-US" sz="1400" kern="100">
                          <a:solidFill>
                            <a:srgbClr val="1C1E21"/>
                          </a:solidFill>
                          <a:latin typeface="Cambria Math" panose="02040503050406030204" pitchFamily="18" charset="0"/>
                          <a:ea typeface="Times New Roman" panose="02020603050405020304" pitchFamily="18" charset="0"/>
                          <a:cs typeface="+mj-cs"/>
                        </a:rPr>
                        <m:t>0</m:t>
                      </m:r>
                      <m:r>
                        <a:rPr lang="en-US" sz="1400" kern="100">
                          <a:solidFill>
                            <a:srgbClr val="1C1E21"/>
                          </a:solidFill>
                          <a:latin typeface="Cambria Math" panose="02040503050406030204" pitchFamily="18" charset="0"/>
                          <a:ea typeface="Times New Roman" panose="02020603050405020304" pitchFamily="18" charset="0"/>
                          <a:cs typeface="+mj-cs"/>
                        </a:rPr>
                        <m:t>.</m:t>
                      </m:r>
                      <m:r>
                        <a:rPr lang="en-US" sz="1400" kern="100">
                          <a:solidFill>
                            <a:srgbClr val="1C1E21"/>
                          </a:solidFill>
                          <a:latin typeface="Cambria Math" panose="02040503050406030204" pitchFamily="18" charset="0"/>
                          <a:ea typeface="Times New Roman" panose="02020603050405020304" pitchFamily="18" charset="0"/>
                          <a:cs typeface="+mj-cs"/>
                        </a:rPr>
                        <m:t>333</m:t>
                      </m:r>
                      <m:r>
                        <a:rPr lang="en-US" sz="1400" kern="100">
                          <a:solidFill>
                            <a:srgbClr val="1C1E21"/>
                          </a:solidFill>
                          <a:latin typeface="Cambria Math" panose="02040503050406030204" pitchFamily="18" charset="0"/>
                          <a:ea typeface="Times New Roman" panose="02020603050405020304" pitchFamily="18" charset="0"/>
                          <a:cs typeface="+mj-cs"/>
                        </a:rPr>
                        <m:t>) = </m:t>
                      </m:r>
                      <m:r>
                        <a:rPr lang="en-US" sz="1400" kern="100">
                          <a:solidFill>
                            <a:srgbClr val="1C1E21"/>
                          </a:solidFill>
                          <a:latin typeface="Cambria Math" panose="02040503050406030204" pitchFamily="18" charset="0"/>
                          <a:ea typeface="Times New Roman" panose="02020603050405020304" pitchFamily="18" charset="0"/>
                          <a:cs typeface="+mj-cs"/>
                        </a:rPr>
                        <m:t>51</m:t>
                      </m:r>
                      <m:r>
                        <a:rPr lang="en-US" sz="1400" kern="100">
                          <a:solidFill>
                            <a:srgbClr val="1C1E21"/>
                          </a:solidFill>
                          <a:latin typeface="Cambria Math" panose="02040503050406030204" pitchFamily="18" charset="0"/>
                          <a:ea typeface="Times New Roman" panose="02020603050405020304" pitchFamily="18" charset="0"/>
                          <a:cs typeface="+mj-cs"/>
                        </a:rPr>
                        <m:t>.</m:t>
                      </m:r>
                      <m:r>
                        <a:rPr lang="en-US" sz="1400" kern="100">
                          <a:solidFill>
                            <a:srgbClr val="1C1E21"/>
                          </a:solidFill>
                          <a:latin typeface="Cambria Math" panose="02040503050406030204" pitchFamily="18" charset="0"/>
                          <a:ea typeface="Times New Roman" panose="02020603050405020304" pitchFamily="18" charset="0"/>
                          <a:cs typeface="+mj-cs"/>
                        </a:rPr>
                        <m:t>28</m:t>
                      </m:r>
                      <m:r>
                        <m:rPr>
                          <m:sty m:val="p"/>
                        </m:rPr>
                        <a:rPr lang="en-US" sz="1400" kern="100">
                          <a:solidFill>
                            <a:srgbClr val="1C1E21"/>
                          </a:solidFill>
                          <a:latin typeface="Cambria Math" panose="02040503050406030204" pitchFamily="18" charset="0"/>
                          <a:ea typeface="Times New Roman" panose="02020603050405020304" pitchFamily="18" charset="0"/>
                          <a:cs typeface="+mj-cs"/>
                        </a:rPr>
                        <m:t>KN</m:t>
                      </m:r>
                      <m:r>
                        <a:rPr lang="en-US" sz="1400" kern="100">
                          <a:solidFill>
                            <a:srgbClr val="1C1E21"/>
                          </a:solidFill>
                          <a:latin typeface="Cambria Math" panose="02040503050406030204" pitchFamily="18" charset="0"/>
                          <a:ea typeface="Times New Roman" panose="02020603050405020304" pitchFamily="18" charset="0"/>
                          <a:cs typeface="+mj-cs"/>
                        </a:rPr>
                        <m:t>/</m:t>
                      </m:r>
                      <m:r>
                        <m:rPr>
                          <m:sty m:val="p"/>
                        </m:rPr>
                        <a:rPr lang="en-US" sz="1400" kern="100">
                          <a:solidFill>
                            <a:srgbClr val="1C1E21"/>
                          </a:solidFill>
                          <a:latin typeface="Cambria Math" panose="02040503050406030204" pitchFamily="18" charset="0"/>
                          <a:ea typeface="Times New Roman" panose="02020603050405020304" pitchFamily="18" charset="0"/>
                          <a:cs typeface="+mj-cs"/>
                        </a:rPr>
                        <m:t>m</m:t>
                      </m:r>
                      <m:r>
                        <a:rPr lang="en-US" sz="1400" kern="100">
                          <a:solidFill>
                            <a:srgbClr val="1C1E21"/>
                          </a:solidFill>
                          <a:latin typeface="Cambria Math" panose="02040503050406030204" pitchFamily="18" charset="0"/>
                          <a:ea typeface="Times New Roman" panose="02020603050405020304" pitchFamily="18" charset="0"/>
                          <a:cs typeface="+mj-cs"/>
                        </a:rPr>
                        <m:t>2</m:t>
                      </m:r>
                    </m:oMath>
                    <m:oMath xmlns:m="http://schemas.openxmlformats.org/officeDocument/2006/math">
                      <m:sSup>
                        <m:sSupPr>
                          <m:ctrlPr>
                            <a:rPr lang="en-US" sz="1400" i="1" kern="100">
                              <a:latin typeface="Cambria Math" panose="02040503050406030204" pitchFamily="18" charset="0"/>
                              <a:ea typeface="Calibri" panose="020F0502020204030204" pitchFamily="34" charset="0"/>
                              <a:cs typeface="+mj-cs"/>
                            </a:rPr>
                          </m:ctrlPr>
                        </m:sSupPr>
                        <m:e>
                          <m:r>
                            <a:rPr lang="ar-SA" sz="1400" i="1" kern="100">
                              <a:latin typeface="Cambria Math" panose="02040503050406030204" pitchFamily="18" charset="0"/>
                              <a:ea typeface="Calibri" panose="020F0502020204030204" pitchFamily="34" charset="0"/>
                              <a:cs typeface="+mj-cs"/>
                            </a:rPr>
                            <m:t>𝜎</m:t>
                          </m:r>
                        </m:e>
                        <m:sup>
                          <m:r>
                            <a:rPr lang="en-GB" sz="1400" i="1" kern="100">
                              <a:latin typeface="Cambria Math" panose="02040503050406030204" pitchFamily="18" charset="0"/>
                              <a:ea typeface="Calibri" panose="020F0502020204030204" pitchFamily="34" charset="0"/>
                              <a:cs typeface="+mj-cs"/>
                            </a:rPr>
                            <m:t>′</m:t>
                          </m:r>
                        </m:sup>
                      </m:sSup>
                      <m:r>
                        <a:rPr lang="en-GB" sz="1400" i="1" kern="100">
                          <a:latin typeface="Cambria Math" panose="02040503050406030204" pitchFamily="18" charset="0"/>
                          <a:ea typeface="Calibri" panose="020F0502020204030204" pitchFamily="34" charset="0"/>
                          <a:cs typeface="+mj-cs"/>
                        </a:rPr>
                        <m:t>𝑜</m:t>
                      </m:r>
                      <m:r>
                        <a:rPr lang="en-US" sz="1400" kern="100">
                          <a:solidFill>
                            <a:srgbClr val="1C1E21"/>
                          </a:solidFill>
                          <a:latin typeface="Cambria Math" panose="02040503050406030204" pitchFamily="18" charset="0"/>
                          <a:ea typeface="Times New Roman" panose="02020603050405020304" pitchFamily="18" charset="0"/>
                          <a:cs typeface="+mj-cs"/>
                        </a:rPr>
                        <m:t>=</m:t>
                      </m:r>
                      <m:r>
                        <m:rPr>
                          <m:sty m:val="p"/>
                        </m:rPr>
                        <a:rPr lang="en-US" sz="1400" kern="100">
                          <a:solidFill>
                            <a:srgbClr val="1C1E21"/>
                          </a:solidFill>
                          <a:latin typeface="Cambria Math" panose="02040503050406030204" pitchFamily="18" charset="0"/>
                          <a:ea typeface="Times New Roman" panose="02020603050405020304" pitchFamily="18" charset="0"/>
                          <a:cs typeface="+mj-cs"/>
                        </a:rPr>
                        <m:t>γ</m:t>
                      </m:r>
                      <m:r>
                        <a:rPr lang="en-US" sz="1400" i="1" kern="100">
                          <a:solidFill>
                            <a:srgbClr val="1C1E21"/>
                          </a:solidFill>
                          <a:latin typeface="Cambria Math" panose="02040503050406030204" pitchFamily="18" charset="0"/>
                          <a:ea typeface="Times New Roman" panose="02020603050405020304" pitchFamily="18" charset="0"/>
                          <a:cs typeface="+mj-cs"/>
                        </a:rPr>
                        <m:t>∗</m:t>
                      </m:r>
                      <m:r>
                        <m:rPr>
                          <m:sty m:val="p"/>
                        </m:rPr>
                        <a:rPr lang="en-US" sz="1400" kern="100">
                          <a:solidFill>
                            <a:srgbClr val="1C1E21"/>
                          </a:solidFill>
                          <a:latin typeface="Cambria Math" panose="02040503050406030204" pitchFamily="18" charset="0"/>
                          <a:ea typeface="Times New Roman" panose="02020603050405020304" pitchFamily="18" charset="0"/>
                          <a:cs typeface="+mj-cs"/>
                        </a:rPr>
                        <m:t>z</m:t>
                      </m:r>
                      <m:r>
                        <a:rPr lang="en-US" sz="1400" kern="100">
                          <a:solidFill>
                            <a:srgbClr val="1C1E21"/>
                          </a:solidFill>
                          <a:latin typeface="Cambria Math" panose="02040503050406030204" pitchFamily="18" charset="0"/>
                          <a:ea typeface="Times New Roman" panose="02020603050405020304" pitchFamily="18" charset="0"/>
                          <a:cs typeface="+mj-cs"/>
                        </a:rPr>
                        <m:t>+ </m:t>
                      </m:r>
                      <m:r>
                        <m:rPr>
                          <m:sty m:val="p"/>
                        </m:rPr>
                        <a:rPr lang="en-US" sz="1400" kern="100">
                          <a:solidFill>
                            <a:srgbClr val="1C1E21"/>
                          </a:solidFill>
                          <a:latin typeface="Cambria Math" panose="02040503050406030204" pitchFamily="18" charset="0"/>
                          <a:ea typeface="Times New Roman" panose="02020603050405020304" pitchFamily="18" charset="0"/>
                          <a:cs typeface="+mj-cs"/>
                        </a:rPr>
                        <m:t>q</m:t>
                      </m:r>
                      <m:r>
                        <a:rPr lang="en-US" sz="1400" kern="100">
                          <a:solidFill>
                            <a:srgbClr val="1C1E21"/>
                          </a:solidFill>
                          <a:latin typeface="Cambria Math" panose="02040503050406030204" pitchFamily="18" charset="0"/>
                          <a:ea typeface="Times New Roman" panose="02020603050405020304" pitchFamily="18" charset="0"/>
                          <a:cs typeface="+mj-cs"/>
                        </a:rPr>
                        <m:t> =</m:t>
                      </m:r>
                      <m:r>
                        <a:rPr lang="en-US" sz="1400" kern="100">
                          <a:solidFill>
                            <a:srgbClr val="1C1E21"/>
                          </a:solidFill>
                          <a:latin typeface="Cambria Math" panose="02040503050406030204" pitchFamily="18" charset="0"/>
                          <a:ea typeface="Times New Roman" panose="02020603050405020304" pitchFamily="18" charset="0"/>
                          <a:cs typeface="+mj-cs"/>
                        </a:rPr>
                        <m:t>18</m:t>
                      </m:r>
                      <m:r>
                        <a:rPr lang="en-US" sz="1400" i="1" kern="100">
                          <a:solidFill>
                            <a:srgbClr val="1C1E21"/>
                          </a:solidFill>
                          <a:latin typeface="Cambria Math" panose="02040503050406030204" pitchFamily="18" charset="0"/>
                          <a:ea typeface="Times New Roman" panose="02020603050405020304" pitchFamily="18" charset="0"/>
                          <a:cs typeface="+mj-cs"/>
                        </a:rPr>
                        <m:t>∗</m:t>
                      </m:r>
                      <m:r>
                        <a:rPr lang="en-US" sz="1400" kern="100">
                          <a:solidFill>
                            <a:srgbClr val="1C1E21"/>
                          </a:solidFill>
                          <a:latin typeface="Cambria Math" panose="02040503050406030204" pitchFamily="18" charset="0"/>
                          <a:ea typeface="Times New Roman" panose="02020603050405020304" pitchFamily="18" charset="0"/>
                          <a:cs typeface="+mj-cs"/>
                        </a:rPr>
                        <m:t>8</m:t>
                      </m:r>
                      <m:r>
                        <a:rPr lang="en-US" sz="1400" kern="100">
                          <a:solidFill>
                            <a:srgbClr val="1C1E21"/>
                          </a:solidFill>
                          <a:latin typeface="Cambria Math" panose="02040503050406030204" pitchFamily="18" charset="0"/>
                          <a:ea typeface="Times New Roman" panose="02020603050405020304" pitchFamily="18" charset="0"/>
                          <a:cs typeface="+mj-cs"/>
                        </a:rPr>
                        <m:t>+ </m:t>
                      </m:r>
                      <m:r>
                        <a:rPr lang="en-US" sz="1400" kern="100">
                          <a:solidFill>
                            <a:srgbClr val="1C1E21"/>
                          </a:solidFill>
                          <a:latin typeface="Cambria Math" panose="02040503050406030204" pitchFamily="18" charset="0"/>
                          <a:ea typeface="Times New Roman" panose="02020603050405020304" pitchFamily="18" charset="0"/>
                          <a:cs typeface="+mj-cs"/>
                        </a:rPr>
                        <m:t>10</m:t>
                      </m:r>
                      <m:r>
                        <a:rPr lang="en-US" sz="1400" kern="100">
                          <a:solidFill>
                            <a:srgbClr val="1C1E21"/>
                          </a:solidFill>
                          <a:latin typeface="Cambria Math" panose="02040503050406030204" pitchFamily="18" charset="0"/>
                          <a:ea typeface="Times New Roman" panose="02020603050405020304" pitchFamily="18" charset="0"/>
                          <a:cs typeface="+mj-cs"/>
                        </a:rPr>
                        <m:t>=</m:t>
                      </m:r>
                      <m:r>
                        <a:rPr lang="en-US" sz="1400" kern="100">
                          <a:solidFill>
                            <a:srgbClr val="1C1E21"/>
                          </a:solidFill>
                          <a:latin typeface="Cambria Math" panose="02040503050406030204" pitchFamily="18" charset="0"/>
                          <a:ea typeface="Times New Roman" panose="02020603050405020304" pitchFamily="18" charset="0"/>
                          <a:cs typeface="+mj-cs"/>
                        </a:rPr>
                        <m:t>154</m:t>
                      </m:r>
                      <m:r>
                        <a:rPr lang="en-US" sz="1400" kern="100">
                          <a:solidFill>
                            <a:srgbClr val="1C1E21"/>
                          </a:solidFill>
                          <a:latin typeface="Cambria Math" panose="02040503050406030204" pitchFamily="18" charset="0"/>
                          <a:ea typeface="Times New Roman" panose="02020603050405020304" pitchFamily="18" charset="0"/>
                          <a:cs typeface="+mj-cs"/>
                        </a:rPr>
                        <m:t> </m:t>
                      </m:r>
                      <m:r>
                        <m:rPr>
                          <m:sty m:val="p"/>
                        </m:rPr>
                        <a:rPr lang="en-US" sz="1400" kern="100">
                          <a:solidFill>
                            <a:srgbClr val="1C1E21"/>
                          </a:solidFill>
                          <a:latin typeface="Cambria Math" panose="02040503050406030204" pitchFamily="18" charset="0"/>
                          <a:ea typeface="Times New Roman" panose="02020603050405020304" pitchFamily="18" charset="0"/>
                          <a:cs typeface="+mj-cs"/>
                        </a:rPr>
                        <m:t>KN</m:t>
                      </m:r>
                      <m:r>
                        <a:rPr lang="en-US" sz="1400" kern="100">
                          <a:solidFill>
                            <a:srgbClr val="1C1E21"/>
                          </a:solidFill>
                          <a:latin typeface="Cambria Math" panose="02040503050406030204" pitchFamily="18" charset="0"/>
                          <a:ea typeface="Times New Roman" panose="02020603050405020304" pitchFamily="18" charset="0"/>
                          <a:cs typeface="+mj-cs"/>
                        </a:rPr>
                        <m:t>/</m:t>
                      </m:r>
                      <m:r>
                        <m:rPr>
                          <m:sty m:val="p"/>
                        </m:rPr>
                        <a:rPr lang="en-US" sz="1400" kern="100">
                          <a:solidFill>
                            <a:srgbClr val="1C1E21"/>
                          </a:solidFill>
                          <a:latin typeface="Cambria Math" panose="02040503050406030204" pitchFamily="18" charset="0"/>
                          <a:ea typeface="Times New Roman" panose="02020603050405020304" pitchFamily="18" charset="0"/>
                          <a:cs typeface="+mj-cs"/>
                        </a:rPr>
                        <m:t>m</m:t>
                      </m:r>
                      <m:r>
                        <a:rPr lang="en-US" sz="1400" kern="100">
                          <a:solidFill>
                            <a:srgbClr val="1C1E21"/>
                          </a:solidFill>
                          <a:latin typeface="Cambria Math" panose="02040503050406030204" pitchFamily="18" charset="0"/>
                          <a:ea typeface="Times New Roman" panose="02020603050405020304" pitchFamily="18" charset="0"/>
                          <a:cs typeface="+mj-cs"/>
                        </a:rPr>
                        <m:t>2</m:t>
                      </m:r>
                    </m:oMath>
                  </m:oMathPara>
                </a14:m>
                <a:r>
                  <a:rPr lang="en-US" sz="1400" kern="100" dirty="0">
                    <a:latin typeface="Calibri" panose="020F0502020204030204" pitchFamily="34" charset="0"/>
                    <a:ea typeface="Calibri" panose="020F0502020204030204" pitchFamily="34" charset="0"/>
                    <a:cs typeface="+mj-cs"/>
                  </a:rPr>
                  <a:t/>
                </a:r>
                <a:br>
                  <a:rPr lang="en-US" sz="1400" kern="100" dirty="0">
                    <a:latin typeface="Calibri" panose="020F0502020204030204" pitchFamily="34" charset="0"/>
                    <a:ea typeface="Calibri" panose="020F0502020204030204" pitchFamily="34" charset="0"/>
                    <a:cs typeface="+mj-cs"/>
                  </a:rPr>
                </a:br>
                <a:endParaRPr lang="en-US" sz="1400" u="sng" kern="0" dirty="0">
                  <a:latin typeface="Times New Roman" panose="02020603050405020304" pitchFamily="18" charset="0"/>
                  <a:ea typeface="Calibri" panose="020F0502020204030204" pitchFamily="34" charset="0"/>
                  <a:cs typeface="+mj-cs"/>
                </a:endParaRPr>
              </a:p>
            </p:txBody>
          </p:sp>
        </mc:Choice>
        <mc:Fallback xmlns="">
          <p:sp>
            <p:nvSpPr>
              <p:cNvPr id="4" name="Title 40">
                <a:extLst>
                  <a:ext uri="{FF2B5EF4-FFF2-40B4-BE49-F238E27FC236}">
                    <a16:creationId xmlns:a16="http://schemas.microsoft.com/office/drawing/2014/main" id="{0AA00346-DC0E-9FC8-512F-FEB5184E9313}"/>
                  </a:ext>
                </a:extLst>
              </p:cNvPr>
              <p:cNvSpPr txBox="1">
                <a:spLocks noRot="1" noChangeAspect="1" noMove="1" noResize="1" noEditPoints="1" noAdjustHandles="1" noChangeArrowheads="1" noChangeShapeType="1" noTextEdit="1"/>
              </p:cNvSpPr>
              <p:nvPr/>
            </p:nvSpPr>
            <p:spPr>
              <a:xfrm>
                <a:off x="950967" y="1966991"/>
                <a:ext cx="4521789" cy="1828802"/>
              </a:xfrm>
              <a:prstGeom prst="rect">
                <a:avLst/>
              </a:prstGeom>
              <a:blipFill>
                <a:blip r:embed="rId3"/>
                <a:stretch>
                  <a:fillRect l="-1213"/>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Title 40">
                <a:extLst>
                  <a:ext uri="{FF2B5EF4-FFF2-40B4-BE49-F238E27FC236}">
                    <a16:creationId xmlns="" xmlns:a16="http://schemas.microsoft.com/office/drawing/2014/main" id="{18C9700B-A7FE-73FD-E186-BA5B6A19FA84}"/>
                  </a:ext>
                </a:extLst>
              </p:cNvPr>
              <p:cNvSpPr txBox="1">
                <a:spLocks/>
              </p:cNvSpPr>
              <p:nvPr/>
            </p:nvSpPr>
            <p:spPr>
              <a:xfrm>
                <a:off x="828419" y="3900529"/>
                <a:ext cx="6298245" cy="253777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Vidaloka"/>
                  <a:buNone/>
                  <a:defRPr sz="3000" b="0" i="0" u="none" strike="noStrike" cap="none">
                    <a:solidFill>
                      <a:schemeClr val="dk1"/>
                    </a:solidFill>
                    <a:latin typeface="Vidaloka"/>
                    <a:ea typeface="Vidaloka"/>
                    <a:cs typeface="Vidaloka"/>
                    <a:sym typeface="Vidaloka"/>
                  </a:defRPr>
                </a:lvl1pPr>
                <a:lvl2pPr marR="0" lvl="1"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9pPr>
              </a:lstStyle>
              <a:p>
                <a:r>
                  <a:rPr lang="en-US" sz="1800" b="1" dirty="0" smtClean="0">
                    <a:latin typeface="Times New Roman" panose="02020603050405020304" pitchFamily="18" charset="0"/>
                    <a:cs typeface="Times New Roman" panose="02020603050405020304" pitchFamily="18" charset="0"/>
                  </a:rPr>
                  <a:t>Calculate the max tie force: </a:t>
                </a:r>
              </a:p>
              <a:p>
                <a:r>
                  <a:rPr lang="en-US" sz="1400" dirty="0">
                    <a:latin typeface="Times New Roman" panose="02020603050405020304" pitchFamily="18" charset="0"/>
                    <a:cs typeface="Times New Roman" panose="02020603050405020304" pitchFamily="18" charset="0"/>
                  </a:rPr>
                  <a:t> </a:t>
                </a:r>
                <a14:m>
                  <m:oMath xmlns:m="http://schemas.openxmlformats.org/officeDocument/2006/math">
                    <m:r>
                      <m:rPr>
                        <m:sty m:val="p"/>
                      </m:rPr>
                      <a:rPr lang="en-US" sz="1400">
                        <a:latin typeface="Cambria Math" panose="02040503050406030204" pitchFamily="18" charset="0"/>
                      </a:rPr>
                      <m:t>T</m:t>
                    </m:r>
                    <m:r>
                      <a:rPr lang="en-US" sz="1400">
                        <a:latin typeface="Cambria Math" panose="02040503050406030204" pitchFamily="18" charset="0"/>
                      </a:rPr>
                      <m:t> </m:t>
                    </m:r>
                    <m:d>
                      <m:dPr>
                        <m:ctrlPr>
                          <a:rPr lang="en-US" sz="1400" i="1">
                            <a:latin typeface="Cambria Math" panose="02040503050406030204" pitchFamily="18" charset="0"/>
                          </a:rPr>
                        </m:ctrlPr>
                      </m:dPr>
                      <m:e>
                        <m:r>
                          <m:rPr>
                            <m:sty m:val="p"/>
                          </m:rPr>
                          <a:rPr lang="en-US" sz="1400">
                            <a:latin typeface="Cambria Math" panose="02040503050406030204" pitchFamily="18" charset="0"/>
                          </a:rPr>
                          <m:t>max</m:t>
                        </m:r>
                      </m:e>
                    </m:d>
                    <m:r>
                      <a:rPr lang="en-US" sz="1400">
                        <a:latin typeface="Cambria Math" panose="02040503050406030204" pitchFamily="18" charset="0"/>
                      </a:rPr>
                      <m:t>=</m:t>
                    </m:r>
                    <m:sSup>
                      <m:sSupPr>
                        <m:ctrlPr>
                          <a:rPr lang="en-US" sz="1400" i="1">
                            <a:latin typeface="Cambria Math" panose="02040503050406030204" pitchFamily="18" charset="0"/>
                          </a:rPr>
                        </m:ctrlPr>
                      </m:sSupPr>
                      <m:e>
                        <m:r>
                          <a:rPr lang="en-GB" sz="1400" i="1">
                            <a:latin typeface="Cambria Math" panose="02040503050406030204" pitchFamily="18" charset="0"/>
                          </a:rPr>
                          <m:t>𝜎</m:t>
                        </m:r>
                      </m:e>
                      <m:sup>
                        <m:r>
                          <a:rPr lang="en-GB" sz="1400" i="1">
                            <a:latin typeface="Cambria Math" panose="02040503050406030204" pitchFamily="18" charset="0"/>
                          </a:rPr>
                          <m:t>′</m:t>
                        </m:r>
                      </m:sup>
                    </m:sSup>
                    <m:r>
                      <a:rPr lang="en-GB" sz="1400" i="1">
                        <a:latin typeface="Cambria Math" panose="02040503050406030204" pitchFamily="18" charset="0"/>
                      </a:rPr>
                      <m:t>𝑎</m:t>
                    </m:r>
                    <m:d>
                      <m:dPr>
                        <m:ctrlPr>
                          <a:rPr lang="en-US" sz="1400" i="1">
                            <a:latin typeface="Cambria Math" panose="02040503050406030204" pitchFamily="18" charset="0"/>
                          </a:rPr>
                        </m:ctrlPr>
                      </m:dPr>
                      <m:e>
                        <m:r>
                          <m:rPr>
                            <m:sty m:val="p"/>
                          </m:rPr>
                          <a:rPr lang="en-US" sz="1400">
                            <a:latin typeface="Cambria Math" panose="02040503050406030204" pitchFamily="18" charset="0"/>
                          </a:rPr>
                          <m:t>max</m:t>
                        </m:r>
                      </m:e>
                    </m:d>
                    <m:r>
                      <a:rPr lang="en-US" sz="1400" i="1">
                        <a:latin typeface="Cambria Math" panose="02040503050406030204" pitchFamily="18" charset="0"/>
                      </a:rPr>
                      <m:t>∗</m:t>
                    </m:r>
                    <m:r>
                      <a:rPr lang="en-US" sz="1400">
                        <a:latin typeface="Cambria Math" panose="02040503050406030204" pitchFamily="18" charset="0"/>
                      </a:rPr>
                      <m:t> </m:t>
                    </m:r>
                    <m:r>
                      <m:rPr>
                        <m:sty m:val="p"/>
                      </m:rPr>
                      <a:rPr lang="en-US" sz="1400">
                        <a:latin typeface="Cambria Math" panose="02040503050406030204" pitchFamily="18" charset="0"/>
                      </a:rPr>
                      <m:t>Sv</m:t>
                    </m:r>
                    <m:r>
                      <a:rPr lang="en-US" sz="1400" i="1">
                        <a:latin typeface="Cambria Math" panose="02040503050406030204" pitchFamily="18" charset="0"/>
                      </a:rPr>
                      <m:t>∗</m:t>
                    </m:r>
                    <m:r>
                      <a:rPr lang="en-US" sz="1400">
                        <a:latin typeface="Cambria Math" panose="02040503050406030204" pitchFamily="18" charset="0"/>
                      </a:rPr>
                      <m:t> </m:t>
                    </m:r>
                    <m:r>
                      <m:rPr>
                        <m:sty m:val="p"/>
                      </m:rPr>
                      <a:rPr lang="en-US" sz="1400">
                        <a:latin typeface="Cambria Math" panose="02040503050406030204" pitchFamily="18" charset="0"/>
                      </a:rPr>
                      <m:t>SH</m:t>
                    </m:r>
                    <m:r>
                      <a:rPr lang="en-US" sz="1400">
                        <a:latin typeface="Cambria Math" panose="02040503050406030204" pitchFamily="18" charset="0"/>
                      </a:rPr>
                      <m:t> = </m:t>
                    </m:r>
                    <m:r>
                      <a:rPr lang="en-US" sz="1400">
                        <a:latin typeface="Cambria Math" panose="02040503050406030204" pitchFamily="18" charset="0"/>
                      </a:rPr>
                      <m:t>51</m:t>
                    </m:r>
                    <m:r>
                      <a:rPr lang="en-US" sz="1400">
                        <a:latin typeface="Cambria Math" panose="02040503050406030204" pitchFamily="18" charset="0"/>
                      </a:rPr>
                      <m:t>.</m:t>
                    </m:r>
                    <m:r>
                      <a:rPr lang="en-US" sz="1400">
                        <a:latin typeface="Cambria Math" panose="02040503050406030204" pitchFamily="18" charset="0"/>
                      </a:rPr>
                      <m:t>28</m:t>
                    </m:r>
                    <m:r>
                      <a:rPr lang="en-US" sz="1400" i="1">
                        <a:latin typeface="Cambria Math" panose="02040503050406030204" pitchFamily="18" charset="0"/>
                      </a:rPr>
                      <m:t>∗</m:t>
                    </m:r>
                    <m:r>
                      <a:rPr lang="en-US" sz="1400">
                        <a:latin typeface="Cambria Math" panose="02040503050406030204" pitchFamily="18" charset="0"/>
                      </a:rPr>
                      <m:t>0</m:t>
                    </m:r>
                    <m:r>
                      <a:rPr lang="en-US" sz="1400">
                        <a:latin typeface="Cambria Math" panose="02040503050406030204" pitchFamily="18" charset="0"/>
                      </a:rPr>
                      <m:t>.</m:t>
                    </m:r>
                    <m:r>
                      <a:rPr lang="en-US" sz="1400">
                        <a:latin typeface="Cambria Math" panose="02040503050406030204" pitchFamily="18" charset="0"/>
                      </a:rPr>
                      <m:t>5</m:t>
                    </m:r>
                    <m:r>
                      <a:rPr lang="en-US" sz="1400" i="1">
                        <a:latin typeface="Cambria Math" panose="02040503050406030204" pitchFamily="18" charset="0"/>
                      </a:rPr>
                      <m:t>∗</m:t>
                    </m:r>
                    <m:r>
                      <a:rPr lang="en-US" sz="1400">
                        <a:latin typeface="Cambria Math" panose="02040503050406030204" pitchFamily="18" charset="0"/>
                      </a:rPr>
                      <m:t>1</m:t>
                    </m:r>
                    <m:r>
                      <a:rPr lang="en-US" sz="1400">
                        <a:latin typeface="Cambria Math" panose="02040503050406030204" pitchFamily="18" charset="0"/>
                      </a:rPr>
                      <m:t>= </m:t>
                    </m:r>
                    <m:r>
                      <a:rPr lang="en-US" sz="1400">
                        <a:latin typeface="Cambria Math" panose="02040503050406030204" pitchFamily="18" charset="0"/>
                      </a:rPr>
                      <m:t>25</m:t>
                    </m:r>
                    <m:r>
                      <a:rPr lang="en-US" sz="1400">
                        <a:latin typeface="Cambria Math" panose="02040503050406030204" pitchFamily="18" charset="0"/>
                      </a:rPr>
                      <m:t>.</m:t>
                    </m:r>
                    <m:r>
                      <a:rPr lang="en-US" sz="1400">
                        <a:latin typeface="Cambria Math" panose="02040503050406030204" pitchFamily="18" charset="0"/>
                      </a:rPr>
                      <m:t>64</m:t>
                    </m:r>
                    <m:r>
                      <a:rPr lang="en-US" sz="1400">
                        <a:latin typeface="Cambria Math" panose="02040503050406030204" pitchFamily="18" charset="0"/>
                      </a:rPr>
                      <m:t> </m:t>
                    </m:r>
                    <m:r>
                      <m:rPr>
                        <m:sty m:val="p"/>
                      </m:rPr>
                      <a:rPr lang="en-US" sz="1400">
                        <a:latin typeface="Cambria Math" panose="02040503050406030204" pitchFamily="18" charset="0"/>
                      </a:rPr>
                      <m:t>KN</m:t>
                    </m:r>
                  </m:oMath>
                </a14:m>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 </a:t>
                </a:r>
                <a:r>
                  <a:rPr lang="en-US" sz="1800" b="1" dirty="0">
                    <a:latin typeface="Times New Roman" panose="02020603050405020304" pitchFamily="18" charset="0"/>
                    <a:cs typeface="Times New Roman" panose="02020603050405020304" pitchFamily="18" charset="0"/>
                  </a:rPr>
                  <a:t>Calculate the thickness of tie (t) required to resist the breakout</a:t>
                </a:r>
                <a:r>
                  <a:rPr lang="en-US" sz="1400" dirty="0">
                    <a:latin typeface="Times New Roman" panose="02020603050405020304" pitchFamily="18" charset="0"/>
                    <a:cs typeface="Times New Roman" panose="02020603050405020304" pitchFamily="18" charset="0"/>
                  </a:rPr>
                  <a:t>.</a:t>
                </a:r>
              </a:p>
              <a:p>
                <a:pPr/>
                <a14:m>
                  <m:oMathPara xmlns:m="http://schemas.openxmlformats.org/officeDocument/2006/math">
                    <m:oMathParaPr>
                      <m:jc m:val="left"/>
                    </m:oMathParaPr>
                    <m:oMath xmlns:m="http://schemas.openxmlformats.org/officeDocument/2006/math">
                      <m:r>
                        <m:rPr>
                          <m:sty m:val="p"/>
                        </m:rPr>
                        <a:rPr lang="en-US" sz="1400">
                          <a:latin typeface="Cambria Math" panose="02040503050406030204" pitchFamily="18" charset="0"/>
                        </a:rPr>
                        <m:t>t</m:t>
                      </m:r>
                      <m:r>
                        <a:rPr lang="en-US" sz="1400">
                          <a:latin typeface="Cambria Math" panose="02040503050406030204" pitchFamily="18" charset="0"/>
                        </a:rPr>
                        <m:t>=</m:t>
                      </m:r>
                      <m:f>
                        <m:fPr>
                          <m:ctrlPr>
                            <a:rPr lang="en-US" sz="1400" i="1">
                              <a:latin typeface="Cambria Math" panose="02040503050406030204" pitchFamily="18" charset="0"/>
                            </a:rPr>
                          </m:ctrlPr>
                        </m:fPr>
                        <m:num>
                          <m:r>
                            <m:rPr>
                              <m:sty m:val="p"/>
                            </m:rPr>
                            <a:rPr lang="en-US" sz="1400">
                              <a:latin typeface="Cambria Math" panose="02040503050406030204" pitchFamily="18" charset="0"/>
                            </a:rPr>
                            <m:t>T</m:t>
                          </m:r>
                          <m:r>
                            <a:rPr lang="en-US" sz="1400">
                              <a:latin typeface="Cambria Math" panose="02040503050406030204" pitchFamily="18" charset="0"/>
                            </a:rPr>
                            <m:t> </m:t>
                          </m:r>
                          <m:d>
                            <m:dPr>
                              <m:ctrlPr>
                                <a:rPr lang="en-US" sz="1400" i="1">
                                  <a:latin typeface="Cambria Math" panose="02040503050406030204" pitchFamily="18" charset="0"/>
                                </a:rPr>
                              </m:ctrlPr>
                            </m:dPr>
                            <m:e>
                              <m:r>
                                <m:rPr>
                                  <m:sty m:val="p"/>
                                </m:rPr>
                                <a:rPr lang="en-US" sz="1400">
                                  <a:latin typeface="Cambria Math" panose="02040503050406030204" pitchFamily="18" charset="0"/>
                                </a:rPr>
                                <m:t>max</m:t>
                              </m:r>
                            </m:e>
                          </m:d>
                          <m:r>
                            <a:rPr lang="en-US" sz="1400" i="1">
                              <a:latin typeface="Cambria Math" panose="02040503050406030204" pitchFamily="18" charset="0"/>
                            </a:rPr>
                            <m:t>∗</m:t>
                          </m:r>
                          <m:r>
                            <a:rPr lang="en-US" sz="1400">
                              <a:latin typeface="Cambria Math" panose="02040503050406030204" pitchFamily="18" charset="0"/>
                            </a:rPr>
                            <m:t> </m:t>
                          </m:r>
                          <m:r>
                            <m:rPr>
                              <m:sty m:val="p"/>
                            </m:rPr>
                            <a:rPr lang="en-US" sz="1400">
                              <a:latin typeface="Cambria Math" panose="02040503050406030204" pitchFamily="18" charset="0"/>
                            </a:rPr>
                            <m:t>FS</m:t>
                          </m:r>
                          <m:d>
                            <m:dPr>
                              <m:ctrlPr>
                                <a:rPr lang="en-US" sz="1400" i="1">
                                  <a:latin typeface="Cambria Math" panose="02040503050406030204" pitchFamily="18" charset="0"/>
                                </a:rPr>
                              </m:ctrlPr>
                            </m:dPr>
                            <m:e>
                              <m:r>
                                <m:rPr>
                                  <m:sty m:val="p"/>
                                </m:rPr>
                                <a:rPr lang="" sz="1400" b="0" i="0" smtClean="0">
                                  <a:latin typeface="Cambria Math" panose="02040503050406030204" pitchFamily="18" charset="0"/>
                                </a:rPr>
                                <m:t>B</m:t>
                              </m:r>
                            </m:e>
                          </m:d>
                        </m:num>
                        <m:den>
                          <m:r>
                            <a:rPr lang="en-US" sz="1400">
                              <a:latin typeface="Cambria Math" panose="02040503050406030204" pitchFamily="18" charset="0"/>
                            </a:rPr>
                            <m:t>( </m:t>
                          </m:r>
                          <m:r>
                            <m:rPr>
                              <m:sty m:val="p"/>
                            </m:rPr>
                            <a:rPr lang="en-US" sz="1400">
                              <a:latin typeface="Cambria Math" panose="02040503050406030204" pitchFamily="18" charset="0"/>
                            </a:rPr>
                            <m:t>W</m:t>
                          </m:r>
                          <m:r>
                            <a:rPr lang="en-US" sz="1400" i="1">
                              <a:latin typeface="Cambria Math" panose="02040503050406030204" pitchFamily="18" charset="0"/>
                            </a:rPr>
                            <m:t>∗</m:t>
                          </m:r>
                          <m:r>
                            <a:rPr lang="en-US" sz="1400">
                              <a:latin typeface="Cambria Math" panose="02040503050406030204" pitchFamily="18" charset="0"/>
                            </a:rPr>
                            <m:t> </m:t>
                          </m:r>
                          <m:r>
                            <m:rPr>
                              <m:sty m:val="p"/>
                            </m:rPr>
                            <a:rPr lang="en-US" sz="1400">
                              <a:latin typeface="Cambria Math" panose="02040503050406030204" pitchFamily="18" charset="0"/>
                            </a:rPr>
                            <m:t>fy</m:t>
                          </m:r>
                          <m:r>
                            <a:rPr lang="en-US" sz="1400">
                              <a:latin typeface="Cambria Math" panose="02040503050406030204" pitchFamily="18" charset="0"/>
                            </a:rPr>
                            <m:t> )</m:t>
                          </m:r>
                        </m:den>
                      </m:f>
                      <m:r>
                        <a:rPr lang="en-US" sz="1400" i="1">
                          <a:latin typeface="Cambria Math" panose="02040503050406030204" pitchFamily="18" charset="0"/>
                        </a:rPr>
                        <m:t> </m:t>
                      </m:r>
                      <m:r>
                        <a:rPr lang="en-US" sz="1400">
                          <a:latin typeface="Cambria Math" panose="02040503050406030204" pitchFamily="18" charset="0"/>
                        </a:rPr>
                        <m:t>=</m:t>
                      </m:r>
                      <m:f>
                        <m:fPr>
                          <m:ctrlPr>
                            <a:rPr lang="en-US" sz="1400" i="1">
                              <a:latin typeface="Cambria Math" panose="02040503050406030204" pitchFamily="18" charset="0"/>
                            </a:rPr>
                          </m:ctrlPr>
                        </m:fPr>
                        <m:num>
                          <m:r>
                            <a:rPr lang="en-US" sz="1400">
                              <a:latin typeface="Cambria Math" panose="02040503050406030204" pitchFamily="18" charset="0"/>
                            </a:rPr>
                            <m:t>25</m:t>
                          </m:r>
                          <m:r>
                            <a:rPr lang="en-US" sz="1400">
                              <a:latin typeface="Cambria Math" panose="02040503050406030204" pitchFamily="18" charset="0"/>
                            </a:rPr>
                            <m:t>.</m:t>
                          </m:r>
                          <m:r>
                            <a:rPr lang="en-US" sz="1400">
                              <a:latin typeface="Cambria Math" panose="02040503050406030204" pitchFamily="18" charset="0"/>
                            </a:rPr>
                            <m:t>64</m:t>
                          </m:r>
                          <m:r>
                            <a:rPr lang="en-US" sz="1400" i="1">
                              <a:latin typeface="Cambria Math" panose="02040503050406030204" pitchFamily="18" charset="0"/>
                            </a:rPr>
                            <m:t>∗</m:t>
                          </m:r>
                          <m:r>
                            <a:rPr lang="en-US" sz="1400">
                              <a:latin typeface="Cambria Math" panose="02040503050406030204" pitchFamily="18" charset="0"/>
                            </a:rPr>
                            <m:t>3</m:t>
                          </m:r>
                        </m:num>
                        <m:den>
                          <m:r>
                            <a:rPr lang="en-US" sz="1400">
                              <a:latin typeface="Cambria Math" panose="02040503050406030204" pitchFamily="18" charset="0"/>
                            </a:rPr>
                            <m:t>.</m:t>
                          </m:r>
                          <m:r>
                            <a:rPr lang="en-US" sz="1400">
                              <a:latin typeface="Cambria Math" panose="02040503050406030204" pitchFamily="18" charset="0"/>
                            </a:rPr>
                            <m:t>075</m:t>
                          </m:r>
                          <m:r>
                            <a:rPr lang="en-US" sz="1400" i="1">
                              <a:latin typeface="Cambria Math" panose="02040503050406030204" pitchFamily="18" charset="0"/>
                            </a:rPr>
                            <m:t>∗</m:t>
                          </m:r>
                          <m:r>
                            <a:rPr lang="en-US" sz="1400">
                              <a:latin typeface="Cambria Math" panose="02040503050406030204" pitchFamily="18" charset="0"/>
                            </a:rPr>
                            <m:t>240000</m:t>
                          </m:r>
                          <m:r>
                            <a:rPr lang="en-US" sz="1400">
                              <a:latin typeface="Cambria Math" panose="02040503050406030204" pitchFamily="18" charset="0"/>
                            </a:rPr>
                            <m:t> </m:t>
                          </m:r>
                        </m:den>
                      </m:f>
                      <m:r>
                        <a:rPr lang="en-US" sz="1400" i="1">
                          <a:latin typeface="Cambria Math" panose="02040503050406030204" pitchFamily="18" charset="0"/>
                        </a:rPr>
                        <m:t>=</m:t>
                      </m:r>
                      <m:r>
                        <a:rPr lang="en-US" sz="1400" i="1">
                          <a:latin typeface="Cambria Math" panose="02040503050406030204" pitchFamily="18" charset="0"/>
                        </a:rPr>
                        <m:t>4</m:t>
                      </m:r>
                      <m:r>
                        <a:rPr lang="en-US" sz="1400" i="1">
                          <a:latin typeface="Cambria Math" panose="02040503050406030204" pitchFamily="18" charset="0"/>
                        </a:rPr>
                        <m:t>.</m:t>
                      </m:r>
                      <m:r>
                        <a:rPr lang="en-US" sz="1400" i="1">
                          <a:latin typeface="Cambria Math" panose="02040503050406030204" pitchFamily="18" charset="0"/>
                        </a:rPr>
                        <m:t>268</m:t>
                      </m:r>
                      <m:r>
                        <a:rPr lang="en-US" sz="1400" i="1">
                          <a:latin typeface="Cambria Math" panose="02040503050406030204" pitchFamily="18" charset="0"/>
                        </a:rPr>
                        <m:t> </m:t>
                      </m:r>
                      <m:r>
                        <a:rPr lang="en-US" sz="1400" i="1">
                          <a:latin typeface="Cambria Math" panose="02040503050406030204" pitchFamily="18" charset="0"/>
                        </a:rPr>
                        <m:t>𝑚𝑚</m:t>
                      </m:r>
                    </m:oMath>
                  </m:oMathPara>
                </a14:m>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pPr/>
                <a14:m>
                  <m:oMathPara xmlns:m="http://schemas.openxmlformats.org/officeDocument/2006/math">
                    <m:oMathParaPr>
                      <m:jc m:val="left"/>
                    </m:oMathParaPr>
                    <m:oMath xmlns:m="http://schemas.openxmlformats.org/officeDocument/2006/math">
                      <m:r>
                        <a:rPr lang="en-US" sz="1800" b="1" i="1">
                          <a:latin typeface="Cambria Math" panose="02040503050406030204" pitchFamily="18" charset="0"/>
                        </a:rPr>
                        <m:t>𝐭</m:t>
                      </m:r>
                      <m:r>
                        <a:rPr lang="en-US" sz="1800" b="1">
                          <a:latin typeface="Cambria Math" panose="02040503050406030204" pitchFamily="18" charset="0"/>
                        </a:rPr>
                        <m:t> (</m:t>
                      </m:r>
                      <m:r>
                        <a:rPr lang="en-US" sz="1800" b="1" i="1">
                          <a:latin typeface="Cambria Math" panose="02040503050406030204" pitchFamily="18" charset="0"/>
                        </a:rPr>
                        <m:t>𝐚𝐜𝐭𝐮𝐚𝐥</m:t>
                      </m:r>
                      <m:r>
                        <a:rPr lang="en-US" sz="1800" b="1">
                          <a:latin typeface="Cambria Math" panose="02040503050406030204" pitchFamily="18" charset="0"/>
                        </a:rPr>
                        <m:t>) </m:t>
                      </m:r>
                      <m:r>
                        <a:rPr lang="en-US" sz="1800">
                          <a:latin typeface="Cambria Math" panose="02040503050406030204" pitchFamily="18" charset="0"/>
                        </a:rPr>
                        <m:t>= </m:t>
                      </m:r>
                      <m:r>
                        <a:rPr lang="en-US" sz="1800">
                          <a:latin typeface="Cambria Math" panose="02040503050406030204" pitchFamily="18" charset="0"/>
                        </a:rPr>
                        <m:t>4</m:t>
                      </m:r>
                      <m:r>
                        <a:rPr lang="en-US" sz="1800">
                          <a:latin typeface="Cambria Math" panose="02040503050406030204" pitchFamily="18" charset="0"/>
                        </a:rPr>
                        <m:t>.</m:t>
                      </m:r>
                      <m:r>
                        <a:rPr lang="en-US" sz="1800">
                          <a:latin typeface="Cambria Math" panose="02040503050406030204" pitchFamily="18" charset="0"/>
                        </a:rPr>
                        <m:t>268</m:t>
                      </m:r>
                      <m:r>
                        <a:rPr lang="en-US" sz="1800">
                          <a:latin typeface="Cambria Math" panose="02040503050406030204" pitchFamily="18" charset="0"/>
                        </a:rPr>
                        <m:t>+</m:t>
                      </m:r>
                      <m:d>
                        <m:dPr>
                          <m:begChr m:val="（"/>
                          <m:endChr m:val="）"/>
                          <m:ctrlPr>
                            <a:rPr lang="en-US" sz="1800" i="1">
                              <a:latin typeface="Cambria Math" panose="02040503050406030204" pitchFamily="18" charset="0"/>
                            </a:rPr>
                          </m:ctrlPr>
                        </m:dPr>
                        <m:e>
                          <m:r>
                            <a:rPr lang="en-US" sz="1800">
                              <a:latin typeface="Cambria Math" panose="02040503050406030204" pitchFamily="18" charset="0"/>
                            </a:rPr>
                            <m:t>0</m:t>
                          </m:r>
                          <m:r>
                            <a:rPr lang="en-US" sz="1800">
                              <a:latin typeface="Cambria Math" panose="02040503050406030204" pitchFamily="18" charset="0"/>
                            </a:rPr>
                            <m:t>.</m:t>
                          </m:r>
                          <m:r>
                            <a:rPr lang="en-US" sz="1800">
                              <a:latin typeface="Cambria Math" panose="02040503050406030204" pitchFamily="18" charset="0"/>
                            </a:rPr>
                            <m:t>025</m:t>
                          </m:r>
                          <m:r>
                            <m:rPr>
                              <m:sty m:val="p"/>
                            </m:rPr>
                            <a:rPr lang="en-US" sz="1800">
                              <a:latin typeface="Cambria Math" panose="02040503050406030204" pitchFamily="18" charset="0"/>
                            </a:rPr>
                            <m:t>x</m:t>
                          </m:r>
                          <m:r>
                            <a:rPr lang="en-US" sz="1800">
                              <a:latin typeface="Cambria Math" panose="02040503050406030204" pitchFamily="18" charset="0"/>
                            </a:rPr>
                            <m:t> </m:t>
                          </m:r>
                          <m:r>
                            <a:rPr lang="en-US" sz="1800">
                              <a:latin typeface="Cambria Math" panose="02040503050406030204" pitchFamily="18" charset="0"/>
                            </a:rPr>
                            <m:t>50</m:t>
                          </m:r>
                        </m:e>
                      </m:d>
                      <m:r>
                        <a:rPr lang="en-US" sz="1800">
                          <a:latin typeface="Cambria Math" panose="02040503050406030204" pitchFamily="18" charset="0"/>
                        </a:rPr>
                        <m:t>=</m:t>
                      </m:r>
                      <m:r>
                        <a:rPr lang="en-US" sz="1800" i="1">
                          <a:latin typeface="Cambria Math" panose="02040503050406030204" pitchFamily="18" charset="0"/>
                        </a:rPr>
                        <m:t>5</m:t>
                      </m:r>
                      <m:r>
                        <a:rPr lang="en-US" sz="1800" i="1">
                          <a:latin typeface="Cambria Math" panose="02040503050406030204" pitchFamily="18" charset="0"/>
                        </a:rPr>
                        <m:t>.</m:t>
                      </m:r>
                      <m:r>
                        <a:rPr lang="en-US" sz="1800" i="1">
                          <a:latin typeface="Cambria Math" panose="02040503050406030204" pitchFamily="18" charset="0"/>
                        </a:rPr>
                        <m:t>5</m:t>
                      </m:r>
                      <m:r>
                        <a:rPr lang="en-US" sz="1800">
                          <a:latin typeface="Cambria Math" panose="02040503050406030204" pitchFamily="18" charset="0"/>
                        </a:rPr>
                        <m:t>  </m:t>
                      </m:r>
                      <m:r>
                        <m:rPr>
                          <m:sty m:val="p"/>
                        </m:rPr>
                        <a:rPr lang="en-US" sz="1800">
                          <a:latin typeface="Cambria Math" panose="02040503050406030204" pitchFamily="18" charset="0"/>
                        </a:rPr>
                        <m:t>mm</m:t>
                      </m:r>
                    </m:oMath>
                  </m:oMathPara>
                </a14:m>
                <a:endParaRPr lang="en-US" sz="1800" dirty="0">
                  <a:latin typeface="Times New Roman" panose="02020603050405020304" pitchFamily="18" charset="0"/>
                  <a:cs typeface="Times New Roman" panose="02020603050405020304" pitchFamily="18" charset="0"/>
                </a:endParaRPr>
              </a:p>
              <a:p>
                <a:r>
                  <a:rPr lang="en-US" sz="1800" dirty="0">
                    <a:latin typeface="Times New Roman" panose="02020603050405020304" pitchFamily="18" charset="0"/>
                    <a:cs typeface="Times New Roman" panose="02020603050405020304" pitchFamily="18" charset="0"/>
                  </a:rPr>
                  <a:t> So, a tie thickness of 6 mm will be enough.</a:t>
                </a:r>
              </a:p>
              <a:p>
                <a:pPr>
                  <a:lnSpc>
                    <a:spcPct val="107000"/>
                  </a:lnSpc>
                  <a:spcAft>
                    <a:spcPts val="300"/>
                  </a:spcAft>
                </a:pPr>
                <a:r>
                  <a:rPr lang="en-US" sz="1400" kern="100" dirty="0">
                    <a:latin typeface="Times New Roman" panose="02020603050405020304" pitchFamily="18" charset="0"/>
                    <a:ea typeface="Calibri" panose="020F0502020204030204" pitchFamily="34" charset="0"/>
                    <a:cs typeface="Times New Roman" panose="02020603050405020304" pitchFamily="18" charset="0"/>
                  </a:rPr>
                  <a:t/>
                </a:r>
                <a:br>
                  <a:rPr lang="en-US" sz="1400" kern="100" dirty="0">
                    <a:latin typeface="Times New Roman" panose="02020603050405020304" pitchFamily="18" charset="0"/>
                    <a:ea typeface="Calibri" panose="020F0502020204030204" pitchFamily="34" charset="0"/>
                    <a:cs typeface="Times New Roman" panose="02020603050405020304" pitchFamily="18" charset="0"/>
                  </a:rPr>
                </a:br>
                <a:endParaRPr lang="en-US" sz="1400" u="sng" kern="0" dirty="0">
                  <a:latin typeface="Times New Roman" panose="02020603050405020304" pitchFamily="18" charset="0"/>
                  <a:ea typeface="Calibri" panose="020F0502020204030204" pitchFamily="34" charset="0"/>
                  <a:cs typeface="Times New Roman" panose="02020603050405020304" pitchFamily="18" charset="0"/>
                </a:endParaRPr>
              </a:p>
            </p:txBody>
          </p:sp>
        </mc:Choice>
        <mc:Fallback>
          <p:sp>
            <p:nvSpPr>
              <p:cNvPr id="5" name="Title 40">
                <a:extLst>
                  <a:ext uri="{FF2B5EF4-FFF2-40B4-BE49-F238E27FC236}">
                    <a16:creationId xmlns="" xmlns:a16="http://schemas.microsoft.com/office/drawing/2014/main" xmlns:a14="http://schemas.microsoft.com/office/drawing/2010/main" id="{18C9700B-A7FE-73FD-E186-BA5B6A19FA84}"/>
                  </a:ext>
                </a:extLst>
              </p:cNvPr>
              <p:cNvSpPr txBox="1">
                <a:spLocks noRot="1" noChangeAspect="1" noMove="1" noResize="1" noEditPoints="1" noAdjustHandles="1" noChangeArrowheads="1" noChangeShapeType="1" noTextEdit="1"/>
              </p:cNvSpPr>
              <p:nvPr/>
            </p:nvSpPr>
            <p:spPr>
              <a:xfrm>
                <a:off x="828419" y="3900529"/>
                <a:ext cx="6298245" cy="2537778"/>
              </a:xfrm>
              <a:prstGeom prst="rect">
                <a:avLst/>
              </a:prstGeom>
              <a:blipFill rotWithShape="0">
                <a:blip r:embed="rId4"/>
                <a:stretch>
                  <a:fillRect l="-871" b="-6250"/>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itle 40">
                <a:extLst>
                  <a:ext uri="{FF2B5EF4-FFF2-40B4-BE49-F238E27FC236}">
                    <a16:creationId xmlns="" xmlns:a16="http://schemas.microsoft.com/office/drawing/2014/main" id="{D39923B0-EDF4-704D-D03C-45F3D23ECEF9}"/>
                  </a:ext>
                </a:extLst>
              </p:cNvPr>
              <p:cNvSpPr txBox="1">
                <a:spLocks/>
              </p:cNvSpPr>
              <p:nvPr/>
            </p:nvSpPr>
            <p:spPr>
              <a:xfrm>
                <a:off x="7059583" y="898233"/>
                <a:ext cx="4710326" cy="182880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Vidaloka"/>
                  <a:buNone/>
                  <a:defRPr sz="3000" b="0" i="0" u="none" strike="noStrike" cap="none">
                    <a:solidFill>
                      <a:schemeClr val="dk1"/>
                    </a:solidFill>
                    <a:latin typeface="Vidaloka"/>
                    <a:ea typeface="Vidaloka"/>
                    <a:cs typeface="Vidaloka"/>
                    <a:sym typeface="Vidaloka"/>
                  </a:defRPr>
                </a:lvl1pPr>
                <a:lvl2pPr marR="0" lvl="1"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9pPr>
              </a:lstStyle>
              <a:p>
                <a:r>
                  <a:rPr lang="en-US" sz="1800" b="1" dirty="0">
                    <a:latin typeface="Times New Roman" panose="02020603050405020304" pitchFamily="18" charset="0"/>
                    <a:cs typeface="+mj-cs"/>
                  </a:rPr>
                  <a:t>Calculate the length of the tie (L):</a:t>
                </a:r>
                <a:r>
                  <a:rPr lang="en-US" sz="1800" dirty="0">
                    <a:latin typeface="Times New Roman" panose="02020603050405020304" pitchFamily="18" charset="0"/>
                    <a:cs typeface="+mj-cs"/>
                  </a:rPr>
                  <a:t> </a:t>
                </a:r>
              </a:p>
              <a:p>
                <a14:m>
                  <m:oMath xmlns:m="http://schemas.openxmlformats.org/officeDocument/2006/math">
                    <m:r>
                      <a:rPr lang="en-US" sz="1800" i="1" dirty="0" smtClean="0">
                        <a:latin typeface="Cambria Math" panose="02040503050406030204" pitchFamily="18" charset="0"/>
                        <a:cs typeface="+mj-cs"/>
                      </a:rPr>
                      <m:t>𝐿</m:t>
                    </m:r>
                    <m:r>
                      <a:rPr lang="en-US" sz="1800" i="1" dirty="0" smtClean="0">
                        <a:latin typeface="Cambria Math" panose="02040503050406030204" pitchFamily="18" charset="0"/>
                        <a:cs typeface="+mj-cs"/>
                      </a:rPr>
                      <m:t> = </m:t>
                    </m:r>
                    <m:r>
                      <a:rPr lang="en-US" sz="1800" i="1" dirty="0" smtClean="0">
                        <a:latin typeface="Cambria Math" panose="02040503050406030204" pitchFamily="18" charset="0"/>
                        <a:cs typeface="+mj-cs"/>
                      </a:rPr>
                      <m:t>𝐿𝑒</m:t>
                    </m:r>
                    <m:r>
                      <a:rPr lang="en-US" sz="1800" i="1" dirty="0" smtClean="0">
                        <a:latin typeface="Cambria Math" panose="02040503050406030204" pitchFamily="18" charset="0"/>
                        <a:cs typeface="+mj-cs"/>
                      </a:rPr>
                      <m:t> + </m:t>
                    </m:r>
                    <m:r>
                      <a:rPr lang="en-US" sz="1800" i="1" dirty="0" smtClean="0">
                        <a:latin typeface="Cambria Math" panose="02040503050406030204" pitchFamily="18" charset="0"/>
                        <a:cs typeface="+mj-cs"/>
                      </a:rPr>
                      <m:t>𝐿𝑟</m:t>
                    </m:r>
                    <m:r>
                      <a:rPr lang="en-US" sz="1800" b="0" i="0" smtClean="0">
                        <a:latin typeface="Cambria Math" panose="02040503050406030204" pitchFamily="18" charset="0"/>
                        <a:cs typeface="+mj-cs"/>
                      </a:rPr>
                      <m:t>=</m:t>
                    </m:r>
                    <m:f>
                      <m:fPr>
                        <m:ctrlPr>
                          <a:rPr lang="en-US" sz="1800" i="1">
                            <a:latin typeface="Cambria Math" panose="02040503050406030204" pitchFamily="18" charset="0"/>
                            <a:cs typeface="+mj-cs"/>
                          </a:rPr>
                        </m:ctrlPr>
                      </m:fPr>
                      <m:num>
                        <m:r>
                          <m:rPr>
                            <m:sty m:val="p"/>
                          </m:rPr>
                          <a:rPr lang="en-US" sz="1800">
                            <a:latin typeface="Cambria Math" panose="02040503050406030204" pitchFamily="18" charset="0"/>
                            <a:cs typeface="+mj-cs"/>
                          </a:rPr>
                          <m:t>Fs</m:t>
                        </m:r>
                        <m:r>
                          <a:rPr lang="en-US" sz="1800" i="1">
                            <a:latin typeface="Cambria Math" panose="02040503050406030204" pitchFamily="18" charset="0"/>
                            <a:cs typeface="+mj-cs"/>
                          </a:rPr>
                          <m:t>∗</m:t>
                        </m:r>
                        <m:sSup>
                          <m:sSupPr>
                            <m:ctrlPr>
                              <a:rPr lang="en-US" sz="1800" i="1" kern="100">
                                <a:latin typeface="Cambria Math" panose="02040503050406030204" pitchFamily="18" charset="0"/>
                                <a:ea typeface="Calibri" panose="020F0502020204030204" pitchFamily="34" charset="0"/>
                                <a:cs typeface="+mj-cs"/>
                              </a:rPr>
                            </m:ctrlPr>
                          </m:sSupPr>
                          <m:e>
                            <m:r>
                              <a:rPr lang="en-GB" sz="1800" i="1" kern="0">
                                <a:latin typeface="Cambria Math" panose="02040503050406030204" pitchFamily="18" charset="0"/>
                                <a:ea typeface="Calibri" panose="020F0502020204030204" pitchFamily="34" charset="0"/>
                                <a:cs typeface="+mj-cs"/>
                              </a:rPr>
                              <m:t>𝜎</m:t>
                            </m:r>
                          </m:e>
                          <m:sup>
                            <m:r>
                              <a:rPr lang="en-GB" sz="1800" i="1" kern="0">
                                <a:latin typeface="Cambria Math" panose="02040503050406030204" pitchFamily="18" charset="0"/>
                                <a:ea typeface="Calibri" panose="020F0502020204030204" pitchFamily="34" charset="0"/>
                                <a:cs typeface="+mj-cs"/>
                              </a:rPr>
                              <m:t>′</m:t>
                            </m:r>
                          </m:sup>
                        </m:sSup>
                        <m:r>
                          <a:rPr lang="en-GB" sz="1800" i="1" kern="0">
                            <a:latin typeface="Cambria Math" panose="02040503050406030204" pitchFamily="18" charset="0"/>
                            <a:ea typeface="Calibri" panose="020F0502020204030204" pitchFamily="34" charset="0"/>
                            <a:cs typeface="+mj-cs"/>
                          </a:rPr>
                          <m:t>𝑎</m:t>
                        </m:r>
                        <m:r>
                          <a:rPr lang="en-US" sz="1800" i="1">
                            <a:latin typeface="Cambria Math" panose="02040503050406030204" pitchFamily="18" charset="0"/>
                            <a:cs typeface="+mj-cs"/>
                          </a:rPr>
                          <m:t>∗</m:t>
                        </m:r>
                        <m:r>
                          <m:rPr>
                            <m:sty m:val="p"/>
                          </m:rPr>
                          <a:rPr lang="en-US" sz="1800">
                            <a:latin typeface="Cambria Math" panose="02040503050406030204" pitchFamily="18" charset="0"/>
                            <a:cs typeface="+mj-cs"/>
                          </a:rPr>
                          <m:t>Sv</m:t>
                        </m:r>
                        <m:r>
                          <a:rPr lang="en-US" sz="1800" i="1">
                            <a:latin typeface="Cambria Math" panose="02040503050406030204" pitchFamily="18" charset="0"/>
                            <a:cs typeface="+mj-cs"/>
                          </a:rPr>
                          <m:t>∗</m:t>
                        </m:r>
                        <m:r>
                          <m:rPr>
                            <m:sty m:val="p"/>
                          </m:rPr>
                          <a:rPr lang="en-US" sz="1800">
                            <a:latin typeface="Cambria Math" panose="02040503050406030204" pitchFamily="18" charset="0"/>
                            <a:cs typeface="+mj-cs"/>
                          </a:rPr>
                          <m:t>SH</m:t>
                        </m:r>
                      </m:num>
                      <m:den>
                        <m:r>
                          <a:rPr lang="en-US" sz="1800">
                            <a:latin typeface="Cambria Math" panose="02040503050406030204" pitchFamily="18" charset="0"/>
                            <a:cs typeface="+mj-cs"/>
                          </a:rPr>
                          <m:t>2</m:t>
                        </m:r>
                        <m:r>
                          <m:rPr>
                            <m:sty m:val="p"/>
                          </m:rPr>
                          <a:rPr lang="en-US" sz="1800">
                            <a:latin typeface="Cambria Math" panose="02040503050406030204" pitchFamily="18" charset="0"/>
                            <a:cs typeface="+mj-cs"/>
                          </a:rPr>
                          <m:t>W</m:t>
                        </m:r>
                        <m:r>
                          <a:rPr lang="en-US" sz="1800" i="1">
                            <a:latin typeface="Cambria Math" panose="02040503050406030204" pitchFamily="18" charset="0"/>
                            <a:cs typeface="+mj-cs"/>
                          </a:rPr>
                          <m:t>∗</m:t>
                        </m:r>
                        <m:sSup>
                          <m:sSupPr>
                            <m:ctrlPr>
                              <a:rPr lang="en-US" sz="1800" i="1" kern="100">
                                <a:latin typeface="Cambria Math" panose="02040503050406030204" pitchFamily="18" charset="0"/>
                                <a:ea typeface="Calibri" panose="020F0502020204030204" pitchFamily="34" charset="0"/>
                                <a:cs typeface="+mj-cs"/>
                              </a:rPr>
                            </m:ctrlPr>
                          </m:sSupPr>
                          <m:e>
                            <m:r>
                              <a:rPr lang="ar-SA" sz="1800" i="1" kern="100">
                                <a:latin typeface="Cambria Math" panose="02040503050406030204" pitchFamily="18" charset="0"/>
                                <a:ea typeface="Calibri" panose="020F0502020204030204" pitchFamily="34" charset="0"/>
                                <a:cs typeface="+mj-cs"/>
                              </a:rPr>
                              <m:t>𝜎</m:t>
                            </m:r>
                          </m:e>
                          <m:sup>
                            <m:r>
                              <a:rPr lang="en-GB" sz="1800" i="1" kern="100">
                                <a:latin typeface="Cambria Math" panose="02040503050406030204" pitchFamily="18" charset="0"/>
                                <a:ea typeface="Calibri" panose="020F0502020204030204" pitchFamily="34" charset="0"/>
                                <a:cs typeface="+mj-cs"/>
                              </a:rPr>
                              <m:t>′</m:t>
                            </m:r>
                          </m:sup>
                        </m:sSup>
                        <m:r>
                          <a:rPr lang="en-GB" sz="1800" i="1" kern="100">
                            <a:latin typeface="Cambria Math" panose="02040503050406030204" pitchFamily="18" charset="0"/>
                            <a:ea typeface="Calibri" panose="020F0502020204030204" pitchFamily="34" charset="0"/>
                            <a:cs typeface="+mj-cs"/>
                          </a:rPr>
                          <m:t>𝑜</m:t>
                        </m:r>
                        <m:r>
                          <a:rPr lang="en-US" sz="1800" i="1">
                            <a:latin typeface="Cambria Math" panose="02040503050406030204" pitchFamily="18" charset="0"/>
                            <a:cs typeface="+mj-cs"/>
                          </a:rPr>
                          <m:t>∗</m:t>
                        </m:r>
                        <m:r>
                          <m:rPr>
                            <m:sty m:val="p"/>
                          </m:rPr>
                          <a:rPr lang="en-US" sz="1800">
                            <a:latin typeface="Cambria Math" panose="02040503050406030204" pitchFamily="18" charset="0"/>
                            <a:cs typeface="+mj-cs"/>
                          </a:rPr>
                          <m:t>tan</m:t>
                        </m:r>
                        <m:r>
                          <a:rPr lang="en-US" sz="1800">
                            <a:latin typeface="Cambria Math" panose="02040503050406030204" pitchFamily="18" charset="0"/>
                            <a:cs typeface="+mj-cs"/>
                          </a:rPr>
                          <m:t>(</m:t>
                        </m:r>
                        <m:r>
                          <m:rPr>
                            <m:sty m:val="p"/>
                          </m:rPr>
                          <a:rPr lang="en-US" sz="1800">
                            <a:latin typeface="Cambria Math" panose="02040503050406030204" pitchFamily="18" charset="0"/>
                            <a:cs typeface="+mj-cs"/>
                          </a:rPr>
                          <m:t>ϕ</m:t>
                        </m:r>
                        <m:r>
                          <a:rPr lang="en-US" sz="1800">
                            <a:latin typeface="Cambria Math" panose="02040503050406030204" pitchFamily="18" charset="0"/>
                            <a:cs typeface="+mj-cs"/>
                          </a:rPr>
                          <m:t>՛ϻ)</m:t>
                        </m:r>
                      </m:den>
                    </m:f>
                  </m:oMath>
                </a14:m>
                <a:r>
                  <a:rPr lang="en-US" sz="1800" dirty="0">
                    <a:latin typeface="Times New Roman" panose="02020603050405020304" pitchFamily="18" charset="0"/>
                    <a:cs typeface="+mj-cs"/>
                  </a:rPr>
                  <a:t> + </a:t>
                </a:r>
                <a14:m>
                  <m:oMath xmlns:m="http://schemas.openxmlformats.org/officeDocument/2006/math">
                    <m:f>
                      <m:fPr>
                        <m:ctrlPr>
                          <a:rPr lang="en-US" sz="1800" i="1">
                            <a:latin typeface="Cambria Math" panose="02040503050406030204" pitchFamily="18" charset="0"/>
                            <a:cs typeface="+mj-cs"/>
                          </a:rPr>
                        </m:ctrlPr>
                      </m:fPr>
                      <m:num>
                        <m:d>
                          <m:dPr>
                            <m:ctrlPr>
                              <a:rPr lang="en-US" sz="1800" i="1">
                                <a:latin typeface="Cambria Math" panose="02040503050406030204" pitchFamily="18" charset="0"/>
                                <a:cs typeface="+mj-cs"/>
                              </a:rPr>
                            </m:ctrlPr>
                          </m:dPr>
                          <m:e>
                            <m:r>
                              <m:rPr>
                                <m:sty m:val="p"/>
                              </m:rPr>
                              <a:rPr lang="en-US" sz="1800">
                                <a:latin typeface="Cambria Math" panose="02040503050406030204" pitchFamily="18" charset="0"/>
                                <a:cs typeface="+mj-cs"/>
                              </a:rPr>
                              <m:t>H</m:t>
                            </m:r>
                            <m:r>
                              <a:rPr lang="en-US" sz="1800" i="1">
                                <a:latin typeface="Cambria Math" panose="02040503050406030204" pitchFamily="18" charset="0"/>
                                <a:cs typeface="+mj-cs"/>
                              </a:rPr>
                              <m:t>−</m:t>
                            </m:r>
                            <m:r>
                              <m:rPr>
                                <m:sty m:val="p"/>
                              </m:rPr>
                              <a:rPr lang="en-US" sz="1800">
                                <a:latin typeface="Cambria Math" panose="02040503050406030204" pitchFamily="18" charset="0"/>
                                <a:cs typeface="+mj-cs"/>
                              </a:rPr>
                              <m:t>Z</m:t>
                            </m:r>
                            <m:r>
                              <a:rPr lang="en-US" sz="1800">
                                <a:latin typeface="Cambria Math" panose="02040503050406030204" pitchFamily="18" charset="0"/>
                                <a:cs typeface="+mj-cs"/>
                              </a:rPr>
                              <m:t> </m:t>
                            </m:r>
                          </m:e>
                        </m:d>
                      </m:num>
                      <m:den>
                        <m:r>
                          <m:rPr>
                            <m:sty m:val="p"/>
                          </m:rPr>
                          <a:rPr lang="en-US" sz="1800">
                            <a:latin typeface="Cambria Math" panose="02040503050406030204" pitchFamily="18" charset="0"/>
                            <a:cs typeface="+mj-cs"/>
                          </a:rPr>
                          <m:t>tan</m:t>
                        </m:r>
                        <m:r>
                          <a:rPr lang="en-US" sz="1800">
                            <a:latin typeface="Cambria Math" panose="02040503050406030204" pitchFamily="18" charset="0"/>
                            <a:cs typeface="+mj-cs"/>
                          </a:rPr>
                          <m:t>(</m:t>
                        </m:r>
                        <m:r>
                          <a:rPr lang="en-US" sz="1800">
                            <a:latin typeface="Cambria Math" panose="02040503050406030204" pitchFamily="18" charset="0"/>
                            <a:cs typeface="+mj-cs"/>
                          </a:rPr>
                          <m:t>45</m:t>
                        </m:r>
                        <m:r>
                          <a:rPr lang="en-US" sz="1800">
                            <a:latin typeface="Cambria Math" panose="02040503050406030204" pitchFamily="18" charset="0"/>
                            <a:cs typeface="+mj-cs"/>
                          </a:rPr>
                          <m:t>+(</m:t>
                        </m:r>
                        <m:r>
                          <m:rPr>
                            <m:sty m:val="p"/>
                          </m:rPr>
                          <a:rPr lang="en-US" sz="1800">
                            <a:latin typeface="Cambria Math" panose="02040503050406030204" pitchFamily="18" charset="0"/>
                            <a:cs typeface="+mj-cs"/>
                          </a:rPr>
                          <m:t>ϕ</m:t>
                        </m:r>
                        <m:r>
                          <a:rPr lang="en-US" sz="1800">
                            <a:latin typeface="Cambria Math" panose="02040503050406030204" pitchFamily="18" charset="0"/>
                            <a:cs typeface="+mj-cs"/>
                          </a:rPr>
                          <m:t>/</m:t>
                        </m:r>
                        <m:r>
                          <a:rPr lang="en-US" sz="1800">
                            <a:latin typeface="Cambria Math" panose="02040503050406030204" pitchFamily="18" charset="0"/>
                            <a:cs typeface="+mj-cs"/>
                          </a:rPr>
                          <m:t>2</m:t>
                        </m:r>
                        <m:r>
                          <a:rPr lang="en-US" sz="1800">
                            <a:latin typeface="Cambria Math" panose="02040503050406030204" pitchFamily="18" charset="0"/>
                            <a:cs typeface="+mj-cs"/>
                          </a:rPr>
                          <m:t>)</m:t>
                        </m:r>
                      </m:den>
                    </m:f>
                    <m:r>
                      <a:rPr lang="en-US" sz="1800">
                        <a:latin typeface="Cambria Math" panose="02040503050406030204" pitchFamily="18" charset="0"/>
                        <a:cs typeface="+mj-cs"/>
                      </a:rPr>
                      <m:t> </m:t>
                    </m:r>
                  </m:oMath>
                </a14:m>
                <a:endParaRPr lang="en-US" sz="1800" dirty="0">
                  <a:latin typeface="Times New Roman" panose="02020603050405020304" pitchFamily="18" charset="0"/>
                  <a:cs typeface="+mj-cs"/>
                </a:endParaRPr>
              </a:p>
              <a:p>
                <a14:m>
                  <m:oMath xmlns:m="http://schemas.openxmlformats.org/officeDocument/2006/math">
                    <m:r>
                      <a:rPr lang="en-US" sz="1800" i="1" dirty="0" smtClean="0">
                        <a:latin typeface="Cambria Math" panose="02040503050406030204" pitchFamily="18" charset="0"/>
                        <a:cs typeface="+mj-cs"/>
                      </a:rPr>
                      <m:t>𝐿</m:t>
                    </m:r>
                  </m:oMath>
                </a14:m>
                <a:r>
                  <a:rPr lang="en-US" sz="1800" dirty="0">
                    <a:latin typeface="Times New Roman" panose="02020603050405020304" pitchFamily="18" charset="0"/>
                    <a:cs typeface="+mj-cs"/>
                  </a:rPr>
                  <a:t>=</a:t>
                </a:r>
                <a:r>
                  <a:rPr lang="en-US" sz="1800" dirty="0">
                    <a:solidFill>
                      <a:srgbClr val="1C1E21"/>
                    </a:solidFill>
                    <a:effectLst/>
                    <a:latin typeface="Times New Roman" panose="02020603050405020304" pitchFamily="18" charset="0"/>
                    <a:ea typeface="Times New Roman" panose="02020603050405020304" pitchFamily="18" charset="0"/>
                    <a:cs typeface="+mj-cs"/>
                  </a:rPr>
                  <a:t> </a:t>
                </a:r>
                <a14:m>
                  <m:oMath xmlns:m="http://schemas.openxmlformats.org/officeDocument/2006/math">
                    <m:f>
                      <m:fPr>
                        <m:ctrlPr>
                          <a:rPr lang="en-US" sz="1800" i="1" smtClean="0">
                            <a:solidFill>
                              <a:srgbClr val="1C1E21"/>
                            </a:solidFill>
                            <a:effectLst/>
                            <a:latin typeface="Cambria Math" panose="02040503050406030204" pitchFamily="18" charset="0"/>
                            <a:ea typeface="Times New Roman" panose="02020603050405020304" pitchFamily="18" charset="0"/>
                            <a:cs typeface="+mj-cs"/>
                          </a:rPr>
                        </m:ctrlPr>
                      </m:fPr>
                      <m:num>
                        <m:r>
                          <a:rPr lang="en-US" sz="1800">
                            <a:solidFill>
                              <a:srgbClr val="1C1E21"/>
                            </a:solidFill>
                            <a:effectLst/>
                            <a:latin typeface="Cambria Math" panose="02040503050406030204" pitchFamily="18" charset="0"/>
                            <a:ea typeface="Times New Roman" panose="02020603050405020304" pitchFamily="18" charset="0"/>
                            <a:cs typeface="+mj-cs"/>
                          </a:rPr>
                          <m:t>3</m:t>
                        </m:r>
                        <m:r>
                          <a:rPr lang="en-US" sz="1800" i="1">
                            <a:solidFill>
                              <a:srgbClr val="1C1E21"/>
                            </a:solidFill>
                            <a:effectLst/>
                            <a:latin typeface="Cambria Math" panose="02040503050406030204" pitchFamily="18" charset="0"/>
                            <a:ea typeface="Times New Roman" panose="02020603050405020304" pitchFamily="18" charset="0"/>
                            <a:cs typeface="+mj-cs"/>
                          </a:rPr>
                          <m:t>∗</m:t>
                        </m:r>
                        <m:r>
                          <a:rPr lang="en-US" sz="1800">
                            <a:solidFill>
                              <a:srgbClr val="1C1E21"/>
                            </a:solidFill>
                            <a:effectLst/>
                            <a:latin typeface="Cambria Math" panose="02040503050406030204" pitchFamily="18" charset="0"/>
                            <a:ea typeface="Times New Roman" panose="02020603050405020304" pitchFamily="18" charset="0"/>
                            <a:cs typeface="+mj-cs"/>
                          </a:rPr>
                          <m:t>51</m:t>
                        </m:r>
                        <m:r>
                          <a:rPr lang="en-US" sz="1800">
                            <a:solidFill>
                              <a:srgbClr val="1C1E21"/>
                            </a:solidFill>
                            <a:effectLst/>
                            <a:latin typeface="Cambria Math" panose="02040503050406030204" pitchFamily="18" charset="0"/>
                            <a:ea typeface="Times New Roman" panose="02020603050405020304" pitchFamily="18" charset="0"/>
                            <a:cs typeface="+mj-cs"/>
                          </a:rPr>
                          <m:t>.</m:t>
                        </m:r>
                        <m:r>
                          <a:rPr lang="en-US" sz="1800">
                            <a:solidFill>
                              <a:srgbClr val="1C1E21"/>
                            </a:solidFill>
                            <a:effectLst/>
                            <a:latin typeface="Cambria Math" panose="02040503050406030204" pitchFamily="18" charset="0"/>
                            <a:ea typeface="Times New Roman" panose="02020603050405020304" pitchFamily="18" charset="0"/>
                            <a:cs typeface="+mj-cs"/>
                          </a:rPr>
                          <m:t>28</m:t>
                        </m:r>
                        <m:r>
                          <a:rPr lang="en-US" sz="1800" i="1">
                            <a:solidFill>
                              <a:srgbClr val="1C1E21"/>
                            </a:solidFill>
                            <a:effectLst/>
                            <a:latin typeface="Cambria Math" panose="02040503050406030204" pitchFamily="18" charset="0"/>
                            <a:ea typeface="Times New Roman" panose="02020603050405020304" pitchFamily="18" charset="0"/>
                            <a:cs typeface="+mj-cs"/>
                          </a:rPr>
                          <m:t>∗</m:t>
                        </m:r>
                        <m:r>
                          <a:rPr lang="en-US" sz="1800">
                            <a:solidFill>
                              <a:srgbClr val="1C1E21"/>
                            </a:solidFill>
                            <a:effectLst/>
                            <a:latin typeface="Cambria Math" panose="02040503050406030204" pitchFamily="18" charset="0"/>
                            <a:ea typeface="Times New Roman" panose="02020603050405020304" pitchFamily="18" charset="0"/>
                            <a:cs typeface="+mj-cs"/>
                          </a:rPr>
                          <m:t>0</m:t>
                        </m:r>
                        <m:r>
                          <a:rPr lang="en-US" sz="1800">
                            <a:solidFill>
                              <a:srgbClr val="1C1E21"/>
                            </a:solidFill>
                            <a:effectLst/>
                            <a:latin typeface="Cambria Math" panose="02040503050406030204" pitchFamily="18" charset="0"/>
                            <a:ea typeface="Times New Roman" panose="02020603050405020304" pitchFamily="18" charset="0"/>
                            <a:cs typeface="+mj-cs"/>
                          </a:rPr>
                          <m:t>.</m:t>
                        </m:r>
                        <m:r>
                          <a:rPr lang="en-US" sz="1800">
                            <a:solidFill>
                              <a:srgbClr val="1C1E21"/>
                            </a:solidFill>
                            <a:effectLst/>
                            <a:latin typeface="Cambria Math" panose="02040503050406030204" pitchFamily="18" charset="0"/>
                            <a:ea typeface="Times New Roman" panose="02020603050405020304" pitchFamily="18" charset="0"/>
                            <a:cs typeface="+mj-cs"/>
                          </a:rPr>
                          <m:t>5</m:t>
                        </m:r>
                        <m:r>
                          <a:rPr lang="en-US" sz="1800" i="1">
                            <a:solidFill>
                              <a:srgbClr val="1C1E21"/>
                            </a:solidFill>
                            <a:effectLst/>
                            <a:latin typeface="Cambria Math" panose="02040503050406030204" pitchFamily="18" charset="0"/>
                            <a:ea typeface="Times New Roman" panose="02020603050405020304" pitchFamily="18" charset="0"/>
                            <a:cs typeface="+mj-cs"/>
                          </a:rPr>
                          <m:t>∗</m:t>
                        </m:r>
                        <m:r>
                          <a:rPr lang="en-US" sz="1800">
                            <a:solidFill>
                              <a:srgbClr val="1C1E21"/>
                            </a:solidFill>
                            <a:effectLst/>
                            <a:latin typeface="Cambria Math" panose="02040503050406030204" pitchFamily="18" charset="0"/>
                            <a:ea typeface="Times New Roman" panose="02020603050405020304" pitchFamily="18" charset="0"/>
                            <a:cs typeface="+mj-cs"/>
                          </a:rPr>
                          <m:t>1</m:t>
                        </m:r>
                      </m:num>
                      <m:den>
                        <m:r>
                          <a:rPr lang="en-US" sz="1800">
                            <a:solidFill>
                              <a:srgbClr val="1C1E21"/>
                            </a:solidFill>
                            <a:effectLst/>
                            <a:latin typeface="Cambria Math" panose="02040503050406030204" pitchFamily="18" charset="0"/>
                            <a:ea typeface="Times New Roman" panose="02020603050405020304" pitchFamily="18" charset="0"/>
                            <a:cs typeface="+mj-cs"/>
                          </a:rPr>
                          <m:t>2</m:t>
                        </m:r>
                        <m:r>
                          <a:rPr lang="en-US" sz="1800" i="1">
                            <a:solidFill>
                              <a:srgbClr val="1C1E21"/>
                            </a:solidFill>
                            <a:effectLst/>
                            <a:latin typeface="Cambria Math" panose="02040503050406030204" pitchFamily="18" charset="0"/>
                            <a:ea typeface="Times New Roman" panose="02020603050405020304" pitchFamily="18" charset="0"/>
                            <a:cs typeface="+mj-cs"/>
                          </a:rPr>
                          <m:t>∗</m:t>
                        </m:r>
                        <m:r>
                          <a:rPr lang="en-US" sz="1800">
                            <a:solidFill>
                              <a:srgbClr val="1C1E21"/>
                            </a:solidFill>
                            <a:effectLst/>
                            <a:latin typeface="Cambria Math" panose="02040503050406030204" pitchFamily="18" charset="0"/>
                            <a:ea typeface="Times New Roman" panose="02020603050405020304" pitchFamily="18" charset="0"/>
                            <a:cs typeface="+mj-cs"/>
                          </a:rPr>
                          <m:t>0</m:t>
                        </m:r>
                        <m:r>
                          <a:rPr lang="en-US" sz="1800">
                            <a:solidFill>
                              <a:srgbClr val="1C1E21"/>
                            </a:solidFill>
                            <a:effectLst/>
                            <a:latin typeface="Cambria Math" panose="02040503050406030204" pitchFamily="18" charset="0"/>
                            <a:ea typeface="Times New Roman" panose="02020603050405020304" pitchFamily="18" charset="0"/>
                            <a:cs typeface="+mj-cs"/>
                          </a:rPr>
                          <m:t>.</m:t>
                        </m:r>
                        <m:r>
                          <a:rPr lang="en-US" sz="1800">
                            <a:solidFill>
                              <a:srgbClr val="1C1E21"/>
                            </a:solidFill>
                            <a:effectLst/>
                            <a:latin typeface="Cambria Math" panose="02040503050406030204" pitchFamily="18" charset="0"/>
                            <a:ea typeface="Times New Roman" panose="02020603050405020304" pitchFamily="18" charset="0"/>
                            <a:cs typeface="+mj-cs"/>
                          </a:rPr>
                          <m:t>075</m:t>
                        </m:r>
                        <m:r>
                          <a:rPr lang="en-US" sz="1800" i="1">
                            <a:solidFill>
                              <a:srgbClr val="1C1E21"/>
                            </a:solidFill>
                            <a:effectLst/>
                            <a:latin typeface="Cambria Math" panose="02040503050406030204" pitchFamily="18" charset="0"/>
                            <a:ea typeface="Times New Roman" panose="02020603050405020304" pitchFamily="18" charset="0"/>
                            <a:cs typeface="+mj-cs"/>
                          </a:rPr>
                          <m:t>∗</m:t>
                        </m:r>
                        <m:r>
                          <a:rPr lang="en-US" sz="1800">
                            <a:solidFill>
                              <a:srgbClr val="1C1E21"/>
                            </a:solidFill>
                            <a:effectLst/>
                            <a:latin typeface="Cambria Math" panose="02040503050406030204" pitchFamily="18" charset="0"/>
                            <a:ea typeface="Times New Roman" panose="02020603050405020304" pitchFamily="18" charset="0"/>
                            <a:cs typeface="+mj-cs"/>
                          </a:rPr>
                          <m:t>154</m:t>
                        </m:r>
                        <m:r>
                          <a:rPr lang="en-US" sz="1800" i="1">
                            <a:solidFill>
                              <a:srgbClr val="1C1E21"/>
                            </a:solidFill>
                            <a:effectLst/>
                            <a:latin typeface="Cambria Math" panose="02040503050406030204" pitchFamily="18" charset="0"/>
                            <a:ea typeface="Times New Roman" panose="02020603050405020304" pitchFamily="18" charset="0"/>
                            <a:cs typeface="+mj-cs"/>
                          </a:rPr>
                          <m:t>∗</m:t>
                        </m:r>
                        <m:r>
                          <m:rPr>
                            <m:sty m:val="p"/>
                          </m:rPr>
                          <a:rPr lang="en-US" sz="1800">
                            <a:solidFill>
                              <a:srgbClr val="1C1E21"/>
                            </a:solidFill>
                            <a:effectLst/>
                            <a:latin typeface="Cambria Math" panose="02040503050406030204" pitchFamily="18" charset="0"/>
                            <a:ea typeface="Times New Roman" panose="02020603050405020304" pitchFamily="18" charset="0"/>
                            <a:cs typeface="+mj-cs"/>
                          </a:rPr>
                          <m:t>tan</m:t>
                        </m:r>
                        <m:r>
                          <a:rPr lang="en-US" sz="1800">
                            <a:solidFill>
                              <a:srgbClr val="1C1E21"/>
                            </a:solidFill>
                            <a:effectLst/>
                            <a:latin typeface="Cambria Math" panose="02040503050406030204" pitchFamily="18" charset="0"/>
                            <a:ea typeface="Times New Roman" panose="02020603050405020304" pitchFamily="18" charset="0"/>
                            <a:cs typeface="+mj-cs"/>
                          </a:rPr>
                          <m:t>(</m:t>
                        </m:r>
                        <m:r>
                          <a:rPr lang="en-US" sz="1800">
                            <a:solidFill>
                              <a:srgbClr val="1C1E21"/>
                            </a:solidFill>
                            <a:effectLst/>
                            <a:latin typeface="Cambria Math" panose="02040503050406030204" pitchFamily="18" charset="0"/>
                            <a:ea typeface="Times New Roman" panose="02020603050405020304" pitchFamily="18" charset="0"/>
                            <a:cs typeface="+mj-cs"/>
                          </a:rPr>
                          <m:t>20</m:t>
                        </m:r>
                        <m:r>
                          <a:rPr lang="en-US" sz="1800">
                            <a:solidFill>
                              <a:srgbClr val="1C1E21"/>
                            </a:solidFill>
                            <a:effectLst/>
                            <a:latin typeface="Cambria Math" panose="02040503050406030204" pitchFamily="18" charset="0"/>
                            <a:ea typeface="Times New Roman" panose="02020603050405020304" pitchFamily="18" charset="0"/>
                            <a:cs typeface="+mj-cs"/>
                          </a:rPr>
                          <m:t>) </m:t>
                        </m:r>
                      </m:den>
                    </m:f>
                  </m:oMath>
                </a14:m>
                <a:r>
                  <a:rPr lang="en-US" sz="1800" dirty="0">
                    <a:latin typeface="Times New Roman" panose="02020603050405020304" pitchFamily="18" charset="0"/>
                    <a:cs typeface="+mj-cs"/>
                  </a:rPr>
                  <a:t> + </a:t>
                </a:r>
                <a14:m>
                  <m:oMath xmlns:m="http://schemas.openxmlformats.org/officeDocument/2006/math">
                    <m:f>
                      <m:fPr>
                        <m:ctrlPr>
                          <a:rPr lang="en-US" sz="1800" i="1" smtClean="0">
                            <a:latin typeface="Cambria Math" panose="02040503050406030204" pitchFamily="18" charset="0"/>
                            <a:cs typeface="+mj-cs"/>
                          </a:rPr>
                        </m:ctrlPr>
                      </m:fPr>
                      <m:num>
                        <m:r>
                          <a:rPr lang="en-US" sz="1800" b="0" i="1" smtClean="0">
                            <a:latin typeface="Cambria Math" panose="02040503050406030204" pitchFamily="18" charset="0"/>
                            <a:cs typeface="+mj-cs"/>
                          </a:rPr>
                          <m:t>8</m:t>
                        </m:r>
                        <m:r>
                          <a:rPr lang="en-US" sz="1800" b="0" i="1" smtClean="0">
                            <a:latin typeface="Cambria Math" panose="02040503050406030204" pitchFamily="18" charset="0"/>
                            <a:cs typeface="+mj-cs"/>
                          </a:rPr>
                          <m:t>−</m:t>
                        </m:r>
                        <m:r>
                          <a:rPr lang="en-US" sz="1800" b="0" i="1" smtClean="0">
                            <a:latin typeface="Cambria Math" panose="02040503050406030204" pitchFamily="18" charset="0"/>
                            <a:cs typeface="+mj-cs"/>
                          </a:rPr>
                          <m:t>2</m:t>
                        </m:r>
                      </m:num>
                      <m:den>
                        <m:func>
                          <m:funcPr>
                            <m:ctrlPr>
                              <a:rPr lang="en-US" sz="1800" b="0" i="1" smtClean="0">
                                <a:latin typeface="Cambria Math" panose="02040503050406030204" pitchFamily="18" charset="0"/>
                                <a:cs typeface="+mj-cs"/>
                              </a:rPr>
                            </m:ctrlPr>
                          </m:funcPr>
                          <m:fName>
                            <m:r>
                              <m:rPr>
                                <m:sty m:val="p"/>
                              </m:rPr>
                              <a:rPr lang="en-US" sz="1800" b="0" i="0" smtClean="0">
                                <a:latin typeface="Cambria Math" panose="02040503050406030204" pitchFamily="18" charset="0"/>
                                <a:cs typeface="+mj-cs"/>
                              </a:rPr>
                              <m:t>tan</m:t>
                            </m:r>
                          </m:fName>
                          <m:e>
                            <m:r>
                              <a:rPr lang="en-US" sz="1800" b="0" i="1" smtClean="0">
                                <a:latin typeface="Cambria Math" panose="02040503050406030204" pitchFamily="18" charset="0"/>
                                <a:cs typeface="+mj-cs"/>
                              </a:rPr>
                              <m:t>60</m:t>
                            </m:r>
                          </m:e>
                        </m:func>
                      </m:den>
                    </m:f>
                    <m:r>
                      <a:rPr lang="en-US" sz="1800" b="0" i="0" smtClean="0">
                        <a:latin typeface="Cambria Math" panose="02040503050406030204" pitchFamily="18" charset="0"/>
                        <a:cs typeface="+mj-cs"/>
                      </a:rPr>
                      <m:t>=</m:t>
                    </m:r>
                    <m:r>
                      <a:rPr lang="en-US" sz="1800" i="1" dirty="0" smtClean="0">
                        <a:latin typeface="Cambria Math" panose="02040503050406030204" pitchFamily="18" charset="0"/>
                        <a:cs typeface="+mj-cs"/>
                      </a:rPr>
                      <m:t>12</m:t>
                    </m:r>
                    <m:r>
                      <a:rPr lang="en-US" sz="1800" i="1" dirty="0" smtClean="0">
                        <a:latin typeface="Cambria Math" panose="02040503050406030204" pitchFamily="18" charset="0"/>
                        <a:cs typeface="+mj-cs"/>
                      </a:rPr>
                      <m:t>.</m:t>
                    </m:r>
                    <m:r>
                      <a:rPr lang="en-US" sz="1800" i="1" dirty="0" smtClean="0">
                        <a:latin typeface="Cambria Math" panose="02040503050406030204" pitchFamily="18" charset="0"/>
                        <a:cs typeface="+mj-cs"/>
                      </a:rPr>
                      <m:t>61</m:t>
                    </m:r>
                    <m:r>
                      <a:rPr lang="en-US" sz="1800" i="1" dirty="0" smtClean="0">
                        <a:latin typeface="Cambria Math" panose="02040503050406030204" pitchFamily="18" charset="0"/>
                        <a:cs typeface="+mj-cs"/>
                      </a:rPr>
                      <m:t> =</m:t>
                    </m:r>
                    <m:r>
                      <a:rPr lang="en-US" sz="1800" i="1" dirty="0" smtClean="0">
                        <a:latin typeface="Cambria Math" panose="02040503050406030204" pitchFamily="18" charset="0"/>
                        <a:cs typeface="+mj-cs"/>
                      </a:rPr>
                      <m:t>13</m:t>
                    </m:r>
                    <m:r>
                      <a:rPr lang="en-US" sz="1800" i="1" dirty="0" smtClean="0">
                        <a:latin typeface="Cambria Math" panose="02040503050406030204" pitchFamily="18" charset="0"/>
                        <a:cs typeface="+mj-cs"/>
                      </a:rPr>
                      <m:t>𝑚</m:t>
                    </m:r>
                  </m:oMath>
                </a14:m>
                <a:endParaRPr lang="en-US" sz="1800" dirty="0">
                  <a:latin typeface="Times New Roman" panose="02020603050405020304" pitchFamily="18" charset="0"/>
                  <a:cs typeface="+mj-cs"/>
                </a:endParaRPr>
              </a:p>
            </p:txBody>
          </p:sp>
        </mc:Choice>
        <mc:Fallback xmlns="">
          <p:sp>
            <p:nvSpPr>
              <p:cNvPr id="6" name="Title 40">
                <a:extLst>
                  <a:ext uri="{FF2B5EF4-FFF2-40B4-BE49-F238E27FC236}">
                    <a16:creationId xmlns:a16="http://schemas.microsoft.com/office/drawing/2014/main" id="{D39923B0-EDF4-704D-D03C-45F3D23ECEF9}"/>
                  </a:ext>
                </a:extLst>
              </p:cNvPr>
              <p:cNvSpPr txBox="1">
                <a:spLocks noRot="1" noChangeAspect="1" noMove="1" noResize="1" noEditPoints="1" noAdjustHandles="1" noChangeArrowheads="1" noChangeShapeType="1" noTextEdit="1"/>
              </p:cNvSpPr>
              <p:nvPr/>
            </p:nvSpPr>
            <p:spPr>
              <a:xfrm>
                <a:off x="7059583" y="898233"/>
                <a:ext cx="4710326" cy="1828802"/>
              </a:xfrm>
              <a:prstGeom prst="rect">
                <a:avLst/>
              </a:prstGeom>
              <a:blipFill>
                <a:blip r:embed="rId5"/>
                <a:stretch>
                  <a:fillRect l="-1035"/>
                </a:stretch>
              </a:blipFill>
              <a:ln>
                <a:noFill/>
              </a:ln>
            </p:spPr>
            <p:txBody>
              <a:bodyPr/>
              <a:lstStyle/>
              <a:p>
                <a:r>
                  <a:rPr lang="en-US">
                    <a:noFill/>
                  </a:rPr>
                  <a:t> </a:t>
                </a:r>
              </a:p>
            </p:txBody>
          </p:sp>
        </mc:Fallback>
      </mc:AlternateContent>
      <p:pic>
        <p:nvPicPr>
          <p:cNvPr id="2" name="صورة 1"/>
          <p:cNvPicPr>
            <a:picLocks noChangeAspect="1"/>
          </p:cNvPicPr>
          <p:nvPr/>
        </p:nvPicPr>
        <p:blipFill>
          <a:blip r:embed="rId6"/>
          <a:stretch>
            <a:fillRect/>
          </a:stretch>
        </p:blipFill>
        <p:spPr>
          <a:xfrm>
            <a:off x="7057629" y="2318922"/>
            <a:ext cx="4711629" cy="4119385"/>
          </a:xfrm>
          <a:prstGeom prst="rect">
            <a:avLst/>
          </a:prstGeom>
        </p:spPr>
      </p:pic>
    </p:spTree>
    <p:extLst>
      <p:ext uri="{BB962C8B-B14F-4D97-AF65-F5344CB8AC3E}">
        <p14:creationId xmlns:p14="http://schemas.microsoft.com/office/powerpoint/2010/main" val="21332598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40">
                <a:extLst>
                  <a:ext uri="{FF2B5EF4-FFF2-40B4-BE49-F238E27FC236}">
                    <a16:creationId xmlns="" xmlns:a16="http://schemas.microsoft.com/office/drawing/2014/main" id="{BEF13453-5070-F1F2-805D-1DB702426940}"/>
                  </a:ext>
                </a:extLst>
              </p:cNvPr>
              <p:cNvSpPr txBox="1">
                <a:spLocks/>
              </p:cNvSpPr>
              <p:nvPr/>
            </p:nvSpPr>
            <p:spPr>
              <a:xfrm>
                <a:off x="451392" y="662563"/>
                <a:ext cx="6279346" cy="514434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Vidaloka"/>
                  <a:buNone/>
                  <a:defRPr sz="3000" b="0" i="0" u="none" strike="noStrike" cap="none">
                    <a:solidFill>
                      <a:schemeClr val="dk1"/>
                    </a:solidFill>
                    <a:latin typeface="Vidaloka"/>
                    <a:ea typeface="Vidaloka"/>
                    <a:cs typeface="Vidaloka"/>
                    <a:sym typeface="Vidaloka"/>
                  </a:defRPr>
                </a:lvl1pPr>
                <a:lvl2pPr marR="0" lvl="1"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9pPr>
              </a:lstStyle>
              <a:p>
                <a:pPr marL="0" marR="0">
                  <a:lnSpc>
                    <a:spcPct val="107000"/>
                  </a:lnSpc>
                  <a:spcBef>
                    <a:spcPts val="0"/>
                  </a:spcBef>
                  <a:spcAft>
                    <a:spcPts val="800"/>
                  </a:spcAft>
                </a:pPr>
                <a:r>
                  <a:rPr lang="en-US" sz="2000" b="1" kern="100" dirty="0">
                    <a:effectLst/>
                    <a:latin typeface="Times New Roman" panose="02020603050405020304" pitchFamily="18" charset="0"/>
                    <a:ea typeface="Calibri" panose="020F0502020204030204" pitchFamily="34" charset="0"/>
                    <a:cs typeface="Times New Roman" panose="02020603050405020304" pitchFamily="18" charset="0"/>
                  </a:rPr>
                  <a:t>Check for Overturning:</a:t>
                </a:r>
              </a:p>
              <a:p>
                <a:pPr>
                  <a:lnSpc>
                    <a:spcPct val="107000"/>
                  </a:lnSpc>
                  <a:spcAft>
                    <a:spcPts val="800"/>
                  </a:spcAft>
                </a:pPr>
                <a14:m>
                  <m:oMath xmlns:m="http://schemas.openxmlformats.org/officeDocument/2006/math">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𝐹𝑠</m:t>
                    </m:r>
                    <m:d>
                      <m:d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𝑜𝑣𝑒𝑟𝑡𝑢𝑟𝑛𝑖𝑛𝑔</m:t>
                        </m:r>
                      </m:e>
                    </m:d>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600" i="1" kern="0">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𝑀𝑟</m:t>
                        </m:r>
                      </m:num>
                      <m:den>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𝑀𝑜</m:t>
                        </m:r>
                      </m:den>
                    </m:f>
                  </m:oMath>
                </a14:m>
                <a:r>
                  <a:rPr lang="en-US" sz="1600" i="1" kern="100" dirty="0">
                    <a:effectLst/>
                    <a:latin typeface="Times New Roman" panose="02020603050405020304" pitchFamily="18" charset="0"/>
                    <a:ea typeface="Times New Roman" panose="02020603050405020304" pitchFamily="18" charset="0"/>
                    <a:cs typeface="Times New Roman" panose="02020603050405020304" pitchFamily="18" charset="0"/>
                  </a:rPr>
                  <a:t>= </a:t>
                </a:r>
                <a14:m>
                  <m:oMath xmlns:m="http://schemas.openxmlformats.org/officeDocument/2006/math">
                    <m:f>
                      <m:fPr>
                        <m:ctrlPr>
                          <a:rPr lang="en-US" sz="1600" i="1">
                            <a:latin typeface="Cambria Math" panose="02040503050406030204" pitchFamily="18" charset="0"/>
                          </a:rPr>
                        </m:ctrlPr>
                      </m:fPr>
                      <m:num>
                        <m:r>
                          <a:rPr lang="en-US" sz="1600" b="0" i="0" smtClean="0">
                            <a:latin typeface="Cambria Math" panose="02040503050406030204" pitchFamily="18" charset="0"/>
                          </a:rPr>
                          <m:t>13013</m:t>
                        </m:r>
                      </m:num>
                      <m:den>
                        <m:r>
                          <a:rPr lang="en-US" sz="1600">
                            <a:latin typeface="Cambria Math" panose="02040503050406030204" pitchFamily="18" charset="0"/>
                          </a:rPr>
                          <m:t>582</m:t>
                        </m:r>
                        <m:r>
                          <a:rPr lang="en-US" sz="1600">
                            <a:latin typeface="Cambria Math" panose="02040503050406030204" pitchFamily="18" charset="0"/>
                          </a:rPr>
                          <m:t>.</m:t>
                        </m:r>
                        <m:r>
                          <a:rPr lang="en-US" sz="1600">
                            <a:latin typeface="Cambria Math" panose="02040503050406030204" pitchFamily="18" charset="0"/>
                          </a:rPr>
                          <m:t>5</m:t>
                        </m:r>
                      </m:den>
                    </m:f>
                    <m:r>
                      <a:rPr lang="en-US" sz="1600" i="1">
                        <a:latin typeface="Cambria Math" panose="02040503050406030204" pitchFamily="18" charset="0"/>
                      </a:rPr>
                      <m:t>=</m:t>
                    </m:r>
                    <m:r>
                      <a:rPr lang="en-US" sz="1600" b="0" i="0" smtClean="0">
                        <a:latin typeface="Cambria Math" panose="02040503050406030204" pitchFamily="18" charset="0"/>
                      </a:rPr>
                      <m:t>22</m:t>
                    </m:r>
                    <m:r>
                      <a:rPr lang="en-US" sz="1600" b="0" i="0" smtClean="0">
                        <a:latin typeface="Cambria Math" panose="02040503050406030204" pitchFamily="18" charset="0"/>
                      </a:rPr>
                      <m:t>.</m:t>
                    </m:r>
                    <m:r>
                      <a:rPr lang="en-US" sz="1600" b="0" i="0" smtClean="0">
                        <a:latin typeface="Cambria Math" panose="02040503050406030204" pitchFamily="18" charset="0"/>
                      </a:rPr>
                      <m:t>33</m:t>
                    </m:r>
                    <m:r>
                      <a:rPr lang="en-US" sz="1600">
                        <a:latin typeface="Cambria Math" panose="02040503050406030204" pitchFamily="18" charset="0"/>
                      </a:rPr>
                      <m:t> &gt; </m:t>
                    </m:r>
                    <m:r>
                      <a:rPr lang="en-US" sz="1600">
                        <a:latin typeface="Cambria Math" panose="02040503050406030204" pitchFamily="18" charset="0"/>
                      </a:rPr>
                      <m:t>3</m:t>
                    </m:r>
                    <m:r>
                      <a:rPr lang="en-US" sz="1600">
                        <a:latin typeface="Cambria Math" panose="02040503050406030204" pitchFamily="18" charset="0"/>
                      </a:rPr>
                      <m:t>  </m:t>
                    </m:r>
                    <m:r>
                      <m:rPr>
                        <m:sty m:val="p"/>
                      </m:rPr>
                      <a:rPr lang="en-US" sz="1600">
                        <a:latin typeface="Cambria Math" panose="02040503050406030204" pitchFamily="18" charset="0"/>
                      </a:rPr>
                      <m:t>OK</m:t>
                    </m:r>
                  </m:oMath>
                </a14:m>
                <a:endParaRPr lang="en-US" sz="1600" i="1"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endParaRPr lang="en-US" sz="1600" i="1"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800"/>
                  </a:spcAft>
                </a:pPr>
                <a14:m>
                  <m:oMath xmlns:m="http://schemas.openxmlformats.org/officeDocument/2006/math">
                    <m:r>
                      <a:rPr lang="en-US" sz="1600" i="1" kern="100" smtClean="0">
                        <a:effectLst/>
                        <a:latin typeface="Cambria Math" panose="02040503050406030204" pitchFamily="18" charset="0"/>
                        <a:ea typeface="Times New Roman" panose="02020603050405020304" pitchFamily="18" charset="0"/>
                        <a:cs typeface="Times New Roman" panose="02020603050405020304" pitchFamily="18" charset="0"/>
                      </a:rPr>
                      <m:t>𝑀𝑟</m:t>
                    </m:r>
                    <m:r>
                      <a:rPr lang="en-US" sz="1600" i="1" kern="100" smtClean="0">
                        <a:effectLst/>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n-US" sz="1600" kern="100">
                        <a:effectLst/>
                        <a:latin typeface="Cambria Math" panose="02040503050406030204" pitchFamily="18" charset="0"/>
                        <a:ea typeface="Calibri" panose="020F0502020204030204" pitchFamily="34" charset="0"/>
                        <a:cs typeface="Times New Roman" panose="02020603050405020304" pitchFamily="18" charset="0"/>
                      </a:rPr>
                      <m:t>W</m:t>
                    </m:r>
                    <m:r>
                      <a:rPr lang="en-US" sz="1600" kern="100">
                        <a:effectLst/>
                        <a:latin typeface="Cambria Math" panose="02040503050406030204" pitchFamily="18" charset="0"/>
                        <a:ea typeface="Calibri" panose="020F0502020204030204" pitchFamily="34" charset="0"/>
                        <a:cs typeface="Times New Roman" panose="02020603050405020304" pitchFamily="18" charset="0"/>
                      </a:rPr>
                      <m:t>1</m:t>
                    </m:r>
                    <m:r>
                      <a:rPr lang="en-US" sz="1600" kern="100">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1600" kern="100">
                        <a:effectLst/>
                        <a:latin typeface="Cambria Math" panose="02040503050406030204" pitchFamily="18" charset="0"/>
                        <a:ea typeface="Calibri" panose="020F0502020204030204" pitchFamily="34" charset="0"/>
                        <a:cs typeface="Times New Roman" panose="02020603050405020304" pitchFamily="18" charset="0"/>
                      </a:rPr>
                      <m:t>X</m:t>
                    </m:r>
                    <m:r>
                      <a:rPr lang="en-US" sz="1600" kern="100">
                        <a:effectLst/>
                        <a:latin typeface="Cambria Math" panose="02040503050406030204" pitchFamily="18" charset="0"/>
                        <a:ea typeface="Calibri" panose="020F0502020204030204" pitchFamily="34" charset="0"/>
                        <a:cs typeface="Times New Roman" panose="02020603050405020304" pitchFamily="18" charset="0"/>
                      </a:rPr>
                      <m:t>1</m:t>
                    </m:r>
                    <m:r>
                      <a:rPr lang="en-US" sz="1600" kern="1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1600" kern="100">
                        <a:effectLst/>
                        <a:latin typeface="Cambria Math" panose="02040503050406030204" pitchFamily="18" charset="0"/>
                        <a:ea typeface="Calibri" panose="020F0502020204030204" pitchFamily="34" charset="0"/>
                        <a:cs typeface="Times New Roman" panose="02020603050405020304" pitchFamily="18" charset="0"/>
                      </a:rPr>
                      <m:t>q</m:t>
                    </m:r>
                    <m:r>
                      <a:rPr lang="en-US" sz="1600" kern="100">
                        <a:effectLst/>
                        <a:latin typeface="Cambria Math" panose="02040503050406030204" pitchFamily="18" charset="0"/>
                        <a:ea typeface="Calibri" panose="020F0502020204030204" pitchFamily="34" charset="0"/>
                        <a:cs typeface="Times New Roman" panose="02020603050405020304" pitchFamily="18" charset="0"/>
                      </a:rPr>
                      <m:t> </m:t>
                    </m:r>
                    <m:d>
                      <m:dPr>
                        <m:ctrlPr>
                          <a:rPr lang="en-US" sz="1600" i="1" kern="100">
                            <a:effectLst/>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1600" i="1" kern="100">
                                <a:effectLst/>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1600" i="1" kern="100">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1600" kern="100">
                                    <a:effectLst/>
                                    <a:latin typeface="Cambria Math" panose="02040503050406030204" pitchFamily="18" charset="0"/>
                                    <a:ea typeface="Calibri" panose="020F0502020204030204" pitchFamily="34" charset="0"/>
                                    <a:cs typeface="Times New Roman" panose="02020603050405020304" pitchFamily="18" charset="0"/>
                                  </a:rPr>
                                  <m:t>L</m:t>
                                </m:r>
                              </m:e>
                              <m:sup>
                                <m:r>
                                  <a:rPr lang="en-US" sz="1600" i="1" kern="100">
                                    <a:effectLst/>
                                    <a:latin typeface="Cambria Math" panose="02040503050406030204" pitchFamily="18" charset="0"/>
                                    <a:ea typeface="Calibri" panose="020F0502020204030204" pitchFamily="34" charset="0"/>
                                    <a:cs typeface="Times New Roman" panose="02020603050405020304" pitchFamily="18" charset="0"/>
                                  </a:rPr>
                                  <m:t>2</m:t>
                                </m:r>
                              </m:sup>
                            </m:sSup>
                          </m:num>
                          <m:den>
                            <m:r>
                              <a:rPr lang="en-US" sz="1600" i="1" kern="100">
                                <a:effectLst/>
                                <a:latin typeface="Cambria Math" panose="02040503050406030204" pitchFamily="18" charset="0"/>
                                <a:ea typeface="Calibri" panose="020F0502020204030204" pitchFamily="34" charset="0"/>
                                <a:cs typeface="Times New Roman" panose="02020603050405020304" pitchFamily="18" charset="0"/>
                              </a:rPr>
                              <m:t>2</m:t>
                            </m:r>
                          </m:den>
                        </m:f>
                        <m:r>
                          <a:rPr lang="en-US" sz="1600" i="1" kern="100">
                            <a:effectLst/>
                            <a:latin typeface="Cambria Math" panose="02040503050406030204" pitchFamily="18" charset="0"/>
                            <a:ea typeface="Calibri" panose="020F0502020204030204" pitchFamily="34" charset="0"/>
                            <a:cs typeface="Times New Roman" panose="02020603050405020304" pitchFamily="18" charset="0"/>
                          </a:rPr>
                          <m:t> </m:t>
                        </m:r>
                      </m:e>
                    </m:d>
                  </m:oMath>
                </a14:m>
                <a:r>
                  <a:rPr lang="en-US" sz="1600" i="1" kern="100" dirty="0">
                    <a:effectLst/>
                    <a:latin typeface="Times New Roman" panose="02020603050405020304" pitchFamily="18" charset="0"/>
                    <a:ea typeface="Calibri" panose="020F0502020204030204" pitchFamily="34" charset="0"/>
                    <a:cs typeface="Times New Roman" panose="02020603050405020304" pitchFamily="18" charset="0"/>
                  </a:rPr>
                  <a:t>=</a:t>
                </a:r>
                <a14:m>
                  <m:oMath xmlns:m="http://schemas.openxmlformats.org/officeDocument/2006/math">
                    <m:d>
                      <m:dPr>
                        <m:ctrlPr>
                          <a:rPr lang="en-US" sz="1600" i="1" kern="100">
                            <a:latin typeface="Cambria Math" panose="02040503050406030204" pitchFamily="18" charset="0"/>
                            <a:ea typeface="Times New Roman" panose="02020603050405020304" pitchFamily="18" charset="0"/>
                            <a:cs typeface="Times New Roman" panose="02020603050405020304" pitchFamily="18" charset="0"/>
                          </a:rPr>
                        </m:ctrlPr>
                      </m:dPr>
                      <m:e>
                        <m:r>
                          <a:rPr lang="en-US" sz="1600" i="1" kern="100">
                            <a:latin typeface="Cambria Math" panose="02040503050406030204" pitchFamily="18" charset="0"/>
                            <a:ea typeface="Times New Roman" panose="02020603050405020304" pitchFamily="18" charset="0"/>
                            <a:cs typeface="Times New Roman" panose="02020603050405020304" pitchFamily="18" charset="0"/>
                          </a:rPr>
                          <m:t>1872</m:t>
                        </m:r>
                        <m:r>
                          <a:rPr lang="en-US" sz="1600" i="1" kern="100">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latin typeface="Cambria Math" panose="02040503050406030204" pitchFamily="18" charset="0"/>
                            <a:ea typeface="Times New Roman" panose="02020603050405020304" pitchFamily="18" charset="0"/>
                            <a:cs typeface="Times New Roman" panose="02020603050405020304" pitchFamily="18" charset="0"/>
                          </a:rPr>
                          <m:t>6</m:t>
                        </m:r>
                        <m:r>
                          <a:rPr lang="en-US" sz="1600" i="1" kern="100">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latin typeface="Cambria Math" panose="02040503050406030204" pitchFamily="18" charset="0"/>
                            <a:ea typeface="Times New Roman" panose="02020603050405020304" pitchFamily="18" charset="0"/>
                            <a:cs typeface="Times New Roman" panose="02020603050405020304" pitchFamily="18" charset="0"/>
                          </a:rPr>
                          <m:t>5</m:t>
                        </m:r>
                      </m:e>
                    </m:d>
                    <m:r>
                      <a:rPr lang="en-US" sz="1600" i="1" kern="100">
                        <a:latin typeface="Cambria Math" panose="02040503050406030204" pitchFamily="18" charset="0"/>
                        <a:ea typeface="Times New Roman" panose="02020603050405020304" pitchFamily="18" charset="0"/>
                        <a:cs typeface="Times New Roman" panose="02020603050405020304" pitchFamily="18" charset="0"/>
                      </a:rPr>
                      <m:t>+</m:t>
                    </m:r>
                    <m:d>
                      <m:dPr>
                        <m:ctrlPr>
                          <a:rPr lang="en-US" sz="1600" i="1" kern="100">
                            <a:latin typeface="Cambria Math" panose="02040503050406030204" pitchFamily="18" charset="0"/>
                            <a:ea typeface="Times New Roman" panose="02020603050405020304" pitchFamily="18" charset="0"/>
                            <a:cs typeface="Times New Roman" panose="02020603050405020304" pitchFamily="18" charset="0"/>
                          </a:rPr>
                        </m:ctrlPr>
                      </m:dPr>
                      <m:e>
                        <m:r>
                          <a:rPr lang="en-US" sz="1600" i="1" kern="100">
                            <a:latin typeface="Cambria Math" panose="02040503050406030204" pitchFamily="18" charset="0"/>
                            <a:ea typeface="Times New Roman" panose="02020603050405020304" pitchFamily="18" charset="0"/>
                            <a:cs typeface="Times New Roman" panose="02020603050405020304" pitchFamily="18" charset="0"/>
                          </a:rPr>
                          <m:t>10</m:t>
                        </m:r>
                        <m:r>
                          <a:rPr lang="en-US" sz="1600" i="1" kern="100">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600" i="1" kern="100">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sz="1600" i="1" kern="100">
                                    <a:latin typeface="Cambria Math" panose="02040503050406030204" pitchFamily="18" charset="0"/>
                                    <a:ea typeface="Times New Roman" panose="02020603050405020304" pitchFamily="18" charset="0"/>
                                    <a:cs typeface="Times New Roman" panose="02020603050405020304" pitchFamily="18" charset="0"/>
                                  </a:rPr>
                                </m:ctrlPr>
                              </m:sSupPr>
                              <m:e>
                                <m:r>
                                  <a:rPr lang="en-US" sz="1600" i="1" kern="100">
                                    <a:latin typeface="Cambria Math" panose="02040503050406030204" pitchFamily="18" charset="0"/>
                                    <a:ea typeface="Times New Roman" panose="02020603050405020304" pitchFamily="18" charset="0"/>
                                    <a:cs typeface="Times New Roman" panose="02020603050405020304" pitchFamily="18" charset="0"/>
                                  </a:rPr>
                                  <m:t>13</m:t>
                                </m:r>
                              </m:e>
                              <m:sup>
                                <m:r>
                                  <a:rPr lang="en-US" sz="1600" i="1" kern="100">
                                    <a:latin typeface="Cambria Math" panose="02040503050406030204" pitchFamily="18" charset="0"/>
                                    <a:ea typeface="Times New Roman" panose="02020603050405020304" pitchFamily="18" charset="0"/>
                                    <a:cs typeface="Times New Roman" panose="02020603050405020304" pitchFamily="18" charset="0"/>
                                  </a:rPr>
                                  <m:t>2</m:t>
                                </m:r>
                              </m:sup>
                            </m:sSup>
                          </m:num>
                          <m:den>
                            <m:r>
                              <a:rPr lang="en-US" sz="1600" i="1" kern="100">
                                <a:latin typeface="Cambria Math" panose="02040503050406030204" pitchFamily="18" charset="0"/>
                                <a:ea typeface="Times New Roman" panose="02020603050405020304" pitchFamily="18" charset="0"/>
                                <a:cs typeface="Times New Roman" panose="02020603050405020304" pitchFamily="18" charset="0"/>
                              </a:rPr>
                              <m:t>2</m:t>
                            </m:r>
                          </m:den>
                        </m:f>
                      </m:e>
                    </m:d>
                    <m:r>
                      <a:rPr lang="en-US" sz="1600" i="1" kern="100">
                        <a:latin typeface="Cambria Math" panose="02040503050406030204" pitchFamily="18" charset="0"/>
                        <a:ea typeface="Times New Roman" panose="02020603050405020304" pitchFamily="18" charset="0"/>
                        <a:cs typeface="Times New Roman" panose="02020603050405020304" pitchFamily="18" charset="0"/>
                      </a:rPr>
                      <m:t>=</m:t>
                    </m:r>
                    <m:r>
                      <a:rPr lang="en-US" sz="1600" kern="100">
                        <a:latin typeface="Cambria Math" panose="02040503050406030204" pitchFamily="18" charset="0"/>
                        <a:ea typeface="Times New Roman" panose="02020603050405020304" pitchFamily="18" charset="0"/>
                        <a:cs typeface="Times New Roman" panose="02020603050405020304" pitchFamily="18" charset="0"/>
                      </a:rPr>
                      <m:t>12577</m:t>
                    </m:r>
                    <m:r>
                      <a:rPr lang="en-US" sz="1600" kern="100">
                        <a:latin typeface="Cambria Math" panose="02040503050406030204" pitchFamily="18" charset="0"/>
                        <a:ea typeface="Times New Roman" panose="02020603050405020304" pitchFamily="18" charset="0"/>
                        <a:cs typeface="Times New Roman" panose="02020603050405020304" pitchFamily="18" charset="0"/>
                      </a:rPr>
                      <m:t>.</m:t>
                    </m:r>
                    <m:r>
                      <a:rPr lang="en-US" sz="1600" kern="100">
                        <a:latin typeface="Cambria Math" panose="02040503050406030204" pitchFamily="18" charset="0"/>
                        <a:ea typeface="Times New Roman" panose="02020603050405020304" pitchFamily="18" charset="0"/>
                        <a:cs typeface="Times New Roman" panose="02020603050405020304" pitchFamily="18" charset="0"/>
                      </a:rPr>
                      <m:t>5</m:t>
                    </m:r>
                    <m:r>
                      <a:rPr lang="en-US" sz="1600" kern="100">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1600" kern="100">
                        <a:latin typeface="Cambria Math" panose="02040503050406030204" pitchFamily="18" charset="0"/>
                        <a:ea typeface="Times New Roman" panose="02020603050405020304" pitchFamily="18" charset="0"/>
                        <a:cs typeface="Times New Roman" panose="02020603050405020304" pitchFamily="18" charset="0"/>
                      </a:rPr>
                      <m:t>KN</m:t>
                    </m:r>
                    <m:r>
                      <a:rPr lang="en-US" sz="1600" kern="100">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n-US" sz="1600" kern="100">
                        <a:latin typeface="Cambria Math" panose="02040503050406030204" pitchFamily="18" charset="0"/>
                        <a:ea typeface="Times New Roman" panose="02020603050405020304" pitchFamily="18" charset="0"/>
                        <a:cs typeface="Times New Roman" panose="02020603050405020304" pitchFamily="18" charset="0"/>
                      </a:rPr>
                      <m:t>m</m:t>
                    </m:r>
                  </m:oMath>
                </a14:m>
                <a:endParaRPr lang="en-US" sz="1600" i="1"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14:m>
                  <m:oMathPara xmlns:m="http://schemas.openxmlformats.org/officeDocument/2006/math">
                    <m:oMathParaPr>
                      <m:jc m:val="left"/>
                    </m:oMathParaPr>
                    <m:oMath xmlns:m="http://schemas.openxmlformats.org/officeDocument/2006/math">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𝑊</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γ</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H</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L</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18</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8</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13</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1872</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KN</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 </m:t>
                      </m:r>
                    </m:oMath>
                  </m:oMathPara>
                </a14:m>
                <a:endParaRPr lang="en-US" sz="16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endParaRPr lang="en-US" sz="16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800"/>
                  </a:spcAft>
                </a:pPr>
                <a14:m>
                  <m:oMath xmlns:m="http://schemas.openxmlformats.org/officeDocument/2006/math">
                    <m:r>
                      <a:rPr lang="en-US" sz="1600" i="1" kern="100" smtClean="0">
                        <a:effectLst/>
                        <a:latin typeface="Cambria Math" panose="02040503050406030204" pitchFamily="18" charset="0"/>
                        <a:ea typeface="Times New Roman" panose="02020603050405020304" pitchFamily="18" charset="0"/>
                        <a:cs typeface="Times New Roman" panose="02020603050405020304" pitchFamily="18" charset="0"/>
                      </a:rPr>
                      <m:t>𝑀𝑜</m:t>
                    </m:r>
                    <m:r>
                      <a:rPr lang="en-US" sz="1600" i="1" kern="100" smtClean="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smtClean="0">
                        <a:effectLst/>
                        <a:latin typeface="Cambria Math" panose="02040503050406030204" pitchFamily="18" charset="0"/>
                        <a:ea typeface="Times New Roman" panose="02020603050405020304" pitchFamily="18" charset="0"/>
                        <a:cs typeface="Times New Roman" panose="02020603050405020304" pitchFamily="18" charset="0"/>
                      </a:rPr>
                      <m:t>𝑃𝑎</m:t>
                    </m:r>
                    <m:r>
                      <a:rPr lang="en-US" sz="1600" i="1" kern="100" smtClean="0">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𝑍</m:t>
                        </m:r>
                      </m:e>
                      <m:sup>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sup>
                    </m:sSup>
                  </m:oMath>
                </a14:m>
                <a:r>
                  <a:rPr lang="en-US" sz="1600"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1600" kern="100" dirty="0">
                    <a:latin typeface="Times New Roman" panose="02020603050405020304" pitchFamily="18" charset="0"/>
                    <a:ea typeface="Times New Roman" panose="02020603050405020304" pitchFamily="18" charset="0"/>
                    <a:cs typeface="Times New Roman" panose="02020603050405020304" pitchFamily="18" charset="0"/>
                  </a:rPr>
                  <a:t>218.44 * 2.667= 582.5 KN/m^2</a:t>
                </a:r>
                <a:endParaRPr lang="en-US"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600" kern="100" dirty="0">
                    <a:effectLst/>
                    <a:latin typeface="Times New Roman" panose="02020603050405020304" pitchFamily="18" charset="0"/>
                    <a:ea typeface="Times New Roman" panose="02020603050405020304" pitchFamily="18" charset="0"/>
                    <a:cs typeface="Times New Roman" panose="02020603050405020304" pitchFamily="18" charset="0"/>
                  </a:rPr>
                  <a:t>Pa = </a:t>
                </a:r>
                <a14:m>
                  <m:oMath xmlns:m="http://schemas.openxmlformats.org/officeDocument/2006/math">
                    <m:nary>
                      <m:naryPr>
                        <m:limLoc m:val="subSup"/>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naryPr>
                      <m:sub>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0</m:t>
                        </m:r>
                      </m:sub>
                      <m:sup>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𝐻</m:t>
                        </m:r>
                      </m:sup>
                      <m:e>
                        <m:sSup>
                          <m:sSupPr>
                            <m:ctrlPr>
                              <a:rPr lang="en-US" sz="1600" i="1" kern="100">
                                <a:effectLst/>
                                <a:latin typeface="Cambria Math" panose="02040503050406030204" pitchFamily="18" charset="0"/>
                                <a:ea typeface="Calibri" panose="020F0502020204030204" pitchFamily="34" charset="0"/>
                                <a:cs typeface="Times New Roman" panose="02020603050405020304" pitchFamily="18" charset="0"/>
                              </a:rPr>
                            </m:ctrlPr>
                          </m:sSupPr>
                          <m:e>
                            <m:r>
                              <a:rPr lang="en-GB" sz="1600" i="1" kern="0">
                                <a:effectLst/>
                                <a:latin typeface="Cambria Math" panose="02040503050406030204" pitchFamily="18" charset="0"/>
                                <a:ea typeface="Calibri" panose="020F0502020204030204" pitchFamily="34" charset="0"/>
                                <a:cs typeface="Times New Roman" panose="02020603050405020304" pitchFamily="18" charset="0"/>
                              </a:rPr>
                              <m:t>𝜎</m:t>
                            </m:r>
                          </m:e>
                          <m:sup>
                            <m:r>
                              <a:rPr lang="en-GB" sz="1600" i="1" kern="0">
                                <a:effectLst/>
                                <a:latin typeface="Cambria Math" panose="02040503050406030204" pitchFamily="18" charset="0"/>
                                <a:ea typeface="Calibri" panose="020F0502020204030204" pitchFamily="34" charset="0"/>
                                <a:cs typeface="Times New Roman" panose="02020603050405020304" pitchFamily="18" charset="0"/>
                              </a:rPr>
                              <m:t>′</m:t>
                            </m:r>
                          </m:sup>
                        </m:sSup>
                        <m:r>
                          <a:rPr lang="en-GB" sz="1600" i="1" kern="0">
                            <a:effectLst/>
                            <a:latin typeface="Cambria Math" panose="02040503050406030204" pitchFamily="18" charset="0"/>
                            <a:ea typeface="Calibri" panose="020F0502020204030204" pitchFamily="34" charset="0"/>
                            <a:cs typeface="Times New Roman" panose="02020603050405020304" pitchFamily="18" charset="0"/>
                          </a:rPr>
                          <m:t>𝑎</m:t>
                        </m:r>
                        <m:r>
                          <a:rPr lang="en-GB" sz="1600" i="1" kern="0">
                            <a:effectLst/>
                            <a:latin typeface="Cambria Math" panose="02040503050406030204" pitchFamily="18" charset="0"/>
                            <a:ea typeface="Calibri" panose="020F0502020204030204" pitchFamily="34" charset="0"/>
                            <a:cs typeface="Times New Roman" panose="02020603050405020304" pitchFamily="18" charset="0"/>
                          </a:rPr>
                          <m:t> </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𝑑𝑧</m:t>
                        </m:r>
                      </m:e>
                    </m:nary>
                  </m:oMath>
                </a14:m>
                <a:r>
                  <a:rPr lang="en-US" sz="1600" kern="100" dirty="0">
                    <a:effectLst/>
                    <a:latin typeface="Times New Roman" panose="02020603050405020304" pitchFamily="18" charset="0"/>
                    <a:ea typeface="Times New Roman" panose="02020603050405020304" pitchFamily="18" charset="0"/>
                    <a:cs typeface="Times New Roman" panose="02020603050405020304" pitchFamily="18" charset="0"/>
                  </a:rPr>
                  <a:t> = </a:t>
                </a:r>
                <a14:m>
                  <m:oMath xmlns:m="http://schemas.openxmlformats.org/officeDocument/2006/math">
                    <m:nary>
                      <m:naryPr>
                        <m:limLoc m:val="subSup"/>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naryPr>
                      <m:sub>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0</m:t>
                        </m:r>
                      </m:sub>
                      <m:sup>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𝐻</m:t>
                        </m:r>
                      </m:sup>
                      <m:e>
                        <m:d>
                          <m:d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𝛾</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𝑍</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𝐾𝑎</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 + </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𝑞</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𝐾𝑎</m:t>
                            </m:r>
                          </m:e>
                        </m:d>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𝑑𝑧</m:t>
                        </m:r>
                      </m:e>
                    </m:nary>
                  </m:oMath>
                </a14:m>
                <a:endParaRPr lang="en-US"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600" kern="100" dirty="0">
                    <a:effectLst/>
                    <a:latin typeface="Times New Roman" panose="02020603050405020304" pitchFamily="18" charset="0"/>
                    <a:ea typeface="Times New Roman" panose="02020603050405020304" pitchFamily="18" charset="0"/>
                    <a:cs typeface="Times New Roman" panose="02020603050405020304" pitchFamily="18" charset="0"/>
                  </a:rPr>
                  <a:t>Pa = </a:t>
                </a:r>
                <a14:m>
                  <m:oMath xmlns:m="http://schemas.openxmlformats.org/officeDocument/2006/math">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𝛾</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𝑘𝑎</m:t>
                    </m:r>
                    <m:f>
                      <m:f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𝑍</m:t>
                            </m:r>
                          </m:e>
                          <m:sup>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2</m:t>
                            </m:r>
                          </m:sup>
                        </m:sSup>
                      </m:num>
                      <m:den>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2</m:t>
                        </m:r>
                      </m:den>
                    </m:f>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𝑞</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𝐾𝑎</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𝑍</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 </m:t>
                    </m:r>
                    <m:sSubSup>
                      <m:sSubSup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sSubSupPr>
                      <m:e>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e>
                      <m:sub>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0</m:t>
                        </m:r>
                      </m:sub>
                      <m:sup>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8</m:t>
                        </m:r>
                      </m:sup>
                    </m:sSubSup>
                  </m:oMath>
                </a14:m>
                <a:r>
                  <a:rPr lang="en-US" sz="1600" kern="100" dirty="0">
                    <a:effectLst/>
                    <a:latin typeface="Times New Roman" panose="02020603050405020304" pitchFamily="18" charset="0"/>
                    <a:ea typeface="Times New Roman" panose="02020603050405020304" pitchFamily="18" charset="0"/>
                    <a:cs typeface="Times New Roman" panose="02020603050405020304" pitchFamily="18" charset="0"/>
                  </a:rPr>
                  <a:t> = </a:t>
                </a:r>
                <a14:m>
                  <m:oMath xmlns:m="http://schemas.openxmlformats.org/officeDocument/2006/math">
                    <m:d>
                      <m:d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18</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0</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333</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8</m:t>
                                </m:r>
                              </m:e>
                              <m:sup>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2</m:t>
                                </m:r>
                              </m:sup>
                            </m:sSup>
                          </m:num>
                          <m:den>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2</m:t>
                            </m:r>
                          </m:den>
                        </m:f>
                      </m:e>
                    </m:d>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d>
                      <m:d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10</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0</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333</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8</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 </m:t>
                        </m:r>
                      </m:e>
                    </m:d>
                  </m:oMath>
                </a14:m>
                <a:endParaRPr lang="en-US"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600" kern="100" dirty="0">
                    <a:effectLst/>
                    <a:latin typeface="Times New Roman" panose="02020603050405020304" pitchFamily="18" charset="0"/>
                    <a:ea typeface="Times New Roman" panose="02020603050405020304" pitchFamily="18" charset="0"/>
                    <a:cs typeface="Times New Roman" panose="02020603050405020304" pitchFamily="18" charset="0"/>
                  </a:rPr>
                  <a:t>Pa = 191.8 + 26.64 = 218.44 KN</a:t>
                </a:r>
                <a:endParaRPr lang="en-US"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14:m>
                  <m:oMathPara xmlns:m="http://schemas.openxmlformats.org/officeDocument/2006/math">
                    <m:oMathParaPr>
                      <m:jc m:val="left"/>
                    </m:oMathParaPr>
                    <m:oMath xmlns:m="http://schemas.openxmlformats.org/officeDocument/2006/math">
                      <m:sSup>
                        <m:sSup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𝑍</m:t>
                          </m:r>
                        </m:e>
                        <m:sup>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sup>
                      </m:sSup>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𝐻</m:t>
                          </m:r>
                        </m:num>
                        <m:den>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3</m:t>
                          </m:r>
                        </m:den>
                      </m:f>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2</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667</m:t>
                      </m:r>
                    </m:oMath>
                  </m:oMathPara>
                </a14:m>
                <a:endParaRPr lang="en-US"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400" kern="1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sz="1800" dirty="0">
                  <a:latin typeface="Times New Roman" panose="02020603050405020304" pitchFamily="18" charset="0"/>
                  <a:cs typeface="Times New Roman" panose="02020603050405020304" pitchFamily="18" charset="0"/>
                </a:endParaRPr>
              </a:p>
            </p:txBody>
          </p:sp>
        </mc:Choice>
        <mc:Fallback xmlns="">
          <p:sp>
            <p:nvSpPr>
              <p:cNvPr id="2" name="Title 40">
                <a:extLst>
                  <a:ext uri="{FF2B5EF4-FFF2-40B4-BE49-F238E27FC236}">
                    <a16:creationId xmlns:a16="http://schemas.microsoft.com/office/drawing/2014/main" id="{BEF13453-5070-F1F2-805D-1DB702426940}"/>
                  </a:ext>
                </a:extLst>
              </p:cNvPr>
              <p:cNvSpPr txBox="1">
                <a:spLocks noRot="1" noChangeAspect="1" noMove="1" noResize="1" noEditPoints="1" noAdjustHandles="1" noChangeArrowheads="1" noChangeShapeType="1" noTextEdit="1"/>
              </p:cNvSpPr>
              <p:nvPr/>
            </p:nvSpPr>
            <p:spPr>
              <a:xfrm>
                <a:off x="451392" y="662563"/>
                <a:ext cx="6279346" cy="5144348"/>
              </a:xfrm>
              <a:prstGeom prst="rect">
                <a:avLst/>
              </a:prstGeom>
              <a:blipFill>
                <a:blip r:embed="rId2"/>
                <a:stretch>
                  <a:fillRect l="-971"/>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itle 40">
                <a:extLst>
                  <a:ext uri="{FF2B5EF4-FFF2-40B4-BE49-F238E27FC236}">
                    <a16:creationId xmlns="" xmlns:a16="http://schemas.microsoft.com/office/drawing/2014/main" id="{6B7AAA3C-EFEB-AB08-8A4F-6860DB9F9BFC}"/>
                  </a:ext>
                </a:extLst>
              </p:cNvPr>
              <p:cNvSpPr txBox="1">
                <a:spLocks/>
              </p:cNvSpPr>
              <p:nvPr/>
            </p:nvSpPr>
            <p:spPr>
              <a:xfrm>
                <a:off x="6825483" y="856826"/>
                <a:ext cx="5146558" cy="210319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Vidaloka"/>
                  <a:buNone/>
                  <a:defRPr sz="3000" b="0" i="0" u="none" strike="noStrike" cap="none">
                    <a:solidFill>
                      <a:schemeClr val="dk1"/>
                    </a:solidFill>
                    <a:latin typeface="Vidaloka"/>
                    <a:ea typeface="Vidaloka"/>
                    <a:cs typeface="Vidaloka"/>
                    <a:sym typeface="Vidaloka"/>
                  </a:defRPr>
                </a:lvl1pPr>
                <a:lvl2pPr marR="0" lvl="1"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9pPr>
              </a:lstStyle>
              <a:p>
                <a:pPr marL="0" marR="0">
                  <a:lnSpc>
                    <a:spcPct val="107000"/>
                  </a:lnSpc>
                  <a:spcBef>
                    <a:spcPts val="0"/>
                  </a:spcBef>
                  <a:spcAft>
                    <a:spcPts val="800"/>
                  </a:spcAft>
                </a:pPr>
                <a:r>
                  <a:rPr lang="en-US" sz="2000" b="1" kern="100" dirty="0">
                    <a:effectLst/>
                    <a:latin typeface="Times New Roman" panose="02020603050405020304" pitchFamily="18" charset="0"/>
                    <a:ea typeface="Times New Roman" panose="02020603050405020304" pitchFamily="18" charset="0"/>
                    <a:cs typeface="Times New Roman" panose="02020603050405020304" pitchFamily="18" charset="0"/>
                  </a:rPr>
                  <a:t>Check for sliding:</a:t>
                </a:r>
                <a:endParaRPr lang="en-US" sz="2000" b="1"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600" kern="100" dirty="0">
                    <a:effectLst/>
                    <a:latin typeface="Times New Roman" panose="02020603050405020304" pitchFamily="18" charset="0"/>
                    <a:ea typeface="Times New Roman" panose="02020603050405020304" pitchFamily="18" charset="0"/>
                    <a:cs typeface="Times New Roman" panose="02020603050405020304" pitchFamily="18" charset="0"/>
                  </a:rPr>
                  <a:t>FS (sliding) = </a:t>
                </a:r>
                <a14:m>
                  <m:oMath xmlns:m="http://schemas.openxmlformats.org/officeDocument/2006/math">
                    <m:f>
                      <m:f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𝑊</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𝑞</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𝐿</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func>
                          <m:func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funcPr>
                          <m:fName>
                            <m:r>
                              <m:rPr>
                                <m:sty m:val="p"/>
                              </m:rPr>
                              <a:rPr lang="en-US" sz="1600" kern="100">
                                <a:effectLst/>
                                <a:latin typeface="Cambria Math" panose="02040503050406030204" pitchFamily="18" charset="0"/>
                                <a:ea typeface="Calibri" panose="020F0502020204030204" pitchFamily="34" charset="0"/>
                                <a:cs typeface="Times New Roman" panose="02020603050405020304" pitchFamily="18" charset="0"/>
                              </a:rPr>
                              <m:t>tan</m:t>
                            </m:r>
                          </m:fName>
                          <m:e>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𝑘</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𝜙</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e>
                        </m:func>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 )</m:t>
                        </m:r>
                      </m:num>
                      <m:den>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𝑃𝑎</m:t>
                        </m:r>
                      </m:den>
                    </m:f>
                  </m:oMath>
                </a14:m>
                <a:endParaRPr lang="en-US"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600" kern="100" dirty="0">
                    <a:effectLst/>
                    <a:latin typeface="Times New Roman" panose="02020603050405020304" pitchFamily="18" charset="0"/>
                    <a:ea typeface="Times New Roman" panose="02020603050405020304" pitchFamily="18" charset="0"/>
                    <a:cs typeface="Times New Roman" panose="02020603050405020304" pitchFamily="18" charset="0"/>
                  </a:rPr>
                  <a:t>FS (sliding) =  </a:t>
                </a:r>
                <a14:m>
                  <m:oMath xmlns:m="http://schemas.openxmlformats.org/officeDocument/2006/math">
                    <m:f>
                      <m:f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fPr>
                      <m:num>
                        <m:d>
                          <m:d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1872</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d>
                              <m:d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10</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13</m:t>
                                </m:r>
                              </m:e>
                            </m:d>
                          </m:e>
                        </m:d>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 </m:t>
                        </m:r>
                        <m:func>
                          <m:func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funcPr>
                          <m:fName>
                            <m:r>
                              <m:rPr>
                                <m:sty m:val="p"/>
                              </m:rPr>
                              <a:rPr lang="en-US" sz="1600" kern="100">
                                <a:effectLst/>
                                <a:latin typeface="Cambria Math" panose="02040503050406030204" pitchFamily="18" charset="0"/>
                                <a:ea typeface="Calibri" panose="020F0502020204030204" pitchFamily="34" charset="0"/>
                                <a:cs typeface="Times New Roman" panose="02020603050405020304" pitchFamily="18" charset="0"/>
                              </a:rPr>
                              <m:t>tan</m:t>
                            </m:r>
                          </m:fName>
                          <m:e>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2</m:t>
                                </m:r>
                              </m:num>
                              <m:den>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3</m:t>
                                </m:r>
                              </m:den>
                            </m:f>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30</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e>
                        </m:func>
                      </m:num>
                      <m:den>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218</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44</m:t>
                        </m:r>
                      </m:den>
                    </m:f>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3</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33</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 &gt; </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3</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OK</m:t>
                    </m:r>
                  </m:oMath>
                </a14:m>
                <a:endParaRPr lang="en-US"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400" kern="1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sz="1800" dirty="0">
                  <a:latin typeface="Times New Roman" panose="02020603050405020304" pitchFamily="18" charset="0"/>
                  <a:cs typeface="Times New Roman" panose="02020603050405020304" pitchFamily="18" charset="0"/>
                </a:endParaRPr>
              </a:p>
            </p:txBody>
          </p:sp>
        </mc:Choice>
        <mc:Fallback xmlns="">
          <p:sp>
            <p:nvSpPr>
              <p:cNvPr id="5" name="Title 40">
                <a:extLst>
                  <a:ext uri="{FF2B5EF4-FFF2-40B4-BE49-F238E27FC236}">
                    <a16:creationId xmlns:a16="http://schemas.microsoft.com/office/drawing/2014/main" id="{6B7AAA3C-EFEB-AB08-8A4F-6860DB9F9BFC}"/>
                  </a:ext>
                </a:extLst>
              </p:cNvPr>
              <p:cNvSpPr txBox="1">
                <a:spLocks noRot="1" noChangeAspect="1" noMove="1" noResize="1" noEditPoints="1" noAdjustHandles="1" noChangeArrowheads="1" noChangeShapeType="1" noTextEdit="1"/>
              </p:cNvSpPr>
              <p:nvPr/>
            </p:nvSpPr>
            <p:spPr>
              <a:xfrm>
                <a:off x="6825483" y="856826"/>
                <a:ext cx="5146558" cy="2103190"/>
              </a:xfrm>
              <a:prstGeom prst="rect">
                <a:avLst/>
              </a:prstGeom>
              <a:blipFill>
                <a:blip r:embed="rId3"/>
                <a:stretch>
                  <a:fillRect l="-1303"/>
                </a:stretch>
              </a:blipFill>
              <a:ln>
                <a:noFill/>
              </a:ln>
            </p:spPr>
            <p:txBody>
              <a:bodyPr/>
              <a:lstStyle/>
              <a:p>
                <a:r>
                  <a:rPr lang="en-US">
                    <a:noFill/>
                  </a:rPr>
                  <a:t> </a:t>
                </a:r>
              </a:p>
            </p:txBody>
          </p:sp>
        </mc:Fallback>
      </mc:AlternateContent>
      <p:sp>
        <p:nvSpPr>
          <p:cNvPr id="6" name="Title 40">
            <a:extLst>
              <a:ext uri="{FF2B5EF4-FFF2-40B4-BE49-F238E27FC236}">
                <a16:creationId xmlns="" xmlns:a16="http://schemas.microsoft.com/office/drawing/2014/main" id="{743EBFA2-4FBA-610C-FFD7-0FABF94BBD77}"/>
              </a:ext>
            </a:extLst>
          </p:cNvPr>
          <p:cNvSpPr txBox="1">
            <a:spLocks/>
          </p:cNvSpPr>
          <p:nvPr/>
        </p:nvSpPr>
        <p:spPr>
          <a:xfrm>
            <a:off x="6825483" y="3234737"/>
            <a:ext cx="5146558" cy="210319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Vidaloka"/>
              <a:buNone/>
              <a:defRPr sz="3000" b="0" i="0" u="none" strike="noStrike" cap="none">
                <a:solidFill>
                  <a:schemeClr val="dk1"/>
                </a:solidFill>
                <a:latin typeface="Vidaloka"/>
                <a:ea typeface="Vidaloka"/>
                <a:cs typeface="Vidaloka"/>
                <a:sym typeface="Vidaloka"/>
              </a:defRPr>
            </a:lvl1pPr>
            <a:lvl2pPr marR="0" lvl="1"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9pPr>
          </a:lstStyle>
          <a:p>
            <a:pPr marL="0" marR="0">
              <a:lnSpc>
                <a:spcPct val="107000"/>
              </a:lnSpc>
              <a:spcBef>
                <a:spcPts val="0"/>
              </a:spcBef>
              <a:spcAft>
                <a:spcPts val="800"/>
              </a:spcAft>
            </a:pPr>
            <a:r>
              <a:rPr lang="en-US" sz="2000" b="1" kern="100" dirty="0">
                <a:effectLst/>
                <a:latin typeface="Times New Roman" panose="02020603050405020304" pitchFamily="18" charset="0"/>
                <a:ea typeface="Times New Roman" panose="02020603050405020304" pitchFamily="18" charset="0"/>
                <a:cs typeface="Times New Roman" panose="02020603050405020304" pitchFamily="18" charset="0"/>
              </a:rPr>
              <a:t>Check for ultimate Bearing Capacity:</a:t>
            </a:r>
            <a:endParaRPr lang="en-US" sz="1600" b="1"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600" kern="100" dirty="0">
                <a:effectLst/>
                <a:latin typeface="Times New Roman" panose="02020603050405020304" pitchFamily="18" charset="0"/>
                <a:ea typeface="Times New Roman" panose="02020603050405020304" pitchFamily="18" charset="0"/>
                <a:cs typeface="Times New Roman" panose="02020603050405020304" pitchFamily="18" charset="0"/>
              </a:rPr>
              <a:t>Po ≤ </a:t>
            </a:r>
            <a:r>
              <a:rPr lang="en-US" sz="1600" kern="100" dirty="0" err="1">
                <a:effectLst/>
                <a:latin typeface="Times New Roman" panose="02020603050405020304" pitchFamily="18" charset="0"/>
                <a:ea typeface="Times New Roman" panose="02020603050405020304" pitchFamily="18" charset="0"/>
                <a:cs typeface="Times New Roman" panose="02020603050405020304" pitchFamily="18" charset="0"/>
              </a:rPr>
              <a:t>Q</a:t>
            </a:r>
            <a:r>
              <a:rPr lang="en-US" sz="1600" kern="100" baseline="-25000" dirty="0" err="1">
                <a:effectLst/>
                <a:latin typeface="Times New Roman" panose="02020603050405020304" pitchFamily="18" charset="0"/>
                <a:ea typeface="Times New Roman" panose="02020603050405020304" pitchFamily="18" charset="0"/>
                <a:cs typeface="Times New Roman" panose="02020603050405020304" pitchFamily="18" charset="0"/>
              </a:rPr>
              <a:t>all</a:t>
            </a:r>
            <a:endParaRPr lang="en-US"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600" kern="100" dirty="0">
                <a:effectLst/>
                <a:latin typeface="Times New Roman" panose="02020603050405020304" pitchFamily="18" charset="0"/>
                <a:ea typeface="Times New Roman" panose="02020603050405020304" pitchFamily="18" charset="0"/>
                <a:cs typeface="Times New Roman" panose="02020603050405020304" pitchFamily="18" charset="0"/>
              </a:rPr>
              <a:t>Po = (γ * Z) + q = (18 * 8) + 10 = 154 KN/m^2</a:t>
            </a:r>
            <a:endParaRPr lang="en-US"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600" kern="100" dirty="0">
                <a:effectLst/>
                <a:latin typeface="Times New Roman" panose="02020603050405020304" pitchFamily="18" charset="0"/>
                <a:ea typeface="Times New Roman" panose="02020603050405020304" pitchFamily="18" charset="0"/>
                <a:cs typeface="Times New Roman" panose="02020603050405020304" pitchFamily="18" charset="0"/>
              </a:rPr>
              <a:t>154 ≤ 220 OK</a:t>
            </a:r>
            <a:endParaRPr lang="en-US"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582229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41" name="Title 40">
            <a:extLst>
              <a:ext uri="{FF2B5EF4-FFF2-40B4-BE49-F238E27FC236}">
                <a16:creationId xmlns="" xmlns:a16="http://schemas.microsoft.com/office/drawing/2014/main" id="{9C7336BF-813C-92CB-0D30-FBDEA3A94346}"/>
              </a:ext>
            </a:extLst>
          </p:cNvPr>
          <p:cNvSpPr>
            <a:spLocks noGrp="1"/>
          </p:cNvSpPr>
          <p:nvPr>
            <p:ph type="title"/>
          </p:nvPr>
        </p:nvSpPr>
        <p:spPr>
          <a:xfrm>
            <a:off x="950966" y="593366"/>
            <a:ext cx="10724673" cy="5592575"/>
          </a:xfrm>
        </p:spPr>
        <p:txBody>
          <a:bodyPr/>
          <a:lstStyle/>
          <a:p>
            <a:pPr>
              <a:lnSpc>
                <a:spcPct val="107000"/>
              </a:lnSpc>
              <a:spcAft>
                <a:spcPts val="300"/>
              </a:spcAft>
            </a:pPr>
            <a:r>
              <a:rPr lang="en-US" sz="2000" b="1" dirty="0">
                <a:effectLst/>
                <a:latin typeface="Times New Roman" panose="02020603050405020304" pitchFamily="18" charset="0"/>
                <a:ea typeface="Calibri" panose="020F0502020204030204" pitchFamily="34" charset="0"/>
              </a:rPr>
              <a:t>Design (MSERW) at </a:t>
            </a:r>
            <a:r>
              <a:rPr lang="en-US" sz="2000" b="1" u="sng" dirty="0">
                <a:effectLst/>
                <a:latin typeface="Times New Roman" panose="02020603050405020304" pitchFamily="18" charset="0"/>
                <a:ea typeface="Calibri" panose="020F0502020204030204" pitchFamily="34" charset="0"/>
              </a:rPr>
              <a:t>H=10</a:t>
            </a:r>
            <a:r>
              <a:rPr lang="en-US" sz="2000" u="sng" dirty="0">
                <a:solidFill>
                  <a:srgbClr val="1C1E21"/>
                </a:solidFill>
                <a:effectLst/>
                <a:latin typeface="Times New Roman" panose="02020603050405020304" pitchFamily="18" charset="0"/>
                <a:ea typeface="Times New Roman" panose="02020603050405020304" pitchFamily="18" charset="0"/>
              </a:rPr>
              <a:t>м</a:t>
            </a:r>
            <a:br>
              <a:rPr lang="en-US" sz="2000" u="sng" dirty="0">
                <a:solidFill>
                  <a:srgbClr val="1C1E21"/>
                </a:solidFill>
                <a:effectLst/>
                <a:latin typeface="Times New Roman" panose="02020603050405020304" pitchFamily="18" charset="0"/>
                <a:ea typeface="Times New Roman" panose="02020603050405020304" pitchFamily="18" charset="0"/>
              </a:rPr>
            </a:br>
            <a:r>
              <a:rPr lang="en-US" sz="2000" u="sng" dirty="0">
                <a:solidFill>
                  <a:srgbClr val="1C1E21"/>
                </a:solidFill>
                <a:effectLst/>
                <a:latin typeface="Times New Roman" panose="02020603050405020304" pitchFamily="18" charset="0"/>
                <a:ea typeface="Times New Roman" panose="02020603050405020304" pitchFamily="18" charset="0"/>
              </a:rPr>
              <a:t/>
            </a:r>
            <a:br>
              <a:rPr lang="en-US" sz="2000" u="sng" dirty="0">
                <a:solidFill>
                  <a:srgbClr val="1C1E21"/>
                </a:solidFill>
                <a:effectLst/>
                <a:latin typeface="Times New Roman" panose="02020603050405020304" pitchFamily="18" charset="0"/>
                <a:ea typeface="Times New Roman" panose="02020603050405020304" pitchFamily="18" charset="0"/>
              </a:rPr>
            </a:br>
            <a:r>
              <a:rPr lang="en-US" sz="1800" kern="100" dirty="0">
                <a:solidFill>
                  <a:srgbClr val="1C1E21"/>
                </a:solidFill>
                <a:latin typeface="Times New Roman" panose="02020603050405020304" pitchFamily="18" charset="0"/>
                <a:ea typeface="Times New Roman" panose="02020603050405020304" pitchFamily="18" charset="0"/>
                <a:cs typeface="Arial" panose="020B0604020202020204" pitchFamily="34" charset="0"/>
              </a:rPr>
              <a:t/>
            </a:r>
            <a:br>
              <a:rPr lang="en-US" sz="1800" kern="100" dirty="0">
                <a:solidFill>
                  <a:srgbClr val="1C1E21"/>
                </a:solidFill>
                <a:latin typeface="Times New Roman" panose="02020603050405020304" pitchFamily="18" charset="0"/>
                <a:ea typeface="Times New Roman" panose="02020603050405020304" pitchFamily="18" charset="0"/>
                <a:cs typeface="Arial" panose="020B0604020202020204" pitchFamily="34" charset="0"/>
              </a:rPr>
            </a:br>
            <a:r>
              <a:rPr lang="en-US" sz="1800" kern="100" dirty="0">
                <a:solidFill>
                  <a:srgbClr val="1C1E21"/>
                </a:solidFill>
                <a:latin typeface="Times New Roman" panose="02020603050405020304" pitchFamily="18" charset="0"/>
                <a:ea typeface="Times New Roman" panose="02020603050405020304" pitchFamily="18" charset="0"/>
                <a:cs typeface="Arial" panose="020B0604020202020204" pitchFamily="34" charset="0"/>
              </a:rPr>
              <a:t/>
            </a:r>
            <a:br>
              <a:rPr lang="en-US" sz="1800" kern="100" dirty="0">
                <a:solidFill>
                  <a:srgbClr val="1C1E21"/>
                </a:solidFill>
                <a:latin typeface="Times New Roman" panose="02020603050405020304" pitchFamily="18" charset="0"/>
                <a:ea typeface="Times New Roman" panose="02020603050405020304" pitchFamily="18" charset="0"/>
                <a:cs typeface="Arial" panose="020B0604020202020204" pitchFamily="34" charset="0"/>
              </a:rPr>
            </a:br>
            <a:r>
              <a:rPr lang="en-US" sz="1800" kern="100" dirty="0">
                <a:effectLst/>
                <a:highlight>
                  <a:srgbClr val="FFFFFF"/>
                </a:highlight>
                <a:latin typeface="Calibri" panose="020F0502020204030204" pitchFamily="34" charset="0"/>
                <a:ea typeface="Calibri" panose="020F0502020204030204" pitchFamily="34" charset="0"/>
                <a:cs typeface="Arial" panose="020B0604020202020204" pitchFamily="34" charset="0"/>
              </a:rPr>
              <a:t/>
            </a:r>
            <a:br>
              <a:rPr lang="en-US" sz="1800" kern="100" dirty="0">
                <a:effectLst/>
                <a:highlight>
                  <a:srgbClr val="FFFFFF"/>
                </a:highlight>
                <a:latin typeface="Calibri" panose="020F0502020204030204" pitchFamily="34" charset="0"/>
                <a:ea typeface="Calibri" panose="020F0502020204030204" pitchFamily="34" charset="0"/>
                <a:cs typeface="Arial" panose="020B0604020202020204" pitchFamily="34" charset="0"/>
              </a:rPr>
            </a:br>
            <a:r>
              <a:rPr lang="en-US" sz="1800" kern="100" dirty="0">
                <a:solidFill>
                  <a:srgbClr val="1C1E21"/>
                </a:solidFill>
                <a:effectLst/>
                <a:highlight>
                  <a:srgbClr val="FFFFFF"/>
                </a:highlight>
                <a:latin typeface="Times New Roman" panose="02020603050405020304" pitchFamily="18" charset="0"/>
                <a:ea typeface="Times New Roman" panose="02020603050405020304" pitchFamily="18" charset="0"/>
                <a:cs typeface="Arial" panose="020B0604020202020204" pitchFamily="34" charset="0"/>
              </a:rPr>
              <a:t> </a:t>
            </a:r>
            <a:r>
              <a:rPr lang="en-US" sz="1800" kern="100" dirty="0">
                <a:effectLst/>
                <a:highlight>
                  <a:srgbClr val="FFFFFF"/>
                </a:highlight>
                <a:latin typeface="Calibri" panose="020F0502020204030204" pitchFamily="34" charset="0"/>
                <a:ea typeface="Calibri" panose="020F0502020204030204" pitchFamily="34" charset="0"/>
                <a:cs typeface="Arial" panose="020B0604020202020204" pitchFamily="34" charset="0"/>
              </a:rPr>
              <a:t/>
            </a:r>
            <a:br>
              <a:rPr lang="en-US" sz="1800" kern="100" dirty="0">
                <a:effectLst/>
                <a:highlight>
                  <a:srgbClr val="FFFFFF"/>
                </a:highlight>
                <a:latin typeface="Calibri" panose="020F0502020204030204" pitchFamily="34" charset="0"/>
                <a:ea typeface="Calibri" panose="020F0502020204030204" pitchFamily="34" charset="0"/>
                <a:cs typeface="Arial" panose="020B0604020202020204" pitchFamily="34" charset="0"/>
              </a:rPr>
            </a:br>
            <a:r>
              <a:rPr lang="en-US" sz="1800" kern="100" dirty="0">
                <a:effectLst/>
                <a:latin typeface="Calibri" panose="020F0502020204030204" pitchFamily="34" charset="0"/>
                <a:ea typeface="Calibri" panose="020F0502020204030204" pitchFamily="34" charset="0"/>
                <a:cs typeface="Arial" panose="020B0604020202020204" pitchFamily="34" charset="0"/>
              </a:rPr>
              <a:t/>
            </a:r>
            <a:br>
              <a:rPr lang="en-US" sz="1800" kern="100" dirty="0">
                <a:effectLst/>
                <a:latin typeface="Calibri" panose="020F0502020204030204" pitchFamily="34" charset="0"/>
                <a:ea typeface="Calibri" panose="020F0502020204030204" pitchFamily="34" charset="0"/>
                <a:cs typeface="Arial" panose="020B0604020202020204" pitchFamily="34" charset="0"/>
              </a:rPr>
            </a:br>
            <a:endParaRPr lang="en-US" sz="2000" u="sng"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Title 40">
            <a:extLst>
              <a:ext uri="{FF2B5EF4-FFF2-40B4-BE49-F238E27FC236}">
                <a16:creationId xmlns="" xmlns:a16="http://schemas.microsoft.com/office/drawing/2014/main" id="{75A8F0D7-0973-7248-AE59-57B83B61D6FF}"/>
              </a:ext>
            </a:extLst>
          </p:cNvPr>
          <p:cNvSpPr txBox="1">
            <a:spLocks/>
          </p:cNvSpPr>
          <p:nvPr/>
        </p:nvSpPr>
        <p:spPr>
          <a:xfrm>
            <a:off x="828419" y="898233"/>
            <a:ext cx="3873985" cy="106875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Vidaloka"/>
              <a:buNone/>
              <a:defRPr sz="3000" b="0" i="0" u="none" strike="noStrike" cap="none">
                <a:solidFill>
                  <a:schemeClr val="dk1"/>
                </a:solidFill>
                <a:latin typeface="Vidaloka"/>
                <a:ea typeface="Vidaloka"/>
                <a:cs typeface="Vidaloka"/>
                <a:sym typeface="Vidaloka"/>
              </a:defRPr>
            </a:lvl1pPr>
            <a:lvl2pPr marR="0" lvl="1"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9pPr>
          </a:lstStyle>
          <a:p>
            <a:r>
              <a:rPr lang="en-US" sz="1600" kern="0" dirty="0">
                <a:solidFill>
                  <a:srgbClr val="1C1E21"/>
                </a:solidFill>
                <a:latin typeface="Times New Roman" panose="02020603050405020304" pitchFamily="18" charset="0"/>
                <a:ea typeface="Times New Roman" panose="02020603050405020304" pitchFamily="18" charset="0"/>
              </a:rPr>
              <a:t/>
            </a:r>
            <a:br>
              <a:rPr lang="en-US" sz="1600" kern="0" dirty="0">
                <a:solidFill>
                  <a:srgbClr val="1C1E21"/>
                </a:solidFill>
                <a:latin typeface="Times New Roman" panose="02020603050405020304" pitchFamily="18" charset="0"/>
                <a:ea typeface="Times New Roman" panose="02020603050405020304" pitchFamily="18" charset="0"/>
              </a:rPr>
            </a:br>
            <a:r>
              <a:rPr lang="en-US" sz="1600" kern="0" dirty="0">
                <a:solidFill>
                  <a:srgbClr val="1C1E21"/>
                </a:solidFill>
                <a:latin typeface="Times New Roman" panose="02020603050405020304" pitchFamily="18" charset="0"/>
                <a:ea typeface="Times New Roman" panose="02020603050405020304" pitchFamily="18" charset="0"/>
              </a:rPr>
              <a:t>(Vertical length between strips) </a:t>
            </a:r>
            <a:r>
              <a:rPr lang="en-US" sz="1600" kern="0" dirty="0" err="1">
                <a:solidFill>
                  <a:srgbClr val="1C1E21"/>
                </a:solidFill>
                <a:latin typeface="Times New Roman" panose="02020603050405020304" pitchFamily="18" charset="0"/>
                <a:ea typeface="Times New Roman" panose="02020603050405020304" pitchFamily="18" charset="0"/>
              </a:rPr>
              <a:t>Sv</a:t>
            </a:r>
            <a:r>
              <a:rPr lang="en-US" sz="1600" kern="0" dirty="0">
                <a:solidFill>
                  <a:srgbClr val="1C1E21"/>
                </a:solidFill>
                <a:latin typeface="Times New Roman" panose="02020603050405020304" pitchFamily="18" charset="0"/>
                <a:ea typeface="Times New Roman" panose="02020603050405020304" pitchFamily="18" charset="0"/>
              </a:rPr>
              <a:t> = 0.6 m </a:t>
            </a:r>
            <a:br>
              <a:rPr lang="en-US" sz="1600" kern="0" dirty="0">
                <a:solidFill>
                  <a:srgbClr val="1C1E21"/>
                </a:solidFill>
                <a:latin typeface="Times New Roman" panose="02020603050405020304" pitchFamily="18" charset="0"/>
                <a:ea typeface="Times New Roman" panose="02020603050405020304" pitchFamily="18" charset="0"/>
              </a:rPr>
            </a:br>
            <a:r>
              <a:rPr lang="en-US" sz="1600" kern="0" dirty="0">
                <a:solidFill>
                  <a:srgbClr val="1C1E21"/>
                </a:solidFill>
                <a:latin typeface="Times New Roman" panose="02020603050405020304" pitchFamily="18" charset="0"/>
                <a:ea typeface="Times New Roman" panose="02020603050405020304" pitchFamily="18" charset="0"/>
              </a:rPr>
              <a:t>(Horizontal length between strips) SH = 1 m </a:t>
            </a:r>
            <a:r>
              <a:rPr lang="en-US" sz="2000" u="sng" kern="0" dirty="0">
                <a:solidFill>
                  <a:srgbClr val="1C1E21"/>
                </a:solidFill>
                <a:latin typeface="Times New Roman" panose="02020603050405020304" pitchFamily="18" charset="0"/>
                <a:ea typeface="Times New Roman" panose="02020603050405020304" pitchFamily="18" charset="0"/>
              </a:rPr>
              <a:t/>
            </a:r>
            <a:br>
              <a:rPr lang="en-US" sz="2000" u="sng" kern="0" dirty="0">
                <a:solidFill>
                  <a:srgbClr val="1C1E21"/>
                </a:solidFill>
                <a:latin typeface="Times New Roman" panose="02020603050405020304" pitchFamily="18" charset="0"/>
                <a:ea typeface="Times New Roman" panose="02020603050405020304" pitchFamily="18" charset="0"/>
              </a:rPr>
            </a:br>
            <a:endParaRPr lang="en-US" sz="2000" u="sng" kern="0" dirty="0">
              <a:latin typeface="Times New Roman" panose="02020603050405020304" pitchFamily="18"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 name="Title 40">
                <a:extLst>
                  <a:ext uri="{FF2B5EF4-FFF2-40B4-BE49-F238E27FC236}">
                    <a16:creationId xmlns="" xmlns:a16="http://schemas.microsoft.com/office/drawing/2014/main" id="{0AA00346-DC0E-9FC8-512F-FEB5184E9313}"/>
                  </a:ext>
                </a:extLst>
              </p:cNvPr>
              <p:cNvSpPr txBox="1">
                <a:spLocks/>
              </p:cNvSpPr>
              <p:nvPr/>
            </p:nvSpPr>
            <p:spPr>
              <a:xfrm>
                <a:off x="828419" y="1966991"/>
                <a:ext cx="4521789" cy="182880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Vidaloka"/>
                  <a:buNone/>
                  <a:defRPr sz="3000" b="0" i="0" u="none" strike="noStrike" cap="none">
                    <a:solidFill>
                      <a:schemeClr val="dk1"/>
                    </a:solidFill>
                    <a:latin typeface="Vidaloka"/>
                    <a:ea typeface="Vidaloka"/>
                    <a:cs typeface="Vidaloka"/>
                    <a:sym typeface="Vidaloka"/>
                  </a:defRPr>
                </a:lvl1pPr>
                <a:lvl2pPr marR="0" lvl="1"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9pPr>
              </a:lstStyle>
              <a:p>
                <a:pPr>
                  <a:lnSpc>
                    <a:spcPct val="107000"/>
                  </a:lnSpc>
                  <a:spcAft>
                    <a:spcPts val="300"/>
                  </a:spcAft>
                </a:pPr>
                <a:r>
                  <a:rPr lang="en-US" sz="1800" b="1" kern="100" dirty="0">
                    <a:latin typeface="Calibri" panose="020F0502020204030204" pitchFamily="34" charset="0"/>
                    <a:ea typeface="Calibri" panose="020F0502020204030204" pitchFamily="34" charset="0"/>
                    <a:cs typeface="+mj-cs"/>
                  </a:rPr>
                  <a:t>active pressure: </a:t>
                </a:r>
                <a:r>
                  <a:rPr lang="en-US" sz="1400" kern="100" dirty="0">
                    <a:highlight>
                      <a:srgbClr val="FFFFFF"/>
                    </a:highlight>
                    <a:latin typeface="Calibri" panose="020F0502020204030204" pitchFamily="34" charset="0"/>
                    <a:ea typeface="Calibri" panose="020F0502020204030204" pitchFamily="34" charset="0"/>
                    <a:cs typeface="+mj-cs"/>
                  </a:rPr>
                  <a:t/>
                </a:r>
                <a:br>
                  <a:rPr lang="en-US" sz="1400" kern="100" dirty="0">
                    <a:highlight>
                      <a:srgbClr val="FFFFFF"/>
                    </a:highlight>
                    <a:latin typeface="Calibri" panose="020F0502020204030204" pitchFamily="34" charset="0"/>
                    <a:ea typeface="Calibri" panose="020F0502020204030204" pitchFamily="34" charset="0"/>
                    <a:cs typeface="+mj-cs"/>
                  </a:rPr>
                </a:br>
                <a14:m>
                  <m:oMathPara xmlns:m="http://schemas.openxmlformats.org/officeDocument/2006/math">
                    <m:oMathParaPr>
                      <m:jc m:val="centerGroup"/>
                    </m:oMathParaPr>
                    <m:oMath xmlns:m="http://schemas.openxmlformats.org/officeDocument/2006/math">
                      <m:sSup>
                        <m:sSupPr>
                          <m:ctrlPr>
                            <a:rPr lang="en-US" sz="1400" i="1" kern="100">
                              <a:latin typeface="Cambria Math" panose="02040503050406030204" pitchFamily="18" charset="0"/>
                              <a:ea typeface="Calibri" panose="020F0502020204030204" pitchFamily="34" charset="0"/>
                              <a:cs typeface="+mj-cs"/>
                            </a:rPr>
                          </m:ctrlPr>
                        </m:sSupPr>
                        <m:e>
                          <m:r>
                            <a:rPr lang="en-GB" sz="1400" i="1" kern="0">
                              <a:latin typeface="Cambria Math" panose="02040503050406030204" pitchFamily="18" charset="0"/>
                              <a:ea typeface="Calibri" panose="020F0502020204030204" pitchFamily="34" charset="0"/>
                              <a:cs typeface="+mj-cs"/>
                            </a:rPr>
                            <m:t>𝜎</m:t>
                          </m:r>
                        </m:e>
                        <m:sup>
                          <m:r>
                            <a:rPr lang="en-GB" sz="1400" i="1" kern="0">
                              <a:latin typeface="Cambria Math" panose="02040503050406030204" pitchFamily="18" charset="0"/>
                              <a:ea typeface="Calibri" panose="020F0502020204030204" pitchFamily="34" charset="0"/>
                              <a:cs typeface="+mj-cs"/>
                            </a:rPr>
                            <m:t>′</m:t>
                          </m:r>
                        </m:sup>
                      </m:sSup>
                      <m:r>
                        <a:rPr lang="en-GB" sz="1400" i="1" kern="0">
                          <a:latin typeface="Cambria Math" panose="02040503050406030204" pitchFamily="18" charset="0"/>
                          <a:ea typeface="Calibri" panose="020F0502020204030204" pitchFamily="34" charset="0"/>
                          <a:cs typeface="+mj-cs"/>
                        </a:rPr>
                        <m:t>𝑎</m:t>
                      </m:r>
                      <m:r>
                        <a:rPr lang="en-US" sz="1400" kern="100">
                          <a:solidFill>
                            <a:srgbClr val="1C1E21"/>
                          </a:solidFill>
                          <a:latin typeface="Cambria Math" panose="02040503050406030204" pitchFamily="18" charset="0"/>
                          <a:ea typeface="Times New Roman" panose="02020603050405020304" pitchFamily="18" charset="0"/>
                          <a:cs typeface="+mj-cs"/>
                        </a:rPr>
                        <m:t>=</m:t>
                      </m:r>
                      <m:r>
                        <m:rPr>
                          <m:sty m:val="p"/>
                        </m:rPr>
                        <a:rPr lang="en-US" sz="1400" kern="100">
                          <a:solidFill>
                            <a:srgbClr val="1C1E21"/>
                          </a:solidFill>
                          <a:latin typeface="Cambria Math" panose="02040503050406030204" pitchFamily="18" charset="0"/>
                          <a:ea typeface="Times New Roman" panose="02020603050405020304" pitchFamily="18" charset="0"/>
                          <a:cs typeface="+mj-cs"/>
                        </a:rPr>
                        <m:t>γ</m:t>
                      </m:r>
                      <m:r>
                        <a:rPr lang="en-US" sz="1400" i="1" kern="100">
                          <a:solidFill>
                            <a:srgbClr val="1C1E21"/>
                          </a:solidFill>
                          <a:latin typeface="Cambria Math" panose="02040503050406030204" pitchFamily="18" charset="0"/>
                          <a:ea typeface="Times New Roman" panose="02020603050405020304" pitchFamily="18" charset="0"/>
                          <a:cs typeface="+mj-cs"/>
                        </a:rPr>
                        <m:t>∗</m:t>
                      </m:r>
                      <m:r>
                        <m:rPr>
                          <m:sty m:val="p"/>
                        </m:rPr>
                        <a:rPr lang="en-US" sz="1400" kern="100">
                          <a:solidFill>
                            <a:srgbClr val="1C1E21"/>
                          </a:solidFill>
                          <a:latin typeface="Cambria Math" panose="02040503050406030204" pitchFamily="18" charset="0"/>
                          <a:ea typeface="Times New Roman" panose="02020603050405020304" pitchFamily="18" charset="0"/>
                          <a:cs typeface="+mj-cs"/>
                        </a:rPr>
                        <m:t>Z</m:t>
                      </m:r>
                      <m:r>
                        <a:rPr lang="en-US" sz="1400" i="1" kern="100">
                          <a:solidFill>
                            <a:srgbClr val="1C1E21"/>
                          </a:solidFill>
                          <a:latin typeface="Cambria Math" panose="02040503050406030204" pitchFamily="18" charset="0"/>
                          <a:ea typeface="Times New Roman" panose="02020603050405020304" pitchFamily="18" charset="0"/>
                          <a:cs typeface="+mj-cs"/>
                        </a:rPr>
                        <m:t>∗</m:t>
                      </m:r>
                      <m:r>
                        <m:rPr>
                          <m:sty m:val="p"/>
                        </m:rPr>
                        <a:rPr lang="en-US" sz="1400" kern="100">
                          <a:solidFill>
                            <a:srgbClr val="1C1E21"/>
                          </a:solidFill>
                          <a:latin typeface="Cambria Math" panose="02040503050406030204" pitchFamily="18" charset="0"/>
                          <a:ea typeface="Times New Roman" panose="02020603050405020304" pitchFamily="18" charset="0"/>
                          <a:cs typeface="+mj-cs"/>
                        </a:rPr>
                        <m:t>Ka</m:t>
                      </m:r>
                      <m:r>
                        <a:rPr lang="en-US" sz="1400" kern="100">
                          <a:solidFill>
                            <a:srgbClr val="1C1E21"/>
                          </a:solidFill>
                          <a:latin typeface="Cambria Math" panose="02040503050406030204" pitchFamily="18" charset="0"/>
                          <a:ea typeface="Times New Roman" panose="02020603050405020304" pitchFamily="18" charset="0"/>
                          <a:cs typeface="+mj-cs"/>
                        </a:rPr>
                        <m:t>+ </m:t>
                      </m:r>
                      <m:r>
                        <m:rPr>
                          <m:sty m:val="p"/>
                        </m:rPr>
                        <a:rPr lang="en-US" sz="1400" kern="100">
                          <a:solidFill>
                            <a:srgbClr val="1C1E21"/>
                          </a:solidFill>
                          <a:latin typeface="Cambria Math" panose="02040503050406030204" pitchFamily="18" charset="0"/>
                          <a:ea typeface="Times New Roman" panose="02020603050405020304" pitchFamily="18" charset="0"/>
                          <a:cs typeface="+mj-cs"/>
                        </a:rPr>
                        <m:t>q</m:t>
                      </m:r>
                      <m:r>
                        <a:rPr lang="en-US" sz="1400" i="1" kern="100">
                          <a:solidFill>
                            <a:srgbClr val="1C1E21"/>
                          </a:solidFill>
                          <a:latin typeface="Cambria Math" panose="02040503050406030204" pitchFamily="18" charset="0"/>
                          <a:ea typeface="Times New Roman" panose="02020603050405020304" pitchFamily="18" charset="0"/>
                          <a:cs typeface="+mj-cs"/>
                        </a:rPr>
                        <m:t>∗</m:t>
                      </m:r>
                      <m:r>
                        <m:rPr>
                          <m:sty m:val="p"/>
                        </m:rPr>
                        <a:rPr lang="en-US" sz="1400" kern="100">
                          <a:solidFill>
                            <a:srgbClr val="1C1E21"/>
                          </a:solidFill>
                          <a:latin typeface="Cambria Math" panose="02040503050406030204" pitchFamily="18" charset="0"/>
                          <a:ea typeface="Times New Roman" panose="02020603050405020304" pitchFamily="18" charset="0"/>
                          <a:cs typeface="+mj-cs"/>
                        </a:rPr>
                        <m:t>Ka</m:t>
                      </m:r>
                    </m:oMath>
                    <m:oMath xmlns:m="http://schemas.openxmlformats.org/officeDocument/2006/math">
                      <m:r>
                        <m:rPr>
                          <m:sty m:val="p"/>
                        </m:rPr>
                        <a:rPr lang="en-US" sz="1400" kern="100">
                          <a:solidFill>
                            <a:srgbClr val="1C1E21"/>
                          </a:solidFill>
                          <a:latin typeface="Cambria Math" panose="02040503050406030204" pitchFamily="18" charset="0"/>
                          <a:ea typeface="Times New Roman" panose="02020603050405020304" pitchFamily="18" charset="0"/>
                          <a:cs typeface="+mj-cs"/>
                        </a:rPr>
                        <m:t>Ka</m:t>
                      </m:r>
                      <m:r>
                        <a:rPr lang="en-US" sz="1400" kern="100">
                          <a:solidFill>
                            <a:srgbClr val="1C1E21"/>
                          </a:solidFill>
                          <a:latin typeface="Cambria Math" panose="02040503050406030204" pitchFamily="18" charset="0"/>
                          <a:ea typeface="Times New Roman" panose="02020603050405020304" pitchFamily="18" charset="0"/>
                          <a:cs typeface="+mj-cs"/>
                        </a:rPr>
                        <m:t>=</m:t>
                      </m:r>
                      <m:d>
                        <m:dPr>
                          <m:ctrlPr>
                            <a:rPr lang="en-US" sz="1400" i="1" kern="100">
                              <a:solidFill>
                                <a:srgbClr val="1C1E21"/>
                              </a:solidFill>
                              <a:latin typeface="Cambria Math" panose="02040503050406030204" pitchFamily="18" charset="0"/>
                              <a:ea typeface="Times New Roman" panose="02020603050405020304" pitchFamily="18" charset="0"/>
                              <a:cs typeface="+mj-cs"/>
                            </a:rPr>
                          </m:ctrlPr>
                        </m:dPr>
                        <m:e>
                          <m:f>
                            <m:fPr>
                              <m:ctrlPr>
                                <a:rPr lang="en-US" sz="1400" i="1" kern="100">
                                  <a:solidFill>
                                    <a:srgbClr val="1C1E21"/>
                                  </a:solidFill>
                                  <a:latin typeface="Cambria Math" panose="02040503050406030204" pitchFamily="18" charset="0"/>
                                  <a:ea typeface="Times New Roman" panose="02020603050405020304" pitchFamily="18" charset="0"/>
                                  <a:cs typeface="+mj-cs"/>
                                </a:rPr>
                              </m:ctrlPr>
                            </m:fPr>
                            <m:num>
                              <m:r>
                                <a:rPr lang="en-US" sz="1400" kern="100">
                                  <a:solidFill>
                                    <a:srgbClr val="1C1E21"/>
                                  </a:solidFill>
                                  <a:latin typeface="Cambria Math" panose="02040503050406030204" pitchFamily="18" charset="0"/>
                                  <a:ea typeface="Times New Roman" panose="02020603050405020304" pitchFamily="18" charset="0"/>
                                  <a:cs typeface="+mj-cs"/>
                                </a:rPr>
                                <m:t>1</m:t>
                              </m:r>
                              <m:r>
                                <a:rPr lang="en-US" sz="1400" i="1" kern="100">
                                  <a:solidFill>
                                    <a:srgbClr val="1C1E21"/>
                                  </a:solidFill>
                                  <a:latin typeface="Cambria Math" panose="02040503050406030204" pitchFamily="18" charset="0"/>
                                  <a:ea typeface="Times New Roman" panose="02020603050405020304" pitchFamily="18" charset="0"/>
                                  <a:cs typeface="+mj-cs"/>
                                </a:rPr>
                                <m:t>−</m:t>
                              </m:r>
                              <m:func>
                                <m:funcPr>
                                  <m:ctrlPr>
                                    <a:rPr lang="en-US" sz="1400" i="1" kern="100">
                                      <a:solidFill>
                                        <a:srgbClr val="1C1E21"/>
                                      </a:solidFill>
                                      <a:latin typeface="Cambria Math" panose="02040503050406030204" pitchFamily="18" charset="0"/>
                                      <a:ea typeface="Times New Roman" panose="02020603050405020304" pitchFamily="18" charset="0"/>
                                      <a:cs typeface="+mj-cs"/>
                                    </a:rPr>
                                  </m:ctrlPr>
                                </m:funcPr>
                                <m:fName>
                                  <m:r>
                                    <m:rPr>
                                      <m:sty m:val="p"/>
                                    </m:rPr>
                                    <a:rPr lang="en-US" sz="1400" kern="100">
                                      <a:solidFill>
                                        <a:srgbClr val="1C1E21"/>
                                      </a:solidFill>
                                      <a:latin typeface="Cambria Math" panose="02040503050406030204" pitchFamily="18" charset="0"/>
                                      <a:ea typeface="Times New Roman" panose="02020603050405020304" pitchFamily="18" charset="0"/>
                                      <a:cs typeface="+mj-cs"/>
                                    </a:rPr>
                                    <m:t>sin</m:t>
                                  </m:r>
                                </m:fName>
                                <m:e>
                                  <m:d>
                                    <m:dPr>
                                      <m:ctrlPr>
                                        <a:rPr lang="en-US" sz="1400" i="1" kern="100">
                                          <a:solidFill>
                                            <a:srgbClr val="1C1E21"/>
                                          </a:solidFill>
                                          <a:latin typeface="Cambria Math" panose="02040503050406030204" pitchFamily="18" charset="0"/>
                                          <a:ea typeface="Times New Roman" panose="02020603050405020304" pitchFamily="18" charset="0"/>
                                          <a:cs typeface="+mj-cs"/>
                                        </a:rPr>
                                      </m:ctrlPr>
                                    </m:dPr>
                                    <m:e>
                                      <m:r>
                                        <m:rPr>
                                          <m:sty m:val="p"/>
                                        </m:rPr>
                                        <a:rPr lang="en-US" sz="1400" kern="100">
                                          <a:solidFill>
                                            <a:srgbClr val="1C1E21"/>
                                          </a:solidFill>
                                          <a:latin typeface="Cambria Math" panose="02040503050406030204" pitchFamily="18" charset="0"/>
                                          <a:ea typeface="Times New Roman" panose="02020603050405020304" pitchFamily="18" charset="0"/>
                                          <a:cs typeface="+mj-cs"/>
                                        </a:rPr>
                                        <m:t>ϕ</m:t>
                                      </m:r>
                                      <m:r>
                                        <a:rPr lang="en-US" sz="1400" kern="100">
                                          <a:solidFill>
                                            <a:srgbClr val="1C1E21"/>
                                          </a:solidFill>
                                          <a:latin typeface="Cambria Math" panose="02040503050406030204" pitchFamily="18" charset="0"/>
                                          <a:ea typeface="Times New Roman" panose="02020603050405020304" pitchFamily="18" charset="0"/>
                                          <a:cs typeface="+mj-cs"/>
                                        </a:rPr>
                                        <m:t>՛</m:t>
                                      </m:r>
                                    </m:e>
                                  </m:d>
                                </m:e>
                              </m:func>
                            </m:num>
                            <m:den>
                              <m:r>
                                <a:rPr lang="en-US" sz="1400" kern="100">
                                  <a:solidFill>
                                    <a:srgbClr val="1C1E21"/>
                                  </a:solidFill>
                                  <a:latin typeface="Cambria Math" panose="02040503050406030204" pitchFamily="18" charset="0"/>
                                  <a:ea typeface="Times New Roman" panose="02020603050405020304" pitchFamily="18" charset="0"/>
                                  <a:cs typeface="+mj-cs"/>
                                </a:rPr>
                                <m:t>1</m:t>
                              </m:r>
                              <m:r>
                                <a:rPr lang="en-US" sz="1400" kern="100">
                                  <a:solidFill>
                                    <a:srgbClr val="1C1E21"/>
                                  </a:solidFill>
                                  <a:latin typeface="Cambria Math" panose="02040503050406030204" pitchFamily="18" charset="0"/>
                                  <a:ea typeface="Times New Roman" panose="02020603050405020304" pitchFamily="18" charset="0"/>
                                  <a:cs typeface="+mj-cs"/>
                                </a:rPr>
                                <m:t>+</m:t>
                              </m:r>
                              <m:func>
                                <m:funcPr>
                                  <m:ctrlPr>
                                    <a:rPr lang="en-US" sz="1400" i="1" kern="100">
                                      <a:solidFill>
                                        <a:srgbClr val="1C1E21"/>
                                      </a:solidFill>
                                      <a:latin typeface="Cambria Math" panose="02040503050406030204" pitchFamily="18" charset="0"/>
                                      <a:ea typeface="Times New Roman" panose="02020603050405020304" pitchFamily="18" charset="0"/>
                                      <a:cs typeface="+mj-cs"/>
                                    </a:rPr>
                                  </m:ctrlPr>
                                </m:funcPr>
                                <m:fName>
                                  <m:r>
                                    <m:rPr>
                                      <m:sty m:val="p"/>
                                    </m:rPr>
                                    <a:rPr lang="en-US" sz="1400" kern="100">
                                      <a:solidFill>
                                        <a:srgbClr val="1C1E21"/>
                                      </a:solidFill>
                                      <a:latin typeface="Cambria Math" panose="02040503050406030204" pitchFamily="18" charset="0"/>
                                      <a:ea typeface="Times New Roman" panose="02020603050405020304" pitchFamily="18" charset="0"/>
                                      <a:cs typeface="+mj-cs"/>
                                    </a:rPr>
                                    <m:t>sin</m:t>
                                  </m:r>
                                </m:fName>
                                <m:e>
                                  <m:d>
                                    <m:dPr>
                                      <m:ctrlPr>
                                        <a:rPr lang="en-US" sz="1400" i="1" kern="100">
                                          <a:solidFill>
                                            <a:srgbClr val="1C1E21"/>
                                          </a:solidFill>
                                          <a:latin typeface="Cambria Math" panose="02040503050406030204" pitchFamily="18" charset="0"/>
                                          <a:ea typeface="Times New Roman" panose="02020603050405020304" pitchFamily="18" charset="0"/>
                                          <a:cs typeface="+mj-cs"/>
                                        </a:rPr>
                                      </m:ctrlPr>
                                    </m:dPr>
                                    <m:e>
                                      <m:r>
                                        <m:rPr>
                                          <m:sty m:val="p"/>
                                        </m:rPr>
                                        <a:rPr lang="en-US" sz="1400" kern="100">
                                          <a:solidFill>
                                            <a:srgbClr val="1C1E21"/>
                                          </a:solidFill>
                                          <a:latin typeface="Cambria Math" panose="02040503050406030204" pitchFamily="18" charset="0"/>
                                          <a:ea typeface="Times New Roman" panose="02020603050405020304" pitchFamily="18" charset="0"/>
                                          <a:cs typeface="+mj-cs"/>
                                        </a:rPr>
                                        <m:t>ϕ</m:t>
                                      </m:r>
                                      <m:r>
                                        <a:rPr lang="en-US" sz="1400" kern="100">
                                          <a:solidFill>
                                            <a:srgbClr val="1C1E21"/>
                                          </a:solidFill>
                                          <a:latin typeface="Cambria Math" panose="02040503050406030204" pitchFamily="18" charset="0"/>
                                          <a:ea typeface="Times New Roman" panose="02020603050405020304" pitchFamily="18" charset="0"/>
                                          <a:cs typeface="+mj-cs"/>
                                        </a:rPr>
                                        <m:t>՛</m:t>
                                      </m:r>
                                    </m:e>
                                  </m:d>
                                </m:e>
                              </m:func>
                            </m:den>
                          </m:f>
                        </m:e>
                      </m:d>
                      <m:r>
                        <a:rPr lang="en-US" sz="1400" kern="100">
                          <a:solidFill>
                            <a:srgbClr val="1C1E21"/>
                          </a:solidFill>
                          <a:latin typeface="Cambria Math" panose="02040503050406030204" pitchFamily="18" charset="0"/>
                          <a:ea typeface="Times New Roman" panose="02020603050405020304" pitchFamily="18" charset="0"/>
                          <a:cs typeface="+mj-cs"/>
                        </a:rPr>
                        <m:t>=</m:t>
                      </m:r>
                      <m:f>
                        <m:fPr>
                          <m:ctrlPr>
                            <a:rPr lang="en-US" sz="1400" i="1" kern="100">
                              <a:solidFill>
                                <a:srgbClr val="1C1E21"/>
                              </a:solidFill>
                              <a:latin typeface="Cambria Math" panose="02040503050406030204" pitchFamily="18" charset="0"/>
                              <a:ea typeface="Times New Roman" panose="02020603050405020304" pitchFamily="18" charset="0"/>
                              <a:cs typeface="+mj-cs"/>
                            </a:rPr>
                          </m:ctrlPr>
                        </m:fPr>
                        <m:num>
                          <m:r>
                            <a:rPr lang="en-US" sz="1400" kern="100">
                              <a:solidFill>
                                <a:srgbClr val="1C1E21"/>
                              </a:solidFill>
                              <a:latin typeface="Cambria Math" panose="02040503050406030204" pitchFamily="18" charset="0"/>
                              <a:ea typeface="Times New Roman" panose="02020603050405020304" pitchFamily="18" charset="0"/>
                              <a:cs typeface="+mj-cs"/>
                            </a:rPr>
                            <m:t>.</m:t>
                          </m:r>
                          <m:r>
                            <a:rPr lang="en-US" sz="1400" kern="100">
                              <a:solidFill>
                                <a:srgbClr val="1C1E21"/>
                              </a:solidFill>
                              <a:latin typeface="Cambria Math" panose="02040503050406030204" pitchFamily="18" charset="0"/>
                              <a:ea typeface="Times New Roman" panose="02020603050405020304" pitchFamily="18" charset="0"/>
                              <a:cs typeface="+mj-cs"/>
                            </a:rPr>
                            <m:t>5</m:t>
                          </m:r>
                        </m:num>
                        <m:den>
                          <m:r>
                            <a:rPr lang="en-US" sz="1400" kern="100">
                              <a:solidFill>
                                <a:srgbClr val="1C1E21"/>
                              </a:solidFill>
                              <a:latin typeface="Cambria Math" panose="02040503050406030204" pitchFamily="18" charset="0"/>
                              <a:ea typeface="Times New Roman" panose="02020603050405020304" pitchFamily="18" charset="0"/>
                              <a:cs typeface="+mj-cs"/>
                            </a:rPr>
                            <m:t>1</m:t>
                          </m:r>
                          <m:r>
                            <a:rPr lang="en-US" sz="1400" kern="100">
                              <a:solidFill>
                                <a:srgbClr val="1C1E21"/>
                              </a:solidFill>
                              <a:latin typeface="Cambria Math" panose="02040503050406030204" pitchFamily="18" charset="0"/>
                              <a:ea typeface="Times New Roman" panose="02020603050405020304" pitchFamily="18" charset="0"/>
                              <a:cs typeface="+mj-cs"/>
                            </a:rPr>
                            <m:t>.</m:t>
                          </m:r>
                          <m:r>
                            <a:rPr lang="en-US" sz="1400" kern="100">
                              <a:solidFill>
                                <a:srgbClr val="1C1E21"/>
                              </a:solidFill>
                              <a:latin typeface="Cambria Math" panose="02040503050406030204" pitchFamily="18" charset="0"/>
                              <a:ea typeface="Times New Roman" panose="02020603050405020304" pitchFamily="18" charset="0"/>
                              <a:cs typeface="+mj-cs"/>
                            </a:rPr>
                            <m:t>5</m:t>
                          </m:r>
                        </m:den>
                      </m:f>
                      <m:r>
                        <a:rPr lang="en-US" sz="1400" kern="100">
                          <a:solidFill>
                            <a:srgbClr val="1C1E21"/>
                          </a:solidFill>
                          <a:latin typeface="Cambria Math" panose="02040503050406030204" pitchFamily="18" charset="0"/>
                          <a:ea typeface="Times New Roman" panose="02020603050405020304" pitchFamily="18" charset="0"/>
                          <a:cs typeface="+mj-cs"/>
                        </a:rPr>
                        <m:t>= </m:t>
                      </m:r>
                      <m:r>
                        <a:rPr lang="en-US" sz="1400" kern="100">
                          <a:solidFill>
                            <a:srgbClr val="1C1E21"/>
                          </a:solidFill>
                          <a:latin typeface="Cambria Math" panose="02040503050406030204" pitchFamily="18" charset="0"/>
                          <a:ea typeface="Times New Roman" panose="02020603050405020304" pitchFamily="18" charset="0"/>
                          <a:cs typeface="+mj-cs"/>
                        </a:rPr>
                        <m:t>0</m:t>
                      </m:r>
                      <m:r>
                        <a:rPr lang="en-US" sz="1400" kern="100">
                          <a:solidFill>
                            <a:srgbClr val="1C1E21"/>
                          </a:solidFill>
                          <a:latin typeface="Cambria Math" panose="02040503050406030204" pitchFamily="18" charset="0"/>
                          <a:ea typeface="Times New Roman" panose="02020603050405020304" pitchFamily="18" charset="0"/>
                          <a:cs typeface="+mj-cs"/>
                        </a:rPr>
                        <m:t>.</m:t>
                      </m:r>
                      <m:r>
                        <a:rPr lang="en-US" sz="1400" kern="100">
                          <a:solidFill>
                            <a:srgbClr val="1C1E21"/>
                          </a:solidFill>
                          <a:latin typeface="Cambria Math" panose="02040503050406030204" pitchFamily="18" charset="0"/>
                          <a:ea typeface="Times New Roman" panose="02020603050405020304" pitchFamily="18" charset="0"/>
                          <a:cs typeface="+mj-cs"/>
                        </a:rPr>
                        <m:t>333</m:t>
                      </m:r>
                    </m:oMath>
                    <m:oMath xmlns:m="http://schemas.openxmlformats.org/officeDocument/2006/math">
                      <m:sSup>
                        <m:sSupPr>
                          <m:ctrlPr>
                            <a:rPr lang="en-US" sz="1400" i="1" kern="100">
                              <a:latin typeface="Cambria Math" panose="02040503050406030204" pitchFamily="18" charset="0"/>
                              <a:ea typeface="Calibri" panose="020F0502020204030204" pitchFamily="34" charset="0"/>
                              <a:cs typeface="+mj-cs"/>
                            </a:rPr>
                          </m:ctrlPr>
                        </m:sSupPr>
                        <m:e>
                          <m:r>
                            <a:rPr lang="en-GB" sz="1400" i="1" kern="0">
                              <a:latin typeface="Cambria Math" panose="02040503050406030204" pitchFamily="18" charset="0"/>
                              <a:ea typeface="Calibri" panose="020F0502020204030204" pitchFamily="34" charset="0"/>
                              <a:cs typeface="+mj-cs"/>
                            </a:rPr>
                            <m:t>𝜎</m:t>
                          </m:r>
                        </m:e>
                        <m:sup>
                          <m:r>
                            <a:rPr lang="en-GB" sz="1400" i="1" kern="0">
                              <a:latin typeface="Cambria Math" panose="02040503050406030204" pitchFamily="18" charset="0"/>
                              <a:ea typeface="Calibri" panose="020F0502020204030204" pitchFamily="34" charset="0"/>
                              <a:cs typeface="+mj-cs"/>
                            </a:rPr>
                            <m:t>′</m:t>
                          </m:r>
                        </m:sup>
                      </m:sSup>
                      <m:r>
                        <a:rPr lang="en-GB" sz="1400" i="1" kern="0">
                          <a:latin typeface="Cambria Math" panose="02040503050406030204" pitchFamily="18" charset="0"/>
                          <a:ea typeface="Calibri" panose="020F0502020204030204" pitchFamily="34" charset="0"/>
                          <a:cs typeface="+mj-cs"/>
                        </a:rPr>
                        <m:t>𝑎</m:t>
                      </m:r>
                      <m:r>
                        <a:rPr lang="en-US" sz="1400" kern="100">
                          <a:solidFill>
                            <a:srgbClr val="1C1E21"/>
                          </a:solidFill>
                          <a:latin typeface="Cambria Math" panose="02040503050406030204" pitchFamily="18" charset="0"/>
                          <a:ea typeface="Times New Roman" panose="02020603050405020304" pitchFamily="18" charset="0"/>
                          <a:cs typeface="+mj-cs"/>
                        </a:rPr>
                        <m:t>= (</m:t>
                      </m:r>
                      <m:r>
                        <a:rPr lang="en-US" sz="1400" kern="100">
                          <a:solidFill>
                            <a:srgbClr val="1C1E21"/>
                          </a:solidFill>
                          <a:latin typeface="Cambria Math" panose="02040503050406030204" pitchFamily="18" charset="0"/>
                          <a:ea typeface="Times New Roman" panose="02020603050405020304" pitchFamily="18" charset="0"/>
                          <a:cs typeface="+mj-cs"/>
                        </a:rPr>
                        <m:t>18</m:t>
                      </m:r>
                      <m:r>
                        <a:rPr lang="en-US" sz="1400" i="1" kern="100">
                          <a:solidFill>
                            <a:srgbClr val="1C1E21"/>
                          </a:solidFill>
                          <a:latin typeface="Cambria Math" panose="02040503050406030204" pitchFamily="18" charset="0"/>
                          <a:ea typeface="Times New Roman" panose="02020603050405020304" pitchFamily="18" charset="0"/>
                          <a:cs typeface="+mj-cs"/>
                        </a:rPr>
                        <m:t>∗</m:t>
                      </m:r>
                      <m:r>
                        <a:rPr lang="en-US" sz="1400" b="0" i="0" kern="100" smtClean="0">
                          <a:solidFill>
                            <a:srgbClr val="1C1E21"/>
                          </a:solidFill>
                          <a:latin typeface="Cambria Math" panose="02040503050406030204" pitchFamily="18" charset="0"/>
                          <a:ea typeface="Times New Roman" panose="02020603050405020304" pitchFamily="18" charset="0"/>
                          <a:cs typeface="+mj-cs"/>
                        </a:rPr>
                        <m:t>10</m:t>
                      </m:r>
                      <m:r>
                        <a:rPr lang="en-US" sz="1400" i="1" kern="100">
                          <a:solidFill>
                            <a:srgbClr val="1C1E21"/>
                          </a:solidFill>
                          <a:latin typeface="Cambria Math" panose="02040503050406030204" pitchFamily="18" charset="0"/>
                          <a:ea typeface="Times New Roman" panose="02020603050405020304" pitchFamily="18" charset="0"/>
                          <a:cs typeface="+mj-cs"/>
                        </a:rPr>
                        <m:t>∗</m:t>
                      </m:r>
                      <m:r>
                        <a:rPr lang="en-US" sz="1400" kern="100">
                          <a:solidFill>
                            <a:srgbClr val="1C1E21"/>
                          </a:solidFill>
                          <a:latin typeface="Cambria Math" panose="02040503050406030204" pitchFamily="18" charset="0"/>
                          <a:ea typeface="Times New Roman" panose="02020603050405020304" pitchFamily="18" charset="0"/>
                          <a:cs typeface="+mj-cs"/>
                        </a:rPr>
                        <m:t>0</m:t>
                      </m:r>
                      <m:r>
                        <a:rPr lang="en-US" sz="1400" kern="100">
                          <a:solidFill>
                            <a:srgbClr val="1C1E21"/>
                          </a:solidFill>
                          <a:latin typeface="Cambria Math" panose="02040503050406030204" pitchFamily="18" charset="0"/>
                          <a:ea typeface="Times New Roman" panose="02020603050405020304" pitchFamily="18" charset="0"/>
                          <a:cs typeface="+mj-cs"/>
                        </a:rPr>
                        <m:t>.</m:t>
                      </m:r>
                      <m:r>
                        <a:rPr lang="en-US" sz="1400" kern="100">
                          <a:solidFill>
                            <a:srgbClr val="1C1E21"/>
                          </a:solidFill>
                          <a:latin typeface="Cambria Math" panose="02040503050406030204" pitchFamily="18" charset="0"/>
                          <a:ea typeface="Times New Roman" panose="02020603050405020304" pitchFamily="18" charset="0"/>
                          <a:cs typeface="+mj-cs"/>
                        </a:rPr>
                        <m:t>333</m:t>
                      </m:r>
                      <m:r>
                        <a:rPr lang="en-US" sz="1400" kern="100">
                          <a:solidFill>
                            <a:srgbClr val="1C1E21"/>
                          </a:solidFill>
                          <a:latin typeface="Cambria Math" panose="02040503050406030204" pitchFamily="18" charset="0"/>
                          <a:ea typeface="Times New Roman" panose="02020603050405020304" pitchFamily="18" charset="0"/>
                          <a:cs typeface="+mj-cs"/>
                        </a:rPr>
                        <m:t>)+(</m:t>
                      </m:r>
                      <m:r>
                        <a:rPr lang="en-US" sz="1400" kern="100">
                          <a:solidFill>
                            <a:srgbClr val="1C1E21"/>
                          </a:solidFill>
                          <a:latin typeface="Cambria Math" panose="02040503050406030204" pitchFamily="18" charset="0"/>
                          <a:ea typeface="Times New Roman" panose="02020603050405020304" pitchFamily="18" charset="0"/>
                          <a:cs typeface="+mj-cs"/>
                        </a:rPr>
                        <m:t>10</m:t>
                      </m:r>
                      <m:r>
                        <a:rPr lang="en-US" sz="1400" i="1" kern="100">
                          <a:solidFill>
                            <a:srgbClr val="1C1E21"/>
                          </a:solidFill>
                          <a:latin typeface="Cambria Math" panose="02040503050406030204" pitchFamily="18" charset="0"/>
                          <a:ea typeface="Times New Roman" panose="02020603050405020304" pitchFamily="18" charset="0"/>
                          <a:cs typeface="+mj-cs"/>
                        </a:rPr>
                        <m:t>∗</m:t>
                      </m:r>
                      <m:r>
                        <a:rPr lang="en-US" sz="1400" kern="100">
                          <a:solidFill>
                            <a:srgbClr val="1C1E21"/>
                          </a:solidFill>
                          <a:latin typeface="Cambria Math" panose="02040503050406030204" pitchFamily="18" charset="0"/>
                          <a:ea typeface="Times New Roman" panose="02020603050405020304" pitchFamily="18" charset="0"/>
                          <a:cs typeface="+mj-cs"/>
                        </a:rPr>
                        <m:t>0</m:t>
                      </m:r>
                      <m:r>
                        <a:rPr lang="en-US" sz="1400" kern="100">
                          <a:solidFill>
                            <a:srgbClr val="1C1E21"/>
                          </a:solidFill>
                          <a:latin typeface="Cambria Math" panose="02040503050406030204" pitchFamily="18" charset="0"/>
                          <a:ea typeface="Times New Roman" panose="02020603050405020304" pitchFamily="18" charset="0"/>
                          <a:cs typeface="+mj-cs"/>
                        </a:rPr>
                        <m:t>.</m:t>
                      </m:r>
                      <m:r>
                        <a:rPr lang="en-US" sz="1400" kern="100">
                          <a:solidFill>
                            <a:srgbClr val="1C1E21"/>
                          </a:solidFill>
                          <a:latin typeface="Cambria Math" panose="02040503050406030204" pitchFamily="18" charset="0"/>
                          <a:ea typeface="Times New Roman" panose="02020603050405020304" pitchFamily="18" charset="0"/>
                          <a:cs typeface="+mj-cs"/>
                        </a:rPr>
                        <m:t>333</m:t>
                      </m:r>
                      <m:r>
                        <a:rPr lang="en-US" sz="1400" kern="100">
                          <a:solidFill>
                            <a:srgbClr val="1C1E21"/>
                          </a:solidFill>
                          <a:latin typeface="Cambria Math" panose="02040503050406030204" pitchFamily="18" charset="0"/>
                          <a:ea typeface="Times New Roman" panose="02020603050405020304" pitchFamily="18" charset="0"/>
                          <a:cs typeface="+mj-cs"/>
                        </a:rPr>
                        <m:t>) =</m:t>
                      </m:r>
                      <m:r>
                        <a:rPr lang="en-US" sz="1400" b="0" i="0" kern="100" smtClean="0">
                          <a:solidFill>
                            <a:srgbClr val="1C1E21"/>
                          </a:solidFill>
                          <a:latin typeface="Cambria Math" panose="02040503050406030204" pitchFamily="18" charset="0"/>
                          <a:ea typeface="Times New Roman" panose="02020603050405020304" pitchFamily="18" charset="0"/>
                          <a:cs typeface="+mj-cs"/>
                        </a:rPr>
                        <m:t>62</m:t>
                      </m:r>
                      <m:r>
                        <a:rPr lang="en-US" sz="1400" b="0" i="0" kern="100" smtClean="0">
                          <a:solidFill>
                            <a:srgbClr val="1C1E21"/>
                          </a:solidFill>
                          <a:latin typeface="Cambria Math" panose="02040503050406030204" pitchFamily="18" charset="0"/>
                          <a:ea typeface="Times New Roman" panose="02020603050405020304" pitchFamily="18" charset="0"/>
                          <a:cs typeface="+mj-cs"/>
                        </a:rPr>
                        <m:t>.</m:t>
                      </m:r>
                      <m:r>
                        <a:rPr lang="en-US" sz="1400" b="0" i="0" kern="100" smtClean="0">
                          <a:solidFill>
                            <a:srgbClr val="1C1E21"/>
                          </a:solidFill>
                          <a:latin typeface="Cambria Math" panose="02040503050406030204" pitchFamily="18" charset="0"/>
                          <a:ea typeface="Times New Roman" panose="02020603050405020304" pitchFamily="18" charset="0"/>
                          <a:cs typeface="+mj-cs"/>
                        </a:rPr>
                        <m:t>7</m:t>
                      </m:r>
                      <m:r>
                        <m:rPr>
                          <m:sty m:val="p"/>
                        </m:rPr>
                        <a:rPr lang="en-US" sz="1400" kern="100">
                          <a:solidFill>
                            <a:srgbClr val="1C1E21"/>
                          </a:solidFill>
                          <a:latin typeface="Cambria Math" panose="02040503050406030204" pitchFamily="18" charset="0"/>
                          <a:ea typeface="Times New Roman" panose="02020603050405020304" pitchFamily="18" charset="0"/>
                          <a:cs typeface="+mj-cs"/>
                        </a:rPr>
                        <m:t>KN</m:t>
                      </m:r>
                      <m:r>
                        <a:rPr lang="en-US" sz="1400" kern="100">
                          <a:solidFill>
                            <a:srgbClr val="1C1E21"/>
                          </a:solidFill>
                          <a:latin typeface="Cambria Math" panose="02040503050406030204" pitchFamily="18" charset="0"/>
                          <a:ea typeface="Times New Roman" panose="02020603050405020304" pitchFamily="18" charset="0"/>
                          <a:cs typeface="+mj-cs"/>
                        </a:rPr>
                        <m:t>/</m:t>
                      </m:r>
                      <m:r>
                        <m:rPr>
                          <m:sty m:val="p"/>
                        </m:rPr>
                        <a:rPr lang="en-US" sz="1400" kern="100">
                          <a:solidFill>
                            <a:srgbClr val="1C1E21"/>
                          </a:solidFill>
                          <a:latin typeface="Cambria Math" panose="02040503050406030204" pitchFamily="18" charset="0"/>
                          <a:ea typeface="Times New Roman" panose="02020603050405020304" pitchFamily="18" charset="0"/>
                          <a:cs typeface="+mj-cs"/>
                        </a:rPr>
                        <m:t>m</m:t>
                      </m:r>
                      <m:r>
                        <a:rPr lang="en-US" sz="1400" kern="100">
                          <a:solidFill>
                            <a:srgbClr val="1C1E21"/>
                          </a:solidFill>
                          <a:latin typeface="Cambria Math" panose="02040503050406030204" pitchFamily="18" charset="0"/>
                          <a:ea typeface="Times New Roman" panose="02020603050405020304" pitchFamily="18" charset="0"/>
                          <a:cs typeface="+mj-cs"/>
                        </a:rPr>
                        <m:t>2</m:t>
                      </m:r>
                    </m:oMath>
                    <m:oMath xmlns:m="http://schemas.openxmlformats.org/officeDocument/2006/math">
                      <m:sSup>
                        <m:sSupPr>
                          <m:ctrlPr>
                            <a:rPr lang="en-US" sz="1400" i="1" kern="100">
                              <a:latin typeface="Cambria Math" panose="02040503050406030204" pitchFamily="18" charset="0"/>
                              <a:ea typeface="Calibri" panose="020F0502020204030204" pitchFamily="34" charset="0"/>
                              <a:cs typeface="+mj-cs"/>
                            </a:rPr>
                          </m:ctrlPr>
                        </m:sSupPr>
                        <m:e>
                          <m:r>
                            <a:rPr lang="ar-SA" sz="1400" i="1" kern="100">
                              <a:latin typeface="Cambria Math" panose="02040503050406030204" pitchFamily="18" charset="0"/>
                              <a:ea typeface="Calibri" panose="020F0502020204030204" pitchFamily="34" charset="0"/>
                              <a:cs typeface="+mj-cs"/>
                            </a:rPr>
                            <m:t>𝜎</m:t>
                          </m:r>
                        </m:e>
                        <m:sup>
                          <m:r>
                            <a:rPr lang="en-GB" sz="1400" i="1" kern="100">
                              <a:latin typeface="Cambria Math" panose="02040503050406030204" pitchFamily="18" charset="0"/>
                              <a:ea typeface="Calibri" panose="020F0502020204030204" pitchFamily="34" charset="0"/>
                              <a:cs typeface="+mj-cs"/>
                            </a:rPr>
                            <m:t>′</m:t>
                          </m:r>
                        </m:sup>
                      </m:sSup>
                      <m:r>
                        <a:rPr lang="en-GB" sz="1400" i="1" kern="100">
                          <a:latin typeface="Cambria Math" panose="02040503050406030204" pitchFamily="18" charset="0"/>
                          <a:ea typeface="Calibri" panose="020F0502020204030204" pitchFamily="34" charset="0"/>
                          <a:cs typeface="+mj-cs"/>
                        </a:rPr>
                        <m:t>𝑜</m:t>
                      </m:r>
                      <m:r>
                        <a:rPr lang="en-US" sz="1400" kern="100">
                          <a:solidFill>
                            <a:srgbClr val="1C1E21"/>
                          </a:solidFill>
                          <a:latin typeface="Cambria Math" panose="02040503050406030204" pitchFamily="18" charset="0"/>
                          <a:ea typeface="Times New Roman" panose="02020603050405020304" pitchFamily="18" charset="0"/>
                          <a:cs typeface="+mj-cs"/>
                        </a:rPr>
                        <m:t>=</m:t>
                      </m:r>
                      <m:r>
                        <m:rPr>
                          <m:sty m:val="p"/>
                        </m:rPr>
                        <a:rPr lang="en-US" sz="1400" kern="100">
                          <a:solidFill>
                            <a:srgbClr val="1C1E21"/>
                          </a:solidFill>
                          <a:latin typeface="Cambria Math" panose="02040503050406030204" pitchFamily="18" charset="0"/>
                          <a:ea typeface="Times New Roman" panose="02020603050405020304" pitchFamily="18" charset="0"/>
                          <a:cs typeface="+mj-cs"/>
                        </a:rPr>
                        <m:t>γ</m:t>
                      </m:r>
                      <m:r>
                        <a:rPr lang="en-US" sz="1400" i="1" kern="100">
                          <a:solidFill>
                            <a:srgbClr val="1C1E21"/>
                          </a:solidFill>
                          <a:latin typeface="Cambria Math" panose="02040503050406030204" pitchFamily="18" charset="0"/>
                          <a:ea typeface="Times New Roman" panose="02020603050405020304" pitchFamily="18" charset="0"/>
                          <a:cs typeface="+mj-cs"/>
                        </a:rPr>
                        <m:t>∗</m:t>
                      </m:r>
                      <m:r>
                        <m:rPr>
                          <m:sty m:val="p"/>
                        </m:rPr>
                        <a:rPr lang="en-US" sz="1400" kern="100">
                          <a:solidFill>
                            <a:srgbClr val="1C1E21"/>
                          </a:solidFill>
                          <a:latin typeface="Cambria Math" panose="02040503050406030204" pitchFamily="18" charset="0"/>
                          <a:ea typeface="Times New Roman" panose="02020603050405020304" pitchFamily="18" charset="0"/>
                          <a:cs typeface="+mj-cs"/>
                        </a:rPr>
                        <m:t>z</m:t>
                      </m:r>
                      <m:r>
                        <a:rPr lang="en-US" sz="1400" kern="100">
                          <a:solidFill>
                            <a:srgbClr val="1C1E21"/>
                          </a:solidFill>
                          <a:latin typeface="Cambria Math" panose="02040503050406030204" pitchFamily="18" charset="0"/>
                          <a:ea typeface="Times New Roman" panose="02020603050405020304" pitchFamily="18" charset="0"/>
                          <a:cs typeface="+mj-cs"/>
                        </a:rPr>
                        <m:t>+ </m:t>
                      </m:r>
                      <m:r>
                        <m:rPr>
                          <m:sty m:val="p"/>
                        </m:rPr>
                        <a:rPr lang="en-US" sz="1400" kern="100">
                          <a:solidFill>
                            <a:srgbClr val="1C1E21"/>
                          </a:solidFill>
                          <a:latin typeface="Cambria Math" panose="02040503050406030204" pitchFamily="18" charset="0"/>
                          <a:ea typeface="Times New Roman" panose="02020603050405020304" pitchFamily="18" charset="0"/>
                          <a:cs typeface="+mj-cs"/>
                        </a:rPr>
                        <m:t>q</m:t>
                      </m:r>
                      <m:r>
                        <a:rPr lang="en-US" sz="1400" kern="100">
                          <a:solidFill>
                            <a:srgbClr val="1C1E21"/>
                          </a:solidFill>
                          <a:latin typeface="Cambria Math" panose="02040503050406030204" pitchFamily="18" charset="0"/>
                          <a:ea typeface="Times New Roman" panose="02020603050405020304" pitchFamily="18" charset="0"/>
                          <a:cs typeface="+mj-cs"/>
                        </a:rPr>
                        <m:t> =</m:t>
                      </m:r>
                      <m:r>
                        <a:rPr lang="en-US" sz="1400" kern="100">
                          <a:solidFill>
                            <a:srgbClr val="1C1E21"/>
                          </a:solidFill>
                          <a:latin typeface="Cambria Math" panose="02040503050406030204" pitchFamily="18" charset="0"/>
                          <a:ea typeface="Times New Roman" panose="02020603050405020304" pitchFamily="18" charset="0"/>
                          <a:cs typeface="+mj-cs"/>
                        </a:rPr>
                        <m:t>18</m:t>
                      </m:r>
                      <m:r>
                        <a:rPr lang="en-US" sz="1400" i="1" kern="100">
                          <a:solidFill>
                            <a:srgbClr val="1C1E21"/>
                          </a:solidFill>
                          <a:latin typeface="Cambria Math" panose="02040503050406030204" pitchFamily="18" charset="0"/>
                          <a:ea typeface="Times New Roman" panose="02020603050405020304" pitchFamily="18" charset="0"/>
                          <a:cs typeface="+mj-cs"/>
                        </a:rPr>
                        <m:t>∗</m:t>
                      </m:r>
                      <m:r>
                        <a:rPr lang="en-US" sz="1400" b="0" i="0" kern="100" smtClean="0">
                          <a:solidFill>
                            <a:srgbClr val="1C1E21"/>
                          </a:solidFill>
                          <a:latin typeface="Cambria Math" panose="02040503050406030204" pitchFamily="18" charset="0"/>
                          <a:ea typeface="Times New Roman" panose="02020603050405020304" pitchFamily="18" charset="0"/>
                          <a:cs typeface="+mj-cs"/>
                        </a:rPr>
                        <m:t>10</m:t>
                      </m:r>
                      <m:r>
                        <a:rPr lang="en-US" sz="1400" kern="100">
                          <a:solidFill>
                            <a:srgbClr val="1C1E21"/>
                          </a:solidFill>
                          <a:latin typeface="Cambria Math" panose="02040503050406030204" pitchFamily="18" charset="0"/>
                          <a:ea typeface="Times New Roman" panose="02020603050405020304" pitchFamily="18" charset="0"/>
                          <a:cs typeface="+mj-cs"/>
                        </a:rPr>
                        <m:t>+ </m:t>
                      </m:r>
                      <m:r>
                        <a:rPr lang="en-US" sz="1400" kern="100">
                          <a:solidFill>
                            <a:srgbClr val="1C1E21"/>
                          </a:solidFill>
                          <a:latin typeface="Cambria Math" panose="02040503050406030204" pitchFamily="18" charset="0"/>
                          <a:ea typeface="Times New Roman" panose="02020603050405020304" pitchFamily="18" charset="0"/>
                          <a:cs typeface="+mj-cs"/>
                        </a:rPr>
                        <m:t>10</m:t>
                      </m:r>
                      <m:r>
                        <a:rPr lang="en-US" sz="1400" kern="100">
                          <a:solidFill>
                            <a:srgbClr val="1C1E21"/>
                          </a:solidFill>
                          <a:latin typeface="Cambria Math" panose="02040503050406030204" pitchFamily="18" charset="0"/>
                          <a:ea typeface="Times New Roman" panose="02020603050405020304" pitchFamily="18" charset="0"/>
                          <a:cs typeface="+mj-cs"/>
                        </a:rPr>
                        <m:t>=</m:t>
                      </m:r>
                      <m:r>
                        <a:rPr lang="en-US" sz="1400" b="0" i="0" kern="100" smtClean="0">
                          <a:solidFill>
                            <a:srgbClr val="1C1E21"/>
                          </a:solidFill>
                          <a:latin typeface="Cambria Math" panose="02040503050406030204" pitchFamily="18" charset="0"/>
                          <a:ea typeface="Times New Roman" panose="02020603050405020304" pitchFamily="18" charset="0"/>
                          <a:cs typeface="+mj-cs"/>
                        </a:rPr>
                        <m:t>190</m:t>
                      </m:r>
                      <m:r>
                        <a:rPr lang="en-US" sz="1400" kern="100">
                          <a:solidFill>
                            <a:srgbClr val="1C1E21"/>
                          </a:solidFill>
                          <a:latin typeface="Cambria Math" panose="02040503050406030204" pitchFamily="18" charset="0"/>
                          <a:ea typeface="Times New Roman" panose="02020603050405020304" pitchFamily="18" charset="0"/>
                          <a:cs typeface="+mj-cs"/>
                        </a:rPr>
                        <m:t> </m:t>
                      </m:r>
                      <m:r>
                        <m:rPr>
                          <m:sty m:val="p"/>
                        </m:rPr>
                        <a:rPr lang="en-US" sz="1400" kern="100">
                          <a:solidFill>
                            <a:srgbClr val="1C1E21"/>
                          </a:solidFill>
                          <a:latin typeface="Cambria Math" panose="02040503050406030204" pitchFamily="18" charset="0"/>
                          <a:ea typeface="Times New Roman" panose="02020603050405020304" pitchFamily="18" charset="0"/>
                          <a:cs typeface="+mj-cs"/>
                        </a:rPr>
                        <m:t>KN</m:t>
                      </m:r>
                      <m:r>
                        <a:rPr lang="en-US" sz="1400" kern="100">
                          <a:solidFill>
                            <a:srgbClr val="1C1E21"/>
                          </a:solidFill>
                          <a:latin typeface="Cambria Math" panose="02040503050406030204" pitchFamily="18" charset="0"/>
                          <a:ea typeface="Times New Roman" panose="02020603050405020304" pitchFamily="18" charset="0"/>
                          <a:cs typeface="+mj-cs"/>
                        </a:rPr>
                        <m:t>/</m:t>
                      </m:r>
                      <m:r>
                        <m:rPr>
                          <m:sty m:val="p"/>
                        </m:rPr>
                        <a:rPr lang="en-US" sz="1400" kern="100">
                          <a:solidFill>
                            <a:srgbClr val="1C1E21"/>
                          </a:solidFill>
                          <a:latin typeface="Cambria Math" panose="02040503050406030204" pitchFamily="18" charset="0"/>
                          <a:ea typeface="Times New Roman" panose="02020603050405020304" pitchFamily="18" charset="0"/>
                          <a:cs typeface="+mj-cs"/>
                        </a:rPr>
                        <m:t>m</m:t>
                      </m:r>
                      <m:r>
                        <a:rPr lang="en-US" sz="1400" kern="100">
                          <a:solidFill>
                            <a:srgbClr val="1C1E21"/>
                          </a:solidFill>
                          <a:latin typeface="Cambria Math" panose="02040503050406030204" pitchFamily="18" charset="0"/>
                          <a:ea typeface="Times New Roman" panose="02020603050405020304" pitchFamily="18" charset="0"/>
                          <a:cs typeface="+mj-cs"/>
                        </a:rPr>
                        <m:t>2</m:t>
                      </m:r>
                    </m:oMath>
                  </m:oMathPara>
                </a14:m>
                <a:r>
                  <a:rPr lang="en-US" sz="1400" kern="100" dirty="0">
                    <a:latin typeface="Calibri" panose="020F0502020204030204" pitchFamily="34" charset="0"/>
                    <a:ea typeface="Calibri" panose="020F0502020204030204" pitchFamily="34" charset="0"/>
                    <a:cs typeface="+mj-cs"/>
                  </a:rPr>
                  <a:t/>
                </a:r>
                <a:br>
                  <a:rPr lang="en-US" sz="1400" kern="100" dirty="0">
                    <a:latin typeface="Calibri" panose="020F0502020204030204" pitchFamily="34" charset="0"/>
                    <a:ea typeface="Calibri" panose="020F0502020204030204" pitchFamily="34" charset="0"/>
                    <a:cs typeface="+mj-cs"/>
                  </a:rPr>
                </a:br>
                <a:endParaRPr lang="en-US" sz="1400" u="sng" kern="0" dirty="0">
                  <a:latin typeface="Times New Roman" panose="02020603050405020304" pitchFamily="18" charset="0"/>
                  <a:ea typeface="Calibri" panose="020F0502020204030204" pitchFamily="34" charset="0"/>
                  <a:cs typeface="+mj-cs"/>
                </a:endParaRPr>
              </a:p>
            </p:txBody>
          </p:sp>
        </mc:Choice>
        <mc:Fallback xmlns="">
          <p:sp>
            <p:nvSpPr>
              <p:cNvPr id="4" name="Title 40">
                <a:extLst>
                  <a:ext uri="{FF2B5EF4-FFF2-40B4-BE49-F238E27FC236}">
                    <a16:creationId xmlns:a16="http://schemas.microsoft.com/office/drawing/2014/main" id="{0AA00346-DC0E-9FC8-512F-FEB5184E9313}"/>
                  </a:ext>
                </a:extLst>
              </p:cNvPr>
              <p:cNvSpPr txBox="1">
                <a:spLocks noRot="1" noChangeAspect="1" noMove="1" noResize="1" noEditPoints="1" noAdjustHandles="1" noChangeArrowheads="1" noChangeShapeType="1" noTextEdit="1"/>
              </p:cNvSpPr>
              <p:nvPr/>
            </p:nvSpPr>
            <p:spPr>
              <a:xfrm>
                <a:off x="828419" y="1966991"/>
                <a:ext cx="4521789" cy="1828802"/>
              </a:xfrm>
              <a:prstGeom prst="rect">
                <a:avLst/>
              </a:prstGeom>
              <a:blipFill>
                <a:blip r:embed="rId3"/>
                <a:stretch>
                  <a:fillRect l="-1213"/>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Title 40">
                <a:extLst>
                  <a:ext uri="{FF2B5EF4-FFF2-40B4-BE49-F238E27FC236}">
                    <a16:creationId xmlns="" xmlns:a16="http://schemas.microsoft.com/office/drawing/2014/main" id="{18C9700B-A7FE-73FD-E186-BA5B6A19FA84}"/>
                  </a:ext>
                </a:extLst>
              </p:cNvPr>
              <p:cNvSpPr txBox="1">
                <a:spLocks/>
              </p:cNvSpPr>
              <p:nvPr/>
            </p:nvSpPr>
            <p:spPr>
              <a:xfrm>
                <a:off x="828419" y="3795793"/>
                <a:ext cx="6665890" cy="253777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Vidaloka"/>
                  <a:buNone/>
                  <a:defRPr sz="3000" b="0" i="0" u="none" strike="noStrike" cap="none">
                    <a:solidFill>
                      <a:schemeClr val="dk1"/>
                    </a:solidFill>
                    <a:latin typeface="Vidaloka"/>
                    <a:ea typeface="Vidaloka"/>
                    <a:cs typeface="Vidaloka"/>
                    <a:sym typeface="Vidaloka"/>
                  </a:defRPr>
                </a:lvl1pPr>
                <a:lvl2pPr marR="0" lvl="1"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9pPr>
              </a:lstStyle>
              <a:p>
                <a:r>
                  <a:rPr lang="en-US" sz="1800" b="1" dirty="0" smtClean="0">
                    <a:latin typeface="Times New Roman" panose="02020603050405020304" pitchFamily="18" charset="0"/>
                    <a:cs typeface="Times New Roman" panose="02020603050405020304" pitchFamily="18" charset="0"/>
                  </a:rPr>
                  <a:t>Calculate the max tie force: </a:t>
                </a:r>
              </a:p>
              <a:p>
                <a:r>
                  <a:rPr lang="en-US" sz="1400" dirty="0">
                    <a:latin typeface="Times New Roman" panose="02020603050405020304" pitchFamily="18" charset="0"/>
                    <a:cs typeface="Times New Roman" panose="02020603050405020304" pitchFamily="18" charset="0"/>
                  </a:rPr>
                  <a:t> </a:t>
                </a:r>
                <a14:m>
                  <m:oMath xmlns:m="http://schemas.openxmlformats.org/officeDocument/2006/math">
                    <m:r>
                      <m:rPr>
                        <m:sty m:val="p"/>
                      </m:rPr>
                      <a:rPr lang="en-US" sz="1400">
                        <a:latin typeface="Cambria Math" panose="02040503050406030204" pitchFamily="18" charset="0"/>
                      </a:rPr>
                      <m:t>T</m:t>
                    </m:r>
                    <m:r>
                      <a:rPr lang="en-US" sz="1400">
                        <a:latin typeface="Cambria Math" panose="02040503050406030204" pitchFamily="18" charset="0"/>
                      </a:rPr>
                      <m:t> </m:t>
                    </m:r>
                    <m:d>
                      <m:dPr>
                        <m:ctrlPr>
                          <a:rPr lang="en-US" sz="1400" i="1">
                            <a:latin typeface="Cambria Math" panose="02040503050406030204" pitchFamily="18" charset="0"/>
                          </a:rPr>
                        </m:ctrlPr>
                      </m:dPr>
                      <m:e>
                        <m:r>
                          <m:rPr>
                            <m:sty m:val="p"/>
                          </m:rPr>
                          <a:rPr lang="en-US" sz="1400">
                            <a:latin typeface="Cambria Math" panose="02040503050406030204" pitchFamily="18" charset="0"/>
                          </a:rPr>
                          <m:t>max</m:t>
                        </m:r>
                      </m:e>
                    </m:d>
                    <m:r>
                      <a:rPr lang="en-US" sz="1400">
                        <a:latin typeface="Cambria Math" panose="02040503050406030204" pitchFamily="18" charset="0"/>
                      </a:rPr>
                      <m:t>=</m:t>
                    </m:r>
                    <m:sSup>
                      <m:sSupPr>
                        <m:ctrlPr>
                          <a:rPr lang="en-US" sz="1400" i="1">
                            <a:latin typeface="Cambria Math" panose="02040503050406030204" pitchFamily="18" charset="0"/>
                          </a:rPr>
                        </m:ctrlPr>
                      </m:sSupPr>
                      <m:e>
                        <m:r>
                          <a:rPr lang="en-GB" sz="1400" i="1">
                            <a:latin typeface="Cambria Math" panose="02040503050406030204" pitchFamily="18" charset="0"/>
                          </a:rPr>
                          <m:t>𝜎</m:t>
                        </m:r>
                      </m:e>
                      <m:sup>
                        <m:r>
                          <a:rPr lang="en-GB" sz="1400" i="1">
                            <a:latin typeface="Cambria Math" panose="02040503050406030204" pitchFamily="18" charset="0"/>
                          </a:rPr>
                          <m:t>′</m:t>
                        </m:r>
                      </m:sup>
                    </m:sSup>
                    <m:r>
                      <a:rPr lang="en-GB" sz="1400" i="1">
                        <a:latin typeface="Cambria Math" panose="02040503050406030204" pitchFamily="18" charset="0"/>
                      </a:rPr>
                      <m:t>𝑎</m:t>
                    </m:r>
                    <m:d>
                      <m:dPr>
                        <m:ctrlPr>
                          <a:rPr lang="en-US" sz="1400" i="1">
                            <a:latin typeface="Cambria Math" panose="02040503050406030204" pitchFamily="18" charset="0"/>
                          </a:rPr>
                        </m:ctrlPr>
                      </m:dPr>
                      <m:e>
                        <m:r>
                          <m:rPr>
                            <m:sty m:val="p"/>
                          </m:rPr>
                          <a:rPr lang="en-US" sz="1400">
                            <a:latin typeface="Cambria Math" panose="02040503050406030204" pitchFamily="18" charset="0"/>
                          </a:rPr>
                          <m:t>max</m:t>
                        </m:r>
                      </m:e>
                    </m:d>
                    <m:r>
                      <a:rPr lang="en-US" sz="1400" i="1">
                        <a:latin typeface="Cambria Math" panose="02040503050406030204" pitchFamily="18" charset="0"/>
                      </a:rPr>
                      <m:t>∗</m:t>
                    </m:r>
                    <m:r>
                      <a:rPr lang="en-US" sz="1400">
                        <a:latin typeface="Cambria Math" panose="02040503050406030204" pitchFamily="18" charset="0"/>
                      </a:rPr>
                      <m:t> </m:t>
                    </m:r>
                    <m:r>
                      <m:rPr>
                        <m:sty m:val="p"/>
                      </m:rPr>
                      <a:rPr lang="en-US" sz="1400">
                        <a:latin typeface="Cambria Math" panose="02040503050406030204" pitchFamily="18" charset="0"/>
                      </a:rPr>
                      <m:t>Sv</m:t>
                    </m:r>
                    <m:r>
                      <a:rPr lang="en-US" sz="1400" i="1">
                        <a:latin typeface="Cambria Math" panose="02040503050406030204" pitchFamily="18" charset="0"/>
                      </a:rPr>
                      <m:t>∗</m:t>
                    </m:r>
                    <m:r>
                      <a:rPr lang="en-US" sz="1400">
                        <a:latin typeface="Cambria Math" panose="02040503050406030204" pitchFamily="18" charset="0"/>
                      </a:rPr>
                      <m:t> </m:t>
                    </m:r>
                    <m:r>
                      <m:rPr>
                        <m:sty m:val="p"/>
                      </m:rPr>
                      <a:rPr lang="en-US" sz="1400">
                        <a:latin typeface="Cambria Math" panose="02040503050406030204" pitchFamily="18" charset="0"/>
                      </a:rPr>
                      <m:t>SH</m:t>
                    </m:r>
                    <m:r>
                      <a:rPr lang="en-US" sz="1400">
                        <a:latin typeface="Cambria Math" panose="02040503050406030204" pitchFamily="18" charset="0"/>
                      </a:rPr>
                      <m:t> =</m:t>
                    </m:r>
                    <m:r>
                      <a:rPr lang="en-US" sz="1400" b="0" i="0" smtClean="0">
                        <a:latin typeface="Cambria Math" panose="02040503050406030204" pitchFamily="18" charset="0"/>
                      </a:rPr>
                      <m:t>62</m:t>
                    </m:r>
                    <m:r>
                      <a:rPr lang="en-US" sz="1400" b="0" i="0" smtClean="0">
                        <a:latin typeface="Cambria Math" panose="02040503050406030204" pitchFamily="18" charset="0"/>
                      </a:rPr>
                      <m:t>.</m:t>
                    </m:r>
                    <m:r>
                      <a:rPr lang="en-US" sz="1400" b="0" i="0" smtClean="0">
                        <a:latin typeface="Cambria Math" panose="02040503050406030204" pitchFamily="18" charset="0"/>
                      </a:rPr>
                      <m:t>7</m:t>
                    </m:r>
                    <m:r>
                      <a:rPr lang="en-US" sz="1400" i="1">
                        <a:latin typeface="Cambria Math" panose="02040503050406030204" pitchFamily="18" charset="0"/>
                      </a:rPr>
                      <m:t>∗</m:t>
                    </m:r>
                    <m:r>
                      <a:rPr lang="en-US" sz="1400" b="0" i="0" smtClean="0">
                        <a:latin typeface="Cambria Math" panose="02040503050406030204" pitchFamily="18" charset="0"/>
                      </a:rPr>
                      <m:t>.</m:t>
                    </m:r>
                    <m:r>
                      <a:rPr lang="en-US" sz="1400" b="0" i="0" smtClean="0">
                        <a:latin typeface="Cambria Math" panose="02040503050406030204" pitchFamily="18" charset="0"/>
                      </a:rPr>
                      <m:t>6</m:t>
                    </m:r>
                    <m:r>
                      <a:rPr lang="en-US" sz="1400" i="1">
                        <a:latin typeface="Cambria Math" panose="02040503050406030204" pitchFamily="18" charset="0"/>
                      </a:rPr>
                      <m:t>∗</m:t>
                    </m:r>
                    <m:r>
                      <a:rPr lang="en-US" sz="1400">
                        <a:latin typeface="Cambria Math" panose="02040503050406030204" pitchFamily="18" charset="0"/>
                      </a:rPr>
                      <m:t>1</m:t>
                    </m:r>
                    <m:r>
                      <a:rPr lang="en-US" sz="1400">
                        <a:latin typeface="Cambria Math" panose="02040503050406030204" pitchFamily="18" charset="0"/>
                      </a:rPr>
                      <m:t>=</m:t>
                    </m:r>
                    <m:r>
                      <a:rPr lang="en-US" sz="1400" b="0" i="0" smtClean="0">
                        <a:latin typeface="Cambria Math" panose="02040503050406030204" pitchFamily="18" charset="0"/>
                      </a:rPr>
                      <m:t>37</m:t>
                    </m:r>
                    <m:r>
                      <a:rPr lang="en-US" sz="1400" b="0" i="0" smtClean="0">
                        <a:latin typeface="Cambria Math" panose="02040503050406030204" pitchFamily="18" charset="0"/>
                      </a:rPr>
                      <m:t>.</m:t>
                    </m:r>
                    <m:r>
                      <a:rPr lang="en-US" sz="1400" b="0" i="0" smtClean="0">
                        <a:latin typeface="Cambria Math" panose="02040503050406030204" pitchFamily="18" charset="0"/>
                      </a:rPr>
                      <m:t>62</m:t>
                    </m:r>
                    <m:r>
                      <m:rPr>
                        <m:sty m:val="p"/>
                      </m:rPr>
                      <a:rPr lang="en-US" sz="1400">
                        <a:latin typeface="Cambria Math" panose="02040503050406030204" pitchFamily="18" charset="0"/>
                      </a:rPr>
                      <m:t>KN</m:t>
                    </m:r>
                  </m:oMath>
                </a14:m>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 </a:t>
                </a:r>
                <a:r>
                  <a:rPr lang="en-US" sz="1800" b="1" dirty="0">
                    <a:latin typeface="Times New Roman" panose="02020603050405020304" pitchFamily="18" charset="0"/>
                    <a:cs typeface="Times New Roman" panose="02020603050405020304" pitchFamily="18" charset="0"/>
                  </a:rPr>
                  <a:t>Calculate the thickness of tie (t) required to resist the breakout</a:t>
                </a:r>
                <a:r>
                  <a:rPr lang="en-US" sz="1400" dirty="0">
                    <a:latin typeface="Times New Roman" panose="02020603050405020304" pitchFamily="18" charset="0"/>
                    <a:cs typeface="Times New Roman" panose="02020603050405020304" pitchFamily="18" charset="0"/>
                  </a:rPr>
                  <a:t>.</a:t>
                </a:r>
              </a:p>
              <a:p>
                <a:pPr/>
                <a14:m>
                  <m:oMathPara xmlns:m="http://schemas.openxmlformats.org/officeDocument/2006/math">
                    <m:oMathParaPr>
                      <m:jc m:val="left"/>
                    </m:oMathParaPr>
                    <m:oMath xmlns:m="http://schemas.openxmlformats.org/officeDocument/2006/math">
                      <m:r>
                        <m:rPr>
                          <m:sty m:val="p"/>
                        </m:rPr>
                        <a:rPr lang="en-US" sz="1400">
                          <a:latin typeface="Cambria Math" panose="02040503050406030204" pitchFamily="18" charset="0"/>
                        </a:rPr>
                        <m:t>t</m:t>
                      </m:r>
                      <m:r>
                        <a:rPr lang="en-US" sz="1400">
                          <a:latin typeface="Cambria Math" panose="02040503050406030204" pitchFamily="18" charset="0"/>
                        </a:rPr>
                        <m:t>=</m:t>
                      </m:r>
                      <m:f>
                        <m:fPr>
                          <m:ctrlPr>
                            <a:rPr lang="en-US" sz="1400" i="1">
                              <a:latin typeface="Cambria Math" panose="02040503050406030204" pitchFamily="18" charset="0"/>
                            </a:rPr>
                          </m:ctrlPr>
                        </m:fPr>
                        <m:num>
                          <m:r>
                            <m:rPr>
                              <m:sty m:val="p"/>
                            </m:rPr>
                            <a:rPr lang="en-US" sz="1400">
                              <a:latin typeface="Cambria Math" panose="02040503050406030204" pitchFamily="18" charset="0"/>
                            </a:rPr>
                            <m:t>T</m:t>
                          </m:r>
                          <m:r>
                            <a:rPr lang="en-US" sz="1400">
                              <a:latin typeface="Cambria Math" panose="02040503050406030204" pitchFamily="18" charset="0"/>
                            </a:rPr>
                            <m:t> </m:t>
                          </m:r>
                          <m:d>
                            <m:dPr>
                              <m:ctrlPr>
                                <a:rPr lang="en-US" sz="1400" i="1">
                                  <a:latin typeface="Cambria Math" panose="02040503050406030204" pitchFamily="18" charset="0"/>
                                </a:rPr>
                              </m:ctrlPr>
                            </m:dPr>
                            <m:e>
                              <m:r>
                                <m:rPr>
                                  <m:sty m:val="p"/>
                                </m:rPr>
                                <a:rPr lang="en-US" sz="1400">
                                  <a:latin typeface="Cambria Math" panose="02040503050406030204" pitchFamily="18" charset="0"/>
                                </a:rPr>
                                <m:t>max</m:t>
                              </m:r>
                            </m:e>
                          </m:d>
                          <m:r>
                            <a:rPr lang="en-US" sz="1400" i="1">
                              <a:latin typeface="Cambria Math" panose="02040503050406030204" pitchFamily="18" charset="0"/>
                            </a:rPr>
                            <m:t>∗</m:t>
                          </m:r>
                          <m:r>
                            <a:rPr lang="en-US" sz="1400">
                              <a:latin typeface="Cambria Math" panose="02040503050406030204" pitchFamily="18" charset="0"/>
                            </a:rPr>
                            <m:t> </m:t>
                          </m:r>
                          <m:r>
                            <m:rPr>
                              <m:sty m:val="p"/>
                            </m:rPr>
                            <a:rPr lang="en-US" sz="1400">
                              <a:latin typeface="Cambria Math" panose="02040503050406030204" pitchFamily="18" charset="0"/>
                            </a:rPr>
                            <m:t>FS</m:t>
                          </m:r>
                          <m:d>
                            <m:dPr>
                              <m:ctrlPr>
                                <a:rPr lang="en-US" sz="1400" i="1">
                                  <a:latin typeface="Cambria Math" panose="02040503050406030204" pitchFamily="18" charset="0"/>
                                </a:rPr>
                              </m:ctrlPr>
                            </m:dPr>
                            <m:e>
                              <m:r>
                                <m:rPr>
                                  <m:sty m:val="p"/>
                                </m:rPr>
                                <a:rPr lang="" sz="1400" b="0" i="0" smtClean="0">
                                  <a:latin typeface="Cambria Math" panose="02040503050406030204" pitchFamily="18" charset="0"/>
                                </a:rPr>
                                <m:t>B</m:t>
                              </m:r>
                            </m:e>
                          </m:d>
                        </m:num>
                        <m:den>
                          <m:r>
                            <a:rPr lang="en-US" sz="1400">
                              <a:latin typeface="Cambria Math" panose="02040503050406030204" pitchFamily="18" charset="0"/>
                            </a:rPr>
                            <m:t>( </m:t>
                          </m:r>
                          <m:r>
                            <m:rPr>
                              <m:sty m:val="p"/>
                            </m:rPr>
                            <a:rPr lang="en-US" sz="1400">
                              <a:latin typeface="Cambria Math" panose="02040503050406030204" pitchFamily="18" charset="0"/>
                            </a:rPr>
                            <m:t>W</m:t>
                          </m:r>
                          <m:r>
                            <a:rPr lang="en-US" sz="1400" i="1">
                              <a:latin typeface="Cambria Math" panose="02040503050406030204" pitchFamily="18" charset="0"/>
                            </a:rPr>
                            <m:t>∗</m:t>
                          </m:r>
                          <m:r>
                            <a:rPr lang="en-US" sz="1400">
                              <a:latin typeface="Cambria Math" panose="02040503050406030204" pitchFamily="18" charset="0"/>
                            </a:rPr>
                            <m:t> </m:t>
                          </m:r>
                          <m:r>
                            <m:rPr>
                              <m:sty m:val="p"/>
                            </m:rPr>
                            <a:rPr lang="en-US" sz="1400">
                              <a:latin typeface="Cambria Math" panose="02040503050406030204" pitchFamily="18" charset="0"/>
                            </a:rPr>
                            <m:t>fy</m:t>
                          </m:r>
                          <m:r>
                            <a:rPr lang="en-US" sz="1400">
                              <a:latin typeface="Cambria Math" panose="02040503050406030204" pitchFamily="18" charset="0"/>
                            </a:rPr>
                            <m:t> )</m:t>
                          </m:r>
                        </m:den>
                      </m:f>
                      <m:r>
                        <a:rPr lang="en-US" sz="1400" i="1">
                          <a:latin typeface="Cambria Math" panose="02040503050406030204" pitchFamily="18" charset="0"/>
                        </a:rPr>
                        <m:t> </m:t>
                      </m:r>
                      <m:r>
                        <a:rPr lang="en-US" sz="1400">
                          <a:latin typeface="Cambria Math" panose="02040503050406030204" pitchFamily="18" charset="0"/>
                        </a:rPr>
                        <m:t>=</m:t>
                      </m:r>
                      <m:f>
                        <m:fPr>
                          <m:ctrlPr>
                            <a:rPr lang="en-US" sz="1400" i="1">
                              <a:latin typeface="Cambria Math" panose="02040503050406030204" pitchFamily="18" charset="0"/>
                            </a:rPr>
                          </m:ctrlPr>
                        </m:fPr>
                        <m:num>
                          <m:r>
                            <a:rPr lang="en-US" sz="1400" b="0" i="0" smtClean="0">
                              <a:latin typeface="Cambria Math" panose="02040503050406030204" pitchFamily="18" charset="0"/>
                            </a:rPr>
                            <m:t>37</m:t>
                          </m:r>
                          <m:r>
                            <a:rPr lang="en-US" sz="1400" b="0" i="0" smtClean="0">
                              <a:latin typeface="Cambria Math" panose="02040503050406030204" pitchFamily="18" charset="0"/>
                            </a:rPr>
                            <m:t>.</m:t>
                          </m:r>
                          <m:r>
                            <a:rPr lang="en-US" sz="1400" b="0" i="0" smtClean="0">
                              <a:latin typeface="Cambria Math" panose="02040503050406030204" pitchFamily="18" charset="0"/>
                            </a:rPr>
                            <m:t>62</m:t>
                          </m:r>
                          <m:r>
                            <a:rPr lang="en-US" sz="1400" i="1">
                              <a:latin typeface="Cambria Math" panose="02040503050406030204" pitchFamily="18" charset="0"/>
                            </a:rPr>
                            <m:t>∗</m:t>
                          </m:r>
                          <m:r>
                            <a:rPr lang="en-US" sz="1400">
                              <a:latin typeface="Cambria Math" panose="02040503050406030204" pitchFamily="18" charset="0"/>
                            </a:rPr>
                            <m:t>3</m:t>
                          </m:r>
                        </m:num>
                        <m:den>
                          <m:r>
                            <a:rPr lang="en-US" sz="1400">
                              <a:latin typeface="Cambria Math" panose="02040503050406030204" pitchFamily="18" charset="0"/>
                            </a:rPr>
                            <m:t>.</m:t>
                          </m:r>
                          <m:r>
                            <a:rPr lang="en-US" sz="1400">
                              <a:latin typeface="Cambria Math" panose="02040503050406030204" pitchFamily="18" charset="0"/>
                            </a:rPr>
                            <m:t>075</m:t>
                          </m:r>
                          <m:r>
                            <a:rPr lang="en-US" sz="1400" i="1">
                              <a:latin typeface="Cambria Math" panose="02040503050406030204" pitchFamily="18" charset="0"/>
                            </a:rPr>
                            <m:t>∗</m:t>
                          </m:r>
                          <m:r>
                            <a:rPr lang="en-US" sz="1400">
                              <a:latin typeface="Cambria Math" panose="02040503050406030204" pitchFamily="18" charset="0"/>
                            </a:rPr>
                            <m:t>240000</m:t>
                          </m:r>
                          <m:r>
                            <a:rPr lang="en-US" sz="1400">
                              <a:latin typeface="Cambria Math" panose="02040503050406030204" pitchFamily="18" charset="0"/>
                            </a:rPr>
                            <m:t> </m:t>
                          </m:r>
                        </m:den>
                      </m:f>
                      <m:r>
                        <a:rPr lang="en-US" sz="1400" i="1">
                          <a:latin typeface="Cambria Math" panose="02040503050406030204" pitchFamily="18" charset="0"/>
                        </a:rPr>
                        <m:t>=</m:t>
                      </m:r>
                      <m:r>
                        <a:rPr lang="en-US" sz="1400" b="0" i="1" smtClean="0">
                          <a:latin typeface="Cambria Math" panose="02040503050406030204" pitchFamily="18" charset="0"/>
                        </a:rPr>
                        <m:t>6</m:t>
                      </m:r>
                      <m:r>
                        <a:rPr lang="en-US" sz="1400" b="0" i="1" smtClean="0">
                          <a:latin typeface="Cambria Math" panose="02040503050406030204" pitchFamily="18" charset="0"/>
                        </a:rPr>
                        <m:t>.</m:t>
                      </m:r>
                      <m:r>
                        <a:rPr lang="en-US" sz="1400" b="0" i="1" smtClean="0">
                          <a:latin typeface="Cambria Math" panose="02040503050406030204" pitchFamily="18" charset="0"/>
                        </a:rPr>
                        <m:t>27</m:t>
                      </m:r>
                      <m:r>
                        <a:rPr lang="en-US" sz="1400" i="1">
                          <a:latin typeface="Cambria Math" panose="02040503050406030204" pitchFamily="18" charset="0"/>
                        </a:rPr>
                        <m:t> </m:t>
                      </m:r>
                      <m:r>
                        <a:rPr lang="en-US" sz="1400" i="1">
                          <a:latin typeface="Cambria Math" panose="02040503050406030204" pitchFamily="18" charset="0"/>
                        </a:rPr>
                        <m:t>𝑚𝑚</m:t>
                      </m:r>
                    </m:oMath>
                  </m:oMathPara>
                </a14:m>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pPr/>
                <a14:m>
                  <m:oMathPara xmlns:m="http://schemas.openxmlformats.org/officeDocument/2006/math">
                    <m:oMathParaPr>
                      <m:jc m:val="left"/>
                    </m:oMathParaPr>
                    <m:oMath xmlns:m="http://schemas.openxmlformats.org/officeDocument/2006/math">
                      <m:r>
                        <a:rPr lang="en-US" sz="1800" b="1" i="1">
                          <a:latin typeface="Cambria Math" panose="02040503050406030204" pitchFamily="18" charset="0"/>
                        </a:rPr>
                        <m:t>𝐭</m:t>
                      </m:r>
                      <m:r>
                        <a:rPr lang="en-US" sz="1800" b="1">
                          <a:latin typeface="Cambria Math" panose="02040503050406030204" pitchFamily="18" charset="0"/>
                        </a:rPr>
                        <m:t> (</m:t>
                      </m:r>
                      <m:r>
                        <a:rPr lang="en-US" sz="1800" b="1" i="1">
                          <a:latin typeface="Cambria Math" panose="02040503050406030204" pitchFamily="18" charset="0"/>
                        </a:rPr>
                        <m:t>𝐚𝐜𝐭𝐮𝐚𝐥</m:t>
                      </m:r>
                      <m:r>
                        <a:rPr lang="en-US" sz="1800" b="1">
                          <a:latin typeface="Cambria Math" panose="02040503050406030204" pitchFamily="18" charset="0"/>
                        </a:rPr>
                        <m:t>) </m:t>
                      </m:r>
                      <m:r>
                        <a:rPr lang="en-US" sz="1800">
                          <a:latin typeface="Cambria Math" panose="02040503050406030204" pitchFamily="18" charset="0"/>
                        </a:rPr>
                        <m:t>=</m:t>
                      </m:r>
                      <m:r>
                        <a:rPr lang="en-US" sz="1800" b="0" i="0" smtClean="0">
                          <a:latin typeface="Cambria Math" panose="02040503050406030204" pitchFamily="18" charset="0"/>
                        </a:rPr>
                        <m:t>6</m:t>
                      </m:r>
                      <m:r>
                        <a:rPr lang="en-US" sz="1800" b="0" i="0" smtClean="0">
                          <a:latin typeface="Cambria Math" panose="02040503050406030204" pitchFamily="18" charset="0"/>
                        </a:rPr>
                        <m:t>.</m:t>
                      </m:r>
                      <m:r>
                        <a:rPr lang="en-US" sz="1800" b="0" i="0" smtClean="0">
                          <a:latin typeface="Cambria Math" panose="02040503050406030204" pitchFamily="18" charset="0"/>
                        </a:rPr>
                        <m:t>27</m:t>
                      </m:r>
                      <m:r>
                        <a:rPr lang="en-US" sz="1800">
                          <a:latin typeface="Cambria Math" panose="02040503050406030204" pitchFamily="18" charset="0"/>
                        </a:rPr>
                        <m:t>+</m:t>
                      </m:r>
                      <m:d>
                        <m:dPr>
                          <m:begChr m:val="（"/>
                          <m:endChr m:val="）"/>
                          <m:ctrlPr>
                            <a:rPr lang="en-US" sz="1800" i="1">
                              <a:latin typeface="Cambria Math" panose="02040503050406030204" pitchFamily="18" charset="0"/>
                            </a:rPr>
                          </m:ctrlPr>
                        </m:dPr>
                        <m:e>
                          <m:r>
                            <a:rPr lang="en-US" sz="1800">
                              <a:latin typeface="Cambria Math" panose="02040503050406030204" pitchFamily="18" charset="0"/>
                            </a:rPr>
                            <m:t>0</m:t>
                          </m:r>
                          <m:r>
                            <a:rPr lang="en-US" sz="1800">
                              <a:latin typeface="Cambria Math" panose="02040503050406030204" pitchFamily="18" charset="0"/>
                            </a:rPr>
                            <m:t>.</m:t>
                          </m:r>
                          <m:r>
                            <a:rPr lang="en-US" sz="1800">
                              <a:latin typeface="Cambria Math" panose="02040503050406030204" pitchFamily="18" charset="0"/>
                            </a:rPr>
                            <m:t>025</m:t>
                          </m:r>
                          <m:r>
                            <m:rPr>
                              <m:sty m:val="p"/>
                            </m:rPr>
                            <a:rPr lang="en-US" sz="1800">
                              <a:latin typeface="Cambria Math" panose="02040503050406030204" pitchFamily="18" charset="0"/>
                            </a:rPr>
                            <m:t>x</m:t>
                          </m:r>
                          <m:r>
                            <a:rPr lang="en-US" sz="1800">
                              <a:latin typeface="Cambria Math" panose="02040503050406030204" pitchFamily="18" charset="0"/>
                            </a:rPr>
                            <m:t> </m:t>
                          </m:r>
                          <m:r>
                            <a:rPr lang="en-US" sz="1800">
                              <a:latin typeface="Cambria Math" panose="02040503050406030204" pitchFamily="18" charset="0"/>
                            </a:rPr>
                            <m:t>50</m:t>
                          </m:r>
                        </m:e>
                      </m:d>
                      <m:r>
                        <a:rPr lang="en-US" sz="1800">
                          <a:latin typeface="Cambria Math" panose="02040503050406030204" pitchFamily="18" charset="0"/>
                        </a:rPr>
                        <m:t>=</m:t>
                      </m:r>
                      <m:r>
                        <a:rPr lang="en-US" sz="1800" b="0" i="1" smtClean="0">
                          <a:latin typeface="Cambria Math" panose="02040503050406030204" pitchFamily="18" charset="0"/>
                        </a:rPr>
                        <m:t>7</m:t>
                      </m:r>
                      <m:r>
                        <a:rPr lang="en-US" sz="1800" b="0" i="1" smtClean="0">
                          <a:latin typeface="Cambria Math" panose="02040503050406030204" pitchFamily="18" charset="0"/>
                        </a:rPr>
                        <m:t>.</m:t>
                      </m:r>
                      <m:r>
                        <a:rPr lang="en-US" sz="1800" b="0" i="1" smtClean="0">
                          <a:latin typeface="Cambria Math" panose="02040503050406030204" pitchFamily="18" charset="0"/>
                        </a:rPr>
                        <m:t>52</m:t>
                      </m:r>
                      <m:r>
                        <a:rPr lang="en-US" sz="1800">
                          <a:latin typeface="Cambria Math" panose="02040503050406030204" pitchFamily="18" charset="0"/>
                        </a:rPr>
                        <m:t>  </m:t>
                      </m:r>
                      <m:r>
                        <m:rPr>
                          <m:sty m:val="p"/>
                        </m:rPr>
                        <a:rPr lang="en-US" sz="1800">
                          <a:latin typeface="Cambria Math" panose="02040503050406030204" pitchFamily="18" charset="0"/>
                        </a:rPr>
                        <m:t>mm</m:t>
                      </m:r>
                    </m:oMath>
                  </m:oMathPara>
                </a14:m>
                <a:endParaRPr lang="en-US" sz="1800" dirty="0">
                  <a:latin typeface="Times New Roman" panose="02020603050405020304" pitchFamily="18" charset="0"/>
                  <a:cs typeface="Times New Roman" panose="02020603050405020304" pitchFamily="18" charset="0"/>
                </a:endParaRPr>
              </a:p>
              <a:p>
                <a:r>
                  <a:rPr lang="en-US" sz="1800" dirty="0">
                    <a:latin typeface="Times New Roman" panose="02020603050405020304" pitchFamily="18" charset="0"/>
                    <a:cs typeface="Times New Roman" panose="02020603050405020304" pitchFamily="18" charset="0"/>
                  </a:rPr>
                  <a:t> So, a tie thickness of 8 mm will be enough.</a:t>
                </a:r>
              </a:p>
              <a:p>
                <a:pPr>
                  <a:lnSpc>
                    <a:spcPct val="107000"/>
                  </a:lnSpc>
                  <a:spcAft>
                    <a:spcPts val="300"/>
                  </a:spcAft>
                </a:pPr>
                <a:r>
                  <a:rPr lang="en-US" sz="1400" kern="100" dirty="0">
                    <a:latin typeface="Times New Roman" panose="02020603050405020304" pitchFamily="18" charset="0"/>
                    <a:ea typeface="Calibri" panose="020F0502020204030204" pitchFamily="34" charset="0"/>
                    <a:cs typeface="Times New Roman" panose="02020603050405020304" pitchFamily="18" charset="0"/>
                  </a:rPr>
                  <a:t/>
                </a:r>
                <a:br>
                  <a:rPr lang="en-US" sz="1400" kern="100" dirty="0">
                    <a:latin typeface="Times New Roman" panose="02020603050405020304" pitchFamily="18" charset="0"/>
                    <a:ea typeface="Calibri" panose="020F0502020204030204" pitchFamily="34" charset="0"/>
                    <a:cs typeface="Times New Roman" panose="02020603050405020304" pitchFamily="18" charset="0"/>
                  </a:rPr>
                </a:br>
                <a:endParaRPr lang="en-US" sz="1400" u="sng" kern="0" dirty="0">
                  <a:latin typeface="Times New Roman" panose="02020603050405020304" pitchFamily="18" charset="0"/>
                  <a:ea typeface="Calibri" panose="020F0502020204030204" pitchFamily="34" charset="0"/>
                  <a:cs typeface="Times New Roman" panose="02020603050405020304" pitchFamily="18" charset="0"/>
                </a:endParaRPr>
              </a:p>
            </p:txBody>
          </p:sp>
        </mc:Choice>
        <mc:Fallback>
          <p:sp>
            <p:nvSpPr>
              <p:cNvPr id="5" name="Title 40">
                <a:extLst>
                  <a:ext uri="{FF2B5EF4-FFF2-40B4-BE49-F238E27FC236}">
                    <a16:creationId xmlns="" xmlns:a16="http://schemas.microsoft.com/office/drawing/2014/main" xmlns:a14="http://schemas.microsoft.com/office/drawing/2010/main" id="{18C9700B-A7FE-73FD-E186-BA5B6A19FA84}"/>
                  </a:ext>
                </a:extLst>
              </p:cNvPr>
              <p:cNvSpPr txBox="1">
                <a:spLocks noRot="1" noChangeAspect="1" noMove="1" noResize="1" noEditPoints="1" noAdjustHandles="1" noChangeArrowheads="1" noChangeShapeType="1" noTextEdit="1"/>
              </p:cNvSpPr>
              <p:nvPr/>
            </p:nvSpPr>
            <p:spPr>
              <a:xfrm>
                <a:off x="828419" y="3795793"/>
                <a:ext cx="6665890" cy="2537778"/>
              </a:xfrm>
              <a:prstGeom prst="rect">
                <a:avLst/>
              </a:prstGeom>
              <a:blipFill rotWithShape="0">
                <a:blip r:embed="rId4"/>
                <a:stretch>
                  <a:fillRect l="-823"/>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itle 40">
                <a:extLst>
                  <a:ext uri="{FF2B5EF4-FFF2-40B4-BE49-F238E27FC236}">
                    <a16:creationId xmlns="" xmlns:a16="http://schemas.microsoft.com/office/drawing/2014/main" id="{D39923B0-EDF4-704D-D03C-45F3D23ECEF9}"/>
                  </a:ext>
                </a:extLst>
              </p:cNvPr>
              <p:cNvSpPr txBox="1">
                <a:spLocks/>
              </p:cNvSpPr>
              <p:nvPr/>
            </p:nvSpPr>
            <p:spPr>
              <a:xfrm>
                <a:off x="6965314" y="898233"/>
                <a:ext cx="4710326" cy="216397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Vidaloka"/>
                  <a:buNone/>
                  <a:defRPr sz="3000" b="0" i="0" u="none" strike="noStrike" cap="none">
                    <a:solidFill>
                      <a:schemeClr val="dk1"/>
                    </a:solidFill>
                    <a:latin typeface="Vidaloka"/>
                    <a:ea typeface="Vidaloka"/>
                    <a:cs typeface="Vidaloka"/>
                    <a:sym typeface="Vidaloka"/>
                  </a:defRPr>
                </a:lvl1pPr>
                <a:lvl2pPr marR="0" lvl="1"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9pPr>
              </a:lstStyle>
              <a:p>
                <a:r>
                  <a:rPr lang="en-US" sz="1800" b="1" dirty="0">
                    <a:latin typeface="Times New Roman" panose="02020603050405020304" pitchFamily="18" charset="0"/>
                    <a:cs typeface="+mj-cs"/>
                  </a:rPr>
                  <a:t>Calculate the length of the tie (L):</a:t>
                </a:r>
                <a:r>
                  <a:rPr lang="en-US" sz="1800" dirty="0">
                    <a:latin typeface="Times New Roman" panose="02020603050405020304" pitchFamily="18" charset="0"/>
                    <a:cs typeface="+mj-cs"/>
                  </a:rPr>
                  <a:t> </a:t>
                </a:r>
              </a:p>
              <a:p>
                <a14:m>
                  <m:oMath xmlns:m="http://schemas.openxmlformats.org/officeDocument/2006/math">
                    <m:r>
                      <a:rPr lang="en-US" sz="1800" i="1" dirty="0" smtClean="0">
                        <a:latin typeface="Cambria Math" panose="02040503050406030204" pitchFamily="18" charset="0"/>
                        <a:cs typeface="+mj-cs"/>
                      </a:rPr>
                      <m:t>𝐿</m:t>
                    </m:r>
                    <m:r>
                      <a:rPr lang="en-US" sz="1800" i="1" dirty="0" smtClean="0">
                        <a:latin typeface="Cambria Math" panose="02040503050406030204" pitchFamily="18" charset="0"/>
                        <a:cs typeface="+mj-cs"/>
                      </a:rPr>
                      <m:t> = </m:t>
                    </m:r>
                    <m:r>
                      <a:rPr lang="en-US" sz="1800" i="1" dirty="0" smtClean="0">
                        <a:latin typeface="Cambria Math" panose="02040503050406030204" pitchFamily="18" charset="0"/>
                        <a:cs typeface="+mj-cs"/>
                      </a:rPr>
                      <m:t>𝐿𝑒</m:t>
                    </m:r>
                    <m:r>
                      <a:rPr lang="en-US" sz="1800" i="1" dirty="0" smtClean="0">
                        <a:latin typeface="Cambria Math" panose="02040503050406030204" pitchFamily="18" charset="0"/>
                        <a:cs typeface="+mj-cs"/>
                      </a:rPr>
                      <m:t> + </m:t>
                    </m:r>
                    <m:r>
                      <a:rPr lang="en-US" sz="1800" i="1" dirty="0" smtClean="0">
                        <a:latin typeface="Cambria Math" panose="02040503050406030204" pitchFamily="18" charset="0"/>
                        <a:cs typeface="+mj-cs"/>
                      </a:rPr>
                      <m:t>𝐿𝑟</m:t>
                    </m:r>
                    <m:r>
                      <a:rPr lang="en-US" sz="1800" b="0" i="0" smtClean="0">
                        <a:latin typeface="Cambria Math" panose="02040503050406030204" pitchFamily="18" charset="0"/>
                        <a:cs typeface="+mj-cs"/>
                      </a:rPr>
                      <m:t>=</m:t>
                    </m:r>
                    <m:f>
                      <m:fPr>
                        <m:ctrlPr>
                          <a:rPr lang="en-US" sz="1800" i="1">
                            <a:latin typeface="Cambria Math" panose="02040503050406030204" pitchFamily="18" charset="0"/>
                            <a:cs typeface="+mj-cs"/>
                          </a:rPr>
                        </m:ctrlPr>
                      </m:fPr>
                      <m:num>
                        <m:r>
                          <m:rPr>
                            <m:sty m:val="p"/>
                          </m:rPr>
                          <a:rPr lang="en-US" sz="1800">
                            <a:latin typeface="Cambria Math" panose="02040503050406030204" pitchFamily="18" charset="0"/>
                            <a:cs typeface="+mj-cs"/>
                          </a:rPr>
                          <m:t>Fs</m:t>
                        </m:r>
                        <m:r>
                          <a:rPr lang="en-US" sz="1800" i="1">
                            <a:latin typeface="Cambria Math" panose="02040503050406030204" pitchFamily="18" charset="0"/>
                            <a:cs typeface="+mj-cs"/>
                          </a:rPr>
                          <m:t>∗</m:t>
                        </m:r>
                        <m:sSup>
                          <m:sSupPr>
                            <m:ctrlPr>
                              <a:rPr lang="en-US" sz="1800" i="1" kern="100">
                                <a:latin typeface="Cambria Math" panose="02040503050406030204" pitchFamily="18" charset="0"/>
                                <a:ea typeface="Calibri" panose="020F0502020204030204" pitchFamily="34" charset="0"/>
                                <a:cs typeface="+mj-cs"/>
                              </a:rPr>
                            </m:ctrlPr>
                          </m:sSupPr>
                          <m:e>
                            <m:r>
                              <a:rPr lang="en-GB" sz="1800" i="1" kern="0">
                                <a:latin typeface="Cambria Math" panose="02040503050406030204" pitchFamily="18" charset="0"/>
                                <a:ea typeface="Calibri" panose="020F0502020204030204" pitchFamily="34" charset="0"/>
                                <a:cs typeface="+mj-cs"/>
                              </a:rPr>
                              <m:t>𝜎</m:t>
                            </m:r>
                          </m:e>
                          <m:sup>
                            <m:r>
                              <a:rPr lang="en-GB" sz="1800" i="1" kern="0">
                                <a:latin typeface="Cambria Math" panose="02040503050406030204" pitchFamily="18" charset="0"/>
                                <a:ea typeface="Calibri" panose="020F0502020204030204" pitchFamily="34" charset="0"/>
                                <a:cs typeface="+mj-cs"/>
                              </a:rPr>
                              <m:t>′</m:t>
                            </m:r>
                          </m:sup>
                        </m:sSup>
                        <m:r>
                          <a:rPr lang="en-GB" sz="1800" i="1" kern="0">
                            <a:latin typeface="Cambria Math" panose="02040503050406030204" pitchFamily="18" charset="0"/>
                            <a:ea typeface="Calibri" panose="020F0502020204030204" pitchFamily="34" charset="0"/>
                            <a:cs typeface="+mj-cs"/>
                          </a:rPr>
                          <m:t>𝑎</m:t>
                        </m:r>
                        <m:r>
                          <a:rPr lang="en-US" sz="1800" i="1">
                            <a:latin typeface="Cambria Math" panose="02040503050406030204" pitchFamily="18" charset="0"/>
                            <a:cs typeface="+mj-cs"/>
                          </a:rPr>
                          <m:t>∗</m:t>
                        </m:r>
                        <m:r>
                          <m:rPr>
                            <m:sty m:val="p"/>
                          </m:rPr>
                          <a:rPr lang="en-US" sz="1800">
                            <a:latin typeface="Cambria Math" panose="02040503050406030204" pitchFamily="18" charset="0"/>
                            <a:cs typeface="+mj-cs"/>
                          </a:rPr>
                          <m:t>Sv</m:t>
                        </m:r>
                        <m:r>
                          <a:rPr lang="en-US" sz="1800" i="1">
                            <a:latin typeface="Cambria Math" panose="02040503050406030204" pitchFamily="18" charset="0"/>
                            <a:cs typeface="+mj-cs"/>
                          </a:rPr>
                          <m:t>∗</m:t>
                        </m:r>
                        <m:r>
                          <m:rPr>
                            <m:sty m:val="p"/>
                          </m:rPr>
                          <a:rPr lang="en-US" sz="1800">
                            <a:latin typeface="Cambria Math" panose="02040503050406030204" pitchFamily="18" charset="0"/>
                            <a:cs typeface="+mj-cs"/>
                          </a:rPr>
                          <m:t>SH</m:t>
                        </m:r>
                      </m:num>
                      <m:den>
                        <m:r>
                          <a:rPr lang="en-US" sz="1800">
                            <a:latin typeface="Cambria Math" panose="02040503050406030204" pitchFamily="18" charset="0"/>
                            <a:cs typeface="+mj-cs"/>
                          </a:rPr>
                          <m:t>2</m:t>
                        </m:r>
                        <m:r>
                          <m:rPr>
                            <m:sty m:val="p"/>
                          </m:rPr>
                          <a:rPr lang="en-US" sz="1800">
                            <a:latin typeface="Cambria Math" panose="02040503050406030204" pitchFamily="18" charset="0"/>
                            <a:cs typeface="+mj-cs"/>
                          </a:rPr>
                          <m:t>W</m:t>
                        </m:r>
                        <m:r>
                          <a:rPr lang="en-US" sz="1800" i="1">
                            <a:latin typeface="Cambria Math" panose="02040503050406030204" pitchFamily="18" charset="0"/>
                            <a:cs typeface="+mj-cs"/>
                          </a:rPr>
                          <m:t>∗</m:t>
                        </m:r>
                        <m:sSup>
                          <m:sSupPr>
                            <m:ctrlPr>
                              <a:rPr lang="en-US" sz="1800" i="1" kern="100">
                                <a:latin typeface="Cambria Math" panose="02040503050406030204" pitchFamily="18" charset="0"/>
                                <a:ea typeface="Calibri" panose="020F0502020204030204" pitchFamily="34" charset="0"/>
                                <a:cs typeface="+mj-cs"/>
                              </a:rPr>
                            </m:ctrlPr>
                          </m:sSupPr>
                          <m:e>
                            <m:r>
                              <a:rPr lang="ar-SA" sz="1800" i="1" kern="100">
                                <a:latin typeface="Cambria Math" panose="02040503050406030204" pitchFamily="18" charset="0"/>
                                <a:ea typeface="Calibri" panose="020F0502020204030204" pitchFamily="34" charset="0"/>
                                <a:cs typeface="+mj-cs"/>
                              </a:rPr>
                              <m:t>𝜎</m:t>
                            </m:r>
                          </m:e>
                          <m:sup>
                            <m:r>
                              <a:rPr lang="en-GB" sz="1800" i="1" kern="100">
                                <a:latin typeface="Cambria Math" panose="02040503050406030204" pitchFamily="18" charset="0"/>
                                <a:ea typeface="Calibri" panose="020F0502020204030204" pitchFamily="34" charset="0"/>
                                <a:cs typeface="+mj-cs"/>
                              </a:rPr>
                              <m:t>′</m:t>
                            </m:r>
                          </m:sup>
                        </m:sSup>
                        <m:r>
                          <a:rPr lang="en-GB" sz="1800" i="1" kern="100">
                            <a:latin typeface="Cambria Math" panose="02040503050406030204" pitchFamily="18" charset="0"/>
                            <a:ea typeface="Calibri" panose="020F0502020204030204" pitchFamily="34" charset="0"/>
                            <a:cs typeface="+mj-cs"/>
                          </a:rPr>
                          <m:t>𝑜</m:t>
                        </m:r>
                        <m:r>
                          <a:rPr lang="en-US" sz="1800" i="1">
                            <a:latin typeface="Cambria Math" panose="02040503050406030204" pitchFamily="18" charset="0"/>
                            <a:cs typeface="+mj-cs"/>
                          </a:rPr>
                          <m:t>∗</m:t>
                        </m:r>
                        <m:r>
                          <m:rPr>
                            <m:sty m:val="p"/>
                          </m:rPr>
                          <a:rPr lang="en-US" sz="1800">
                            <a:latin typeface="Cambria Math" panose="02040503050406030204" pitchFamily="18" charset="0"/>
                            <a:cs typeface="+mj-cs"/>
                          </a:rPr>
                          <m:t>tan</m:t>
                        </m:r>
                        <m:r>
                          <a:rPr lang="en-US" sz="1800">
                            <a:latin typeface="Cambria Math" panose="02040503050406030204" pitchFamily="18" charset="0"/>
                            <a:cs typeface="+mj-cs"/>
                          </a:rPr>
                          <m:t>(</m:t>
                        </m:r>
                        <m:r>
                          <m:rPr>
                            <m:sty m:val="p"/>
                          </m:rPr>
                          <a:rPr lang="en-US" sz="1800">
                            <a:latin typeface="Cambria Math" panose="02040503050406030204" pitchFamily="18" charset="0"/>
                            <a:cs typeface="+mj-cs"/>
                          </a:rPr>
                          <m:t>ϕ</m:t>
                        </m:r>
                        <m:r>
                          <a:rPr lang="en-US" sz="1800">
                            <a:latin typeface="Cambria Math" panose="02040503050406030204" pitchFamily="18" charset="0"/>
                            <a:cs typeface="+mj-cs"/>
                          </a:rPr>
                          <m:t>՛ϻ)</m:t>
                        </m:r>
                      </m:den>
                    </m:f>
                  </m:oMath>
                </a14:m>
                <a:r>
                  <a:rPr lang="en-US" sz="1800" dirty="0">
                    <a:latin typeface="Times New Roman" panose="02020603050405020304" pitchFamily="18" charset="0"/>
                    <a:cs typeface="+mj-cs"/>
                  </a:rPr>
                  <a:t> + </a:t>
                </a:r>
                <a14:m>
                  <m:oMath xmlns:m="http://schemas.openxmlformats.org/officeDocument/2006/math">
                    <m:f>
                      <m:fPr>
                        <m:ctrlPr>
                          <a:rPr lang="en-US" sz="1800" i="1">
                            <a:latin typeface="Cambria Math" panose="02040503050406030204" pitchFamily="18" charset="0"/>
                            <a:cs typeface="+mj-cs"/>
                          </a:rPr>
                        </m:ctrlPr>
                      </m:fPr>
                      <m:num>
                        <m:d>
                          <m:dPr>
                            <m:ctrlPr>
                              <a:rPr lang="en-US" sz="1800" i="1">
                                <a:latin typeface="Cambria Math" panose="02040503050406030204" pitchFamily="18" charset="0"/>
                                <a:cs typeface="+mj-cs"/>
                              </a:rPr>
                            </m:ctrlPr>
                          </m:dPr>
                          <m:e>
                            <m:r>
                              <m:rPr>
                                <m:sty m:val="p"/>
                              </m:rPr>
                              <a:rPr lang="en-US" sz="1800">
                                <a:latin typeface="Cambria Math" panose="02040503050406030204" pitchFamily="18" charset="0"/>
                                <a:cs typeface="+mj-cs"/>
                              </a:rPr>
                              <m:t>H</m:t>
                            </m:r>
                            <m:r>
                              <a:rPr lang="en-US" sz="1800" i="1">
                                <a:latin typeface="Cambria Math" panose="02040503050406030204" pitchFamily="18" charset="0"/>
                                <a:cs typeface="+mj-cs"/>
                              </a:rPr>
                              <m:t>−</m:t>
                            </m:r>
                            <m:r>
                              <m:rPr>
                                <m:sty m:val="p"/>
                              </m:rPr>
                              <a:rPr lang="en-US" sz="1800">
                                <a:latin typeface="Cambria Math" panose="02040503050406030204" pitchFamily="18" charset="0"/>
                                <a:cs typeface="+mj-cs"/>
                              </a:rPr>
                              <m:t>Z</m:t>
                            </m:r>
                            <m:r>
                              <a:rPr lang="en-US" sz="1800">
                                <a:latin typeface="Cambria Math" panose="02040503050406030204" pitchFamily="18" charset="0"/>
                                <a:cs typeface="+mj-cs"/>
                              </a:rPr>
                              <m:t> </m:t>
                            </m:r>
                          </m:e>
                        </m:d>
                      </m:num>
                      <m:den>
                        <m:r>
                          <m:rPr>
                            <m:sty m:val="p"/>
                          </m:rPr>
                          <a:rPr lang="en-US" sz="1800">
                            <a:latin typeface="Cambria Math" panose="02040503050406030204" pitchFamily="18" charset="0"/>
                            <a:cs typeface="+mj-cs"/>
                          </a:rPr>
                          <m:t>tan</m:t>
                        </m:r>
                        <m:r>
                          <a:rPr lang="en-US" sz="1800">
                            <a:latin typeface="Cambria Math" panose="02040503050406030204" pitchFamily="18" charset="0"/>
                            <a:cs typeface="+mj-cs"/>
                          </a:rPr>
                          <m:t>(</m:t>
                        </m:r>
                        <m:r>
                          <a:rPr lang="en-US" sz="1800">
                            <a:latin typeface="Cambria Math" panose="02040503050406030204" pitchFamily="18" charset="0"/>
                            <a:cs typeface="+mj-cs"/>
                          </a:rPr>
                          <m:t>45</m:t>
                        </m:r>
                        <m:r>
                          <a:rPr lang="en-US" sz="1800">
                            <a:latin typeface="Cambria Math" panose="02040503050406030204" pitchFamily="18" charset="0"/>
                            <a:cs typeface="+mj-cs"/>
                          </a:rPr>
                          <m:t>+(</m:t>
                        </m:r>
                        <m:r>
                          <m:rPr>
                            <m:sty m:val="p"/>
                          </m:rPr>
                          <a:rPr lang="en-US" sz="1800">
                            <a:latin typeface="Cambria Math" panose="02040503050406030204" pitchFamily="18" charset="0"/>
                            <a:cs typeface="+mj-cs"/>
                          </a:rPr>
                          <m:t>ϕ</m:t>
                        </m:r>
                        <m:r>
                          <a:rPr lang="en-US" sz="1800">
                            <a:latin typeface="Cambria Math" panose="02040503050406030204" pitchFamily="18" charset="0"/>
                            <a:cs typeface="+mj-cs"/>
                          </a:rPr>
                          <m:t>/</m:t>
                        </m:r>
                        <m:r>
                          <a:rPr lang="en-US" sz="1800">
                            <a:latin typeface="Cambria Math" panose="02040503050406030204" pitchFamily="18" charset="0"/>
                            <a:cs typeface="+mj-cs"/>
                          </a:rPr>
                          <m:t>2</m:t>
                        </m:r>
                        <m:r>
                          <a:rPr lang="en-US" sz="1800">
                            <a:latin typeface="Cambria Math" panose="02040503050406030204" pitchFamily="18" charset="0"/>
                            <a:cs typeface="+mj-cs"/>
                          </a:rPr>
                          <m:t>)</m:t>
                        </m:r>
                      </m:den>
                    </m:f>
                    <m:r>
                      <a:rPr lang="en-US" sz="1800">
                        <a:latin typeface="Cambria Math" panose="02040503050406030204" pitchFamily="18" charset="0"/>
                        <a:cs typeface="+mj-cs"/>
                      </a:rPr>
                      <m:t> </m:t>
                    </m:r>
                  </m:oMath>
                </a14:m>
                <a:endParaRPr lang="en-US" sz="1800" dirty="0">
                  <a:latin typeface="Times New Roman" panose="02020603050405020304" pitchFamily="18" charset="0"/>
                  <a:cs typeface="+mj-cs"/>
                </a:endParaRPr>
              </a:p>
              <a:p>
                <a14:m>
                  <m:oMath xmlns:m="http://schemas.openxmlformats.org/officeDocument/2006/math">
                    <m:r>
                      <a:rPr lang="en-US" sz="1800" i="1" dirty="0" smtClean="0">
                        <a:latin typeface="Cambria Math" panose="02040503050406030204" pitchFamily="18" charset="0"/>
                        <a:cs typeface="+mj-cs"/>
                      </a:rPr>
                      <m:t>𝐿</m:t>
                    </m:r>
                  </m:oMath>
                </a14:m>
                <a:r>
                  <a:rPr lang="en-US" sz="1800" dirty="0">
                    <a:latin typeface="Times New Roman" panose="02020603050405020304" pitchFamily="18" charset="0"/>
                    <a:cs typeface="+mj-cs"/>
                  </a:rPr>
                  <a:t>=</a:t>
                </a:r>
                <a:r>
                  <a:rPr lang="en-US" sz="1800" dirty="0">
                    <a:solidFill>
                      <a:srgbClr val="1C1E21"/>
                    </a:solidFill>
                    <a:effectLst/>
                    <a:latin typeface="Times New Roman" panose="02020603050405020304" pitchFamily="18" charset="0"/>
                    <a:ea typeface="Times New Roman" panose="02020603050405020304" pitchFamily="18" charset="0"/>
                    <a:cs typeface="+mj-cs"/>
                  </a:rPr>
                  <a:t> </a:t>
                </a:r>
                <a14:m>
                  <m:oMath xmlns:m="http://schemas.openxmlformats.org/officeDocument/2006/math">
                    <m:f>
                      <m:fPr>
                        <m:ctrlPr>
                          <a:rPr lang="en-US" sz="1800" i="1" smtClean="0">
                            <a:solidFill>
                              <a:srgbClr val="1C1E21"/>
                            </a:solidFill>
                            <a:effectLst/>
                            <a:latin typeface="Cambria Math" panose="02040503050406030204" pitchFamily="18" charset="0"/>
                            <a:ea typeface="Times New Roman" panose="02020603050405020304" pitchFamily="18" charset="0"/>
                            <a:cs typeface="+mj-cs"/>
                          </a:rPr>
                        </m:ctrlPr>
                      </m:fPr>
                      <m:num>
                        <m:r>
                          <a:rPr lang="en-US" sz="1800">
                            <a:solidFill>
                              <a:srgbClr val="1C1E21"/>
                            </a:solidFill>
                            <a:effectLst/>
                            <a:latin typeface="Cambria Math" panose="02040503050406030204" pitchFamily="18" charset="0"/>
                            <a:ea typeface="Times New Roman" panose="02020603050405020304" pitchFamily="18" charset="0"/>
                            <a:cs typeface="+mj-cs"/>
                          </a:rPr>
                          <m:t>3</m:t>
                        </m:r>
                        <m:r>
                          <a:rPr lang="en-US" sz="1800" i="1">
                            <a:solidFill>
                              <a:srgbClr val="1C1E21"/>
                            </a:solidFill>
                            <a:effectLst/>
                            <a:latin typeface="Cambria Math" panose="02040503050406030204" pitchFamily="18" charset="0"/>
                            <a:ea typeface="Times New Roman" panose="02020603050405020304" pitchFamily="18" charset="0"/>
                            <a:cs typeface="+mj-cs"/>
                          </a:rPr>
                          <m:t>∗</m:t>
                        </m:r>
                        <m:r>
                          <a:rPr lang="en-US" sz="1800" b="0" i="0" smtClean="0">
                            <a:solidFill>
                              <a:srgbClr val="1C1E21"/>
                            </a:solidFill>
                            <a:effectLst/>
                            <a:latin typeface="Cambria Math" panose="02040503050406030204" pitchFamily="18" charset="0"/>
                            <a:ea typeface="Times New Roman" panose="02020603050405020304" pitchFamily="18" charset="0"/>
                            <a:cs typeface="+mj-cs"/>
                          </a:rPr>
                          <m:t>62</m:t>
                        </m:r>
                        <m:r>
                          <a:rPr lang="en-US" sz="1800" b="0" i="0" smtClean="0">
                            <a:solidFill>
                              <a:srgbClr val="1C1E21"/>
                            </a:solidFill>
                            <a:effectLst/>
                            <a:latin typeface="Cambria Math" panose="02040503050406030204" pitchFamily="18" charset="0"/>
                            <a:ea typeface="Times New Roman" panose="02020603050405020304" pitchFamily="18" charset="0"/>
                            <a:cs typeface="+mj-cs"/>
                          </a:rPr>
                          <m:t>.</m:t>
                        </m:r>
                        <m:r>
                          <a:rPr lang="en-US" sz="1800" b="0" i="0" smtClean="0">
                            <a:solidFill>
                              <a:srgbClr val="1C1E21"/>
                            </a:solidFill>
                            <a:effectLst/>
                            <a:latin typeface="Cambria Math" panose="02040503050406030204" pitchFamily="18" charset="0"/>
                            <a:ea typeface="Times New Roman" panose="02020603050405020304" pitchFamily="18" charset="0"/>
                            <a:cs typeface="+mj-cs"/>
                          </a:rPr>
                          <m:t>7</m:t>
                        </m:r>
                        <m:r>
                          <a:rPr lang="en-US" sz="1800" i="1">
                            <a:solidFill>
                              <a:srgbClr val="1C1E21"/>
                            </a:solidFill>
                            <a:effectLst/>
                            <a:latin typeface="Cambria Math" panose="02040503050406030204" pitchFamily="18" charset="0"/>
                            <a:ea typeface="Times New Roman" panose="02020603050405020304" pitchFamily="18" charset="0"/>
                            <a:cs typeface="+mj-cs"/>
                          </a:rPr>
                          <m:t>∗</m:t>
                        </m:r>
                        <m:r>
                          <a:rPr lang="en-US" sz="1800" b="0" i="0" smtClean="0">
                            <a:solidFill>
                              <a:srgbClr val="1C1E21"/>
                            </a:solidFill>
                            <a:effectLst/>
                            <a:latin typeface="Cambria Math" panose="02040503050406030204" pitchFamily="18" charset="0"/>
                            <a:ea typeface="Times New Roman" panose="02020603050405020304" pitchFamily="18" charset="0"/>
                            <a:cs typeface="+mj-cs"/>
                          </a:rPr>
                          <m:t>0</m:t>
                        </m:r>
                        <m:r>
                          <a:rPr lang="en-US" sz="1800" b="0" i="0" smtClean="0">
                            <a:solidFill>
                              <a:srgbClr val="1C1E21"/>
                            </a:solidFill>
                            <a:effectLst/>
                            <a:latin typeface="Cambria Math" panose="02040503050406030204" pitchFamily="18" charset="0"/>
                            <a:ea typeface="Times New Roman" panose="02020603050405020304" pitchFamily="18" charset="0"/>
                            <a:cs typeface="+mj-cs"/>
                          </a:rPr>
                          <m:t>.</m:t>
                        </m:r>
                        <m:r>
                          <a:rPr lang="en-US" sz="1800" b="0" i="0" smtClean="0">
                            <a:solidFill>
                              <a:srgbClr val="1C1E21"/>
                            </a:solidFill>
                            <a:effectLst/>
                            <a:latin typeface="Cambria Math" panose="02040503050406030204" pitchFamily="18" charset="0"/>
                            <a:ea typeface="Times New Roman" panose="02020603050405020304" pitchFamily="18" charset="0"/>
                            <a:cs typeface="+mj-cs"/>
                          </a:rPr>
                          <m:t>6</m:t>
                        </m:r>
                        <m:r>
                          <a:rPr lang="en-US" sz="1800" i="1">
                            <a:solidFill>
                              <a:srgbClr val="1C1E21"/>
                            </a:solidFill>
                            <a:effectLst/>
                            <a:latin typeface="Cambria Math" panose="02040503050406030204" pitchFamily="18" charset="0"/>
                            <a:ea typeface="Times New Roman" panose="02020603050405020304" pitchFamily="18" charset="0"/>
                            <a:cs typeface="+mj-cs"/>
                          </a:rPr>
                          <m:t>∗</m:t>
                        </m:r>
                        <m:r>
                          <a:rPr lang="en-US" sz="1800">
                            <a:solidFill>
                              <a:srgbClr val="1C1E21"/>
                            </a:solidFill>
                            <a:effectLst/>
                            <a:latin typeface="Cambria Math" panose="02040503050406030204" pitchFamily="18" charset="0"/>
                            <a:ea typeface="Times New Roman" panose="02020603050405020304" pitchFamily="18" charset="0"/>
                            <a:cs typeface="+mj-cs"/>
                          </a:rPr>
                          <m:t>1</m:t>
                        </m:r>
                      </m:num>
                      <m:den>
                        <m:r>
                          <a:rPr lang="en-US" sz="1800">
                            <a:solidFill>
                              <a:srgbClr val="1C1E21"/>
                            </a:solidFill>
                            <a:effectLst/>
                            <a:latin typeface="Cambria Math" panose="02040503050406030204" pitchFamily="18" charset="0"/>
                            <a:ea typeface="Times New Roman" panose="02020603050405020304" pitchFamily="18" charset="0"/>
                            <a:cs typeface="+mj-cs"/>
                          </a:rPr>
                          <m:t>2</m:t>
                        </m:r>
                        <m:r>
                          <a:rPr lang="en-US" sz="1800" i="1">
                            <a:solidFill>
                              <a:srgbClr val="1C1E21"/>
                            </a:solidFill>
                            <a:effectLst/>
                            <a:latin typeface="Cambria Math" panose="02040503050406030204" pitchFamily="18" charset="0"/>
                            <a:ea typeface="Times New Roman" panose="02020603050405020304" pitchFamily="18" charset="0"/>
                            <a:cs typeface="+mj-cs"/>
                          </a:rPr>
                          <m:t>∗</m:t>
                        </m:r>
                        <m:r>
                          <a:rPr lang="en-US" sz="1800">
                            <a:solidFill>
                              <a:srgbClr val="1C1E21"/>
                            </a:solidFill>
                            <a:effectLst/>
                            <a:latin typeface="Cambria Math" panose="02040503050406030204" pitchFamily="18" charset="0"/>
                            <a:ea typeface="Times New Roman" panose="02020603050405020304" pitchFamily="18" charset="0"/>
                            <a:cs typeface="+mj-cs"/>
                          </a:rPr>
                          <m:t>0</m:t>
                        </m:r>
                        <m:r>
                          <a:rPr lang="en-US" sz="1800">
                            <a:solidFill>
                              <a:srgbClr val="1C1E21"/>
                            </a:solidFill>
                            <a:effectLst/>
                            <a:latin typeface="Cambria Math" panose="02040503050406030204" pitchFamily="18" charset="0"/>
                            <a:ea typeface="Times New Roman" panose="02020603050405020304" pitchFamily="18" charset="0"/>
                            <a:cs typeface="+mj-cs"/>
                          </a:rPr>
                          <m:t>.</m:t>
                        </m:r>
                        <m:r>
                          <a:rPr lang="en-US" sz="1800">
                            <a:solidFill>
                              <a:srgbClr val="1C1E21"/>
                            </a:solidFill>
                            <a:effectLst/>
                            <a:latin typeface="Cambria Math" panose="02040503050406030204" pitchFamily="18" charset="0"/>
                            <a:ea typeface="Times New Roman" panose="02020603050405020304" pitchFamily="18" charset="0"/>
                            <a:cs typeface="+mj-cs"/>
                          </a:rPr>
                          <m:t>075</m:t>
                        </m:r>
                        <m:r>
                          <a:rPr lang="en-US" sz="1800" i="1">
                            <a:solidFill>
                              <a:srgbClr val="1C1E21"/>
                            </a:solidFill>
                            <a:effectLst/>
                            <a:latin typeface="Cambria Math" panose="02040503050406030204" pitchFamily="18" charset="0"/>
                            <a:ea typeface="Times New Roman" panose="02020603050405020304" pitchFamily="18" charset="0"/>
                            <a:cs typeface="+mj-cs"/>
                          </a:rPr>
                          <m:t>∗</m:t>
                        </m:r>
                        <m:r>
                          <a:rPr lang="en-US" sz="1800" b="0" i="0" smtClean="0">
                            <a:solidFill>
                              <a:srgbClr val="1C1E21"/>
                            </a:solidFill>
                            <a:effectLst/>
                            <a:latin typeface="Cambria Math" panose="02040503050406030204" pitchFamily="18" charset="0"/>
                            <a:ea typeface="Times New Roman" panose="02020603050405020304" pitchFamily="18" charset="0"/>
                            <a:cs typeface="+mj-cs"/>
                          </a:rPr>
                          <m:t>190</m:t>
                        </m:r>
                        <m:r>
                          <a:rPr lang="en-US" sz="1800" i="1">
                            <a:solidFill>
                              <a:srgbClr val="1C1E21"/>
                            </a:solidFill>
                            <a:effectLst/>
                            <a:latin typeface="Cambria Math" panose="02040503050406030204" pitchFamily="18" charset="0"/>
                            <a:ea typeface="Times New Roman" panose="02020603050405020304" pitchFamily="18" charset="0"/>
                            <a:cs typeface="+mj-cs"/>
                          </a:rPr>
                          <m:t>∗</m:t>
                        </m:r>
                        <m:r>
                          <m:rPr>
                            <m:sty m:val="p"/>
                          </m:rPr>
                          <a:rPr lang="en-US" sz="1800">
                            <a:solidFill>
                              <a:srgbClr val="1C1E21"/>
                            </a:solidFill>
                            <a:effectLst/>
                            <a:latin typeface="Cambria Math" panose="02040503050406030204" pitchFamily="18" charset="0"/>
                            <a:ea typeface="Times New Roman" panose="02020603050405020304" pitchFamily="18" charset="0"/>
                            <a:cs typeface="+mj-cs"/>
                          </a:rPr>
                          <m:t>tan</m:t>
                        </m:r>
                        <m:r>
                          <a:rPr lang="en-US" sz="1800">
                            <a:solidFill>
                              <a:srgbClr val="1C1E21"/>
                            </a:solidFill>
                            <a:effectLst/>
                            <a:latin typeface="Cambria Math" panose="02040503050406030204" pitchFamily="18" charset="0"/>
                            <a:ea typeface="Times New Roman" panose="02020603050405020304" pitchFamily="18" charset="0"/>
                            <a:cs typeface="+mj-cs"/>
                          </a:rPr>
                          <m:t>(</m:t>
                        </m:r>
                        <m:r>
                          <a:rPr lang="en-US" sz="1800">
                            <a:solidFill>
                              <a:srgbClr val="1C1E21"/>
                            </a:solidFill>
                            <a:effectLst/>
                            <a:latin typeface="Cambria Math" panose="02040503050406030204" pitchFamily="18" charset="0"/>
                            <a:ea typeface="Times New Roman" panose="02020603050405020304" pitchFamily="18" charset="0"/>
                            <a:cs typeface="+mj-cs"/>
                          </a:rPr>
                          <m:t>20</m:t>
                        </m:r>
                        <m:r>
                          <a:rPr lang="en-US" sz="1800">
                            <a:solidFill>
                              <a:srgbClr val="1C1E21"/>
                            </a:solidFill>
                            <a:effectLst/>
                            <a:latin typeface="Cambria Math" panose="02040503050406030204" pitchFamily="18" charset="0"/>
                            <a:ea typeface="Times New Roman" panose="02020603050405020304" pitchFamily="18" charset="0"/>
                            <a:cs typeface="+mj-cs"/>
                          </a:rPr>
                          <m:t>) </m:t>
                        </m:r>
                      </m:den>
                    </m:f>
                  </m:oMath>
                </a14:m>
                <a:r>
                  <a:rPr lang="en-US" sz="1800" dirty="0">
                    <a:latin typeface="Times New Roman" panose="02020603050405020304" pitchFamily="18" charset="0"/>
                    <a:cs typeface="+mj-cs"/>
                  </a:rPr>
                  <a:t> + </a:t>
                </a:r>
                <a14:m>
                  <m:oMath xmlns:m="http://schemas.openxmlformats.org/officeDocument/2006/math">
                    <m:f>
                      <m:fPr>
                        <m:ctrlPr>
                          <a:rPr lang="en-US" sz="1800" i="1" smtClean="0">
                            <a:latin typeface="Cambria Math" panose="02040503050406030204" pitchFamily="18" charset="0"/>
                            <a:cs typeface="+mj-cs"/>
                          </a:rPr>
                        </m:ctrlPr>
                      </m:fPr>
                      <m:num>
                        <m:r>
                          <a:rPr lang="en-US" sz="1800" b="0" i="1" smtClean="0">
                            <a:latin typeface="Cambria Math" panose="02040503050406030204" pitchFamily="18" charset="0"/>
                            <a:cs typeface="+mj-cs"/>
                          </a:rPr>
                          <m:t>10</m:t>
                        </m:r>
                        <m:r>
                          <a:rPr lang="en-US" sz="1800" b="0" i="1" smtClean="0">
                            <a:latin typeface="Cambria Math" panose="02040503050406030204" pitchFamily="18" charset="0"/>
                            <a:cs typeface="+mj-cs"/>
                          </a:rPr>
                          <m:t>−</m:t>
                        </m:r>
                        <m:r>
                          <a:rPr lang="en-US" sz="1800" b="0" i="1" smtClean="0">
                            <a:latin typeface="Cambria Math" panose="02040503050406030204" pitchFamily="18" charset="0"/>
                            <a:cs typeface="+mj-cs"/>
                          </a:rPr>
                          <m:t>2</m:t>
                        </m:r>
                      </m:num>
                      <m:den>
                        <m:func>
                          <m:funcPr>
                            <m:ctrlPr>
                              <a:rPr lang="en-US" sz="1800" b="0" i="1" smtClean="0">
                                <a:latin typeface="Cambria Math" panose="02040503050406030204" pitchFamily="18" charset="0"/>
                                <a:cs typeface="+mj-cs"/>
                              </a:rPr>
                            </m:ctrlPr>
                          </m:funcPr>
                          <m:fName>
                            <m:r>
                              <m:rPr>
                                <m:sty m:val="p"/>
                              </m:rPr>
                              <a:rPr lang="en-US" sz="1800" b="0" i="0" smtClean="0">
                                <a:latin typeface="Cambria Math" panose="02040503050406030204" pitchFamily="18" charset="0"/>
                                <a:cs typeface="+mj-cs"/>
                              </a:rPr>
                              <m:t>tan</m:t>
                            </m:r>
                          </m:fName>
                          <m:e>
                            <m:r>
                              <a:rPr lang="en-US" sz="1800" b="0" i="1" smtClean="0">
                                <a:latin typeface="Cambria Math" panose="02040503050406030204" pitchFamily="18" charset="0"/>
                                <a:cs typeface="+mj-cs"/>
                              </a:rPr>
                              <m:t>60</m:t>
                            </m:r>
                          </m:e>
                        </m:func>
                      </m:den>
                    </m:f>
                    <m:r>
                      <a:rPr lang="en-US" sz="1800" b="0" i="0" smtClean="0">
                        <a:latin typeface="Cambria Math" panose="02040503050406030204" pitchFamily="18" charset="0"/>
                        <a:cs typeface="+mj-cs"/>
                      </a:rPr>
                      <m:t>=</m:t>
                    </m:r>
                    <m:r>
                      <a:rPr lang="en-US" sz="1800" b="0" i="1" dirty="0" smtClean="0">
                        <a:latin typeface="Cambria Math" panose="02040503050406030204" pitchFamily="18" charset="0"/>
                        <a:cs typeface="+mj-cs"/>
                      </a:rPr>
                      <m:t>15</m:t>
                    </m:r>
                    <m:r>
                      <a:rPr lang="en-US" sz="1800" b="0" i="1" dirty="0" smtClean="0">
                        <a:latin typeface="Cambria Math" panose="02040503050406030204" pitchFamily="18" charset="0"/>
                        <a:cs typeface="+mj-cs"/>
                      </a:rPr>
                      <m:t>.</m:t>
                    </m:r>
                    <m:r>
                      <a:rPr lang="en-US" sz="1800" b="0" i="1" dirty="0" smtClean="0">
                        <a:latin typeface="Cambria Math" panose="02040503050406030204" pitchFamily="18" charset="0"/>
                        <a:cs typeface="+mj-cs"/>
                      </a:rPr>
                      <m:t>5</m:t>
                    </m:r>
                    <m:r>
                      <a:rPr lang="en-US" sz="1800" i="1" dirty="0" smtClean="0">
                        <a:latin typeface="Cambria Math" panose="02040503050406030204" pitchFamily="18" charset="0"/>
                        <a:cs typeface="+mj-cs"/>
                      </a:rPr>
                      <m:t> =</m:t>
                    </m:r>
                    <m:r>
                      <a:rPr lang="en-US" sz="1800" b="0" i="1" dirty="0" smtClean="0">
                        <a:latin typeface="Cambria Math" panose="02040503050406030204" pitchFamily="18" charset="0"/>
                        <a:cs typeface="+mj-cs"/>
                      </a:rPr>
                      <m:t>16</m:t>
                    </m:r>
                    <m:r>
                      <a:rPr lang="en-US" sz="1800" i="1" dirty="0" smtClean="0">
                        <a:latin typeface="Cambria Math" panose="02040503050406030204" pitchFamily="18" charset="0"/>
                        <a:cs typeface="+mj-cs"/>
                      </a:rPr>
                      <m:t>𝑚</m:t>
                    </m:r>
                  </m:oMath>
                </a14:m>
                <a:endParaRPr lang="en-US" sz="1800" dirty="0">
                  <a:latin typeface="Times New Roman" panose="02020603050405020304" pitchFamily="18" charset="0"/>
                  <a:cs typeface="+mj-cs"/>
                </a:endParaRPr>
              </a:p>
            </p:txBody>
          </p:sp>
        </mc:Choice>
        <mc:Fallback xmlns="">
          <p:sp>
            <p:nvSpPr>
              <p:cNvPr id="6" name="Title 40">
                <a:extLst>
                  <a:ext uri="{FF2B5EF4-FFF2-40B4-BE49-F238E27FC236}">
                    <a16:creationId xmlns:a16="http://schemas.microsoft.com/office/drawing/2014/main" id="{D39923B0-EDF4-704D-D03C-45F3D23ECEF9}"/>
                  </a:ext>
                </a:extLst>
              </p:cNvPr>
              <p:cNvSpPr txBox="1">
                <a:spLocks noRot="1" noChangeAspect="1" noMove="1" noResize="1" noEditPoints="1" noAdjustHandles="1" noChangeArrowheads="1" noChangeShapeType="1" noTextEdit="1"/>
              </p:cNvSpPr>
              <p:nvPr/>
            </p:nvSpPr>
            <p:spPr>
              <a:xfrm>
                <a:off x="6965314" y="898233"/>
                <a:ext cx="4710326" cy="2163974"/>
              </a:xfrm>
              <a:prstGeom prst="rect">
                <a:avLst/>
              </a:prstGeom>
              <a:blipFill>
                <a:blip r:embed="rId5"/>
                <a:stretch>
                  <a:fillRect l="-1166"/>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11956630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40">
                <a:extLst>
                  <a:ext uri="{FF2B5EF4-FFF2-40B4-BE49-F238E27FC236}">
                    <a16:creationId xmlns="" xmlns:a16="http://schemas.microsoft.com/office/drawing/2014/main" id="{BEF13453-5070-F1F2-805D-1DB702426940}"/>
                  </a:ext>
                </a:extLst>
              </p:cNvPr>
              <p:cNvSpPr txBox="1">
                <a:spLocks/>
              </p:cNvSpPr>
              <p:nvPr/>
            </p:nvSpPr>
            <p:spPr>
              <a:xfrm>
                <a:off x="451392" y="662563"/>
                <a:ext cx="6279346" cy="514434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Vidaloka"/>
                  <a:buNone/>
                  <a:defRPr sz="3000" b="0" i="0" u="none" strike="noStrike" cap="none">
                    <a:solidFill>
                      <a:schemeClr val="dk1"/>
                    </a:solidFill>
                    <a:latin typeface="Vidaloka"/>
                    <a:ea typeface="Vidaloka"/>
                    <a:cs typeface="Vidaloka"/>
                    <a:sym typeface="Vidaloka"/>
                  </a:defRPr>
                </a:lvl1pPr>
                <a:lvl2pPr marR="0" lvl="1"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9pPr>
              </a:lstStyle>
              <a:p>
                <a:pPr marL="0" marR="0">
                  <a:lnSpc>
                    <a:spcPct val="107000"/>
                  </a:lnSpc>
                  <a:spcBef>
                    <a:spcPts val="0"/>
                  </a:spcBef>
                  <a:spcAft>
                    <a:spcPts val="800"/>
                  </a:spcAft>
                </a:pPr>
                <a:r>
                  <a:rPr lang="en-US" sz="2000" b="1" kern="100" dirty="0">
                    <a:effectLst/>
                    <a:latin typeface="Times New Roman" panose="02020603050405020304" pitchFamily="18" charset="0"/>
                    <a:ea typeface="Calibri" panose="020F0502020204030204" pitchFamily="34" charset="0"/>
                    <a:cs typeface="Times New Roman" panose="02020603050405020304" pitchFamily="18" charset="0"/>
                  </a:rPr>
                  <a:t>Check for Overturning:</a:t>
                </a:r>
              </a:p>
              <a:p>
                <a:pPr>
                  <a:lnSpc>
                    <a:spcPct val="107000"/>
                  </a:lnSpc>
                  <a:spcAft>
                    <a:spcPts val="800"/>
                  </a:spcAft>
                </a:pPr>
                <a14:m>
                  <m:oMath xmlns:m="http://schemas.openxmlformats.org/officeDocument/2006/math">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𝐹𝑠</m:t>
                    </m:r>
                    <m:d>
                      <m:d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𝑜𝑣𝑒𝑟𝑡𝑢𝑟𝑛𝑖𝑛𝑔</m:t>
                        </m:r>
                      </m:e>
                    </m:d>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600" i="1" kern="0">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𝑀𝑟</m:t>
                        </m:r>
                      </m:num>
                      <m:den>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𝑀𝑜</m:t>
                        </m:r>
                      </m:den>
                    </m:f>
                  </m:oMath>
                </a14:m>
                <a:r>
                  <a:rPr lang="en-US" sz="1600" i="1" kern="100" dirty="0">
                    <a:effectLst/>
                    <a:latin typeface="Times New Roman" panose="02020603050405020304" pitchFamily="18" charset="0"/>
                    <a:ea typeface="Times New Roman" panose="02020603050405020304" pitchFamily="18" charset="0"/>
                    <a:cs typeface="Times New Roman" panose="02020603050405020304" pitchFamily="18" charset="0"/>
                  </a:rPr>
                  <a:t>= </a:t>
                </a:r>
                <a14:m>
                  <m:oMath xmlns:m="http://schemas.openxmlformats.org/officeDocument/2006/math">
                    <m:f>
                      <m:fPr>
                        <m:ctrlPr>
                          <a:rPr lang="en-US" sz="1600" i="1">
                            <a:latin typeface="Cambria Math" panose="02040503050406030204" pitchFamily="18" charset="0"/>
                          </a:rPr>
                        </m:ctrlPr>
                      </m:fPr>
                      <m:num>
                        <m:r>
                          <a:rPr lang="en-US" sz="1600" b="0" i="0" smtClean="0">
                            <a:latin typeface="Cambria Math" panose="02040503050406030204" pitchFamily="18" charset="0"/>
                          </a:rPr>
                          <m:t>24320</m:t>
                        </m:r>
                      </m:num>
                      <m:den>
                        <m:r>
                          <a:rPr lang="en-US" sz="1600" b="0" i="0" smtClean="0">
                            <a:latin typeface="Cambria Math" panose="02040503050406030204" pitchFamily="18" charset="0"/>
                          </a:rPr>
                          <m:t>11</m:t>
                        </m:r>
                        <m:r>
                          <a:rPr lang="en-US" sz="1600" b="0" i="1" smtClean="0">
                            <a:latin typeface="Cambria Math" panose="02040503050406030204" pitchFamily="18" charset="0"/>
                          </a:rPr>
                          <m:t>08</m:t>
                        </m:r>
                        <m:r>
                          <a:rPr lang="en-US" sz="1600" b="0" i="1" smtClean="0">
                            <a:latin typeface="Cambria Math" panose="02040503050406030204" pitchFamily="18" charset="0"/>
                          </a:rPr>
                          <m:t>.</m:t>
                        </m:r>
                        <m:r>
                          <a:rPr lang="en-US" sz="1600" b="0" i="1" smtClean="0">
                            <a:latin typeface="Cambria Math" panose="02040503050406030204" pitchFamily="18" charset="0"/>
                          </a:rPr>
                          <m:t>89</m:t>
                        </m:r>
                      </m:den>
                    </m:f>
                    <m:r>
                      <a:rPr lang="en-US" sz="1600" i="1">
                        <a:latin typeface="Cambria Math" panose="02040503050406030204" pitchFamily="18" charset="0"/>
                      </a:rPr>
                      <m:t>=</m:t>
                    </m:r>
                    <m:r>
                      <a:rPr lang="en-US" sz="1600" b="0" i="0" smtClean="0">
                        <a:latin typeface="Cambria Math" panose="02040503050406030204" pitchFamily="18" charset="0"/>
                      </a:rPr>
                      <m:t>21</m:t>
                    </m:r>
                    <m:r>
                      <a:rPr lang="en-US" sz="1600" b="0" i="0" smtClean="0">
                        <a:latin typeface="Cambria Math" panose="02040503050406030204" pitchFamily="18" charset="0"/>
                      </a:rPr>
                      <m:t>.</m:t>
                    </m:r>
                    <m:r>
                      <a:rPr lang="en-US" sz="1600" b="0" i="0" smtClean="0">
                        <a:latin typeface="Cambria Math" panose="02040503050406030204" pitchFamily="18" charset="0"/>
                      </a:rPr>
                      <m:t>93</m:t>
                    </m:r>
                    <m:r>
                      <a:rPr lang="en-US" sz="1600">
                        <a:latin typeface="Cambria Math" panose="02040503050406030204" pitchFamily="18" charset="0"/>
                      </a:rPr>
                      <m:t> &gt; </m:t>
                    </m:r>
                    <m:r>
                      <a:rPr lang="en-US" sz="1600">
                        <a:latin typeface="Cambria Math" panose="02040503050406030204" pitchFamily="18" charset="0"/>
                      </a:rPr>
                      <m:t>3</m:t>
                    </m:r>
                    <m:r>
                      <a:rPr lang="en-US" sz="1600">
                        <a:latin typeface="Cambria Math" panose="02040503050406030204" pitchFamily="18" charset="0"/>
                      </a:rPr>
                      <m:t>  </m:t>
                    </m:r>
                    <m:r>
                      <m:rPr>
                        <m:sty m:val="p"/>
                      </m:rPr>
                      <a:rPr lang="en-US" sz="1600">
                        <a:latin typeface="Cambria Math" panose="02040503050406030204" pitchFamily="18" charset="0"/>
                      </a:rPr>
                      <m:t>OK</m:t>
                    </m:r>
                  </m:oMath>
                </a14:m>
                <a:endParaRPr lang="en-US" sz="1600" i="1"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endParaRPr lang="en-US" sz="1600" i="1"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800"/>
                  </a:spcAft>
                </a:pPr>
                <a14:m>
                  <m:oMath xmlns:m="http://schemas.openxmlformats.org/officeDocument/2006/math">
                    <m:r>
                      <a:rPr lang="en-US" sz="1600" i="1" kern="100" smtClean="0">
                        <a:effectLst/>
                        <a:latin typeface="Cambria Math" panose="02040503050406030204" pitchFamily="18" charset="0"/>
                        <a:ea typeface="Times New Roman" panose="02020603050405020304" pitchFamily="18" charset="0"/>
                        <a:cs typeface="Times New Roman" panose="02020603050405020304" pitchFamily="18" charset="0"/>
                      </a:rPr>
                      <m:t>𝑀𝑟</m:t>
                    </m:r>
                    <m:r>
                      <a:rPr lang="en-US" sz="1600" i="1" kern="100" smtClean="0">
                        <a:effectLst/>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n-US" sz="1600" kern="100">
                        <a:effectLst/>
                        <a:latin typeface="Cambria Math" panose="02040503050406030204" pitchFamily="18" charset="0"/>
                        <a:ea typeface="Calibri" panose="020F0502020204030204" pitchFamily="34" charset="0"/>
                        <a:cs typeface="Times New Roman" panose="02020603050405020304" pitchFamily="18" charset="0"/>
                      </a:rPr>
                      <m:t>W</m:t>
                    </m:r>
                    <m:r>
                      <a:rPr lang="en-US" sz="1600" kern="100">
                        <a:effectLst/>
                        <a:latin typeface="Cambria Math" panose="02040503050406030204" pitchFamily="18" charset="0"/>
                        <a:ea typeface="Calibri" panose="020F0502020204030204" pitchFamily="34" charset="0"/>
                        <a:cs typeface="Times New Roman" panose="02020603050405020304" pitchFamily="18" charset="0"/>
                      </a:rPr>
                      <m:t>1</m:t>
                    </m:r>
                    <m:r>
                      <a:rPr lang="en-US" sz="1600" kern="100">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1600" kern="100">
                        <a:effectLst/>
                        <a:latin typeface="Cambria Math" panose="02040503050406030204" pitchFamily="18" charset="0"/>
                        <a:ea typeface="Calibri" panose="020F0502020204030204" pitchFamily="34" charset="0"/>
                        <a:cs typeface="Times New Roman" panose="02020603050405020304" pitchFamily="18" charset="0"/>
                      </a:rPr>
                      <m:t>X</m:t>
                    </m:r>
                    <m:r>
                      <a:rPr lang="en-US" sz="1600" kern="100">
                        <a:effectLst/>
                        <a:latin typeface="Cambria Math" panose="02040503050406030204" pitchFamily="18" charset="0"/>
                        <a:ea typeface="Calibri" panose="020F0502020204030204" pitchFamily="34" charset="0"/>
                        <a:cs typeface="Times New Roman" panose="02020603050405020304" pitchFamily="18" charset="0"/>
                      </a:rPr>
                      <m:t>1</m:t>
                    </m:r>
                    <m:r>
                      <a:rPr lang="en-US" sz="1600" kern="1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1600" kern="100">
                        <a:effectLst/>
                        <a:latin typeface="Cambria Math" panose="02040503050406030204" pitchFamily="18" charset="0"/>
                        <a:ea typeface="Calibri" panose="020F0502020204030204" pitchFamily="34" charset="0"/>
                        <a:cs typeface="Times New Roman" panose="02020603050405020304" pitchFamily="18" charset="0"/>
                      </a:rPr>
                      <m:t>q</m:t>
                    </m:r>
                    <m:r>
                      <a:rPr lang="en-US" sz="1600" kern="100">
                        <a:effectLst/>
                        <a:latin typeface="Cambria Math" panose="02040503050406030204" pitchFamily="18" charset="0"/>
                        <a:ea typeface="Calibri" panose="020F0502020204030204" pitchFamily="34" charset="0"/>
                        <a:cs typeface="Times New Roman" panose="02020603050405020304" pitchFamily="18" charset="0"/>
                      </a:rPr>
                      <m:t> </m:t>
                    </m:r>
                    <m:d>
                      <m:dPr>
                        <m:ctrlPr>
                          <a:rPr lang="en-US" sz="1600" i="1" kern="100">
                            <a:effectLst/>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1600" i="1" kern="100">
                                <a:effectLst/>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1600" i="1" kern="100">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1600" kern="100">
                                    <a:effectLst/>
                                    <a:latin typeface="Cambria Math" panose="02040503050406030204" pitchFamily="18" charset="0"/>
                                    <a:ea typeface="Calibri" panose="020F0502020204030204" pitchFamily="34" charset="0"/>
                                    <a:cs typeface="Times New Roman" panose="02020603050405020304" pitchFamily="18" charset="0"/>
                                  </a:rPr>
                                  <m:t>L</m:t>
                                </m:r>
                              </m:e>
                              <m:sup>
                                <m:r>
                                  <a:rPr lang="en-US" sz="1600" i="1" kern="100">
                                    <a:effectLst/>
                                    <a:latin typeface="Cambria Math" panose="02040503050406030204" pitchFamily="18" charset="0"/>
                                    <a:ea typeface="Calibri" panose="020F0502020204030204" pitchFamily="34" charset="0"/>
                                    <a:cs typeface="Times New Roman" panose="02020603050405020304" pitchFamily="18" charset="0"/>
                                  </a:rPr>
                                  <m:t>2</m:t>
                                </m:r>
                              </m:sup>
                            </m:sSup>
                          </m:num>
                          <m:den>
                            <m:r>
                              <a:rPr lang="en-US" sz="1600" i="1" kern="100">
                                <a:effectLst/>
                                <a:latin typeface="Cambria Math" panose="02040503050406030204" pitchFamily="18" charset="0"/>
                                <a:ea typeface="Calibri" panose="020F0502020204030204" pitchFamily="34" charset="0"/>
                                <a:cs typeface="Times New Roman" panose="02020603050405020304" pitchFamily="18" charset="0"/>
                              </a:rPr>
                              <m:t>2</m:t>
                            </m:r>
                          </m:den>
                        </m:f>
                        <m:r>
                          <a:rPr lang="en-US" sz="1600" i="1" kern="100">
                            <a:effectLst/>
                            <a:latin typeface="Cambria Math" panose="02040503050406030204" pitchFamily="18" charset="0"/>
                            <a:ea typeface="Calibri" panose="020F0502020204030204" pitchFamily="34" charset="0"/>
                            <a:cs typeface="Times New Roman" panose="02020603050405020304" pitchFamily="18" charset="0"/>
                          </a:rPr>
                          <m:t> </m:t>
                        </m:r>
                      </m:e>
                    </m:d>
                  </m:oMath>
                </a14:m>
                <a:r>
                  <a:rPr lang="en-US" sz="1600" i="1" kern="100" dirty="0">
                    <a:effectLst/>
                    <a:latin typeface="Times New Roman" panose="02020603050405020304" pitchFamily="18" charset="0"/>
                    <a:ea typeface="Calibri" panose="020F0502020204030204" pitchFamily="34" charset="0"/>
                    <a:cs typeface="Times New Roman" panose="02020603050405020304" pitchFamily="18" charset="0"/>
                  </a:rPr>
                  <a:t>=</a:t>
                </a:r>
                <a14:m>
                  <m:oMath xmlns:m="http://schemas.openxmlformats.org/officeDocument/2006/math">
                    <m:d>
                      <m:dPr>
                        <m:ctrlPr>
                          <a:rPr lang="en-US" sz="1600" i="1" kern="100">
                            <a:latin typeface="Cambria Math" panose="02040503050406030204" pitchFamily="18" charset="0"/>
                            <a:ea typeface="Times New Roman" panose="02020603050405020304" pitchFamily="18" charset="0"/>
                            <a:cs typeface="Times New Roman" panose="02020603050405020304" pitchFamily="18" charset="0"/>
                          </a:rPr>
                        </m:ctrlPr>
                      </m:dPr>
                      <m:e>
                        <m:r>
                          <a:rPr lang="en-US" sz="1600" b="0" i="1" kern="100" smtClean="0">
                            <a:latin typeface="Cambria Math" panose="02040503050406030204" pitchFamily="18" charset="0"/>
                            <a:ea typeface="Times New Roman" panose="02020603050405020304" pitchFamily="18" charset="0"/>
                            <a:cs typeface="Times New Roman" panose="02020603050405020304" pitchFamily="18" charset="0"/>
                          </a:rPr>
                          <m:t>2880</m:t>
                        </m:r>
                        <m:r>
                          <a:rPr lang="en-US" sz="1600" i="1" kern="100">
                            <a:latin typeface="Cambria Math" panose="02040503050406030204" pitchFamily="18" charset="0"/>
                            <a:ea typeface="Times New Roman" panose="02020603050405020304" pitchFamily="18" charset="0"/>
                            <a:cs typeface="Times New Roman" panose="02020603050405020304" pitchFamily="18" charset="0"/>
                          </a:rPr>
                          <m:t>∗</m:t>
                        </m:r>
                        <m:r>
                          <a:rPr lang="en-US" sz="1600" b="0" i="1" kern="100" smtClean="0">
                            <a:latin typeface="Cambria Math" panose="02040503050406030204" pitchFamily="18" charset="0"/>
                            <a:ea typeface="Times New Roman" panose="02020603050405020304" pitchFamily="18" charset="0"/>
                            <a:cs typeface="Times New Roman" panose="02020603050405020304" pitchFamily="18" charset="0"/>
                          </a:rPr>
                          <m:t>8</m:t>
                        </m:r>
                      </m:e>
                    </m:d>
                    <m:r>
                      <a:rPr lang="en-US" sz="1600" i="1" kern="100">
                        <a:latin typeface="Cambria Math" panose="02040503050406030204" pitchFamily="18" charset="0"/>
                        <a:ea typeface="Times New Roman" panose="02020603050405020304" pitchFamily="18" charset="0"/>
                        <a:cs typeface="Times New Roman" panose="02020603050405020304" pitchFamily="18" charset="0"/>
                      </a:rPr>
                      <m:t>+</m:t>
                    </m:r>
                    <m:d>
                      <m:dPr>
                        <m:ctrlPr>
                          <a:rPr lang="en-US" sz="1600" i="1" kern="100">
                            <a:latin typeface="Cambria Math" panose="02040503050406030204" pitchFamily="18" charset="0"/>
                            <a:ea typeface="Times New Roman" panose="02020603050405020304" pitchFamily="18" charset="0"/>
                            <a:cs typeface="Times New Roman" panose="02020603050405020304" pitchFamily="18" charset="0"/>
                          </a:rPr>
                        </m:ctrlPr>
                      </m:dPr>
                      <m:e>
                        <m:r>
                          <a:rPr lang="en-US" sz="1600" i="1" kern="100">
                            <a:latin typeface="Cambria Math" panose="02040503050406030204" pitchFamily="18" charset="0"/>
                            <a:ea typeface="Times New Roman" panose="02020603050405020304" pitchFamily="18" charset="0"/>
                            <a:cs typeface="Times New Roman" panose="02020603050405020304" pitchFamily="18" charset="0"/>
                          </a:rPr>
                          <m:t>10</m:t>
                        </m:r>
                        <m:r>
                          <a:rPr lang="en-US" sz="1600" i="1" kern="100">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600" i="1" kern="100">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sz="1600" i="1" kern="100">
                                    <a:latin typeface="Cambria Math" panose="02040503050406030204" pitchFamily="18" charset="0"/>
                                    <a:ea typeface="Times New Roman" panose="02020603050405020304" pitchFamily="18" charset="0"/>
                                    <a:cs typeface="Times New Roman" panose="02020603050405020304" pitchFamily="18" charset="0"/>
                                  </a:rPr>
                                </m:ctrlPr>
                              </m:sSupPr>
                              <m:e>
                                <m:r>
                                  <a:rPr lang="en-US" sz="1600" b="0" i="1" kern="100" smtClean="0">
                                    <a:latin typeface="Cambria Math" panose="02040503050406030204" pitchFamily="18" charset="0"/>
                                    <a:ea typeface="Times New Roman" panose="02020603050405020304" pitchFamily="18" charset="0"/>
                                    <a:cs typeface="Times New Roman" panose="02020603050405020304" pitchFamily="18" charset="0"/>
                                  </a:rPr>
                                  <m:t>16</m:t>
                                </m:r>
                              </m:e>
                              <m:sup>
                                <m:r>
                                  <a:rPr lang="en-US" sz="1600" i="1" kern="100">
                                    <a:latin typeface="Cambria Math" panose="02040503050406030204" pitchFamily="18" charset="0"/>
                                    <a:ea typeface="Times New Roman" panose="02020603050405020304" pitchFamily="18" charset="0"/>
                                    <a:cs typeface="Times New Roman" panose="02020603050405020304" pitchFamily="18" charset="0"/>
                                  </a:rPr>
                                  <m:t>2</m:t>
                                </m:r>
                              </m:sup>
                            </m:sSup>
                          </m:num>
                          <m:den>
                            <m:r>
                              <a:rPr lang="en-US" sz="1600" i="1" kern="100">
                                <a:latin typeface="Cambria Math" panose="02040503050406030204" pitchFamily="18" charset="0"/>
                                <a:ea typeface="Times New Roman" panose="02020603050405020304" pitchFamily="18" charset="0"/>
                                <a:cs typeface="Times New Roman" panose="02020603050405020304" pitchFamily="18" charset="0"/>
                              </a:rPr>
                              <m:t>2</m:t>
                            </m:r>
                          </m:den>
                        </m:f>
                      </m:e>
                    </m:d>
                    <m:r>
                      <a:rPr lang="en-US" sz="1600" i="1" kern="100">
                        <a:latin typeface="Cambria Math" panose="02040503050406030204" pitchFamily="18" charset="0"/>
                        <a:ea typeface="Times New Roman" panose="02020603050405020304" pitchFamily="18" charset="0"/>
                        <a:cs typeface="Times New Roman" panose="02020603050405020304" pitchFamily="18" charset="0"/>
                      </a:rPr>
                      <m:t>=</m:t>
                    </m:r>
                    <m:r>
                      <a:rPr lang="en-US" sz="1600" b="0" i="0" kern="100" smtClean="0">
                        <a:latin typeface="Cambria Math" panose="02040503050406030204" pitchFamily="18" charset="0"/>
                        <a:ea typeface="Times New Roman" panose="02020603050405020304" pitchFamily="18" charset="0"/>
                        <a:cs typeface="Times New Roman" panose="02020603050405020304" pitchFamily="18" charset="0"/>
                      </a:rPr>
                      <m:t>24320</m:t>
                    </m:r>
                    <m:r>
                      <a:rPr lang="en-US" sz="1600" kern="100">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1600" kern="100">
                        <a:latin typeface="Cambria Math" panose="02040503050406030204" pitchFamily="18" charset="0"/>
                        <a:ea typeface="Times New Roman" panose="02020603050405020304" pitchFamily="18" charset="0"/>
                        <a:cs typeface="Times New Roman" panose="02020603050405020304" pitchFamily="18" charset="0"/>
                      </a:rPr>
                      <m:t>KN</m:t>
                    </m:r>
                    <m:r>
                      <a:rPr lang="en-US" sz="1600" kern="100">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n-US" sz="1600" kern="100">
                        <a:latin typeface="Cambria Math" panose="02040503050406030204" pitchFamily="18" charset="0"/>
                        <a:ea typeface="Times New Roman" panose="02020603050405020304" pitchFamily="18" charset="0"/>
                        <a:cs typeface="Times New Roman" panose="02020603050405020304" pitchFamily="18" charset="0"/>
                      </a:rPr>
                      <m:t>m</m:t>
                    </m:r>
                  </m:oMath>
                </a14:m>
                <a:endParaRPr lang="en-US" sz="1600" i="1"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14:m>
                  <m:oMathPara xmlns:m="http://schemas.openxmlformats.org/officeDocument/2006/math">
                    <m:oMathParaPr>
                      <m:jc m:val="left"/>
                    </m:oMathParaPr>
                    <m:oMath xmlns:m="http://schemas.openxmlformats.org/officeDocument/2006/math">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𝑊</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γ</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H</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L</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18</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b="0" i="0" kern="100" smtClean="0">
                          <a:effectLst/>
                          <a:latin typeface="Cambria Math" panose="02040503050406030204" pitchFamily="18" charset="0"/>
                          <a:ea typeface="Times New Roman" panose="02020603050405020304" pitchFamily="18" charset="0"/>
                          <a:cs typeface="Times New Roman" panose="02020603050405020304" pitchFamily="18" charset="0"/>
                        </a:rPr>
                        <m:t>10</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13</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b="0" i="0" kern="100" smtClean="0">
                          <a:effectLst/>
                          <a:latin typeface="Cambria Math" panose="02040503050406030204" pitchFamily="18" charset="0"/>
                          <a:ea typeface="Times New Roman" panose="02020603050405020304" pitchFamily="18" charset="0"/>
                          <a:cs typeface="Times New Roman" panose="02020603050405020304" pitchFamily="18" charset="0"/>
                        </a:rPr>
                        <m:t>2880</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KN</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 </m:t>
                      </m:r>
                    </m:oMath>
                  </m:oMathPara>
                </a14:m>
                <a:endParaRPr lang="en-US" sz="16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endParaRPr lang="en-US" sz="16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800"/>
                  </a:spcAft>
                </a:pPr>
                <a14:m>
                  <m:oMath xmlns:m="http://schemas.openxmlformats.org/officeDocument/2006/math">
                    <m:r>
                      <a:rPr lang="en-US" sz="1600" i="1" kern="100" smtClean="0">
                        <a:effectLst/>
                        <a:latin typeface="Cambria Math" panose="02040503050406030204" pitchFamily="18" charset="0"/>
                        <a:ea typeface="Times New Roman" panose="02020603050405020304" pitchFamily="18" charset="0"/>
                        <a:cs typeface="Times New Roman" panose="02020603050405020304" pitchFamily="18" charset="0"/>
                      </a:rPr>
                      <m:t>𝑀𝑜</m:t>
                    </m:r>
                    <m:r>
                      <a:rPr lang="en-US" sz="1600" i="1" kern="100" smtClean="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smtClean="0">
                        <a:effectLst/>
                        <a:latin typeface="Cambria Math" panose="02040503050406030204" pitchFamily="18" charset="0"/>
                        <a:ea typeface="Times New Roman" panose="02020603050405020304" pitchFamily="18" charset="0"/>
                        <a:cs typeface="Times New Roman" panose="02020603050405020304" pitchFamily="18" charset="0"/>
                      </a:rPr>
                      <m:t>𝑃𝑎</m:t>
                    </m:r>
                    <m:r>
                      <a:rPr lang="en-US" sz="1600" i="1" kern="100" smtClean="0">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𝑍</m:t>
                        </m:r>
                      </m:e>
                      <m:sup>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sup>
                    </m:sSup>
                  </m:oMath>
                </a14:m>
                <a:r>
                  <a:rPr lang="en-US" sz="1600"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1600" kern="100" dirty="0">
                    <a:latin typeface="Times New Roman" panose="02020603050405020304" pitchFamily="18" charset="0"/>
                    <a:ea typeface="Times New Roman" panose="02020603050405020304" pitchFamily="18" charset="0"/>
                    <a:cs typeface="Times New Roman" panose="02020603050405020304" pitchFamily="18" charset="0"/>
                  </a:rPr>
                  <a:t>333 *3.33= 1108.89 KN/m^2</a:t>
                </a:r>
                <a:endParaRPr lang="en-US"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600" kern="100" dirty="0">
                    <a:effectLst/>
                    <a:latin typeface="Times New Roman" panose="02020603050405020304" pitchFamily="18" charset="0"/>
                    <a:ea typeface="Times New Roman" panose="02020603050405020304" pitchFamily="18" charset="0"/>
                    <a:cs typeface="Times New Roman" panose="02020603050405020304" pitchFamily="18" charset="0"/>
                  </a:rPr>
                  <a:t>Pa = </a:t>
                </a:r>
                <a14:m>
                  <m:oMath xmlns:m="http://schemas.openxmlformats.org/officeDocument/2006/math">
                    <m:nary>
                      <m:naryPr>
                        <m:limLoc m:val="subSup"/>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naryPr>
                      <m:sub>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0</m:t>
                        </m:r>
                      </m:sub>
                      <m:sup>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𝐻</m:t>
                        </m:r>
                      </m:sup>
                      <m:e>
                        <m:sSup>
                          <m:sSupPr>
                            <m:ctrlPr>
                              <a:rPr lang="en-US" sz="1600" i="1" kern="100">
                                <a:effectLst/>
                                <a:latin typeface="Cambria Math" panose="02040503050406030204" pitchFamily="18" charset="0"/>
                                <a:ea typeface="Calibri" panose="020F0502020204030204" pitchFamily="34" charset="0"/>
                                <a:cs typeface="Times New Roman" panose="02020603050405020304" pitchFamily="18" charset="0"/>
                              </a:rPr>
                            </m:ctrlPr>
                          </m:sSupPr>
                          <m:e>
                            <m:r>
                              <a:rPr lang="en-GB" sz="1600" i="1" kern="0">
                                <a:effectLst/>
                                <a:latin typeface="Cambria Math" panose="02040503050406030204" pitchFamily="18" charset="0"/>
                                <a:ea typeface="Calibri" panose="020F0502020204030204" pitchFamily="34" charset="0"/>
                                <a:cs typeface="Times New Roman" panose="02020603050405020304" pitchFamily="18" charset="0"/>
                              </a:rPr>
                              <m:t>𝜎</m:t>
                            </m:r>
                          </m:e>
                          <m:sup>
                            <m:r>
                              <a:rPr lang="en-GB" sz="1600" i="1" kern="0">
                                <a:effectLst/>
                                <a:latin typeface="Cambria Math" panose="02040503050406030204" pitchFamily="18" charset="0"/>
                                <a:ea typeface="Calibri" panose="020F0502020204030204" pitchFamily="34" charset="0"/>
                                <a:cs typeface="Times New Roman" panose="02020603050405020304" pitchFamily="18" charset="0"/>
                              </a:rPr>
                              <m:t>′</m:t>
                            </m:r>
                          </m:sup>
                        </m:sSup>
                        <m:r>
                          <a:rPr lang="en-GB" sz="1600" i="1" kern="0">
                            <a:effectLst/>
                            <a:latin typeface="Cambria Math" panose="02040503050406030204" pitchFamily="18" charset="0"/>
                            <a:ea typeface="Calibri" panose="020F0502020204030204" pitchFamily="34" charset="0"/>
                            <a:cs typeface="Times New Roman" panose="02020603050405020304" pitchFamily="18" charset="0"/>
                          </a:rPr>
                          <m:t>𝑎</m:t>
                        </m:r>
                        <m:r>
                          <a:rPr lang="en-GB" sz="1600" i="1" kern="0">
                            <a:effectLst/>
                            <a:latin typeface="Cambria Math" panose="02040503050406030204" pitchFamily="18" charset="0"/>
                            <a:ea typeface="Calibri" panose="020F0502020204030204" pitchFamily="34" charset="0"/>
                            <a:cs typeface="Times New Roman" panose="02020603050405020304" pitchFamily="18" charset="0"/>
                          </a:rPr>
                          <m:t> </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𝑑𝑧</m:t>
                        </m:r>
                      </m:e>
                    </m:nary>
                  </m:oMath>
                </a14:m>
                <a:r>
                  <a:rPr lang="en-US" sz="1600" kern="100" dirty="0">
                    <a:effectLst/>
                    <a:latin typeface="Times New Roman" panose="02020603050405020304" pitchFamily="18" charset="0"/>
                    <a:ea typeface="Times New Roman" panose="02020603050405020304" pitchFamily="18" charset="0"/>
                    <a:cs typeface="Times New Roman" panose="02020603050405020304" pitchFamily="18" charset="0"/>
                  </a:rPr>
                  <a:t> = </a:t>
                </a:r>
                <a14:m>
                  <m:oMath xmlns:m="http://schemas.openxmlformats.org/officeDocument/2006/math">
                    <m:nary>
                      <m:naryPr>
                        <m:limLoc m:val="subSup"/>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naryPr>
                      <m:sub>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0</m:t>
                        </m:r>
                      </m:sub>
                      <m:sup>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𝐻</m:t>
                        </m:r>
                      </m:sup>
                      <m:e>
                        <m:d>
                          <m:d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𝛾</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𝑍</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𝐾𝑎</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 + </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𝑞</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𝐾𝑎</m:t>
                            </m:r>
                          </m:e>
                        </m:d>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𝑑𝑧</m:t>
                        </m:r>
                      </m:e>
                    </m:nary>
                  </m:oMath>
                </a14:m>
                <a:endParaRPr lang="en-US"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600" kern="100" dirty="0">
                    <a:effectLst/>
                    <a:latin typeface="Times New Roman" panose="02020603050405020304" pitchFamily="18" charset="0"/>
                    <a:ea typeface="Times New Roman" panose="02020603050405020304" pitchFamily="18" charset="0"/>
                    <a:cs typeface="Times New Roman" panose="02020603050405020304" pitchFamily="18" charset="0"/>
                  </a:rPr>
                  <a:t>Pa = </a:t>
                </a:r>
                <a14:m>
                  <m:oMath xmlns:m="http://schemas.openxmlformats.org/officeDocument/2006/math">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𝛾</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𝑘𝑎</m:t>
                    </m:r>
                    <m:f>
                      <m:f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𝑍</m:t>
                            </m:r>
                          </m:e>
                          <m:sup>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2</m:t>
                            </m:r>
                          </m:sup>
                        </m:sSup>
                      </m:num>
                      <m:den>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2</m:t>
                        </m:r>
                      </m:den>
                    </m:f>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𝑞</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𝐾𝑎</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𝑍</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 </m:t>
                    </m:r>
                    <m:sSubSup>
                      <m:sSubSup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sSubSupPr>
                      <m:e>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e>
                      <m:sub>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0</m:t>
                        </m:r>
                      </m:sub>
                      <m:sup>
                        <m:r>
                          <a:rPr lang="en-US" sz="1600" b="0" i="1" kern="100" smtClean="0">
                            <a:effectLst/>
                            <a:latin typeface="Cambria Math" panose="02040503050406030204" pitchFamily="18" charset="0"/>
                            <a:ea typeface="Times New Roman" panose="02020603050405020304" pitchFamily="18" charset="0"/>
                            <a:cs typeface="Times New Roman" panose="02020603050405020304" pitchFamily="18" charset="0"/>
                          </a:rPr>
                          <m:t>10</m:t>
                        </m:r>
                      </m:sup>
                    </m:sSubSup>
                  </m:oMath>
                </a14:m>
                <a:r>
                  <a:rPr lang="en-US" sz="1600" kern="100" dirty="0">
                    <a:effectLst/>
                    <a:latin typeface="Times New Roman" panose="02020603050405020304" pitchFamily="18" charset="0"/>
                    <a:ea typeface="Times New Roman" panose="02020603050405020304" pitchFamily="18" charset="0"/>
                    <a:cs typeface="Times New Roman" panose="02020603050405020304" pitchFamily="18" charset="0"/>
                  </a:rPr>
                  <a:t> = </a:t>
                </a:r>
                <a14:m>
                  <m:oMath xmlns:m="http://schemas.openxmlformats.org/officeDocument/2006/math">
                    <m:d>
                      <m:d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18</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0</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333</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1600" b="0" i="1" kern="100" smtClean="0">
                                    <a:effectLst/>
                                    <a:latin typeface="Cambria Math" panose="02040503050406030204" pitchFamily="18" charset="0"/>
                                    <a:ea typeface="Times New Roman" panose="02020603050405020304" pitchFamily="18" charset="0"/>
                                    <a:cs typeface="Times New Roman" panose="02020603050405020304" pitchFamily="18" charset="0"/>
                                  </a:rPr>
                                  <m:t>10</m:t>
                                </m:r>
                              </m:e>
                              <m:sup>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2</m:t>
                                </m:r>
                              </m:sup>
                            </m:sSup>
                          </m:num>
                          <m:den>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2</m:t>
                            </m:r>
                          </m:den>
                        </m:f>
                      </m:e>
                    </m:d>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d>
                      <m:d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10</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0</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333</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b="0" i="1" kern="100" smtClean="0">
                            <a:effectLst/>
                            <a:latin typeface="Cambria Math" panose="02040503050406030204" pitchFamily="18" charset="0"/>
                            <a:ea typeface="Times New Roman" panose="02020603050405020304" pitchFamily="18" charset="0"/>
                            <a:cs typeface="Times New Roman" panose="02020603050405020304" pitchFamily="18" charset="0"/>
                          </a:rPr>
                          <m:t>10</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 </m:t>
                        </m:r>
                      </m:e>
                    </m:d>
                  </m:oMath>
                </a14:m>
                <a:endParaRPr lang="en-US"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600" kern="100" dirty="0">
                    <a:effectLst/>
                    <a:latin typeface="Times New Roman" panose="02020603050405020304" pitchFamily="18" charset="0"/>
                    <a:ea typeface="Times New Roman" panose="02020603050405020304" pitchFamily="18" charset="0"/>
                    <a:cs typeface="Times New Roman" panose="02020603050405020304" pitchFamily="18" charset="0"/>
                  </a:rPr>
                  <a:t>Pa = 299.7 + 33.3 = 333 KN</a:t>
                </a:r>
                <a:endParaRPr lang="en-US"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14:m>
                  <m:oMathPara xmlns:m="http://schemas.openxmlformats.org/officeDocument/2006/math">
                    <m:oMathParaPr>
                      <m:jc m:val="left"/>
                    </m:oMathParaPr>
                    <m:oMath xmlns:m="http://schemas.openxmlformats.org/officeDocument/2006/math">
                      <m:sSup>
                        <m:sSup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𝑍</m:t>
                          </m:r>
                        </m:e>
                        <m:sup>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sup>
                      </m:sSup>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𝐻</m:t>
                          </m:r>
                        </m:num>
                        <m:den>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3</m:t>
                          </m:r>
                        </m:den>
                      </m:f>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b="0" i="1" kern="100" smtClean="0">
                          <a:effectLst/>
                          <a:latin typeface="Cambria Math" panose="02040503050406030204" pitchFamily="18" charset="0"/>
                          <a:ea typeface="Times New Roman" panose="02020603050405020304" pitchFamily="18" charset="0"/>
                          <a:cs typeface="Times New Roman" panose="02020603050405020304" pitchFamily="18" charset="0"/>
                        </a:rPr>
                        <m:t>3</m:t>
                      </m:r>
                      <m:r>
                        <a:rPr lang="en-US" sz="1600" b="0" i="1" kern="100" smtClean="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b="0" i="1" kern="100" smtClean="0">
                          <a:effectLst/>
                          <a:latin typeface="Cambria Math" panose="02040503050406030204" pitchFamily="18" charset="0"/>
                          <a:ea typeface="Times New Roman" panose="02020603050405020304" pitchFamily="18" charset="0"/>
                          <a:cs typeface="Times New Roman" panose="02020603050405020304" pitchFamily="18" charset="0"/>
                        </a:rPr>
                        <m:t>33</m:t>
                      </m:r>
                    </m:oMath>
                  </m:oMathPara>
                </a14:m>
                <a:endParaRPr lang="en-US" sz="1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400" kern="1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sz="1800" dirty="0">
                  <a:latin typeface="Times New Roman" panose="02020603050405020304" pitchFamily="18" charset="0"/>
                  <a:cs typeface="Times New Roman" panose="02020603050405020304" pitchFamily="18" charset="0"/>
                </a:endParaRPr>
              </a:p>
            </p:txBody>
          </p:sp>
        </mc:Choice>
        <mc:Fallback xmlns="">
          <p:sp>
            <p:nvSpPr>
              <p:cNvPr id="2" name="Title 40">
                <a:extLst>
                  <a:ext uri="{FF2B5EF4-FFF2-40B4-BE49-F238E27FC236}">
                    <a16:creationId xmlns:a16="http://schemas.microsoft.com/office/drawing/2014/main" id="{BEF13453-5070-F1F2-805D-1DB702426940}"/>
                  </a:ext>
                </a:extLst>
              </p:cNvPr>
              <p:cNvSpPr txBox="1">
                <a:spLocks noRot="1" noChangeAspect="1" noMove="1" noResize="1" noEditPoints="1" noAdjustHandles="1" noChangeArrowheads="1" noChangeShapeType="1" noTextEdit="1"/>
              </p:cNvSpPr>
              <p:nvPr/>
            </p:nvSpPr>
            <p:spPr>
              <a:xfrm>
                <a:off x="451392" y="662563"/>
                <a:ext cx="6279346" cy="5144348"/>
              </a:xfrm>
              <a:prstGeom prst="rect">
                <a:avLst/>
              </a:prstGeom>
              <a:blipFill>
                <a:blip r:embed="rId2"/>
                <a:stretch>
                  <a:fillRect l="-971"/>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itle 40">
                <a:extLst>
                  <a:ext uri="{FF2B5EF4-FFF2-40B4-BE49-F238E27FC236}">
                    <a16:creationId xmlns="" xmlns:a16="http://schemas.microsoft.com/office/drawing/2014/main" id="{6B7AAA3C-EFEB-AB08-8A4F-6860DB9F9BFC}"/>
                  </a:ext>
                </a:extLst>
              </p:cNvPr>
              <p:cNvSpPr txBox="1">
                <a:spLocks/>
              </p:cNvSpPr>
              <p:nvPr/>
            </p:nvSpPr>
            <p:spPr>
              <a:xfrm>
                <a:off x="6825483" y="856826"/>
                <a:ext cx="5146558" cy="210319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Vidaloka"/>
                  <a:buNone/>
                  <a:defRPr sz="3000" b="0" i="0" u="none" strike="noStrike" cap="none">
                    <a:solidFill>
                      <a:schemeClr val="dk1"/>
                    </a:solidFill>
                    <a:latin typeface="Vidaloka"/>
                    <a:ea typeface="Vidaloka"/>
                    <a:cs typeface="Vidaloka"/>
                    <a:sym typeface="Vidaloka"/>
                  </a:defRPr>
                </a:lvl1pPr>
                <a:lvl2pPr marR="0" lvl="1"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9pPr>
              </a:lstStyle>
              <a:p>
                <a:pPr marL="0" marR="0">
                  <a:lnSpc>
                    <a:spcPct val="107000"/>
                  </a:lnSpc>
                  <a:spcBef>
                    <a:spcPts val="0"/>
                  </a:spcBef>
                  <a:spcAft>
                    <a:spcPts val="800"/>
                  </a:spcAft>
                </a:pPr>
                <a:r>
                  <a:rPr lang="en-US" sz="2000" b="1" kern="100" dirty="0">
                    <a:effectLst/>
                    <a:latin typeface="Times New Roman" panose="02020603050405020304" pitchFamily="18" charset="0"/>
                    <a:ea typeface="Times New Roman" panose="02020603050405020304" pitchFamily="18" charset="0"/>
                    <a:cs typeface="Times New Roman" panose="02020603050405020304" pitchFamily="18" charset="0"/>
                  </a:rPr>
                  <a:t>Check for sliding:</a:t>
                </a:r>
                <a:endParaRPr lang="en-US" sz="2000" b="1"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600" kern="100" dirty="0">
                    <a:effectLst/>
                    <a:latin typeface="Times New Roman" panose="02020603050405020304" pitchFamily="18" charset="0"/>
                    <a:ea typeface="Times New Roman" panose="02020603050405020304" pitchFamily="18" charset="0"/>
                    <a:cs typeface="Times New Roman" panose="02020603050405020304" pitchFamily="18" charset="0"/>
                  </a:rPr>
                  <a:t>FS (sliding) = </a:t>
                </a:r>
                <a14:m>
                  <m:oMath xmlns:m="http://schemas.openxmlformats.org/officeDocument/2006/math">
                    <m:f>
                      <m:f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𝑊</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𝑞</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𝐿</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func>
                          <m:func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funcPr>
                          <m:fName>
                            <m:r>
                              <m:rPr>
                                <m:sty m:val="p"/>
                              </m:rPr>
                              <a:rPr lang="en-US" sz="1600" kern="100">
                                <a:effectLst/>
                                <a:latin typeface="Cambria Math" panose="02040503050406030204" pitchFamily="18" charset="0"/>
                                <a:ea typeface="Calibri" panose="020F0502020204030204" pitchFamily="34" charset="0"/>
                                <a:cs typeface="Times New Roman" panose="02020603050405020304" pitchFamily="18" charset="0"/>
                              </a:rPr>
                              <m:t>tan</m:t>
                            </m:r>
                          </m:fName>
                          <m:e>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𝑘</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𝜙</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e>
                        </m:func>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 )</m:t>
                        </m:r>
                      </m:num>
                      <m:den>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𝑃𝑎</m:t>
                        </m:r>
                      </m:den>
                    </m:f>
                  </m:oMath>
                </a14:m>
                <a:endParaRPr lang="en-US"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600" kern="100" dirty="0">
                    <a:effectLst/>
                    <a:latin typeface="Times New Roman" panose="02020603050405020304" pitchFamily="18" charset="0"/>
                    <a:ea typeface="Times New Roman" panose="02020603050405020304" pitchFamily="18" charset="0"/>
                    <a:cs typeface="Times New Roman" panose="02020603050405020304" pitchFamily="18" charset="0"/>
                  </a:rPr>
                  <a:t>FS (sliding) =  </a:t>
                </a:r>
                <a14:m>
                  <m:oMath xmlns:m="http://schemas.openxmlformats.org/officeDocument/2006/math">
                    <m:f>
                      <m:f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fPr>
                      <m:num>
                        <m:d>
                          <m:d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1600" b="0" i="1" kern="100" smtClean="0">
                                <a:effectLst/>
                                <a:latin typeface="Cambria Math" panose="02040503050406030204" pitchFamily="18" charset="0"/>
                                <a:ea typeface="Times New Roman" panose="02020603050405020304" pitchFamily="18" charset="0"/>
                                <a:cs typeface="Times New Roman" panose="02020603050405020304" pitchFamily="18" charset="0"/>
                              </a:rPr>
                              <m:t>2880</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d>
                              <m:d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10</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b="0" i="1" kern="100" smtClean="0">
                                    <a:effectLst/>
                                    <a:latin typeface="Cambria Math" panose="02040503050406030204" pitchFamily="18" charset="0"/>
                                    <a:ea typeface="Times New Roman" panose="02020603050405020304" pitchFamily="18" charset="0"/>
                                    <a:cs typeface="Times New Roman" panose="02020603050405020304" pitchFamily="18" charset="0"/>
                                  </a:rPr>
                                  <m:t>16</m:t>
                                </m:r>
                              </m:e>
                            </m:d>
                          </m:e>
                        </m:d>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 </m:t>
                        </m:r>
                        <m:func>
                          <m:func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funcPr>
                          <m:fName>
                            <m:r>
                              <m:rPr>
                                <m:sty m:val="p"/>
                              </m:rPr>
                              <a:rPr lang="en-US" sz="1600" kern="100">
                                <a:effectLst/>
                                <a:latin typeface="Cambria Math" panose="02040503050406030204" pitchFamily="18" charset="0"/>
                                <a:ea typeface="Calibri" panose="020F0502020204030204" pitchFamily="34" charset="0"/>
                                <a:cs typeface="Times New Roman" panose="02020603050405020304" pitchFamily="18" charset="0"/>
                              </a:rPr>
                              <m:t>tan</m:t>
                            </m:r>
                          </m:fName>
                          <m:e>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2</m:t>
                                </m:r>
                              </m:num>
                              <m:den>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3</m:t>
                                </m:r>
                              </m:den>
                            </m:f>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30</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e>
                        </m:func>
                      </m:num>
                      <m:den>
                        <m:r>
                          <a:rPr lang="en-US" sz="1600" b="0" i="1" kern="100" smtClean="0">
                            <a:effectLst/>
                            <a:latin typeface="Cambria Math" panose="02040503050406030204" pitchFamily="18" charset="0"/>
                            <a:ea typeface="Times New Roman" panose="02020603050405020304" pitchFamily="18" charset="0"/>
                            <a:cs typeface="Times New Roman" panose="02020603050405020304" pitchFamily="18" charset="0"/>
                          </a:rPr>
                          <m:t>333</m:t>
                        </m:r>
                      </m:den>
                    </m:f>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b="0" i="0" kern="100" smtClean="0">
                        <a:effectLst/>
                        <a:latin typeface="Cambria Math" panose="02040503050406030204" pitchFamily="18" charset="0"/>
                        <a:ea typeface="Times New Roman" panose="02020603050405020304" pitchFamily="18" charset="0"/>
                        <a:cs typeface="Times New Roman" panose="02020603050405020304" pitchFamily="18" charset="0"/>
                      </a:rPr>
                      <m:t>3</m:t>
                    </m:r>
                    <m:r>
                      <a:rPr lang="en-US" sz="1600" b="0" i="0" kern="100" smtClean="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b="0" i="0" kern="100" smtClean="0">
                        <a:effectLst/>
                        <a:latin typeface="Cambria Math" panose="02040503050406030204" pitchFamily="18" charset="0"/>
                        <a:ea typeface="Times New Roman" panose="02020603050405020304" pitchFamily="18" charset="0"/>
                        <a:cs typeface="Times New Roman" panose="02020603050405020304" pitchFamily="18" charset="0"/>
                      </a:rPr>
                      <m:t>32</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 &gt; </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3</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OK</m:t>
                    </m:r>
                  </m:oMath>
                </a14:m>
                <a:endParaRPr lang="en-US"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400" kern="1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sz="1800" dirty="0">
                  <a:latin typeface="Times New Roman" panose="02020603050405020304" pitchFamily="18" charset="0"/>
                  <a:cs typeface="Times New Roman" panose="02020603050405020304" pitchFamily="18" charset="0"/>
                </a:endParaRPr>
              </a:p>
            </p:txBody>
          </p:sp>
        </mc:Choice>
        <mc:Fallback xmlns="">
          <p:sp>
            <p:nvSpPr>
              <p:cNvPr id="5" name="Title 40">
                <a:extLst>
                  <a:ext uri="{FF2B5EF4-FFF2-40B4-BE49-F238E27FC236}">
                    <a16:creationId xmlns:a16="http://schemas.microsoft.com/office/drawing/2014/main" id="{6B7AAA3C-EFEB-AB08-8A4F-6860DB9F9BFC}"/>
                  </a:ext>
                </a:extLst>
              </p:cNvPr>
              <p:cNvSpPr txBox="1">
                <a:spLocks noRot="1" noChangeAspect="1" noMove="1" noResize="1" noEditPoints="1" noAdjustHandles="1" noChangeArrowheads="1" noChangeShapeType="1" noTextEdit="1"/>
              </p:cNvSpPr>
              <p:nvPr/>
            </p:nvSpPr>
            <p:spPr>
              <a:xfrm>
                <a:off x="6825483" y="856826"/>
                <a:ext cx="5146558" cy="2103190"/>
              </a:xfrm>
              <a:prstGeom prst="rect">
                <a:avLst/>
              </a:prstGeom>
              <a:blipFill>
                <a:blip r:embed="rId3"/>
                <a:stretch>
                  <a:fillRect l="-1303"/>
                </a:stretch>
              </a:blipFill>
              <a:ln>
                <a:noFill/>
              </a:ln>
            </p:spPr>
            <p:txBody>
              <a:bodyPr/>
              <a:lstStyle/>
              <a:p>
                <a:r>
                  <a:rPr lang="en-US">
                    <a:noFill/>
                  </a:rPr>
                  <a:t> </a:t>
                </a:r>
              </a:p>
            </p:txBody>
          </p:sp>
        </mc:Fallback>
      </mc:AlternateContent>
      <p:sp>
        <p:nvSpPr>
          <p:cNvPr id="6" name="Title 40">
            <a:extLst>
              <a:ext uri="{FF2B5EF4-FFF2-40B4-BE49-F238E27FC236}">
                <a16:creationId xmlns="" xmlns:a16="http://schemas.microsoft.com/office/drawing/2014/main" id="{743EBFA2-4FBA-610C-FFD7-0FABF94BBD77}"/>
              </a:ext>
            </a:extLst>
          </p:cNvPr>
          <p:cNvSpPr txBox="1">
            <a:spLocks/>
          </p:cNvSpPr>
          <p:nvPr/>
        </p:nvSpPr>
        <p:spPr>
          <a:xfrm>
            <a:off x="6825483" y="3234737"/>
            <a:ext cx="5146558" cy="210319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Vidaloka"/>
              <a:buNone/>
              <a:defRPr sz="3000" b="0" i="0" u="none" strike="noStrike" cap="none">
                <a:solidFill>
                  <a:schemeClr val="dk1"/>
                </a:solidFill>
                <a:latin typeface="Vidaloka"/>
                <a:ea typeface="Vidaloka"/>
                <a:cs typeface="Vidaloka"/>
                <a:sym typeface="Vidaloka"/>
              </a:defRPr>
            </a:lvl1pPr>
            <a:lvl2pPr marR="0" lvl="1"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9pPr>
          </a:lstStyle>
          <a:p>
            <a:pPr marL="0" marR="0">
              <a:lnSpc>
                <a:spcPct val="107000"/>
              </a:lnSpc>
              <a:spcBef>
                <a:spcPts val="0"/>
              </a:spcBef>
              <a:spcAft>
                <a:spcPts val="800"/>
              </a:spcAft>
            </a:pPr>
            <a:r>
              <a:rPr lang="en-US" sz="2000" b="1" kern="100" dirty="0">
                <a:effectLst/>
                <a:latin typeface="Times New Roman" panose="02020603050405020304" pitchFamily="18" charset="0"/>
                <a:ea typeface="Times New Roman" panose="02020603050405020304" pitchFamily="18" charset="0"/>
                <a:cs typeface="Times New Roman" panose="02020603050405020304" pitchFamily="18" charset="0"/>
              </a:rPr>
              <a:t>Check for ultimate Bearing Capacity:</a:t>
            </a:r>
            <a:endParaRPr lang="en-US" sz="1600" b="1"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600" kern="100" dirty="0">
                <a:effectLst/>
                <a:latin typeface="Times New Roman" panose="02020603050405020304" pitchFamily="18" charset="0"/>
                <a:ea typeface="Times New Roman" panose="02020603050405020304" pitchFamily="18" charset="0"/>
                <a:cs typeface="Times New Roman" panose="02020603050405020304" pitchFamily="18" charset="0"/>
              </a:rPr>
              <a:t>Po ≤ </a:t>
            </a:r>
            <a:r>
              <a:rPr lang="en-US" sz="1600" kern="100" dirty="0" err="1">
                <a:effectLst/>
                <a:latin typeface="Times New Roman" panose="02020603050405020304" pitchFamily="18" charset="0"/>
                <a:ea typeface="Times New Roman" panose="02020603050405020304" pitchFamily="18" charset="0"/>
                <a:cs typeface="Times New Roman" panose="02020603050405020304" pitchFamily="18" charset="0"/>
              </a:rPr>
              <a:t>Q</a:t>
            </a:r>
            <a:r>
              <a:rPr lang="en-US" sz="1600" kern="100" baseline="-25000" dirty="0" err="1">
                <a:effectLst/>
                <a:latin typeface="Times New Roman" panose="02020603050405020304" pitchFamily="18" charset="0"/>
                <a:ea typeface="Times New Roman" panose="02020603050405020304" pitchFamily="18" charset="0"/>
                <a:cs typeface="Times New Roman" panose="02020603050405020304" pitchFamily="18" charset="0"/>
              </a:rPr>
              <a:t>all</a:t>
            </a:r>
            <a:endParaRPr lang="en-US"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600" kern="100" dirty="0">
                <a:effectLst/>
                <a:latin typeface="Times New Roman" panose="02020603050405020304" pitchFamily="18" charset="0"/>
                <a:ea typeface="Times New Roman" panose="02020603050405020304" pitchFamily="18" charset="0"/>
                <a:cs typeface="Times New Roman" panose="02020603050405020304" pitchFamily="18" charset="0"/>
              </a:rPr>
              <a:t>Po = (γ * Z) + q = (18 * 10) + 10 = 190 KN/m^2</a:t>
            </a:r>
            <a:endParaRPr lang="en-US"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600" kern="100" dirty="0">
                <a:effectLst/>
                <a:latin typeface="Times New Roman" panose="02020603050405020304" pitchFamily="18" charset="0"/>
                <a:ea typeface="Times New Roman" panose="02020603050405020304" pitchFamily="18" charset="0"/>
                <a:cs typeface="Times New Roman" panose="02020603050405020304" pitchFamily="18" charset="0"/>
              </a:rPr>
              <a:t>190 ≤ 220 OK</a:t>
            </a:r>
            <a:endParaRPr lang="en-US"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538969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41" name="Title 40">
            <a:extLst>
              <a:ext uri="{FF2B5EF4-FFF2-40B4-BE49-F238E27FC236}">
                <a16:creationId xmlns="" xmlns:a16="http://schemas.microsoft.com/office/drawing/2014/main" id="{9C7336BF-813C-92CB-0D30-FBDEA3A94346}"/>
              </a:ext>
            </a:extLst>
          </p:cNvPr>
          <p:cNvSpPr>
            <a:spLocks noGrp="1"/>
          </p:cNvSpPr>
          <p:nvPr>
            <p:ph type="title"/>
          </p:nvPr>
        </p:nvSpPr>
        <p:spPr>
          <a:xfrm>
            <a:off x="950966" y="593366"/>
            <a:ext cx="10724673" cy="5592575"/>
          </a:xfrm>
        </p:spPr>
        <p:txBody>
          <a:bodyPr/>
          <a:lstStyle/>
          <a:p>
            <a:pPr>
              <a:lnSpc>
                <a:spcPct val="107000"/>
              </a:lnSpc>
              <a:spcAft>
                <a:spcPts val="300"/>
              </a:spcAft>
            </a:pPr>
            <a:r>
              <a:rPr lang="en-US" sz="2000" b="1" dirty="0">
                <a:effectLst/>
                <a:latin typeface="Times New Roman" panose="02020603050405020304" pitchFamily="18" charset="0"/>
                <a:ea typeface="Calibri" panose="020F0502020204030204" pitchFamily="34" charset="0"/>
              </a:rPr>
              <a:t>Design (MSERW) at </a:t>
            </a:r>
            <a:r>
              <a:rPr lang="en-US" sz="2000" b="1" u="sng" dirty="0">
                <a:effectLst/>
                <a:latin typeface="Times New Roman" panose="02020603050405020304" pitchFamily="18" charset="0"/>
                <a:ea typeface="Calibri" panose="020F0502020204030204" pitchFamily="34" charset="0"/>
              </a:rPr>
              <a:t>H=14</a:t>
            </a:r>
            <a:r>
              <a:rPr lang="en-US" sz="2000" u="sng" dirty="0">
                <a:solidFill>
                  <a:srgbClr val="1C1E21"/>
                </a:solidFill>
                <a:effectLst/>
                <a:latin typeface="Times New Roman" panose="02020603050405020304" pitchFamily="18" charset="0"/>
                <a:ea typeface="Times New Roman" panose="02020603050405020304" pitchFamily="18" charset="0"/>
              </a:rPr>
              <a:t>м</a:t>
            </a:r>
            <a:br>
              <a:rPr lang="en-US" sz="2000" u="sng" dirty="0">
                <a:solidFill>
                  <a:srgbClr val="1C1E21"/>
                </a:solidFill>
                <a:effectLst/>
                <a:latin typeface="Times New Roman" panose="02020603050405020304" pitchFamily="18" charset="0"/>
                <a:ea typeface="Times New Roman" panose="02020603050405020304" pitchFamily="18" charset="0"/>
              </a:rPr>
            </a:br>
            <a:r>
              <a:rPr lang="en-US" sz="2000" u="sng" dirty="0">
                <a:solidFill>
                  <a:srgbClr val="1C1E21"/>
                </a:solidFill>
                <a:effectLst/>
                <a:latin typeface="Times New Roman" panose="02020603050405020304" pitchFamily="18" charset="0"/>
                <a:ea typeface="Times New Roman" panose="02020603050405020304" pitchFamily="18" charset="0"/>
              </a:rPr>
              <a:t/>
            </a:r>
            <a:br>
              <a:rPr lang="en-US" sz="2000" u="sng" dirty="0">
                <a:solidFill>
                  <a:srgbClr val="1C1E21"/>
                </a:solidFill>
                <a:effectLst/>
                <a:latin typeface="Times New Roman" panose="02020603050405020304" pitchFamily="18" charset="0"/>
                <a:ea typeface="Times New Roman" panose="02020603050405020304" pitchFamily="18" charset="0"/>
              </a:rPr>
            </a:br>
            <a:r>
              <a:rPr lang="en-US" sz="1800" kern="100" dirty="0">
                <a:solidFill>
                  <a:srgbClr val="1C1E21"/>
                </a:solidFill>
                <a:latin typeface="Times New Roman" panose="02020603050405020304" pitchFamily="18" charset="0"/>
                <a:ea typeface="Times New Roman" panose="02020603050405020304" pitchFamily="18" charset="0"/>
                <a:cs typeface="Arial" panose="020B0604020202020204" pitchFamily="34" charset="0"/>
              </a:rPr>
              <a:t/>
            </a:r>
            <a:br>
              <a:rPr lang="en-US" sz="1800" kern="100" dirty="0">
                <a:solidFill>
                  <a:srgbClr val="1C1E21"/>
                </a:solidFill>
                <a:latin typeface="Times New Roman" panose="02020603050405020304" pitchFamily="18" charset="0"/>
                <a:ea typeface="Times New Roman" panose="02020603050405020304" pitchFamily="18" charset="0"/>
                <a:cs typeface="Arial" panose="020B0604020202020204" pitchFamily="34" charset="0"/>
              </a:rPr>
            </a:br>
            <a:r>
              <a:rPr lang="en-US" sz="1800" kern="100" dirty="0">
                <a:solidFill>
                  <a:srgbClr val="1C1E21"/>
                </a:solidFill>
                <a:latin typeface="Times New Roman" panose="02020603050405020304" pitchFamily="18" charset="0"/>
                <a:ea typeface="Times New Roman" panose="02020603050405020304" pitchFamily="18" charset="0"/>
                <a:cs typeface="Arial" panose="020B0604020202020204" pitchFamily="34" charset="0"/>
              </a:rPr>
              <a:t/>
            </a:r>
            <a:br>
              <a:rPr lang="en-US" sz="1800" kern="100" dirty="0">
                <a:solidFill>
                  <a:srgbClr val="1C1E21"/>
                </a:solidFill>
                <a:latin typeface="Times New Roman" panose="02020603050405020304" pitchFamily="18" charset="0"/>
                <a:ea typeface="Times New Roman" panose="02020603050405020304" pitchFamily="18" charset="0"/>
                <a:cs typeface="Arial" panose="020B0604020202020204" pitchFamily="34" charset="0"/>
              </a:rPr>
            </a:br>
            <a:r>
              <a:rPr lang="en-US" sz="1800" kern="100" dirty="0">
                <a:effectLst/>
                <a:highlight>
                  <a:srgbClr val="FFFFFF"/>
                </a:highlight>
                <a:latin typeface="Calibri" panose="020F0502020204030204" pitchFamily="34" charset="0"/>
                <a:ea typeface="Calibri" panose="020F0502020204030204" pitchFamily="34" charset="0"/>
                <a:cs typeface="Arial" panose="020B0604020202020204" pitchFamily="34" charset="0"/>
              </a:rPr>
              <a:t/>
            </a:r>
            <a:br>
              <a:rPr lang="en-US" sz="1800" kern="100" dirty="0">
                <a:effectLst/>
                <a:highlight>
                  <a:srgbClr val="FFFFFF"/>
                </a:highlight>
                <a:latin typeface="Calibri" panose="020F0502020204030204" pitchFamily="34" charset="0"/>
                <a:ea typeface="Calibri" panose="020F0502020204030204" pitchFamily="34" charset="0"/>
                <a:cs typeface="Arial" panose="020B0604020202020204" pitchFamily="34" charset="0"/>
              </a:rPr>
            </a:br>
            <a:r>
              <a:rPr lang="en-US" sz="1800" kern="100" dirty="0">
                <a:solidFill>
                  <a:srgbClr val="1C1E21"/>
                </a:solidFill>
                <a:effectLst/>
                <a:highlight>
                  <a:srgbClr val="FFFFFF"/>
                </a:highlight>
                <a:latin typeface="Times New Roman" panose="02020603050405020304" pitchFamily="18" charset="0"/>
                <a:ea typeface="Times New Roman" panose="02020603050405020304" pitchFamily="18" charset="0"/>
                <a:cs typeface="Arial" panose="020B0604020202020204" pitchFamily="34" charset="0"/>
              </a:rPr>
              <a:t> </a:t>
            </a:r>
            <a:r>
              <a:rPr lang="en-US" sz="1800" kern="100" dirty="0">
                <a:effectLst/>
                <a:highlight>
                  <a:srgbClr val="FFFFFF"/>
                </a:highlight>
                <a:latin typeface="Calibri" panose="020F0502020204030204" pitchFamily="34" charset="0"/>
                <a:ea typeface="Calibri" panose="020F0502020204030204" pitchFamily="34" charset="0"/>
                <a:cs typeface="Arial" panose="020B0604020202020204" pitchFamily="34" charset="0"/>
              </a:rPr>
              <a:t/>
            </a:r>
            <a:br>
              <a:rPr lang="en-US" sz="1800" kern="100" dirty="0">
                <a:effectLst/>
                <a:highlight>
                  <a:srgbClr val="FFFFFF"/>
                </a:highlight>
                <a:latin typeface="Calibri" panose="020F0502020204030204" pitchFamily="34" charset="0"/>
                <a:ea typeface="Calibri" panose="020F0502020204030204" pitchFamily="34" charset="0"/>
                <a:cs typeface="Arial" panose="020B0604020202020204" pitchFamily="34" charset="0"/>
              </a:rPr>
            </a:br>
            <a:r>
              <a:rPr lang="en-US" sz="1800" kern="100" dirty="0">
                <a:effectLst/>
                <a:latin typeface="Calibri" panose="020F0502020204030204" pitchFamily="34" charset="0"/>
                <a:ea typeface="Calibri" panose="020F0502020204030204" pitchFamily="34" charset="0"/>
                <a:cs typeface="Arial" panose="020B0604020202020204" pitchFamily="34" charset="0"/>
              </a:rPr>
              <a:t/>
            </a:r>
            <a:br>
              <a:rPr lang="en-US" sz="1800" kern="100" dirty="0">
                <a:effectLst/>
                <a:latin typeface="Calibri" panose="020F0502020204030204" pitchFamily="34" charset="0"/>
                <a:ea typeface="Calibri" panose="020F0502020204030204" pitchFamily="34" charset="0"/>
                <a:cs typeface="Arial" panose="020B0604020202020204" pitchFamily="34" charset="0"/>
              </a:rPr>
            </a:br>
            <a:endParaRPr lang="en-US" sz="2000" u="sng"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Title 40">
            <a:extLst>
              <a:ext uri="{FF2B5EF4-FFF2-40B4-BE49-F238E27FC236}">
                <a16:creationId xmlns="" xmlns:a16="http://schemas.microsoft.com/office/drawing/2014/main" id="{75A8F0D7-0973-7248-AE59-57B83B61D6FF}"/>
              </a:ext>
            </a:extLst>
          </p:cNvPr>
          <p:cNvSpPr txBox="1">
            <a:spLocks/>
          </p:cNvSpPr>
          <p:nvPr/>
        </p:nvSpPr>
        <p:spPr>
          <a:xfrm>
            <a:off x="828419" y="898233"/>
            <a:ext cx="3873985" cy="106875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Vidaloka"/>
              <a:buNone/>
              <a:defRPr sz="3000" b="0" i="0" u="none" strike="noStrike" cap="none">
                <a:solidFill>
                  <a:schemeClr val="dk1"/>
                </a:solidFill>
                <a:latin typeface="Vidaloka"/>
                <a:ea typeface="Vidaloka"/>
                <a:cs typeface="Vidaloka"/>
                <a:sym typeface="Vidaloka"/>
              </a:defRPr>
            </a:lvl1pPr>
            <a:lvl2pPr marR="0" lvl="1"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9pPr>
          </a:lstStyle>
          <a:p>
            <a:r>
              <a:rPr lang="en-US" sz="1600" kern="0" dirty="0">
                <a:solidFill>
                  <a:srgbClr val="1C1E21"/>
                </a:solidFill>
                <a:latin typeface="Times New Roman" panose="02020603050405020304" pitchFamily="18" charset="0"/>
                <a:ea typeface="Times New Roman" panose="02020603050405020304" pitchFamily="18" charset="0"/>
              </a:rPr>
              <a:t/>
            </a:r>
            <a:br>
              <a:rPr lang="en-US" sz="1600" kern="0" dirty="0">
                <a:solidFill>
                  <a:srgbClr val="1C1E21"/>
                </a:solidFill>
                <a:latin typeface="Times New Roman" panose="02020603050405020304" pitchFamily="18" charset="0"/>
                <a:ea typeface="Times New Roman" panose="02020603050405020304" pitchFamily="18" charset="0"/>
              </a:rPr>
            </a:br>
            <a:r>
              <a:rPr lang="en-US" sz="1600" kern="0" dirty="0">
                <a:solidFill>
                  <a:srgbClr val="1C1E21"/>
                </a:solidFill>
                <a:latin typeface="Times New Roman" panose="02020603050405020304" pitchFamily="18" charset="0"/>
                <a:ea typeface="Times New Roman" panose="02020603050405020304" pitchFamily="18" charset="0"/>
              </a:rPr>
              <a:t>(Vertical length between strips) </a:t>
            </a:r>
            <a:r>
              <a:rPr lang="en-US" sz="1600" kern="0" dirty="0" err="1">
                <a:solidFill>
                  <a:srgbClr val="1C1E21"/>
                </a:solidFill>
                <a:latin typeface="Times New Roman" panose="02020603050405020304" pitchFamily="18" charset="0"/>
                <a:ea typeface="Times New Roman" panose="02020603050405020304" pitchFamily="18" charset="0"/>
              </a:rPr>
              <a:t>Sv</a:t>
            </a:r>
            <a:r>
              <a:rPr lang="en-US" sz="1600" kern="0" dirty="0">
                <a:solidFill>
                  <a:srgbClr val="1C1E21"/>
                </a:solidFill>
                <a:latin typeface="Times New Roman" panose="02020603050405020304" pitchFamily="18" charset="0"/>
                <a:ea typeface="Times New Roman" panose="02020603050405020304" pitchFamily="18" charset="0"/>
              </a:rPr>
              <a:t> = 0.5 m </a:t>
            </a:r>
            <a:br>
              <a:rPr lang="en-US" sz="1600" kern="0" dirty="0">
                <a:solidFill>
                  <a:srgbClr val="1C1E21"/>
                </a:solidFill>
                <a:latin typeface="Times New Roman" panose="02020603050405020304" pitchFamily="18" charset="0"/>
                <a:ea typeface="Times New Roman" panose="02020603050405020304" pitchFamily="18" charset="0"/>
              </a:rPr>
            </a:br>
            <a:r>
              <a:rPr lang="en-US" sz="1600" kern="0" dirty="0">
                <a:solidFill>
                  <a:srgbClr val="1C1E21"/>
                </a:solidFill>
                <a:latin typeface="Times New Roman" panose="02020603050405020304" pitchFamily="18" charset="0"/>
                <a:ea typeface="Times New Roman" panose="02020603050405020304" pitchFamily="18" charset="0"/>
              </a:rPr>
              <a:t>(Horizontal length between strips) SH = 1 m </a:t>
            </a:r>
            <a:r>
              <a:rPr lang="en-US" sz="2000" u="sng" kern="0" dirty="0">
                <a:solidFill>
                  <a:srgbClr val="1C1E21"/>
                </a:solidFill>
                <a:latin typeface="Times New Roman" panose="02020603050405020304" pitchFamily="18" charset="0"/>
                <a:ea typeface="Times New Roman" panose="02020603050405020304" pitchFamily="18" charset="0"/>
              </a:rPr>
              <a:t/>
            </a:r>
            <a:br>
              <a:rPr lang="en-US" sz="2000" u="sng" kern="0" dirty="0">
                <a:solidFill>
                  <a:srgbClr val="1C1E21"/>
                </a:solidFill>
                <a:latin typeface="Times New Roman" panose="02020603050405020304" pitchFamily="18" charset="0"/>
                <a:ea typeface="Times New Roman" panose="02020603050405020304" pitchFamily="18" charset="0"/>
              </a:rPr>
            </a:br>
            <a:endParaRPr lang="en-US" sz="2000" u="sng" kern="0" dirty="0">
              <a:latin typeface="Times New Roman" panose="02020603050405020304" pitchFamily="18"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 name="Title 40">
                <a:extLst>
                  <a:ext uri="{FF2B5EF4-FFF2-40B4-BE49-F238E27FC236}">
                    <a16:creationId xmlns="" xmlns:a16="http://schemas.microsoft.com/office/drawing/2014/main" id="{0AA00346-DC0E-9FC8-512F-FEB5184E9313}"/>
                  </a:ext>
                </a:extLst>
              </p:cNvPr>
              <p:cNvSpPr txBox="1">
                <a:spLocks/>
              </p:cNvSpPr>
              <p:nvPr/>
            </p:nvSpPr>
            <p:spPr>
              <a:xfrm>
                <a:off x="828419" y="1966991"/>
                <a:ext cx="4521789" cy="182880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Vidaloka"/>
                  <a:buNone/>
                  <a:defRPr sz="3000" b="0" i="0" u="none" strike="noStrike" cap="none">
                    <a:solidFill>
                      <a:schemeClr val="dk1"/>
                    </a:solidFill>
                    <a:latin typeface="Vidaloka"/>
                    <a:ea typeface="Vidaloka"/>
                    <a:cs typeface="Vidaloka"/>
                    <a:sym typeface="Vidaloka"/>
                  </a:defRPr>
                </a:lvl1pPr>
                <a:lvl2pPr marR="0" lvl="1"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9pPr>
              </a:lstStyle>
              <a:p>
                <a:pPr>
                  <a:lnSpc>
                    <a:spcPct val="107000"/>
                  </a:lnSpc>
                  <a:spcAft>
                    <a:spcPts val="300"/>
                  </a:spcAft>
                </a:pPr>
                <a:r>
                  <a:rPr lang="en-US" sz="1800" b="1" kern="100" dirty="0">
                    <a:latin typeface="Calibri" panose="020F0502020204030204" pitchFamily="34" charset="0"/>
                    <a:ea typeface="Calibri" panose="020F0502020204030204" pitchFamily="34" charset="0"/>
                    <a:cs typeface="+mj-cs"/>
                  </a:rPr>
                  <a:t>active pressure: </a:t>
                </a:r>
                <a:r>
                  <a:rPr lang="en-US" sz="1400" kern="100" dirty="0">
                    <a:highlight>
                      <a:srgbClr val="FFFFFF"/>
                    </a:highlight>
                    <a:latin typeface="Calibri" panose="020F0502020204030204" pitchFamily="34" charset="0"/>
                    <a:ea typeface="Calibri" panose="020F0502020204030204" pitchFamily="34" charset="0"/>
                    <a:cs typeface="+mj-cs"/>
                  </a:rPr>
                  <a:t/>
                </a:r>
                <a:br>
                  <a:rPr lang="en-US" sz="1400" kern="100" dirty="0">
                    <a:highlight>
                      <a:srgbClr val="FFFFFF"/>
                    </a:highlight>
                    <a:latin typeface="Calibri" panose="020F0502020204030204" pitchFamily="34" charset="0"/>
                    <a:ea typeface="Calibri" panose="020F0502020204030204" pitchFamily="34" charset="0"/>
                    <a:cs typeface="+mj-cs"/>
                  </a:rPr>
                </a:br>
                <a14:m>
                  <m:oMathPara xmlns:m="http://schemas.openxmlformats.org/officeDocument/2006/math">
                    <m:oMathParaPr>
                      <m:jc m:val="centerGroup"/>
                    </m:oMathParaPr>
                    <m:oMath xmlns:m="http://schemas.openxmlformats.org/officeDocument/2006/math">
                      <m:sSup>
                        <m:sSupPr>
                          <m:ctrlPr>
                            <a:rPr lang="en-US" sz="1400" i="1" kern="100">
                              <a:latin typeface="Cambria Math" panose="02040503050406030204" pitchFamily="18" charset="0"/>
                              <a:ea typeface="Calibri" panose="020F0502020204030204" pitchFamily="34" charset="0"/>
                              <a:cs typeface="+mj-cs"/>
                            </a:rPr>
                          </m:ctrlPr>
                        </m:sSupPr>
                        <m:e>
                          <m:r>
                            <a:rPr lang="en-GB" sz="1400" i="1" kern="0">
                              <a:latin typeface="Cambria Math" panose="02040503050406030204" pitchFamily="18" charset="0"/>
                              <a:ea typeface="Calibri" panose="020F0502020204030204" pitchFamily="34" charset="0"/>
                              <a:cs typeface="+mj-cs"/>
                            </a:rPr>
                            <m:t>𝜎</m:t>
                          </m:r>
                        </m:e>
                        <m:sup>
                          <m:r>
                            <a:rPr lang="en-GB" sz="1400" i="1" kern="0">
                              <a:latin typeface="Cambria Math" panose="02040503050406030204" pitchFamily="18" charset="0"/>
                              <a:ea typeface="Calibri" panose="020F0502020204030204" pitchFamily="34" charset="0"/>
                              <a:cs typeface="+mj-cs"/>
                            </a:rPr>
                            <m:t>′</m:t>
                          </m:r>
                        </m:sup>
                      </m:sSup>
                      <m:r>
                        <a:rPr lang="en-GB" sz="1400" i="1" kern="0">
                          <a:latin typeface="Cambria Math" panose="02040503050406030204" pitchFamily="18" charset="0"/>
                          <a:ea typeface="Calibri" panose="020F0502020204030204" pitchFamily="34" charset="0"/>
                          <a:cs typeface="+mj-cs"/>
                        </a:rPr>
                        <m:t>𝑎</m:t>
                      </m:r>
                      <m:r>
                        <a:rPr lang="en-US" sz="1400" kern="100">
                          <a:solidFill>
                            <a:srgbClr val="1C1E21"/>
                          </a:solidFill>
                          <a:latin typeface="Cambria Math" panose="02040503050406030204" pitchFamily="18" charset="0"/>
                          <a:ea typeface="Times New Roman" panose="02020603050405020304" pitchFamily="18" charset="0"/>
                          <a:cs typeface="+mj-cs"/>
                        </a:rPr>
                        <m:t>=</m:t>
                      </m:r>
                      <m:r>
                        <m:rPr>
                          <m:sty m:val="p"/>
                        </m:rPr>
                        <a:rPr lang="en-US" sz="1400" kern="100">
                          <a:solidFill>
                            <a:srgbClr val="1C1E21"/>
                          </a:solidFill>
                          <a:latin typeface="Cambria Math" panose="02040503050406030204" pitchFamily="18" charset="0"/>
                          <a:ea typeface="Times New Roman" panose="02020603050405020304" pitchFamily="18" charset="0"/>
                          <a:cs typeface="+mj-cs"/>
                        </a:rPr>
                        <m:t>γ</m:t>
                      </m:r>
                      <m:r>
                        <a:rPr lang="en-US" sz="1400" i="1" kern="100">
                          <a:solidFill>
                            <a:srgbClr val="1C1E21"/>
                          </a:solidFill>
                          <a:latin typeface="Cambria Math" panose="02040503050406030204" pitchFamily="18" charset="0"/>
                          <a:ea typeface="Times New Roman" panose="02020603050405020304" pitchFamily="18" charset="0"/>
                          <a:cs typeface="+mj-cs"/>
                        </a:rPr>
                        <m:t>∗</m:t>
                      </m:r>
                      <m:r>
                        <m:rPr>
                          <m:sty m:val="p"/>
                        </m:rPr>
                        <a:rPr lang="en-US" sz="1400" kern="100">
                          <a:solidFill>
                            <a:srgbClr val="1C1E21"/>
                          </a:solidFill>
                          <a:latin typeface="Cambria Math" panose="02040503050406030204" pitchFamily="18" charset="0"/>
                          <a:ea typeface="Times New Roman" panose="02020603050405020304" pitchFamily="18" charset="0"/>
                          <a:cs typeface="+mj-cs"/>
                        </a:rPr>
                        <m:t>Z</m:t>
                      </m:r>
                      <m:r>
                        <a:rPr lang="en-US" sz="1400" i="1" kern="100">
                          <a:solidFill>
                            <a:srgbClr val="1C1E21"/>
                          </a:solidFill>
                          <a:latin typeface="Cambria Math" panose="02040503050406030204" pitchFamily="18" charset="0"/>
                          <a:ea typeface="Times New Roman" panose="02020603050405020304" pitchFamily="18" charset="0"/>
                          <a:cs typeface="+mj-cs"/>
                        </a:rPr>
                        <m:t>∗</m:t>
                      </m:r>
                      <m:r>
                        <m:rPr>
                          <m:sty m:val="p"/>
                        </m:rPr>
                        <a:rPr lang="en-US" sz="1400" kern="100">
                          <a:solidFill>
                            <a:srgbClr val="1C1E21"/>
                          </a:solidFill>
                          <a:latin typeface="Cambria Math" panose="02040503050406030204" pitchFamily="18" charset="0"/>
                          <a:ea typeface="Times New Roman" panose="02020603050405020304" pitchFamily="18" charset="0"/>
                          <a:cs typeface="+mj-cs"/>
                        </a:rPr>
                        <m:t>Ka</m:t>
                      </m:r>
                      <m:r>
                        <a:rPr lang="en-US" sz="1400" kern="100">
                          <a:solidFill>
                            <a:srgbClr val="1C1E21"/>
                          </a:solidFill>
                          <a:latin typeface="Cambria Math" panose="02040503050406030204" pitchFamily="18" charset="0"/>
                          <a:ea typeface="Times New Roman" panose="02020603050405020304" pitchFamily="18" charset="0"/>
                          <a:cs typeface="+mj-cs"/>
                        </a:rPr>
                        <m:t>+ </m:t>
                      </m:r>
                      <m:r>
                        <m:rPr>
                          <m:sty m:val="p"/>
                        </m:rPr>
                        <a:rPr lang="en-US" sz="1400" kern="100">
                          <a:solidFill>
                            <a:srgbClr val="1C1E21"/>
                          </a:solidFill>
                          <a:latin typeface="Cambria Math" panose="02040503050406030204" pitchFamily="18" charset="0"/>
                          <a:ea typeface="Times New Roman" panose="02020603050405020304" pitchFamily="18" charset="0"/>
                          <a:cs typeface="+mj-cs"/>
                        </a:rPr>
                        <m:t>q</m:t>
                      </m:r>
                      <m:r>
                        <a:rPr lang="en-US" sz="1400" i="1" kern="100">
                          <a:solidFill>
                            <a:srgbClr val="1C1E21"/>
                          </a:solidFill>
                          <a:latin typeface="Cambria Math" panose="02040503050406030204" pitchFamily="18" charset="0"/>
                          <a:ea typeface="Times New Roman" panose="02020603050405020304" pitchFamily="18" charset="0"/>
                          <a:cs typeface="+mj-cs"/>
                        </a:rPr>
                        <m:t>∗</m:t>
                      </m:r>
                      <m:r>
                        <m:rPr>
                          <m:sty m:val="p"/>
                        </m:rPr>
                        <a:rPr lang="en-US" sz="1400" kern="100">
                          <a:solidFill>
                            <a:srgbClr val="1C1E21"/>
                          </a:solidFill>
                          <a:latin typeface="Cambria Math" panose="02040503050406030204" pitchFamily="18" charset="0"/>
                          <a:ea typeface="Times New Roman" panose="02020603050405020304" pitchFamily="18" charset="0"/>
                          <a:cs typeface="+mj-cs"/>
                        </a:rPr>
                        <m:t>Ka</m:t>
                      </m:r>
                    </m:oMath>
                    <m:oMath xmlns:m="http://schemas.openxmlformats.org/officeDocument/2006/math">
                      <m:r>
                        <m:rPr>
                          <m:sty m:val="p"/>
                        </m:rPr>
                        <a:rPr lang="en-US" sz="1400" kern="100">
                          <a:solidFill>
                            <a:srgbClr val="1C1E21"/>
                          </a:solidFill>
                          <a:latin typeface="Cambria Math" panose="02040503050406030204" pitchFamily="18" charset="0"/>
                          <a:ea typeface="Times New Roman" panose="02020603050405020304" pitchFamily="18" charset="0"/>
                          <a:cs typeface="+mj-cs"/>
                        </a:rPr>
                        <m:t>Ka</m:t>
                      </m:r>
                      <m:r>
                        <a:rPr lang="en-US" sz="1400" kern="100">
                          <a:solidFill>
                            <a:srgbClr val="1C1E21"/>
                          </a:solidFill>
                          <a:latin typeface="Cambria Math" panose="02040503050406030204" pitchFamily="18" charset="0"/>
                          <a:ea typeface="Times New Roman" panose="02020603050405020304" pitchFamily="18" charset="0"/>
                          <a:cs typeface="+mj-cs"/>
                        </a:rPr>
                        <m:t>=</m:t>
                      </m:r>
                      <m:d>
                        <m:dPr>
                          <m:ctrlPr>
                            <a:rPr lang="en-US" sz="1400" i="1" kern="100">
                              <a:solidFill>
                                <a:srgbClr val="1C1E21"/>
                              </a:solidFill>
                              <a:latin typeface="Cambria Math" panose="02040503050406030204" pitchFamily="18" charset="0"/>
                              <a:ea typeface="Times New Roman" panose="02020603050405020304" pitchFamily="18" charset="0"/>
                              <a:cs typeface="+mj-cs"/>
                            </a:rPr>
                          </m:ctrlPr>
                        </m:dPr>
                        <m:e>
                          <m:f>
                            <m:fPr>
                              <m:ctrlPr>
                                <a:rPr lang="en-US" sz="1400" i="1" kern="100">
                                  <a:solidFill>
                                    <a:srgbClr val="1C1E21"/>
                                  </a:solidFill>
                                  <a:latin typeface="Cambria Math" panose="02040503050406030204" pitchFamily="18" charset="0"/>
                                  <a:ea typeface="Times New Roman" panose="02020603050405020304" pitchFamily="18" charset="0"/>
                                  <a:cs typeface="+mj-cs"/>
                                </a:rPr>
                              </m:ctrlPr>
                            </m:fPr>
                            <m:num>
                              <m:r>
                                <a:rPr lang="en-US" sz="1400" kern="100">
                                  <a:solidFill>
                                    <a:srgbClr val="1C1E21"/>
                                  </a:solidFill>
                                  <a:latin typeface="Cambria Math" panose="02040503050406030204" pitchFamily="18" charset="0"/>
                                  <a:ea typeface="Times New Roman" panose="02020603050405020304" pitchFamily="18" charset="0"/>
                                  <a:cs typeface="+mj-cs"/>
                                </a:rPr>
                                <m:t>1</m:t>
                              </m:r>
                              <m:r>
                                <a:rPr lang="en-US" sz="1400" i="1" kern="100">
                                  <a:solidFill>
                                    <a:srgbClr val="1C1E21"/>
                                  </a:solidFill>
                                  <a:latin typeface="Cambria Math" panose="02040503050406030204" pitchFamily="18" charset="0"/>
                                  <a:ea typeface="Times New Roman" panose="02020603050405020304" pitchFamily="18" charset="0"/>
                                  <a:cs typeface="+mj-cs"/>
                                </a:rPr>
                                <m:t>−</m:t>
                              </m:r>
                              <m:func>
                                <m:funcPr>
                                  <m:ctrlPr>
                                    <a:rPr lang="en-US" sz="1400" i="1" kern="100">
                                      <a:solidFill>
                                        <a:srgbClr val="1C1E21"/>
                                      </a:solidFill>
                                      <a:latin typeface="Cambria Math" panose="02040503050406030204" pitchFamily="18" charset="0"/>
                                      <a:ea typeface="Times New Roman" panose="02020603050405020304" pitchFamily="18" charset="0"/>
                                      <a:cs typeface="+mj-cs"/>
                                    </a:rPr>
                                  </m:ctrlPr>
                                </m:funcPr>
                                <m:fName>
                                  <m:r>
                                    <m:rPr>
                                      <m:sty m:val="p"/>
                                    </m:rPr>
                                    <a:rPr lang="en-US" sz="1400" kern="100">
                                      <a:solidFill>
                                        <a:srgbClr val="1C1E21"/>
                                      </a:solidFill>
                                      <a:latin typeface="Cambria Math" panose="02040503050406030204" pitchFamily="18" charset="0"/>
                                      <a:ea typeface="Times New Roman" panose="02020603050405020304" pitchFamily="18" charset="0"/>
                                      <a:cs typeface="+mj-cs"/>
                                    </a:rPr>
                                    <m:t>sin</m:t>
                                  </m:r>
                                </m:fName>
                                <m:e>
                                  <m:d>
                                    <m:dPr>
                                      <m:ctrlPr>
                                        <a:rPr lang="en-US" sz="1400" i="1" kern="100">
                                          <a:solidFill>
                                            <a:srgbClr val="1C1E21"/>
                                          </a:solidFill>
                                          <a:latin typeface="Cambria Math" panose="02040503050406030204" pitchFamily="18" charset="0"/>
                                          <a:ea typeface="Times New Roman" panose="02020603050405020304" pitchFamily="18" charset="0"/>
                                          <a:cs typeface="+mj-cs"/>
                                        </a:rPr>
                                      </m:ctrlPr>
                                    </m:dPr>
                                    <m:e>
                                      <m:r>
                                        <m:rPr>
                                          <m:sty m:val="p"/>
                                        </m:rPr>
                                        <a:rPr lang="en-US" sz="1400" kern="100">
                                          <a:solidFill>
                                            <a:srgbClr val="1C1E21"/>
                                          </a:solidFill>
                                          <a:latin typeface="Cambria Math" panose="02040503050406030204" pitchFamily="18" charset="0"/>
                                          <a:ea typeface="Times New Roman" panose="02020603050405020304" pitchFamily="18" charset="0"/>
                                          <a:cs typeface="+mj-cs"/>
                                        </a:rPr>
                                        <m:t>ϕ</m:t>
                                      </m:r>
                                      <m:r>
                                        <a:rPr lang="en-US" sz="1400" kern="100">
                                          <a:solidFill>
                                            <a:srgbClr val="1C1E21"/>
                                          </a:solidFill>
                                          <a:latin typeface="Cambria Math" panose="02040503050406030204" pitchFamily="18" charset="0"/>
                                          <a:ea typeface="Times New Roman" panose="02020603050405020304" pitchFamily="18" charset="0"/>
                                          <a:cs typeface="+mj-cs"/>
                                        </a:rPr>
                                        <m:t>՛</m:t>
                                      </m:r>
                                    </m:e>
                                  </m:d>
                                </m:e>
                              </m:func>
                            </m:num>
                            <m:den>
                              <m:r>
                                <a:rPr lang="en-US" sz="1400" kern="100">
                                  <a:solidFill>
                                    <a:srgbClr val="1C1E21"/>
                                  </a:solidFill>
                                  <a:latin typeface="Cambria Math" panose="02040503050406030204" pitchFamily="18" charset="0"/>
                                  <a:ea typeface="Times New Roman" panose="02020603050405020304" pitchFamily="18" charset="0"/>
                                  <a:cs typeface="+mj-cs"/>
                                </a:rPr>
                                <m:t>1</m:t>
                              </m:r>
                              <m:r>
                                <a:rPr lang="en-US" sz="1400" kern="100">
                                  <a:solidFill>
                                    <a:srgbClr val="1C1E21"/>
                                  </a:solidFill>
                                  <a:latin typeface="Cambria Math" panose="02040503050406030204" pitchFamily="18" charset="0"/>
                                  <a:ea typeface="Times New Roman" panose="02020603050405020304" pitchFamily="18" charset="0"/>
                                  <a:cs typeface="+mj-cs"/>
                                </a:rPr>
                                <m:t>+</m:t>
                              </m:r>
                              <m:func>
                                <m:funcPr>
                                  <m:ctrlPr>
                                    <a:rPr lang="en-US" sz="1400" i="1" kern="100">
                                      <a:solidFill>
                                        <a:srgbClr val="1C1E21"/>
                                      </a:solidFill>
                                      <a:latin typeface="Cambria Math" panose="02040503050406030204" pitchFamily="18" charset="0"/>
                                      <a:ea typeface="Times New Roman" panose="02020603050405020304" pitchFamily="18" charset="0"/>
                                      <a:cs typeface="+mj-cs"/>
                                    </a:rPr>
                                  </m:ctrlPr>
                                </m:funcPr>
                                <m:fName>
                                  <m:r>
                                    <m:rPr>
                                      <m:sty m:val="p"/>
                                    </m:rPr>
                                    <a:rPr lang="en-US" sz="1400" kern="100">
                                      <a:solidFill>
                                        <a:srgbClr val="1C1E21"/>
                                      </a:solidFill>
                                      <a:latin typeface="Cambria Math" panose="02040503050406030204" pitchFamily="18" charset="0"/>
                                      <a:ea typeface="Times New Roman" panose="02020603050405020304" pitchFamily="18" charset="0"/>
                                      <a:cs typeface="+mj-cs"/>
                                    </a:rPr>
                                    <m:t>sin</m:t>
                                  </m:r>
                                </m:fName>
                                <m:e>
                                  <m:d>
                                    <m:dPr>
                                      <m:ctrlPr>
                                        <a:rPr lang="en-US" sz="1400" i="1" kern="100">
                                          <a:solidFill>
                                            <a:srgbClr val="1C1E21"/>
                                          </a:solidFill>
                                          <a:latin typeface="Cambria Math" panose="02040503050406030204" pitchFamily="18" charset="0"/>
                                          <a:ea typeface="Times New Roman" panose="02020603050405020304" pitchFamily="18" charset="0"/>
                                          <a:cs typeface="+mj-cs"/>
                                        </a:rPr>
                                      </m:ctrlPr>
                                    </m:dPr>
                                    <m:e>
                                      <m:r>
                                        <m:rPr>
                                          <m:sty m:val="p"/>
                                        </m:rPr>
                                        <a:rPr lang="en-US" sz="1400" kern="100">
                                          <a:solidFill>
                                            <a:srgbClr val="1C1E21"/>
                                          </a:solidFill>
                                          <a:latin typeface="Cambria Math" panose="02040503050406030204" pitchFamily="18" charset="0"/>
                                          <a:ea typeface="Times New Roman" panose="02020603050405020304" pitchFamily="18" charset="0"/>
                                          <a:cs typeface="+mj-cs"/>
                                        </a:rPr>
                                        <m:t>ϕ</m:t>
                                      </m:r>
                                      <m:r>
                                        <a:rPr lang="en-US" sz="1400" kern="100">
                                          <a:solidFill>
                                            <a:srgbClr val="1C1E21"/>
                                          </a:solidFill>
                                          <a:latin typeface="Cambria Math" panose="02040503050406030204" pitchFamily="18" charset="0"/>
                                          <a:ea typeface="Times New Roman" panose="02020603050405020304" pitchFamily="18" charset="0"/>
                                          <a:cs typeface="+mj-cs"/>
                                        </a:rPr>
                                        <m:t>՛</m:t>
                                      </m:r>
                                    </m:e>
                                  </m:d>
                                </m:e>
                              </m:func>
                            </m:den>
                          </m:f>
                        </m:e>
                      </m:d>
                      <m:r>
                        <a:rPr lang="en-US" sz="1400" kern="100">
                          <a:solidFill>
                            <a:srgbClr val="1C1E21"/>
                          </a:solidFill>
                          <a:latin typeface="Cambria Math" panose="02040503050406030204" pitchFamily="18" charset="0"/>
                          <a:ea typeface="Times New Roman" panose="02020603050405020304" pitchFamily="18" charset="0"/>
                          <a:cs typeface="+mj-cs"/>
                        </a:rPr>
                        <m:t>=</m:t>
                      </m:r>
                      <m:f>
                        <m:fPr>
                          <m:ctrlPr>
                            <a:rPr lang="en-US" sz="1400" i="1" kern="100">
                              <a:solidFill>
                                <a:srgbClr val="1C1E21"/>
                              </a:solidFill>
                              <a:latin typeface="Cambria Math" panose="02040503050406030204" pitchFamily="18" charset="0"/>
                              <a:ea typeface="Times New Roman" panose="02020603050405020304" pitchFamily="18" charset="0"/>
                              <a:cs typeface="+mj-cs"/>
                            </a:rPr>
                          </m:ctrlPr>
                        </m:fPr>
                        <m:num>
                          <m:r>
                            <a:rPr lang="en-US" sz="1400" kern="100">
                              <a:solidFill>
                                <a:srgbClr val="1C1E21"/>
                              </a:solidFill>
                              <a:latin typeface="Cambria Math" panose="02040503050406030204" pitchFamily="18" charset="0"/>
                              <a:ea typeface="Times New Roman" panose="02020603050405020304" pitchFamily="18" charset="0"/>
                              <a:cs typeface="+mj-cs"/>
                            </a:rPr>
                            <m:t>.</m:t>
                          </m:r>
                          <m:r>
                            <a:rPr lang="en-US" sz="1400" kern="100">
                              <a:solidFill>
                                <a:srgbClr val="1C1E21"/>
                              </a:solidFill>
                              <a:latin typeface="Cambria Math" panose="02040503050406030204" pitchFamily="18" charset="0"/>
                              <a:ea typeface="Times New Roman" panose="02020603050405020304" pitchFamily="18" charset="0"/>
                              <a:cs typeface="+mj-cs"/>
                            </a:rPr>
                            <m:t>5</m:t>
                          </m:r>
                        </m:num>
                        <m:den>
                          <m:r>
                            <a:rPr lang="en-US" sz="1400" kern="100">
                              <a:solidFill>
                                <a:srgbClr val="1C1E21"/>
                              </a:solidFill>
                              <a:latin typeface="Cambria Math" panose="02040503050406030204" pitchFamily="18" charset="0"/>
                              <a:ea typeface="Times New Roman" panose="02020603050405020304" pitchFamily="18" charset="0"/>
                              <a:cs typeface="+mj-cs"/>
                            </a:rPr>
                            <m:t>1</m:t>
                          </m:r>
                          <m:r>
                            <a:rPr lang="en-US" sz="1400" kern="100">
                              <a:solidFill>
                                <a:srgbClr val="1C1E21"/>
                              </a:solidFill>
                              <a:latin typeface="Cambria Math" panose="02040503050406030204" pitchFamily="18" charset="0"/>
                              <a:ea typeface="Times New Roman" panose="02020603050405020304" pitchFamily="18" charset="0"/>
                              <a:cs typeface="+mj-cs"/>
                            </a:rPr>
                            <m:t>.</m:t>
                          </m:r>
                          <m:r>
                            <a:rPr lang="en-US" sz="1400" kern="100">
                              <a:solidFill>
                                <a:srgbClr val="1C1E21"/>
                              </a:solidFill>
                              <a:latin typeface="Cambria Math" panose="02040503050406030204" pitchFamily="18" charset="0"/>
                              <a:ea typeface="Times New Roman" panose="02020603050405020304" pitchFamily="18" charset="0"/>
                              <a:cs typeface="+mj-cs"/>
                            </a:rPr>
                            <m:t>5</m:t>
                          </m:r>
                        </m:den>
                      </m:f>
                      <m:r>
                        <a:rPr lang="en-US" sz="1400" kern="100">
                          <a:solidFill>
                            <a:srgbClr val="1C1E21"/>
                          </a:solidFill>
                          <a:latin typeface="Cambria Math" panose="02040503050406030204" pitchFamily="18" charset="0"/>
                          <a:ea typeface="Times New Roman" panose="02020603050405020304" pitchFamily="18" charset="0"/>
                          <a:cs typeface="+mj-cs"/>
                        </a:rPr>
                        <m:t>= </m:t>
                      </m:r>
                      <m:r>
                        <a:rPr lang="en-US" sz="1400" kern="100">
                          <a:solidFill>
                            <a:srgbClr val="1C1E21"/>
                          </a:solidFill>
                          <a:latin typeface="Cambria Math" panose="02040503050406030204" pitchFamily="18" charset="0"/>
                          <a:ea typeface="Times New Roman" panose="02020603050405020304" pitchFamily="18" charset="0"/>
                          <a:cs typeface="+mj-cs"/>
                        </a:rPr>
                        <m:t>0</m:t>
                      </m:r>
                      <m:r>
                        <a:rPr lang="en-US" sz="1400" kern="100">
                          <a:solidFill>
                            <a:srgbClr val="1C1E21"/>
                          </a:solidFill>
                          <a:latin typeface="Cambria Math" panose="02040503050406030204" pitchFamily="18" charset="0"/>
                          <a:ea typeface="Times New Roman" panose="02020603050405020304" pitchFamily="18" charset="0"/>
                          <a:cs typeface="+mj-cs"/>
                        </a:rPr>
                        <m:t>.</m:t>
                      </m:r>
                      <m:r>
                        <a:rPr lang="en-US" sz="1400" kern="100">
                          <a:solidFill>
                            <a:srgbClr val="1C1E21"/>
                          </a:solidFill>
                          <a:latin typeface="Cambria Math" panose="02040503050406030204" pitchFamily="18" charset="0"/>
                          <a:ea typeface="Times New Roman" panose="02020603050405020304" pitchFamily="18" charset="0"/>
                          <a:cs typeface="+mj-cs"/>
                        </a:rPr>
                        <m:t>333</m:t>
                      </m:r>
                    </m:oMath>
                    <m:oMath xmlns:m="http://schemas.openxmlformats.org/officeDocument/2006/math">
                      <m:sSup>
                        <m:sSupPr>
                          <m:ctrlPr>
                            <a:rPr lang="en-US" sz="1400" i="1" kern="100">
                              <a:latin typeface="Cambria Math" panose="02040503050406030204" pitchFamily="18" charset="0"/>
                              <a:ea typeface="Calibri" panose="020F0502020204030204" pitchFamily="34" charset="0"/>
                              <a:cs typeface="+mj-cs"/>
                            </a:rPr>
                          </m:ctrlPr>
                        </m:sSupPr>
                        <m:e>
                          <m:r>
                            <a:rPr lang="en-GB" sz="1400" i="1" kern="0">
                              <a:latin typeface="Cambria Math" panose="02040503050406030204" pitchFamily="18" charset="0"/>
                              <a:ea typeface="Calibri" panose="020F0502020204030204" pitchFamily="34" charset="0"/>
                              <a:cs typeface="+mj-cs"/>
                            </a:rPr>
                            <m:t>𝜎</m:t>
                          </m:r>
                        </m:e>
                        <m:sup>
                          <m:r>
                            <a:rPr lang="en-GB" sz="1400" i="1" kern="0">
                              <a:latin typeface="Cambria Math" panose="02040503050406030204" pitchFamily="18" charset="0"/>
                              <a:ea typeface="Calibri" panose="020F0502020204030204" pitchFamily="34" charset="0"/>
                              <a:cs typeface="+mj-cs"/>
                            </a:rPr>
                            <m:t>′</m:t>
                          </m:r>
                        </m:sup>
                      </m:sSup>
                      <m:r>
                        <a:rPr lang="en-GB" sz="1400" i="1" kern="0">
                          <a:latin typeface="Cambria Math" panose="02040503050406030204" pitchFamily="18" charset="0"/>
                          <a:ea typeface="Calibri" panose="020F0502020204030204" pitchFamily="34" charset="0"/>
                          <a:cs typeface="+mj-cs"/>
                        </a:rPr>
                        <m:t>𝑎</m:t>
                      </m:r>
                      <m:r>
                        <a:rPr lang="en-US" sz="1400" kern="100">
                          <a:solidFill>
                            <a:srgbClr val="1C1E21"/>
                          </a:solidFill>
                          <a:latin typeface="Cambria Math" panose="02040503050406030204" pitchFamily="18" charset="0"/>
                          <a:ea typeface="Times New Roman" panose="02020603050405020304" pitchFamily="18" charset="0"/>
                          <a:cs typeface="+mj-cs"/>
                        </a:rPr>
                        <m:t>= (</m:t>
                      </m:r>
                      <m:r>
                        <a:rPr lang="en-US" sz="1400" kern="100">
                          <a:solidFill>
                            <a:srgbClr val="1C1E21"/>
                          </a:solidFill>
                          <a:latin typeface="Cambria Math" panose="02040503050406030204" pitchFamily="18" charset="0"/>
                          <a:ea typeface="Times New Roman" panose="02020603050405020304" pitchFamily="18" charset="0"/>
                          <a:cs typeface="+mj-cs"/>
                        </a:rPr>
                        <m:t>18</m:t>
                      </m:r>
                      <m:r>
                        <a:rPr lang="en-US" sz="1400" i="1" kern="100">
                          <a:solidFill>
                            <a:srgbClr val="1C1E21"/>
                          </a:solidFill>
                          <a:latin typeface="Cambria Math" panose="02040503050406030204" pitchFamily="18" charset="0"/>
                          <a:ea typeface="Times New Roman" panose="02020603050405020304" pitchFamily="18" charset="0"/>
                          <a:cs typeface="+mj-cs"/>
                        </a:rPr>
                        <m:t>∗</m:t>
                      </m:r>
                      <m:r>
                        <a:rPr lang="en-US" sz="1400" b="0" i="0" kern="100" smtClean="0">
                          <a:solidFill>
                            <a:srgbClr val="1C1E21"/>
                          </a:solidFill>
                          <a:latin typeface="Cambria Math" panose="02040503050406030204" pitchFamily="18" charset="0"/>
                          <a:ea typeface="Times New Roman" panose="02020603050405020304" pitchFamily="18" charset="0"/>
                          <a:cs typeface="+mj-cs"/>
                        </a:rPr>
                        <m:t>14</m:t>
                      </m:r>
                      <m:r>
                        <a:rPr lang="en-US" sz="1400" i="1" kern="100">
                          <a:solidFill>
                            <a:srgbClr val="1C1E21"/>
                          </a:solidFill>
                          <a:latin typeface="Cambria Math" panose="02040503050406030204" pitchFamily="18" charset="0"/>
                          <a:ea typeface="Times New Roman" panose="02020603050405020304" pitchFamily="18" charset="0"/>
                          <a:cs typeface="+mj-cs"/>
                        </a:rPr>
                        <m:t>∗</m:t>
                      </m:r>
                      <m:r>
                        <a:rPr lang="en-US" sz="1400" kern="100">
                          <a:solidFill>
                            <a:srgbClr val="1C1E21"/>
                          </a:solidFill>
                          <a:latin typeface="Cambria Math" panose="02040503050406030204" pitchFamily="18" charset="0"/>
                          <a:ea typeface="Times New Roman" panose="02020603050405020304" pitchFamily="18" charset="0"/>
                          <a:cs typeface="+mj-cs"/>
                        </a:rPr>
                        <m:t>0</m:t>
                      </m:r>
                      <m:r>
                        <a:rPr lang="en-US" sz="1400" kern="100">
                          <a:solidFill>
                            <a:srgbClr val="1C1E21"/>
                          </a:solidFill>
                          <a:latin typeface="Cambria Math" panose="02040503050406030204" pitchFamily="18" charset="0"/>
                          <a:ea typeface="Times New Roman" panose="02020603050405020304" pitchFamily="18" charset="0"/>
                          <a:cs typeface="+mj-cs"/>
                        </a:rPr>
                        <m:t>.</m:t>
                      </m:r>
                      <m:r>
                        <a:rPr lang="en-US" sz="1400" kern="100">
                          <a:solidFill>
                            <a:srgbClr val="1C1E21"/>
                          </a:solidFill>
                          <a:latin typeface="Cambria Math" panose="02040503050406030204" pitchFamily="18" charset="0"/>
                          <a:ea typeface="Times New Roman" panose="02020603050405020304" pitchFamily="18" charset="0"/>
                          <a:cs typeface="+mj-cs"/>
                        </a:rPr>
                        <m:t>333</m:t>
                      </m:r>
                      <m:r>
                        <a:rPr lang="en-US" sz="1400" kern="100">
                          <a:solidFill>
                            <a:srgbClr val="1C1E21"/>
                          </a:solidFill>
                          <a:latin typeface="Cambria Math" panose="02040503050406030204" pitchFamily="18" charset="0"/>
                          <a:ea typeface="Times New Roman" panose="02020603050405020304" pitchFamily="18" charset="0"/>
                          <a:cs typeface="+mj-cs"/>
                        </a:rPr>
                        <m:t>)+(</m:t>
                      </m:r>
                      <m:r>
                        <a:rPr lang="en-US" sz="1400" kern="100">
                          <a:solidFill>
                            <a:srgbClr val="1C1E21"/>
                          </a:solidFill>
                          <a:latin typeface="Cambria Math" panose="02040503050406030204" pitchFamily="18" charset="0"/>
                          <a:ea typeface="Times New Roman" panose="02020603050405020304" pitchFamily="18" charset="0"/>
                          <a:cs typeface="+mj-cs"/>
                        </a:rPr>
                        <m:t>10</m:t>
                      </m:r>
                      <m:r>
                        <a:rPr lang="en-US" sz="1400" i="1" kern="100">
                          <a:solidFill>
                            <a:srgbClr val="1C1E21"/>
                          </a:solidFill>
                          <a:latin typeface="Cambria Math" panose="02040503050406030204" pitchFamily="18" charset="0"/>
                          <a:ea typeface="Times New Roman" panose="02020603050405020304" pitchFamily="18" charset="0"/>
                          <a:cs typeface="+mj-cs"/>
                        </a:rPr>
                        <m:t>∗</m:t>
                      </m:r>
                      <m:r>
                        <a:rPr lang="en-US" sz="1400" kern="100">
                          <a:solidFill>
                            <a:srgbClr val="1C1E21"/>
                          </a:solidFill>
                          <a:latin typeface="Cambria Math" panose="02040503050406030204" pitchFamily="18" charset="0"/>
                          <a:ea typeface="Times New Roman" panose="02020603050405020304" pitchFamily="18" charset="0"/>
                          <a:cs typeface="+mj-cs"/>
                        </a:rPr>
                        <m:t>0</m:t>
                      </m:r>
                      <m:r>
                        <a:rPr lang="en-US" sz="1400" kern="100">
                          <a:solidFill>
                            <a:srgbClr val="1C1E21"/>
                          </a:solidFill>
                          <a:latin typeface="Cambria Math" panose="02040503050406030204" pitchFamily="18" charset="0"/>
                          <a:ea typeface="Times New Roman" panose="02020603050405020304" pitchFamily="18" charset="0"/>
                          <a:cs typeface="+mj-cs"/>
                        </a:rPr>
                        <m:t>.</m:t>
                      </m:r>
                      <m:r>
                        <a:rPr lang="en-US" sz="1400" kern="100">
                          <a:solidFill>
                            <a:srgbClr val="1C1E21"/>
                          </a:solidFill>
                          <a:latin typeface="Cambria Math" panose="02040503050406030204" pitchFamily="18" charset="0"/>
                          <a:ea typeface="Times New Roman" panose="02020603050405020304" pitchFamily="18" charset="0"/>
                          <a:cs typeface="+mj-cs"/>
                        </a:rPr>
                        <m:t>333</m:t>
                      </m:r>
                      <m:r>
                        <a:rPr lang="en-US" sz="1400" kern="100">
                          <a:solidFill>
                            <a:srgbClr val="1C1E21"/>
                          </a:solidFill>
                          <a:latin typeface="Cambria Math" panose="02040503050406030204" pitchFamily="18" charset="0"/>
                          <a:ea typeface="Times New Roman" panose="02020603050405020304" pitchFamily="18" charset="0"/>
                          <a:cs typeface="+mj-cs"/>
                        </a:rPr>
                        <m:t>) =</m:t>
                      </m:r>
                      <m:r>
                        <a:rPr lang="en-US" sz="1400" b="0" i="0" kern="100" smtClean="0">
                          <a:solidFill>
                            <a:srgbClr val="1C1E21"/>
                          </a:solidFill>
                          <a:latin typeface="Cambria Math" panose="02040503050406030204" pitchFamily="18" charset="0"/>
                          <a:ea typeface="Times New Roman" panose="02020603050405020304" pitchFamily="18" charset="0"/>
                          <a:cs typeface="+mj-cs"/>
                        </a:rPr>
                        <m:t>86</m:t>
                      </m:r>
                      <m:r>
                        <a:rPr lang="en-US" sz="1400" b="0" i="0" kern="100" smtClean="0">
                          <a:solidFill>
                            <a:srgbClr val="1C1E21"/>
                          </a:solidFill>
                          <a:latin typeface="Cambria Math" panose="02040503050406030204" pitchFamily="18" charset="0"/>
                          <a:ea typeface="Times New Roman" panose="02020603050405020304" pitchFamily="18" charset="0"/>
                          <a:cs typeface="+mj-cs"/>
                        </a:rPr>
                        <m:t>.</m:t>
                      </m:r>
                      <m:r>
                        <a:rPr lang="en-US" sz="1400" b="0" i="0" kern="100" smtClean="0">
                          <a:solidFill>
                            <a:srgbClr val="1C1E21"/>
                          </a:solidFill>
                          <a:latin typeface="Cambria Math" panose="02040503050406030204" pitchFamily="18" charset="0"/>
                          <a:ea typeface="Times New Roman" panose="02020603050405020304" pitchFamily="18" charset="0"/>
                          <a:cs typeface="+mj-cs"/>
                        </a:rPr>
                        <m:t>46</m:t>
                      </m:r>
                      <m:r>
                        <m:rPr>
                          <m:sty m:val="p"/>
                        </m:rPr>
                        <a:rPr lang="en-US" sz="1400" kern="100">
                          <a:solidFill>
                            <a:srgbClr val="1C1E21"/>
                          </a:solidFill>
                          <a:latin typeface="Cambria Math" panose="02040503050406030204" pitchFamily="18" charset="0"/>
                          <a:ea typeface="Times New Roman" panose="02020603050405020304" pitchFamily="18" charset="0"/>
                          <a:cs typeface="+mj-cs"/>
                        </a:rPr>
                        <m:t>KN</m:t>
                      </m:r>
                      <m:r>
                        <a:rPr lang="en-US" sz="1400" kern="100">
                          <a:solidFill>
                            <a:srgbClr val="1C1E21"/>
                          </a:solidFill>
                          <a:latin typeface="Cambria Math" panose="02040503050406030204" pitchFamily="18" charset="0"/>
                          <a:ea typeface="Times New Roman" panose="02020603050405020304" pitchFamily="18" charset="0"/>
                          <a:cs typeface="+mj-cs"/>
                        </a:rPr>
                        <m:t>/</m:t>
                      </m:r>
                      <m:r>
                        <m:rPr>
                          <m:sty m:val="p"/>
                        </m:rPr>
                        <a:rPr lang="en-US" sz="1400" kern="100">
                          <a:solidFill>
                            <a:srgbClr val="1C1E21"/>
                          </a:solidFill>
                          <a:latin typeface="Cambria Math" panose="02040503050406030204" pitchFamily="18" charset="0"/>
                          <a:ea typeface="Times New Roman" panose="02020603050405020304" pitchFamily="18" charset="0"/>
                          <a:cs typeface="+mj-cs"/>
                        </a:rPr>
                        <m:t>m</m:t>
                      </m:r>
                      <m:r>
                        <a:rPr lang="en-US" sz="1400" kern="100">
                          <a:solidFill>
                            <a:srgbClr val="1C1E21"/>
                          </a:solidFill>
                          <a:latin typeface="Cambria Math" panose="02040503050406030204" pitchFamily="18" charset="0"/>
                          <a:ea typeface="Times New Roman" panose="02020603050405020304" pitchFamily="18" charset="0"/>
                          <a:cs typeface="+mj-cs"/>
                        </a:rPr>
                        <m:t>2</m:t>
                      </m:r>
                    </m:oMath>
                    <m:oMath xmlns:m="http://schemas.openxmlformats.org/officeDocument/2006/math">
                      <m:sSup>
                        <m:sSupPr>
                          <m:ctrlPr>
                            <a:rPr lang="en-US" sz="1400" i="1" kern="100">
                              <a:latin typeface="Cambria Math" panose="02040503050406030204" pitchFamily="18" charset="0"/>
                              <a:ea typeface="Calibri" panose="020F0502020204030204" pitchFamily="34" charset="0"/>
                              <a:cs typeface="+mj-cs"/>
                            </a:rPr>
                          </m:ctrlPr>
                        </m:sSupPr>
                        <m:e>
                          <m:r>
                            <a:rPr lang="ar-SA" sz="1400" i="1" kern="100">
                              <a:latin typeface="Cambria Math" panose="02040503050406030204" pitchFamily="18" charset="0"/>
                              <a:ea typeface="Calibri" panose="020F0502020204030204" pitchFamily="34" charset="0"/>
                              <a:cs typeface="+mj-cs"/>
                            </a:rPr>
                            <m:t>𝜎</m:t>
                          </m:r>
                        </m:e>
                        <m:sup>
                          <m:r>
                            <a:rPr lang="en-GB" sz="1400" i="1" kern="100">
                              <a:latin typeface="Cambria Math" panose="02040503050406030204" pitchFamily="18" charset="0"/>
                              <a:ea typeface="Calibri" panose="020F0502020204030204" pitchFamily="34" charset="0"/>
                              <a:cs typeface="+mj-cs"/>
                            </a:rPr>
                            <m:t>′</m:t>
                          </m:r>
                        </m:sup>
                      </m:sSup>
                      <m:r>
                        <a:rPr lang="en-GB" sz="1400" i="1" kern="100">
                          <a:latin typeface="Cambria Math" panose="02040503050406030204" pitchFamily="18" charset="0"/>
                          <a:ea typeface="Calibri" panose="020F0502020204030204" pitchFamily="34" charset="0"/>
                          <a:cs typeface="+mj-cs"/>
                        </a:rPr>
                        <m:t>𝑜</m:t>
                      </m:r>
                      <m:r>
                        <a:rPr lang="en-US" sz="1400" kern="100">
                          <a:solidFill>
                            <a:srgbClr val="1C1E21"/>
                          </a:solidFill>
                          <a:latin typeface="Cambria Math" panose="02040503050406030204" pitchFamily="18" charset="0"/>
                          <a:ea typeface="Times New Roman" panose="02020603050405020304" pitchFamily="18" charset="0"/>
                          <a:cs typeface="+mj-cs"/>
                        </a:rPr>
                        <m:t>=</m:t>
                      </m:r>
                      <m:r>
                        <m:rPr>
                          <m:sty m:val="p"/>
                        </m:rPr>
                        <a:rPr lang="en-US" sz="1400" kern="100">
                          <a:solidFill>
                            <a:srgbClr val="1C1E21"/>
                          </a:solidFill>
                          <a:latin typeface="Cambria Math" panose="02040503050406030204" pitchFamily="18" charset="0"/>
                          <a:ea typeface="Times New Roman" panose="02020603050405020304" pitchFamily="18" charset="0"/>
                          <a:cs typeface="+mj-cs"/>
                        </a:rPr>
                        <m:t>γ</m:t>
                      </m:r>
                      <m:r>
                        <a:rPr lang="en-US" sz="1400" i="1" kern="100">
                          <a:solidFill>
                            <a:srgbClr val="1C1E21"/>
                          </a:solidFill>
                          <a:latin typeface="Cambria Math" panose="02040503050406030204" pitchFamily="18" charset="0"/>
                          <a:ea typeface="Times New Roman" panose="02020603050405020304" pitchFamily="18" charset="0"/>
                          <a:cs typeface="+mj-cs"/>
                        </a:rPr>
                        <m:t>∗</m:t>
                      </m:r>
                      <m:r>
                        <m:rPr>
                          <m:sty m:val="p"/>
                        </m:rPr>
                        <a:rPr lang="en-US" sz="1400" kern="100">
                          <a:solidFill>
                            <a:srgbClr val="1C1E21"/>
                          </a:solidFill>
                          <a:latin typeface="Cambria Math" panose="02040503050406030204" pitchFamily="18" charset="0"/>
                          <a:ea typeface="Times New Roman" panose="02020603050405020304" pitchFamily="18" charset="0"/>
                          <a:cs typeface="+mj-cs"/>
                        </a:rPr>
                        <m:t>z</m:t>
                      </m:r>
                      <m:r>
                        <a:rPr lang="en-US" sz="1400" kern="100">
                          <a:solidFill>
                            <a:srgbClr val="1C1E21"/>
                          </a:solidFill>
                          <a:latin typeface="Cambria Math" panose="02040503050406030204" pitchFamily="18" charset="0"/>
                          <a:ea typeface="Times New Roman" panose="02020603050405020304" pitchFamily="18" charset="0"/>
                          <a:cs typeface="+mj-cs"/>
                        </a:rPr>
                        <m:t>+ </m:t>
                      </m:r>
                      <m:r>
                        <m:rPr>
                          <m:sty m:val="p"/>
                        </m:rPr>
                        <a:rPr lang="en-US" sz="1400" kern="100">
                          <a:solidFill>
                            <a:srgbClr val="1C1E21"/>
                          </a:solidFill>
                          <a:latin typeface="Cambria Math" panose="02040503050406030204" pitchFamily="18" charset="0"/>
                          <a:ea typeface="Times New Roman" panose="02020603050405020304" pitchFamily="18" charset="0"/>
                          <a:cs typeface="+mj-cs"/>
                        </a:rPr>
                        <m:t>q</m:t>
                      </m:r>
                      <m:r>
                        <a:rPr lang="en-US" sz="1400" kern="100">
                          <a:solidFill>
                            <a:srgbClr val="1C1E21"/>
                          </a:solidFill>
                          <a:latin typeface="Cambria Math" panose="02040503050406030204" pitchFamily="18" charset="0"/>
                          <a:ea typeface="Times New Roman" panose="02020603050405020304" pitchFamily="18" charset="0"/>
                          <a:cs typeface="+mj-cs"/>
                        </a:rPr>
                        <m:t> =</m:t>
                      </m:r>
                      <m:r>
                        <a:rPr lang="en-US" sz="1400" kern="100">
                          <a:solidFill>
                            <a:srgbClr val="1C1E21"/>
                          </a:solidFill>
                          <a:latin typeface="Cambria Math" panose="02040503050406030204" pitchFamily="18" charset="0"/>
                          <a:ea typeface="Times New Roman" panose="02020603050405020304" pitchFamily="18" charset="0"/>
                          <a:cs typeface="+mj-cs"/>
                        </a:rPr>
                        <m:t>18</m:t>
                      </m:r>
                      <m:r>
                        <a:rPr lang="en-US" sz="1400" i="1" kern="100">
                          <a:solidFill>
                            <a:srgbClr val="1C1E21"/>
                          </a:solidFill>
                          <a:latin typeface="Cambria Math" panose="02040503050406030204" pitchFamily="18" charset="0"/>
                          <a:ea typeface="Times New Roman" panose="02020603050405020304" pitchFamily="18" charset="0"/>
                          <a:cs typeface="+mj-cs"/>
                        </a:rPr>
                        <m:t>∗</m:t>
                      </m:r>
                      <m:r>
                        <a:rPr lang="en-US" sz="1400" b="0" i="0" kern="100" smtClean="0">
                          <a:solidFill>
                            <a:srgbClr val="1C1E21"/>
                          </a:solidFill>
                          <a:latin typeface="Cambria Math" panose="02040503050406030204" pitchFamily="18" charset="0"/>
                          <a:ea typeface="Times New Roman" panose="02020603050405020304" pitchFamily="18" charset="0"/>
                          <a:cs typeface="+mj-cs"/>
                        </a:rPr>
                        <m:t>14</m:t>
                      </m:r>
                      <m:r>
                        <a:rPr lang="en-US" sz="1400" kern="100">
                          <a:solidFill>
                            <a:srgbClr val="1C1E21"/>
                          </a:solidFill>
                          <a:latin typeface="Cambria Math" panose="02040503050406030204" pitchFamily="18" charset="0"/>
                          <a:ea typeface="Times New Roman" panose="02020603050405020304" pitchFamily="18" charset="0"/>
                          <a:cs typeface="+mj-cs"/>
                        </a:rPr>
                        <m:t>+ </m:t>
                      </m:r>
                      <m:r>
                        <a:rPr lang="en-US" sz="1400" kern="100">
                          <a:solidFill>
                            <a:srgbClr val="1C1E21"/>
                          </a:solidFill>
                          <a:latin typeface="Cambria Math" panose="02040503050406030204" pitchFamily="18" charset="0"/>
                          <a:ea typeface="Times New Roman" panose="02020603050405020304" pitchFamily="18" charset="0"/>
                          <a:cs typeface="+mj-cs"/>
                        </a:rPr>
                        <m:t>10</m:t>
                      </m:r>
                      <m:r>
                        <a:rPr lang="en-US" sz="1400" kern="100">
                          <a:solidFill>
                            <a:srgbClr val="1C1E21"/>
                          </a:solidFill>
                          <a:latin typeface="Cambria Math" panose="02040503050406030204" pitchFamily="18" charset="0"/>
                          <a:ea typeface="Times New Roman" panose="02020603050405020304" pitchFamily="18" charset="0"/>
                          <a:cs typeface="+mj-cs"/>
                        </a:rPr>
                        <m:t>=</m:t>
                      </m:r>
                      <m:r>
                        <a:rPr lang="en-US" sz="1400" b="0" i="0" kern="100" smtClean="0">
                          <a:solidFill>
                            <a:srgbClr val="1C1E21"/>
                          </a:solidFill>
                          <a:latin typeface="Cambria Math" panose="02040503050406030204" pitchFamily="18" charset="0"/>
                          <a:ea typeface="Times New Roman" panose="02020603050405020304" pitchFamily="18" charset="0"/>
                          <a:cs typeface="+mj-cs"/>
                        </a:rPr>
                        <m:t>262</m:t>
                      </m:r>
                      <m:r>
                        <a:rPr lang="en-US" sz="1400" kern="100">
                          <a:solidFill>
                            <a:srgbClr val="1C1E21"/>
                          </a:solidFill>
                          <a:latin typeface="Cambria Math" panose="02040503050406030204" pitchFamily="18" charset="0"/>
                          <a:ea typeface="Times New Roman" panose="02020603050405020304" pitchFamily="18" charset="0"/>
                          <a:cs typeface="+mj-cs"/>
                        </a:rPr>
                        <m:t> </m:t>
                      </m:r>
                      <m:r>
                        <m:rPr>
                          <m:sty m:val="p"/>
                        </m:rPr>
                        <a:rPr lang="en-US" sz="1400" kern="100">
                          <a:solidFill>
                            <a:srgbClr val="1C1E21"/>
                          </a:solidFill>
                          <a:latin typeface="Cambria Math" panose="02040503050406030204" pitchFamily="18" charset="0"/>
                          <a:ea typeface="Times New Roman" panose="02020603050405020304" pitchFamily="18" charset="0"/>
                          <a:cs typeface="+mj-cs"/>
                        </a:rPr>
                        <m:t>KN</m:t>
                      </m:r>
                      <m:r>
                        <a:rPr lang="en-US" sz="1400" kern="100">
                          <a:solidFill>
                            <a:srgbClr val="1C1E21"/>
                          </a:solidFill>
                          <a:latin typeface="Cambria Math" panose="02040503050406030204" pitchFamily="18" charset="0"/>
                          <a:ea typeface="Times New Roman" panose="02020603050405020304" pitchFamily="18" charset="0"/>
                          <a:cs typeface="+mj-cs"/>
                        </a:rPr>
                        <m:t>/</m:t>
                      </m:r>
                      <m:r>
                        <m:rPr>
                          <m:sty m:val="p"/>
                        </m:rPr>
                        <a:rPr lang="en-US" sz="1400" kern="100">
                          <a:solidFill>
                            <a:srgbClr val="1C1E21"/>
                          </a:solidFill>
                          <a:latin typeface="Cambria Math" panose="02040503050406030204" pitchFamily="18" charset="0"/>
                          <a:ea typeface="Times New Roman" panose="02020603050405020304" pitchFamily="18" charset="0"/>
                          <a:cs typeface="+mj-cs"/>
                        </a:rPr>
                        <m:t>m</m:t>
                      </m:r>
                      <m:r>
                        <a:rPr lang="en-US" sz="1400" kern="100">
                          <a:solidFill>
                            <a:srgbClr val="1C1E21"/>
                          </a:solidFill>
                          <a:latin typeface="Cambria Math" panose="02040503050406030204" pitchFamily="18" charset="0"/>
                          <a:ea typeface="Times New Roman" panose="02020603050405020304" pitchFamily="18" charset="0"/>
                          <a:cs typeface="+mj-cs"/>
                        </a:rPr>
                        <m:t>2</m:t>
                      </m:r>
                    </m:oMath>
                  </m:oMathPara>
                </a14:m>
                <a:r>
                  <a:rPr lang="en-US" sz="1400" kern="100" dirty="0">
                    <a:latin typeface="Calibri" panose="020F0502020204030204" pitchFamily="34" charset="0"/>
                    <a:ea typeface="Calibri" panose="020F0502020204030204" pitchFamily="34" charset="0"/>
                    <a:cs typeface="+mj-cs"/>
                  </a:rPr>
                  <a:t/>
                </a:r>
                <a:br>
                  <a:rPr lang="en-US" sz="1400" kern="100" dirty="0">
                    <a:latin typeface="Calibri" panose="020F0502020204030204" pitchFamily="34" charset="0"/>
                    <a:ea typeface="Calibri" panose="020F0502020204030204" pitchFamily="34" charset="0"/>
                    <a:cs typeface="+mj-cs"/>
                  </a:rPr>
                </a:br>
                <a:endParaRPr lang="en-US" sz="1400" u="sng" kern="0" dirty="0">
                  <a:latin typeface="Times New Roman" panose="02020603050405020304" pitchFamily="18" charset="0"/>
                  <a:ea typeface="Calibri" panose="020F0502020204030204" pitchFamily="34" charset="0"/>
                  <a:cs typeface="+mj-cs"/>
                </a:endParaRPr>
              </a:p>
            </p:txBody>
          </p:sp>
        </mc:Choice>
        <mc:Fallback xmlns="">
          <p:sp>
            <p:nvSpPr>
              <p:cNvPr id="4" name="Title 40">
                <a:extLst>
                  <a:ext uri="{FF2B5EF4-FFF2-40B4-BE49-F238E27FC236}">
                    <a16:creationId xmlns:a16="http://schemas.microsoft.com/office/drawing/2014/main" id="{0AA00346-DC0E-9FC8-512F-FEB5184E9313}"/>
                  </a:ext>
                </a:extLst>
              </p:cNvPr>
              <p:cNvSpPr txBox="1">
                <a:spLocks noRot="1" noChangeAspect="1" noMove="1" noResize="1" noEditPoints="1" noAdjustHandles="1" noChangeArrowheads="1" noChangeShapeType="1" noTextEdit="1"/>
              </p:cNvSpPr>
              <p:nvPr/>
            </p:nvSpPr>
            <p:spPr>
              <a:xfrm>
                <a:off x="828419" y="1966991"/>
                <a:ext cx="4521789" cy="1828802"/>
              </a:xfrm>
              <a:prstGeom prst="rect">
                <a:avLst/>
              </a:prstGeom>
              <a:blipFill>
                <a:blip r:embed="rId3"/>
                <a:stretch>
                  <a:fillRect l="-1213"/>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Title 40">
                <a:extLst>
                  <a:ext uri="{FF2B5EF4-FFF2-40B4-BE49-F238E27FC236}">
                    <a16:creationId xmlns="" xmlns:a16="http://schemas.microsoft.com/office/drawing/2014/main" id="{18C9700B-A7FE-73FD-E186-BA5B6A19FA84}"/>
                  </a:ext>
                </a:extLst>
              </p:cNvPr>
              <p:cNvSpPr txBox="1">
                <a:spLocks/>
              </p:cNvSpPr>
              <p:nvPr/>
            </p:nvSpPr>
            <p:spPr>
              <a:xfrm>
                <a:off x="828419" y="3795793"/>
                <a:ext cx="6665890" cy="253777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Vidaloka"/>
                  <a:buNone/>
                  <a:defRPr sz="3000" b="0" i="0" u="none" strike="noStrike" cap="none">
                    <a:solidFill>
                      <a:schemeClr val="dk1"/>
                    </a:solidFill>
                    <a:latin typeface="Vidaloka"/>
                    <a:ea typeface="Vidaloka"/>
                    <a:cs typeface="Vidaloka"/>
                    <a:sym typeface="Vidaloka"/>
                  </a:defRPr>
                </a:lvl1pPr>
                <a:lvl2pPr marR="0" lvl="1"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9pPr>
              </a:lstStyle>
              <a:p>
                <a:r>
                  <a:rPr lang="en-US" sz="1800" b="1" dirty="0" smtClean="0">
                    <a:latin typeface="Times New Roman" panose="02020603050405020304" pitchFamily="18" charset="0"/>
                    <a:cs typeface="Times New Roman" panose="02020603050405020304" pitchFamily="18" charset="0"/>
                  </a:rPr>
                  <a:t>Calculate the max tie force: </a:t>
                </a:r>
              </a:p>
              <a:p>
                <a:r>
                  <a:rPr lang="en-US" sz="1400" dirty="0">
                    <a:latin typeface="Times New Roman" panose="02020603050405020304" pitchFamily="18" charset="0"/>
                    <a:cs typeface="Times New Roman" panose="02020603050405020304" pitchFamily="18" charset="0"/>
                  </a:rPr>
                  <a:t> </a:t>
                </a:r>
                <a14:m>
                  <m:oMath xmlns:m="http://schemas.openxmlformats.org/officeDocument/2006/math">
                    <m:r>
                      <m:rPr>
                        <m:sty m:val="p"/>
                      </m:rPr>
                      <a:rPr lang="en-US" sz="1400">
                        <a:latin typeface="Cambria Math" panose="02040503050406030204" pitchFamily="18" charset="0"/>
                      </a:rPr>
                      <m:t>T</m:t>
                    </m:r>
                    <m:r>
                      <a:rPr lang="en-US" sz="1400">
                        <a:latin typeface="Cambria Math" panose="02040503050406030204" pitchFamily="18" charset="0"/>
                      </a:rPr>
                      <m:t> </m:t>
                    </m:r>
                    <m:d>
                      <m:dPr>
                        <m:ctrlPr>
                          <a:rPr lang="en-US" sz="1400" i="1">
                            <a:latin typeface="Cambria Math" panose="02040503050406030204" pitchFamily="18" charset="0"/>
                          </a:rPr>
                        </m:ctrlPr>
                      </m:dPr>
                      <m:e>
                        <m:r>
                          <m:rPr>
                            <m:sty m:val="p"/>
                          </m:rPr>
                          <a:rPr lang="en-US" sz="1400">
                            <a:latin typeface="Cambria Math" panose="02040503050406030204" pitchFamily="18" charset="0"/>
                          </a:rPr>
                          <m:t>max</m:t>
                        </m:r>
                      </m:e>
                    </m:d>
                    <m:r>
                      <a:rPr lang="en-US" sz="1400">
                        <a:latin typeface="Cambria Math" panose="02040503050406030204" pitchFamily="18" charset="0"/>
                      </a:rPr>
                      <m:t>=</m:t>
                    </m:r>
                    <m:sSup>
                      <m:sSupPr>
                        <m:ctrlPr>
                          <a:rPr lang="en-US" sz="1400" i="1">
                            <a:latin typeface="Cambria Math" panose="02040503050406030204" pitchFamily="18" charset="0"/>
                          </a:rPr>
                        </m:ctrlPr>
                      </m:sSupPr>
                      <m:e>
                        <m:r>
                          <a:rPr lang="en-GB" sz="1400" i="1">
                            <a:latin typeface="Cambria Math" panose="02040503050406030204" pitchFamily="18" charset="0"/>
                          </a:rPr>
                          <m:t>𝜎</m:t>
                        </m:r>
                      </m:e>
                      <m:sup>
                        <m:r>
                          <a:rPr lang="en-GB" sz="1400" i="1">
                            <a:latin typeface="Cambria Math" panose="02040503050406030204" pitchFamily="18" charset="0"/>
                          </a:rPr>
                          <m:t>′</m:t>
                        </m:r>
                      </m:sup>
                    </m:sSup>
                    <m:r>
                      <a:rPr lang="en-GB" sz="1400" i="1">
                        <a:latin typeface="Cambria Math" panose="02040503050406030204" pitchFamily="18" charset="0"/>
                      </a:rPr>
                      <m:t>𝑎</m:t>
                    </m:r>
                    <m:d>
                      <m:dPr>
                        <m:ctrlPr>
                          <a:rPr lang="en-US" sz="1400" i="1">
                            <a:latin typeface="Cambria Math" panose="02040503050406030204" pitchFamily="18" charset="0"/>
                          </a:rPr>
                        </m:ctrlPr>
                      </m:dPr>
                      <m:e>
                        <m:r>
                          <m:rPr>
                            <m:sty m:val="p"/>
                          </m:rPr>
                          <a:rPr lang="en-US" sz="1400">
                            <a:latin typeface="Cambria Math" panose="02040503050406030204" pitchFamily="18" charset="0"/>
                          </a:rPr>
                          <m:t>max</m:t>
                        </m:r>
                      </m:e>
                    </m:d>
                    <m:r>
                      <a:rPr lang="en-US" sz="1400" i="1">
                        <a:latin typeface="Cambria Math" panose="02040503050406030204" pitchFamily="18" charset="0"/>
                      </a:rPr>
                      <m:t>∗</m:t>
                    </m:r>
                    <m:r>
                      <a:rPr lang="en-US" sz="1400">
                        <a:latin typeface="Cambria Math" panose="02040503050406030204" pitchFamily="18" charset="0"/>
                      </a:rPr>
                      <m:t> </m:t>
                    </m:r>
                    <m:r>
                      <m:rPr>
                        <m:sty m:val="p"/>
                      </m:rPr>
                      <a:rPr lang="en-US" sz="1400">
                        <a:latin typeface="Cambria Math" panose="02040503050406030204" pitchFamily="18" charset="0"/>
                      </a:rPr>
                      <m:t>Sv</m:t>
                    </m:r>
                    <m:r>
                      <a:rPr lang="en-US" sz="1400" i="1">
                        <a:latin typeface="Cambria Math" panose="02040503050406030204" pitchFamily="18" charset="0"/>
                      </a:rPr>
                      <m:t>∗</m:t>
                    </m:r>
                    <m:r>
                      <a:rPr lang="en-US" sz="1400">
                        <a:latin typeface="Cambria Math" panose="02040503050406030204" pitchFamily="18" charset="0"/>
                      </a:rPr>
                      <m:t> </m:t>
                    </m:r>
                    <m:r>
                      <m:rPr>
                        <m:sty m:val="p"/>
                      </m:rPr>
                      <a:rPr lang="en-US" sz="1400">
                        <a:latin typeface="Cambria Math" panose="02040503050406030204" pitchFamily="18" charset="0"/>
                      </a:rPr>
                      <m:t>SH</m:t>
                    </m:r>
                    <m:r>
                      <a:rPr lang="en-US" sz="1400">
                        <a:latin typeface="Cambria Math" panose="02040503050406030204" pitchFamily="18" charset="0"/>
                      </a:rPr>
                      <m:t> =</m:t>
                    </m:r>
                    <m:r>
                      <a:rPr lang="en-US" sz="1400" b="0" i="0" smtClean="0">
                        <a:latin typeface="Cambria Math" panose="02040503050406030204" pitchFamily="18" charset="0"/>
                      </a:rPr>
                      <m:t>86</m:t>
                    </m:r>
                    <m:r>
                      <a:rPr lang="en-US" sz="1400" b="0" i="0" smtClean="0">
                        <a:latin typeface="Cambria Math" panose="02040503050406030204" pitchFamily="18" charset="0"/>
                      </a:rPr>
                      <m:t>.</m:t>
                    </m:r>
                    <m:r>
                      <a:rPr lang="en-US" sz="1400" b="0" i="0" smtClean="0">
                        <a:latin typeface="Cambria Math" panose="02040503050406030204" pitchFamily="18" charset="0"/>
                      </a:rPr>
                      <m:t>46</m:t>
                    </m:r>
                    <m:r>
                      <a:rPr lang="en-US" sz="1400" i="1">
                        <a:latin typeface="Cambria Math" panose="02040503050406030204" pitchFamily="18" charset="0"/>
                      </a:rPr>
                      <m:t>∗</m:t>
                    </m:r>
                    <m:r>
                      <a:rPr lang="en-US" sz="1400" b="0" i="0" smtClean="0">
                        <a:latin typeface="Cambria Math" panose="02040503050406030204" pitchFamily="18" charset="0"/>
                      </a:rPr>
                      <m:t>.</m:t>
                    </m:r>
                    <m:r>
                      <a:rPr lang="en-US" sz="1400" b="0" i="0" smtClean="0">
                        <a:latin typeface="Cambria Math" panose="02040503050406030204" pitchFamily="18" charset="0"/>
                      </a:rPr>
                      <m:t>5</m:t>
                    </m:r>
                    <m:r>
                      <a:rPr lang="en-US" sz="1400" i="1">
                        <a:latin typeface="Cambria Math" panose="02040503050406030204" pitchFamily="18" charset="0"/>
                      </a:rPr>
                      <m:t>∗</m:t>
                    </m:r>
                    <m:r>
                      <a:rPr lang="en-US" sz="1400">
                        <a:latin typeface="Cambria Math" panose="02040503050406030204" pitchFamily="18" charset="0"/>
                      </a:rPr>
                      <m:t>1</m:t>
                    </m:r>
                    <m:r>
                      <a:rPr lang="en-US" sz="1400">
                        <a:latin typeface="Cambria Math" panose="02040503050406030204" pitchFamily="18" charset="0"/>
                      </a:rPr>
                      <m:t>=</m:t>
                    </m:r>
                    <m:r>
                      <a:rPr lang="en-US" sz="1400" b="0" i="0" smtClean="0">
                        <a:latin typeface="Cambria Math" panose="02040503050406030204" pitchFamily="18" charset="0"/>
                      </a:rPr>
                      <m:t>43</m:t>
                    </m:r>
                    <m:r>
                      <a:rPr lang="en-US" sz="1400" b="0" i="0" smtClean="0">
                        <a:latin typeface="Cambria Math" panose="02040503050406030204" pitchFamily="18" charset="0"/>
                      </a:rPr>
                      <m:t>.</m:t>
                    </m:r>
                    <m:r>
                      <a:rPr lang="en-US" sz="1400" b="0" i="0" smtClean="0">
                        <a:latin typeface="Cambria Math" panose="02040503050406030204" pitchFamily="18" charset="0"/>
                      </a:rPr>
                      <m:t>23</m:t>
                    </m:r>
                    <m:r>
                      <m:rPr>
                        <m:sty m:val="p"/>
                      </m:rPr>
                      <a:rPr lang="en-US" sz="1400">
                        <a:latin typeface="Cambria Math" panose="02040503050406030204" pitchFamily="18" charset="0"/>
                      </a:rPr>
                      <m:t>KN</m:t>
                    </m:r>
                  </m:oMath>
                </a14:m>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 </a:t>
                </a:r>
                <a:r>
                  <a:rPr lang="en-US" sz="1800" b="1" dirty="0">
                    <a:latin typeface="Times New Roman" panose="02020603050405020304" pitchFamily="18" charset="0"/>
                    <a:cs typeface="Times New Roman" panose="02020603050405020304" pitchFamily="18" charset="0"/>
                  </a:rPr>
                  <a:t>Calculate the thickness of tie (t) required to resist the breakout</a:t>
                </a:r>
                <a:r>
                  <a:rPr lang="en-US" sz="1400" dirty="0">
                    <a:latin typeface="Times New Roman" panose="02020603050405020304" pitchFamily="18" charset="0"/>
                    <a:cs typeface="Times New Roman" panose="02020603050405020304" pitchFamily="18" charset="0"/>
                  </a:rPr>
                  <a:t>.</a:t>
                </a:r>
              </a:p>
              <a:p>
                <a:pPr/>
                <a14:m>
                  <m:oMathPara xmlns:m="http://schemas.openxmlformats.org/officeDocument/2006/math">
                    <m:oMathParaPr>
                      <m:jc m:val="left"/>
                    </m:oMathParaPr>
                    <m:oMath xmlns:m="http://schemas.openxmlformats.org/officeDocument/2006/math">
                      <m:r>
                        <m:rPr>
                          <m:sty m:val="p"/>
                        </m:rPr>
                        <a:rPr lang="en-US" sz="1400">
                          <a:latin typeface="Cambria Math" panose="02040503050406030204" pitchFamily="18" charset="0"/>
                        </a:rPr>
                        <m:t>t</m:t>
                      </m:r>
                      <m:r>
                        <a:rPr lang="en-US" sz="1400">
                          <a:latin typeface="Cambria Math" panose="02040503050406030204" pitchFamily="18" charset="0"/>
                        </a:rPr>
                        <m:t>=</m:t>
                      </m:r>
                      <m:f>
                        <m:fPr>
                          <m:ctrlPr>
                            <a:rPr lang="en-US" sz="1400" i="1">
                              <a:latin typeface="Cambria Math" panose="02040503050406030204" pitchFamily="18" charset="0"/>
                            </a:rPr>
                          </m:ctrlPr>
                        </m:fPr>
                        <m:num>
                          <m:r>
                            <m:rPr>
                              <m:sty m:val="p"/>
                            </m:rPr>
                            <a:rPr lang="en-US" sz="1400">
                              <a:latin typeface="Cambria Math" panose="02040503050406030204" pitchFamily="18" charset="0"/>
                            </a:rPr>
                            <m:t>T</m:t>
                          </m:r>
                          <m:r>
                            <a:rPr lang="en-US" sz="1400">
                              <a:latin typeface="Cambria Math" panose="02040503050406030204" pitchFamily="18" charset="0"/>
                            </a:rPr>
                            <m:t> </m:t>
                          </m:r>
                          <m:d>
                            <m:dPr>
                              <m:ctrlPr>
                                <a:rPr lang="en-US" sz="1400" i="1">
                                  <a:latin typeface="Cambria Math" panose="02040503050406030204" pitchFamily="18" charset="0"/>
                                </a:rPr>
                              </m:ctrlPr>
                            </m:dPr>
                            <m:e>
                              <m:r>
                                <m:rPr>
                                  <m:sty m:val="p"/>
                                </m:rPr>
                                <a:rPr lang="en-US" sz="1400">
                                  <a:latin typeface="Cambria Math" panose="02040503050406030204" pitchFamily="18" charset="0"/>
                                </a:rPr>
                                <m:t>max</m:t>
                              </m:r>
                            </m:e>
                          </m:d>
                          <m:r>
                            <a:rPr lang="en-US" sz="1400" i="1">
                              <a:latin typeface="Cambria Math" panose="02040503050406030204" pitchFamily="18" charset="0"/>
                            </a:rPr>
                            <m:t>∗</m:t>
                          </m:r>
                          <m:r>
                            <a:rPr lang="en-US" sz="1400">
                              <a:latin typeface="Cambria Math" panose="02040503050406030204" pitchFamily="18" charset="0"/>
                            </a:rPr>
                            <m:t> </m:t>
                          </m:r>
                          <m:r>
                            <m:rPr>
                              <m:sty m:val="p"/>
                            </m:rPr>
                            <a:rPr lang="en-US" sz="1400">
                              <a:latin typeface="Cambria Math" panose="02040503050406030204" pitchFamily="18" charset="0"/>
                            </a:rPr>
                            <m:t>FS</m:t>
                          </m:r>
                          <m:d>
                            <m:dPr>
                              <m:ctrlPr>
                                <a:rPr lang="en-US" sz="1400" i="1">
                                  <a:latin typeface="Cambria Math" panose="02040503050406030204" pitchFamily="18" charset="0"/>
                                </a:rPr>
                              </m:ctrlPr>
                            </m:dPr>
                            <m:e>
                              <m:r>
                                <m:rPr>
                                  <m:sty m:val="p"/>
                                </m:rPr>
                                <a:rPr lang="" sz="1400" b="0" i="0" smtClean="0">
                                  <a:latin typeface="Cambria Math" panose="02040503050406030204" pitchFamily="18" charset="0"/>
                                </a:rPr>
                                <m:t>B</m:t>
                              </m:r>
                            </m:e>
                          </m:d>
                        </m:num>
                        <m:den>
                          <m:r>
                            <a:rPr lang="en-US" sz="1400">
                              <a:latin typeface="Cambria Math" panose="02040503050406030204" pitchFamily="18" charset="0"/>
                            </a:rPr>
                            <m:t>( </m:t>
                          </m:r>
                          <m:r>
                            <m:rPr>
                              <m:sty m:val="p"/>
                            </m:rPr>
                            <a:rPr lang="en-US" sz="1400">
                              <a:latin typeface="Cambria Math" panose="02040503050406030204" pitchFamily="18" charset="0"/>
                            </a:rPr>
                            <m:t>W</m:t>
                          </m:r>
                          <m:r>
                            <a:rPr lang="en-US" sz="1400" i="1">
                              <a:latin typeface="Cambria Math" panose="02040503050406030204" pitchFamily="18" charset="0"/>
                            </a:rPr>
                            <m:t>∗</m:t>
                          </m:r>
                          <m:r>
                            <a:rPr lang="en-US" sz="1400">
                              <a:latin typeface="Cambria Math" panose="02040503050406030204" pitchFamily="18" charset="0"/>
                            </a:rPr>
                            <m:t> </m:t>
                          </m:r>
                          <m:r>
                            <m:rPr>
                              <m:sty m:val="p"/>
                            </m:rPr>
                            <a:rPr lang="en-US" sz="1400">
                              <a:latin typeface="Cambria Math" panose="02040503050406030204" pitchFamily="18" charset="0"/>
                            </a:rPr>
                            <m:t>fy</m:t>
                          </m:r>
                          <m:r>
                            <a:rPr lang="en-US" sz="1400">
                              <a:latin typeface="Cambria Math" panose="02040503050406030204" pitchFamily="18" charset="0"/>
                            </a:rPr>
                            <m:t> )</m:t>
                          </m:r>
                        </m:den>
                      </m:f>
                      <m:r>
                        <a:rPr lang="en-US" sz="1400" i="1">
                          <a:latin typeface="Cambria Math" panose="02040503050406030204" pitchFamily="18" charset="0"/>
                        </a:rPr>
                        <m:t> </m:t>
                      </m:r>
                      <m:r>
                        <a:rPr lang="en-US" sz="1400">
                          <a:latin typeface="Cambria Math" panose="02040503050406030204" pitchFamily="18" charset="0"/>
                        </a:rPr>
                        <m:t>=</m:t>
                      </m:r>
                      <m:f>
                        <m:fPr>
                          <m:ctrlPr>
                            <a:rPr lang="en-US" sz="1400" i="1">
                              <a:latin typeface="Cambria Math" panose="02040503050406030204" pitchFamily="18" charset="0"/>
                            </a:rPr>
                          </m:ctrlPr>
                        </m:fPr>
                        <m:num>
                          <m:r>
                            <a:rPr lang="en-US" sz="1400" b="0" i="0" smtClean="0">
                              <a:latin typeface="Cambria Math" panose="02040503050406030204" pitchFamily="18" charset="0"/>
                            </a:rPr>
                            <m:t>43</m:t>
                          </m:r>
                          <m:r>
                            <a:rPr lang="en-US" sz="1400" b="0" i="0" smtClean="0">
                              <a:latin typeface="Cambria Math" panose="02040503050406030204" pitchFamily="18" charset="0"/>
                            </a:rPr>
                            <m:t>.</m:t>
                          </m:r>
                          <m:r>
                            <a:rPr lang="en-US" sz="1400" b="0" i="0" smtClean="0">
                              <a:latin typeface="Cambria Math" panose="02040503050406030204" pitchFamily="18" charset="0"/>
                            </a:rPr>
                            <m:t>23</m:t>
                          </m:r>
                          <m:r>
                            <a:rPr lang="en-US" sz="1400" i="1">
                              <a:latin typeface="Cambria Math" panose="02040503050406030204" pitchFamily="18" charset="0"/>
                            </a:rPr>
                            <m:t>∗</m:t>
                          </m:r>
                          <m:r>
                            <a:rPr lang="en-US" sz="1400">
                              <a:latin typeface="Cambria Math" panose="02040503050406030204" pitchFamily="18" charset="0"/>
                            </a:rPr>
                            <m:t>3</m:t>
                          </m:r>
                        </m:num>
                        <m:den>
                          <m:r>
                            <a:rPr lang="en-US" sz="1400">
                              <a:latin typeface="Cambria Math" panose="02040503050406030204" pitchFamily="18" charset="0"/>
                            </a:rPr>
                            <m:t>.</m:t>
                          </m:r>
                          <m:r>
                            <a:rPr lang="en-US" sz="1400">
                              <a:latin typeface="Cambria Math" panose="02040503050406030204" pitchFamily="18" charset="0"/>
                            </a:rPr>
                            <m:t>075</m:t>
                          </m:r>
                          <m:r>
                            <a:rPr lang="en-US" sz="1400" i="1">
                              <a:latin typeface="Cambria Math" panose="02040503050406030204" pitchFamily="18" charset="0"/>
                            </a:rPr>
                            <m:t>∗</m:t>
                          </m:r>
                          <m:r>
                            <a:rPr lang="en-US" sz="1400">
                              <a:latin typeface="Cambria Math" panose="02040503050406030204" pitchFamily="18" charset="0"/>
                            </a:rPr>
                            <m:t>240000</m:t>
                          </m:r>
                          <m:r>
                            <a:rPr lang="en-US" sz="1400">
                              <a:latin typeface="Cambria Math" panose="02040503050406030204" pitchFamily="18" charset="0"/>
                            </a:rPr>
                            <m:t> </m:t>
                          </m:r>
                        </m:den>
                      </m:f>
                      <m:r>
                        <a:rPr lang="en-US" sz="1400" i="1">
                          <a:latin typeface="Cambria Math" panose="02040503050406030204" pitchFamily="18" charset="0"/>
                        </a:rPr>
                        <m:t>=</m:t>
                      </m:r>
                      <m:r>
                        <a:rPr lang="en-US" sz="1400" b="0" i="1" smtClean="0">
                          <a:latin typeface="Cambria Math" panose="02040503050406030204" pitchFamily="18" charset="0"/>
                        </a:rPr>
                        <m:t>7</m:t>
                      </m:r>
                      <m:r>
                        <a:rPr lang="en-US" sz="1400" b="0" i="1" smtClean="0">
                          <a:latin typeface="Cambria Math" panose="02040503050406030204" pitchFamily="18" charset="0"/>
                        </a:rPr>
                        <m:t>.</m:t>
                      </m:r>
                      <m:r>
                        <a:rPr lang="en-US" sz="1400" b="0" i="1" smtClean="0">
                          <a:latin typeface="Cambria Math" panose="02040503050406030204" pitchFamily="18" charset="0"/>
                        </a:rPr>
                        <m:t>205</m:t>
                      </m:r>
                      <m:r>
                        <a:rPr lang="en-US" sz="1400" i="1">
                          <a:latin typeface="Cambria Math" panose="02040503050406030204" pitchFamily="18" charset="0"/>
                        </a:rPr>
                        <m:t> </m:t>
                      </m:r>
                      <m:r>
                        <a:rPr lang="en-US" sz="1400" i="1">
                          <a:latin typeface="Cambria Math" panose="02040503050406030204" pitchFamily="18" charset="0"/>
                        </a:rPr>
                        <m:t>𝑚𝑚</m:t>
                      </m:r>
                    </m:oMath>
                  </m:oMathPara>
                </a14:m>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pPr/>
                <a14:m>
                  <m:oMathPara xmlns:m="http://schemas.openxmlformats.org/officeDocument/2006/math">
                    <m:oMathParaPr>
                      <m:jc m:val="left"/>
                    </m:oMathParaPr>
                    <m:oMath xmlns:m="http://schemas.openxmlformats.org/officeDocument/2006/math">
                      <m:r>
                        <a:rPr lang="en-US" sz="1800" b="1" i="1">
                          <a:latin typeface="Cambria Math" panose="02040503050406030204" pitchFamily="18" charset="0"/>
                        </a:rPr>
                        <m:t>𝐭</m:t>
                      </m:r>
                      <m:r>
                        <a:rPr lang="en-US" sz="1800" b="1">
                          <a:latin typeface="Cambria Math" panose="02040503050406030204" pitchFamily="18" charset="0"/>
                        </a:rPr>
                        <m:t> (</m:t>
                      </m:r>
                      <m:r>
                        <a:rPr lang="en-US" sz="1800" b="1" i="1">
                          <a:latin typeface="Cambria Math" panose="02040503050406030204" pitchFamily="18" charset="0"/>
                        </a:rPr>
                        <m:t>𝐚𝐜𝐭𝐮𝐚𝐥</m:t>
                      </m:r>
                      <m:r>
                        <a:rPr lang="en-US" sz="1800" b="1">
                          <a:latin typeface="Cambria Math" panose="02040503050406030204" pitchFamily="18" charset="0"/>
                        </a:rPr>
                        <m:t>) </m:t>
                      </m:r>
                      <m:r>
                        <a:rPr lang="en-US" sz="1800">
                          <a:latin typeface="Cambria Math" panose="02040503050406030204" pitchFamily="18" charset="0"/>
                        </a:rPr>
                        <m:t>=</m:t>
                      </m:r>
                      <m:r>
                        <a:rPr lang="en-US" sz="1800" b="0" i="0" smtClean="0">
                          <a:latin typeface="Cambria Math" panose="02040503050406030204" pitchFamily="18" charset="0"/>
                        </a:rPr>
                        <m:t>7</m:t>
                      </m:r>
                      <m:r>
                        <a:rPr lang="en-US" sz="1800" b="0" i="0" smtClean="0">
                          <a:latin typeface="Cambria Math" panose="02040503050406030204" pitchFamily="18" charset="0"/>
                        </a:rPr>
                        <m:t>.</m:t>
                      </m:r>
                      <m:r>
                        <a:rPr lang="en-US" sz="1800" b="0" i="0" smtClean="0">
                          <a:latin typeface="Cambria Math" panose="02040503050406030204" pitchFamily="18" charset="0"/>
                        </a:rPr>
                        <m:t>205</m:t>
                      </m:r>
                      <m:r>
                        <a:rPr lang="en-US" sz="1800">
                          <a:latin typeface="Cambria Math" panose="02040503050406030204" pitchFamily="18" charset="0"/>
                        </a:rPr>
                        <m:t>+</m:t>
                      </m:r>
                      <m:d>
                        <m:dPr>
                          <m:begChr m:val="（"/>
                          <m:endChr m:val="）"/>
                          <m:ctrlPr>
                            <a:rPr lang="en-US" sz="1800" i="1">
                              <a:latin typeface="Cambria Math" panose="02040503050406030204" pitchFamily="18" charset="0"/>
                            </a:rPr>
                          </m:ctrlPr>
                        </m:dPr>
                        <m:e>
                          <m:r>
                            <a:rPr lang="en-US" sz="1800">
                              <a:latin typeface="Cambria Math" panose="02040503050406030204" pitchFamily="18" charset="0"/>
                            </a:rPr>
                            <m:t>0</m:t>
                          </m:r>
                          <m:r>
                            <a:rPr lang="en-US" sz="1800">
                              <a:latin typeface="Cambria Math" panose="02040503050406030204" pitchFamily="18" charset="0"/>
                            </a:rPr>
                            <m:t>.</m:t>
                          </m:r>
                          <m:r>
                            <a:rPr lang="en-US" sz="1800">
                              <a:latin typeface="Cambria Math" panose="02040503050406030204" pitchFamily="18" charset="0"/>
                            </a:rPr>
                            <m:t>025</m:t>
                          </m:r>
                          <m:r>
                            <m:rPr>
                              <m:sty m:val="p"/>
                            </m:rPr>
                            <a:rPr lang="en-US" sz="1800">
                              <a:latin typeface="Cambria Math" panose="02040503050406030204" pitchFamily="18" charset="0"/>
                            </a:rPr>
                            <m:t>x</m:t>
                          </m:r>
                          <m:r>
                            <a:rPr lang="en-US" sz="1800">
                              <a:latin typeface="Cambria Math" panose="02040503050406030204" pitchFamily="18" charset="0"/>
                            </a:rPr>
                            <m:t> </m:t>
                          </m:r>
                          <m:r>
                            <a:rPr lang="en-US" sz="1800">
                              <a:latin typeface="Cambria Math" panose="02040503050406030204" pitchFamily="18" charset="0"/>
                            </a:rPr>
                            <m:t>50</m:t>
                          </m:r>
                        </m:e>
                      </m:d>
                      <m:r>
                        <a:rPr lang="en-US" sz="1800">
                          <a:latin typeface="Cambria Math" panose="02040503050406030204" pitchFamily="18" charset="0"/>
                        </a:rPr>
                        <m:t>=</m:t>
                      </m:r>
                      <m:r>
                        <a:rPr lang="en-US" sz="1800" b="0" i="1" smtClean="0">
                          <a:latin typeface="Cambria Math" panose="02040503050406030204" pitchFamily="18" charset="0"/>
                        </a:rPr>
                        <m:t>8</m:t>
                      </m:r>
                      <m:r>
                        <a:rPr lang="en-US" sz="1800" b="0" i="1" smtClean="0">
                          <a:latin typeface="Cambria Math" panose="02040503050406030204" pitchFamily="18" charset="0"/>
                        </a:rPr>
                        <m:t>.</m:t>
                      </m:r>
                      <m:r>
                        <a:rPr lang="en-US" sz="1800" b="0" i="1" smtClean="0">
                          <a:latin typeface="Cambria Math" panose="02040503050406030204" pitchFamily="18" charset="0"/>
                        </a:rPr>
                        <m:t>455</m:t>
                      </m:r>
                      <m:r>
                        <a:rPr lang="en-US" sz="1800">
                          <a:latin typeface="Cambria Math" panose="02040503050406030204" pitchFamily="18" charset="0"/>
                        </a:rPr>
                        <m:t>  </m:t>
                      </m:r>
                      <m:r>
                        <m:rPr>
                          <m:sty m:val="p"/>
                        </m:rPr>
                        <a:rPr lang="en-US" sz="1800">
                          <a:latin typeface="Cambria Math" panose="02040503050406030204" pitchFamily="18" charset="0"/>
                        </a:rPr>
                        <m:t>mm</m:t>
                      </m:r>
                    </m:oMath>
                  </m:oMathPara>
                </a14:m>
                <a:endParaRPr lang="en-US" sz="1800" dirty="0">
                  <a:latin typeface="Times New Roman" panose="02020603050405020304" pitchFamily="18" charset="0"/>
                  <a:cs typeface="Times New Roman" panose="02020603050405020304" pitchFamily="18" charset="0"/>
                </a:endParaRPr>
              </a:p>
              <a:p>
                <a:r>
                  <a:rPr lang="en-US" sz="1800" dirty="0">
                    <a:latin typeface="Times New Roman" panose="02020603050405020304" pitchFamily="18" charset="0"/>
                    <a:cs typeface="Times New Roman" panose="02020603050405020304" pitchFamily="18" charset="0"/>
                  </a:rPr>
                  <a:t> So, a tie thickness of 9 mm will be enough.</a:t>
                </a:r>
              </a:p>
              <a:p>
                <a:pPr>
                  <a:lnSpc>
                    <a:spcPct val="107000"/>
                  </a:lnSpc>
                  <a:spcAft>
                    <a:spcPts val="300"/>
                  </a:spcAft>
                </a:pPr>
                <a:r>
                  <a:rPr lang="en-US" sz="1400" kern="100" dirty="0">
                    <a:latin typeface="Times New Roman" panose="02020603050405020304" pitchFamily="18" charset="0"/>
                    <a:ea typeface="Calibri" panose="020F0502020204030204" pitchFamily="34" charset="0"/>
                    <a:cs typeface="Times New Roman" panose="02020603050405020304" pitchFamily="18" charset="0"/>
                  </a:rPr>
                  <a:t/>
                </a:r>
                <a:br>
                  <a:rPr lang="en-US" sz="1400" kern="100" dirty="0">
                    <a:latin typeface="Times New Roman" panose="02020603050405020304" pitchFamily="18" charset="0"/>
                    <a:ea typeface="Calibri" panose="020F0502020204030204" pitchFamily="34" charset="0"/>
                    <a:cs typeface="Times New Roman" panose="02020603050405020304" pitchFamily="18" charset="0"/>
                  </a:rPr>
                </a:br>
                <a:endParaRPr lang="en-US" sz="1400" u="sng" kern="0" dirty="0">
                  <a:latin typeface="Times New Roman" panose="02020603050405020304" pitchFamily="18" charset="0"/>
                  <a:ea typeface="Calibri" panose="020F0502020204030204" pitchFamily="34" charset="0"/>
                  <a:cs typeface="Times New Roman" panose="02020603050405020304" pitchFamily="18" charset="0"/>
                </a:endParaRPr>
              </a:p>
            </p:txBody>
          </p:sp>
        </mc:Choice>
        <mc:Fallback>
          <p:sp>
            <p:nvSpPr>
              <p:cNvPr id="5" name="Title 40">
                <a:extLst>
                  <a:ext uri="{FF2B5EF4-FFF2-40B4-BE49-F238E27FC236}">
                    <a16:creationId xmlns="" xmlns:a16="http://schemas.microsoft.com/office/drawing/2014/main" xmlns:a14="http://schemas.microsoft.com/office/drawing/2010/main" id="{18C9700B-A7FE-73FD-E186-BA5B6A19FA84}"/>
                  </a:ext>
                </a:extLst>
              </p:cNvPr>
              <p:cNvSpPr txBox="1">
                <a:spLocks noRot="1" noChangeAspect="1" noMove="1" noResize="1" noEditPoints="1" noAdjustHandles="1" noChangeArrowheads="1" noChangeShapeType="1" noTextEdit="1"/>
              </p:cNvSpPr>
              <p:nvPr/>
            </p:nvSpPr>
            <p:spPr>
              <a:xfrm>
                <a:off x="828419" y="3795793"/>
                <a:ext cx="6665890" cy="2537778"/>
              </a:xfrm>
              <a:prstGeom prst="rect">
                <a:avLst/>
              </a:prstGeom>
              <a:blipFill rotWithShape="0">
                <a:blip r:embed="rId4"/>
                <a:stretch>
                  <a:fillRect l="-823"/>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itle 40">
                <a:extLst>
                  <a:ext uri="{FF2B5EF4-FFF2-40B4-BE49-F238E27FC236}">
                    <a16:creationId xmlns="" xmlns:a16="http://schemas.microsoft.com/office/drawing/2014/main" id="{D39923B0-EDF4-704D-D03C-45F3D23ECEF9}"/>
                  </a:ext>
                </a:extLst>
              </p:cNvPr>
              <p:cNvSpPr txBox="1">
                <a:spLocks/>
              </p:cNvSpPr>
              <p:nvPr/>
            </p:nvSpPr>
            <p:spPr>
              <a:xfrm>
                <a:off x="6965314" y="898233"/>
                <a:ext cx="4710326" cy="216397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Vidaloka"/>
                  <a:buNone/>
                  <a:defRPr sz="3000" b="0" i="0" u="none" strike="noStrike" cap="none">
                    <a:solidFill>
                      <a:schemeClr val="dk1"/>
                    </a:solidFill>
                    <a:latin typeface="Vidaloka"/>
                    <a:ea typeface="Vidaloka"/>
                    <a:cs typeface="Vidaloka"/>
                    <a:sym typeface="Vidaloka"/>
                  </a:defRPr>
                </a:lvl1pPr>
                <a:lvl2pPr marR="0" lvl="1"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9pPr>
              </a:lstStyle>
              <a:p>
                <a:r>
                  <a:rPr lang="en-US" sz="1800" b="1" dirty="0">
                    <a:latin typeface="Times New Roman" panose="02020603050405020304" pitchFamily="18" charset="0"/>
                    <a:cs typeface="+mj-cs"/>
                  </a:rPr>
                  <a:t>Calculate the length of the tie (L):</a:t>
                </a:r>
                <a:r>
                  <a:rPr lang="en-US" sz="1800" dirty="0">
                    <a:latin typeface="Times New Roman" panose="02020603050405020304" pitchFamily="18" charset="0"/>
                    <a:cs typeface="+mj-cs"/>
                  </a:rPr>
                  <a:t> </a:t>
                </a:r>
              </a:p>
              <a:p>
                <a14:m>
                  <m:oMath xmlns:m="http://schemas.openxmlformats.org/officeDocument/2006/math">
                    <m:r>
                      <a:rPr lang="en-US" sz="1800" i="1" dirty="0" smtClean="0">
                        <a:latin typeface="Cambria Math" panose="02040503050406030204" pitchFamily="18" charset="0"/>
                        <a:cs typeface="+mj-cs"/>
                      </a:rPr>
                      <m:t>𝐿</m:t>
                    </m:r>
                    <m:r>
                      <a:rPr lang="en-US" sz="1800" i="1" dirty="0" smtClean="0">
                        <a:latin typeface="Cambria Math" panose="02040503050406030204" pitchFamily="18" charset="0"/>
                        <a:cs typeface="+mj-cs"/>
                      </a:rPr>
                      <m:t> = </m:t>
                    </m:r>
                    <m:r>
                      <a:rPr lang="en-US" sz="1800" i="1" dirty="0" smtClean="0">
                        <a:latin typeface="Cambria Math" panose="02040503050406030204" pitchFamily="18" charset="0"/>
                        <a:cs typeface="+mj-cs"/>
                      </a:rPr>
                      <m:t>𝐿𝑒</m:t>
                    </m:r>
                    <m:r>
                      <a:rPr lang="en-US" sz="1800" i="1" dirty="0" smtClean="0">
                        <a:latin typeface="Cambria Math" panose="02040503050406030204" pitchFamily="18" charset="0"/>
                        <a:cs typeface="+mj-cs"/>
                      </a:rPr>
                      <m:t> + </m:t>
                    </m:r>
                    <m:r>
                      <a:rPr lang="en-US" sz="1800" i="1" dirty="0" smtClean="0">
                        <a:latin typeface="Cambria Math" panose="02040503050406030204" pitchFamily="18" charset="0"/>
                        <a:cs typeface="+mj-cs"/>
                      </a:rPr>
                      <m:t>𝐿𝑟</m:t>
                    </m:r>
                    <m:r>
                      <a:rPr lang="en-US" sz="1800" b="0" i="0" smtClean="0">
                        <a:latin typeface="Cambria Math" panose="02040503050406030204" pitchFamily="18" charset="0"/>
                        <a:cs typeface="+mj-cs"/>
                      </a:rPr>
                      <m:t>=</m:t>
                    </m:r>
                    <m:f>
                      <m:fPr>
                        <m:ctrlPr>
                          <a:rPr lang="en-US" sz="1800" i="1">
                            <a:latin typeface="Cambria Math" panose="02040503050406030204" pitchFamily="18" charset="0"/>
                            <a:cs typeface="+mj-cs"/>
                          </a:rPr>
                        </m:ctrlPr>
                      </m:fPr>
                      <m:num>
                        <m:r>
                          <m:rPr>
                            <m:sty m:val="p"/>
                          </m:rPr>
                          <a:rPr lang="en-US" sz="1800">
                            <a:latin typeface="Cambria Math" panose="02040503050406030204" pitchFamily="18" charset="0"/>
                            <a:cs typeface="+mj-cs"/>
                          </a:rPr>
                          <m:t>Fs</m:t>
                        </m:r>
                        <m:r>
                          <a:rPr lang="en-US" sz="1800" i="1">
                            <a:latin typeface="Cambria Math" panose="02040503050406030204" pitchFamily="18" charset="0"/>
                            <a:cs typeface="+mj-cs"/>
                          </a:rPr>
                          <m:t>∗</m:t>
                        </m:r>
                        <m:sSup>
                          <m:sSupPr>
                            <m:ctrlPr>
                              <a:rPr lang="en-US" sz="1800" i="1" kern="100">
                                <a:latin typeface="Cambria Math" panose="02040503050406030204" pitchFamily="18" charset="0"/>
                                <a:ea typeface="Calibri" panose="020F0502020204030204" pitchFamily="34" charset="0"/>
                                <a:cs typeface="+mj-cs"/>
                              </a:rPr>
                            </m:ctrlPr>
                          </m:sSupPr>
                          <m:e>
                            <m:r>
                              <a:rPr lang="en-GB" sz="1800" i="1" kern="0">
                                <a:latin typeface="Cambria Math" panose="02040503050406030204" pitchFamily="18" charset="0"/>
                                <a:ea typeface="Calibri" panose="020F0502020204030204" pitchFamily="34" charset="0"/>
                                <a:cs typeface="+mj-cs"/>
                              </a:rPr>
                              <m:t>𝜎</m:t>
                            </m:r>
                          </m:e>
                          <m:sup>
                            <m:r>
                              <a:rPr lang="en-GB" sz="1800" i="1" kern="0">
                                <a:latin typeface="Cambria Math" panose="02040503050406030204" pitchFamily="18" charset="0"/>
                                <a:ea typeface="Calibri" panose="020F0502020204030204" pitchFamily="34" charset="0"/>
                                <a:cs typeface="+mj-cs"/>
                              </a:rPr>
                              <m:t>′</m:t>
                            </m:r>
                          </m:sup>
                        </m:sSup>
                        <m:r>
                          <a:rPr lang="en-GB" sz="1800" i="1" kern="0">
                            <a:latin typeface="Cambria Math" panose="02040503050406030204" pitchFamily="18" charset="0"/>
                            <a:ea typeface="Calibri" panose="020F0502020204030204" pitchFamily="34" charset="0"/>
                            <a:cs typeface="+mj-cs"/>
                          </a:rPr>
                          <m:t>𝑎</m:t>
                        </m:r>
                        <m:r>
                          <a:rPr lang="en-US" sz="1800" i="1">
                            <a:latin typeface="Cambria Math" panose="02040503050406030204" pitchFamily="18" charset="0"/>
                            <a:cs typeface="+mj-cs"/>
                          </a:rPr>
                          <m:t>∗</m:t>
                        </m:r>
                        <m:r>
                          <m:rPr>
                            <m:sty m:val="p"/>
                          </m:rPr>
                          <a:rPr lang="en-US" sz="1800">
                            <a:latin typeface="Cambria Math" panose="02040503050406030204" pitchFamily="18" charset="0"/>
                            <a:cs typeface="+mj-cs"/>
                          </a:rPr>
                          <m:t>Sv</m:t>
                        </m:r>
                        <m:r>
                          <a:rPr lang="en-US" sz="1800" i="1">
                            <a:latin typeface="Cambria Math" panose="02040503050406030204" pitchFamily="18" charset="0"/>
                            <a:cs typeface="+mj-cs"/>
                          </a:rPr>
                          <m:t>∗</m:t>
                        </m:r>
                        <m:r>
                          <m:rPr>
                            <m:sty m:val="p"/>
                          </m:rPr>
                          <a:rPr lang="en-US" sz="1800">
                            <a:latin typeface="Cambria Math" panose="02040503050406030204" pitchFamily="18" charset="0"/>
                            <a:cs typeface="+mj-cs"/>
                          </a:rPr>
                          <m:t>SH</m:t>
                        </m:r>
                      </m:num>
                      <m:den>
                        <m:r>
                          <a:rPr lang="en-US" sz="1800">
                            <a:latin typeface="Cambria Math" panose="02040503050406030204" pitchFamily="18" charset="0"/>
                            <a:cs typeface="+mj-cs"/>
                          </a:rPr>
                          <m:t>2</m:t>
                        </m:r>
                        <m:r>
                          <m:rPr>
                            <m:sty m:val="p"/>
                          </m:rPr>
                          <a:rPr lang="en-US" sz="1800">
                            <a:latin typeface="Cambria Math" panose="02040503050406030204" pitchFamily="18" charset="0"/>
                            <a:cs typeface="+mj-cs"/>
                          </a:rPr>
                          <m:t>W</m:t>
                        </m:r>
                        <m:r>
                          <a:rPr lang="en-US" sz="1800" i="1">
                            <a:latin typeface="Cambria Math" panose="02040503050406030204" pitchFamily="18" charset="0"/>
                            <a:cs typeface="+mj-cs"/>
                          </a:rPr>
                          <m:t>∗</m:t>
                        </m:r>
                        <m:sSup>
                          <m:sSupPr>
                            <m:ctrlPr>
                              <a:rPr lang="en-US" sz="1800" i="1" kern="100">
                                <a:latin typeface="Cambria Math" panose="02040503050406030204" pitchFamily="18" charset="0"/>
                                <a:ea typeface="Calibri" panose="020F0502020204030204" pitchFamily="34" charset="0"/>
                                <a:cs typeface="+mj-cs"/>
                              </a:rPr>
                            </m:ctrlPr>
                          </m:sSupPr>
                          <m:e>
                            <m:r>
                              <a:rPr lang="ar-SA" sz="1800" i="1" kern="100">
                                <a:latin typeface="Cambria Math" panose="02040503050406030204" pitchFamily="18" charset="0"/>
                                <a:ea typeface="Calibri" panose="020F0502020204030204" pitchFamily="34" charset="0"/>
                                <a:cs typeface="+mj-cs"/>
                              </a:rPr>
                              <m:t>𝜎</m:t>
                            </m:r>
                          </m:e>
                          <m:sup>
                            <m:r>
                              <a:rPr lang="en-GB" sz="1800" i="1" kern="100">
                                <a:latin typeface="Cambria Math" panose="02040503050406030204" pitchFamily="18" charset="0"/>
                                <a:ea typeface="Calibri" panose="020F0502020204030204" pitchFamily="34" charset="0"/>
                                <a:cs typeface="+mj-cs"/>
                              </a:rPr>
                              <m:t>′</m:t>
                            </m:r>
                          </m:sup>
                        </m:sSup>
                        <m:r>
                          <a:rPr lang="en-GB" sz="1800" i="1" kern="100">
                            <a:latin typeface="Cambria Math" panose="02040503050406030204" pitchFamily="18" charset="0"/>
                            <a:ea typeface="Calibri" panose="020F0502020204030204" pitchFamily="34" charset="0"/>
                            <a:cs typeface="+mj-cs"/>
                          </a:rPr>
                          <m:t>𝑜</m:t>
                        </m:r>
                        <m:r>
                          <a:rPr lang="en-US" sz="1800" i="1">
                            <a:latin typeface="Cambria Math" panose="02040503050406030204" pitchFamily="18" charset="0"/>
                            <a:cs typeface="+mj-cs"/>
                          </a:rPr>
                          <m:t>∗</m:t>
                        </m:r>
                        <m:r>
                          <m:rPr>
                            <m:sty m:val="p"/>
                          </m:rPr>
                          <a:rPr lang="en-US" sz="1800">
                            <a:latin typeface="Cambria Math" panose="02040503050406030204" pitchFamily="18" charset="0"/>
                            <a:cs typeface="+mj-cs"/>
                          </a:rPr>
                          <m:t>tan</m:t>
                        </m:r>
                        <m:r>
                          <a:rPr lang="en-US" sz="1800">
                            <a:latin typeface="Cambria Math" panose="02040503050406030204" pitchFamily="18" charset="0"/>
                            <a:cs typeface="+mj-cs"/>
                          </a:rPr>
                          <m:t>(</m:t>
                        </m:r>
                        <m:r>
                          <m:rPr>
                            <m:sty m:val="p"/>
                          </m:rPr>
                          <a:rPr lang="en-US" sz="1800">
                            <a:latin typeface="Cambria Math" panose="02040503050406030204" pitchFamily="18" charset="0"/>
                            <a:cs typeface="+mj-cs"/>
                          </a:rPr>
                          <m:t>ϕ</m:t>
                        </m:r>
                        <m:r>
                          <a:rPr lang="en-US" sz="1800">
                            <a:latin typeface="Cambria Math" panose="02040503050406030204" pitchFamily="18" charset="0"/>
                            <a:cs typeface="+mj-cs"/>
                          </a:rPr>
                          <m:t>՛ϻ)</m:t>
                        </m:r>
                      </m:den>
                    </m:f>
                  </m:oMath>
                </a14:m>
                <a:r>
                  <a:rPr lang="en-US" sz="1800" dirty="0">
                    <a:latin typeface="Times New Roman" panose="02020603050405020304" pitchFamily="18" charset="0"/>
                    <a:cs typeface="+mj-cs"/>
                  </a:rPr>
                  <a:t> + </a:t>
                </a:r>
                <a14:m>
                  <m:oMath xmlns:m="http://schemas.openxmlformats.org/officeDocument/2006/math">
                    <m:f>
                      <m:fPr>
                        <m:ctrlPr>
                          <a:rPr lang="en-US" sz="1800" i="1">
                            <a:latin typeface="Cambria Math" panose="02040503050406030204" pitchFamily="18" charset="0"/>
                            <a:cs typeface="+mj-cs"/>
                          </a:rPr>
                        </m:ctrlPr>
                      </m:fPr>
                      <m:num>
                        <m:d>
                          <m:dPr>
                            <m:ctrlPr>
                              <a:rPr lang="en-US" sz="1800" i="1">
                                <a:latin typeface="Cambria Math" panose="02040503050406030204" pitchFamily="18" charset="0"/>
                                <a:cs typeface="+mj-cs"/>
                              </a:rPr>
                            </m:ctrlPr>
                          </m:dPr>
                          <m:e>
                            <m:r>
                              <m:rPr>
                                <m:sty m:val="p"/>
                              </m:rPr>
                              <a:rPr lang="en-US" sz="1800">
                                <a:latin typeface="Cambria Math" panose="02040503050406030204" pitchFamily="18" charset="0"/>
                                <a:cs typeface="+mj-cs"/>
                              </a:rPr>
                              <m:t>H</m:t>
                            </m:r>
                            <m:r>
                              <a:rPr lang="en-US" sz="1800" i="1">
                                <a:latin typeface="Cambria Math" panose="02040503050406030204" pitchFamily="18" charset="0"/>
                                <a:cs typeface="+mj-cs"/>
                              </a:rPr>
                              <m:t>−</m:t>
                            </m:r>
                            <m:r>
                              <m:rPr>
                                <m:sty m:val="p"/>
                              </m:rPr>
                              <a:rPr lang="en-US" sz="1800">
                                <a:latin typeface="Cambria Math" panose="02040503050406030204" pitchFamily="18" charset="0"/>
                                <a:cs typeface="+mj-cs"/>
                              </a:rPr>
                              <m:t>Z</m:t>
                            </m:r>
                            <m:r>
                              <a:rPr lang="en-US" sz="1800">
                                <a:latin typeface="Cambria Math" panose="02040503050406030204" pitchFamily="18" charset="0"/>
                                <a:cs typeface="+mj-cs"/>
                              </a:rPr>
                              <m:t> </m:t>
                            </m:r>
                          </m:e>
                        </m:d>
                      </m:num>
                      <m:den>
                        <m:r>
                          <m:rPr>
                            <m:sty m:val="p"/>
                          </m:rPr>
                          <a:rPr lang="en-US" sz="1800">
                            <a:latin typeface="Cambria Math" panose="02040503050406030204" pitchFamily="18" charset="0"/>
                            <a:cs typeface="+mj-cs"/>
                          </a:rPr>
                          <m:t>tan</m:t>
                        </m:r>
                        <m:r>
                          <a:rPr lang="en-US" sz="1800">
                            <a:latin typeface="Cambria Math" panose="02040503050406030204" pitchFamily="18" charset="0"/>
                            <a:cs typeface="+mj-cs"/>
                          </a:rPr>
                          <m:t>(</m:t>
                        </m:r>
                        <m:r>
                          <a:rPr lang="en-US" sz="1800">
                            <a:latin typeface="Cambria Math" panose="02040503050406030204" pitchFamily="18" charset="0"/>
                            <a:cs typeface="+mj-cs"/>
                          </a:rPr>
                          <m:t>45</m:t>
                        </m:r>
                        <m:r>
                          <a:rPr lang="en-US" sz="1800">
                            <a:latin typeface="Cambria Math" panose="02040503050406030204" pitchFamily="18" charset="0"/>
                            <a:cs typeface="+mj-cs"/>
                          </a:rPr>
                          <m:t>+(</m:t>
                        </m:r>
                        <m:r>
                          <m:rPr>
                            <m:sty m:val="p"/>
                          </m:rPr>
                          <a:rPr lang="en-US" sz="1800">
                            <a:latin typeface="Cambria Math" panose="02040503050406030204" pitchFamily="18" charset="0"/>
                            <a:cs typeface="+mj-cs"/>
                          </a:rPr>
                          <m:t>ϕ</m:t>
                        </m:r>
                        <m:r>
                          <a:rPr lang="en-US" sz="1800">
                            <a:latin typeface="Cambria Math" panose="02040503050406030204" pitchFamily="18" charset="0"/>
                            <a:cs typeface="+mj-cs"/>
                          </a:rPr>
                          <m:t>/</m:t>
                        </m:r>
                        <m:r>
                          <a:rPr lang="en-US" sz="1800">
                            <a:latin typeface="Cambria Math" panose="02040503050406030204" pitchFamily="18" charset="0"/>
                            <a:cs typeface="+mj-cs"/>
                          </a:rPr>
                          <m:t>2</m:t>
                        </m:r>
                        <m:r>
                          <a:rPr lang="en-US" sz="1800">
                            <a:latin typeface="Cambria Math" panose="02040503050406030204" pitchFamily="18" charset="0"/>
                            <a:cs typeface="+mj-cs"/>
                          </a:rPr>
                          <m:t>)</m:t>
                        </m:r>
                      </m:den>
                    </m:f>
                    <m:r>
                      <a:rPr lang="en-US" sz="1800">
                        <a:latin typeface="Cambria Math" panose="02040503050406030204" pitchFamily="18" charset="0"/>
                        <a:cs typeface="+mj-cs"/>
                      </a:rPr>
                      <m:t> </m:t>
                    </m:r>
                  </m:oMath>
                </a14:m>
                <a:endParaRPr lang="en-US" sz="1800" dirty="0">
                  <a:latin typeface="Times New Roman" panose="02020603050405020304" pitchFamily="18" charset="0"/>
                  <a:cs typeface="+mj-cs"/>
                </a:endParaRPr>
              </a:p>
              <a:p>
                <a14:m>
                  <m:oMath xmlns:m="http://schemas.openxmlformats.org/officeDocument/2006/math">
                    <m:r>
                      <a:rPr lang="en-US" sz="1800" i="1" dirty="0" smtClean="0">
                        <a:latin typeface="Cambria Math" panose="02040503050406030204" pitchFamily="18" charset="0"/>
                        <a:cs typeface="+mj-cs"/>
                      </a:rPr>
                      <m:t>𝐿</m:t>
                    </m:r>
                  </m:oMath>
                </a14:m>
                <a:r>
                  <a:rPr lang="en-US" sz="1800" dirty="0">
                    <a:latin typeface="Times New Roman" panose="02020603050405020304" pitchFamily="18" charset="0"/>
                    <a:cs typeface="+mj-cs"/>
                  </a:rPr>
                  <a:t>=</a:t>
                </a:r>
                <a:r>
                  <a:rPr lang="en-US" sz="1800" dirty="0">
                    <a:solidFill>
                      <a:srgbClr val="1C1E21"/>
                    </a:solidFill>
                    <a:effectLst/>
                    <a:latin typeface="Times New Roman" panose="02020603050405020304" pitchFamily="18" charset="0"/>
                    <a:ea typeface="Times New Roman" panose="02020603050405020304" pitchFamily="18" charset="0"/>
                    <a:cs typeface="+mj-cs"/>
                  </a:rPr>
                  <a:t> </a:t>
                </a:r>
                <a14:m>
                  <m:oMath xmlns:m="http://schemas.openxmlformats.org/officeDocument/2006/math">
                    <m:f>
                      <m:fPr>
                        <m:ctrlPr>
                          <a:rPr lang="en-US" sz="1800" i="1" smtClean="0">
                            <a:solidFill>
                              <a:srgbClr val="1C1E21"/>
                            </a:solidFill>
                            <a:effectLst/>
                            <a:latin typeface="Cambria Math" panose="02040503050406030204" pitchFamily="18" charset="0"/>
                            <a:ea typeface="Times New Roman" panose="02020603050405020304" pitchFamily="18" charset="0"/>
                            <a:cs typeface="+mj-cs"/>
                          </a:rPr>
                        </m:ctrlPr>
                      </m:fPr>
                      <m:num>
                        <m:r>
                          <a:rPr lang="en-US" sz="1800">
                            <a:solidFill>
                              <a:srgbClr val="1C1E21"/>
                            </a:solidFill>
                            <a:effectLst/>
                            <a:latin typeface="Cambria Math" panose="02040503050406030204" pitchFamily="18" charset="0"/>
                            <a:ea typeface="Times New Roman" panose="02020603050405020304" pitchFamily="18" charset="0"/>
                            <a:cs typeface="+mj-cs"/>
                          </a:rPr>
                          <m:t>3</m:t>
                        </m:r>
                        <m:r>
                          <a:rPr lang="en-US" sz="1800" i="1">
                            <a:solidFill>
                              <a:srgbClr val="1C1E21"/>
                            </a:solidFill>
                            <a:effectLst/>
                            <a:latin typeface="Cambria Math" panose="02040503050406030204" pitchFamily="18" charset="0"/>
                            <a:ea typeface="Times New Roman" panose="02020603050405020304" pitchFamily="18" charset="0"/>
                            <a:cs typeface="+mj-cs"/>
                          </a:rPr>
                          <m:t>∗</m:t>
                        </m:r>
                        <m:r>
                          <a:rPr lang="en-US" sz="1800" b="0" i="0" smtClean="0">
                            <a:solidFill>
                              <a:srgbClr val="1C1E21"/>
                            </a:solidFill>
                            <a:effectLst/>
                            <a:latin typeface="Cambria Math" panose="02040503050406030204" pitchFamily="18" charset="0"/>
                            <a:ea typeface="Times New Roman" panose="02020603050405020304" pitchFamily="18" charset="0"/>
                            <a:cs typeface="+mj-cs"/>
                          </a:rPr>
                          <m:t>86</m:t>
                        </m:r>
                        <m:r>
                          <a:rPr lang="en-US" sz="1800" b="0" i="0" smtClean="0">
                            <a:solidFill>
                              <a:srgbClr val="1C1E21"/>
                            </a:solidFill>
                            <a:effectLst/>
                            <a:latin typeface="Cambria Math" panose="02040503050406030204" pitchFamily="18" charset="0"/>
                            <a:ea typeface="Times New Roman" panose="02020603050405020304" pitchFamily="18" charset="0"/>
                            <a:cs typeface="+mj-cs"/>
                          </a:rPr>
                          <m:t>.</m:t>
                        </m:r>
                        <m:r>
                          <a:rPr lang="en-US" sz="1800" b="0" i="0" smtClean="0">
                            <a:solidFill>
                              <a:srgbClr val="1C1E21"/>
                            </a:solidFill>
                            <a:effectLst/>
                            <a:latin typeface="Cambria Math" panose="02040503050406030204" pitchFamily="18" charset="0"/>
                            <a:ea typeface="Times New Roman" panose="02020603050405020304" pitchFamily="18" charset="0"/>
                            <a:cs typeface="+mj-cs"/>
                          </a:rPr>
                          <m:t>46</m:t>
                        </m:r>
                        <m:r>
                          <a:rPr lang="en-US" sz="1800" i="1">
                            <a:solidFill>
                              <a:srgbClr val="1C1E21"/>
                            </a:solidFill>
                            <a:effectLst/>
                            <a:latin typeface="Cambria Math" panose="02040503050406030204" pitchFamily="18" charset="0"/>
                            <a:ea typeface="Times New Roman" panose="02020603050405020304" pitchFamily="18" charset="0"/>
                            <a:cs typeface="+mj-cs"/>
                          </a:rPr>
                          <m:t>∗</m:t>
                        </m:r>
                        <m:r>
                          <a:rPr lang="en-US" sz="1800" b="0" i="0" smtClean="0">
                            <a:solidFill>
                              <a:srgbClr val="1C1E21"/>
                            </a:solidFill>
                            <a:effectLst/>
                            <a:latin typeface="Cambria Math" panose="02040503050406030204" pitchFamily="18" charset="0"/>
                            <a:ea typeface="Times New Roman" panose="02020603050405020304" pitchFamily="18" charset="0"/>
                            <a:cs typeface="+mj-cs"/>
                          </a:rPr>
                          <m:t>0</m:t>
                        </m:r>
                        <m:r>
                          <a:rPr lang="en-US" sz="1800" b="0" i="0" smtClean="0">
                            <a:solidFill>
                              <a:srgbClr val="1C1E21"/>
                            </a:solidFill>
                            <a:effectLst/>
                            <a:latin typeface="Cambria Math" panose="02040503050406030204" pitchFamily="18" charset="0"/>
                            <a:ea typeface="Times New Roman" panose="02020603050405020304" pitchFamily="18" charset="0"/>
                            <a:cs typeface="+mj-cs"/>
                          </a:rPr>
                          <m:t>.</m:t>
                        </m:r>
                        <m:r>
                          <a:rPr lang="en-US" sz="1800" b="0" i="0" smtClean="0">
                            <a:solidFill>
                              <a:srgbClr val="1C1E21"/>
                            </a:solidFill>
                            <a:effectLst/>
                            <a:latin typeface="Cambria Math" panose="02040503050406030204" pitchFamily="18" charset="0"/>
                            <a:ea typeface="Times New Roman" panose="02020603050405020304" pitchFamily="18" charset="0"/>
                            <a:cs typeface="+mj-cs"/>
                          </a:rPr>
                          <m:t>5</m:t>
                        </m:r>
                        <m:r>
                          <a:rPr lang="en-US" sz="1800" i="1">
                            <a:solidFill>
                              <a:srgbClr val="1C1E21"/>
                            </a:solidFill>
                            <a:effectLst/>
                            <a:latin typeface="Cambria Math" panose="02040503050406030204" pitchFamily="18" charset="0"/>
                            <a:ea typeface="Times New Roman" panose="02020603050405020304" pitchFamily="18" charset="0"/>
                            <a:cs typeface="+mj-cs"/>
                          </a:rPr>
                          <m:t>∗</m:t>
                        </m:r>
                        <m:r>
                          <a:rPr lang="en-US" sz="1800">
                            <a:solidFill>
                              <a:srgbClr val="1C1E21"/>
                            </a:solidFill>
                            <a:effectLst/>
                            <a:latin typeface="Cambria Math" panose="02040503050406030204" pitchFamily="18" charset="0"/>
                            <a:ea typeface="Times New Roman" panose="02020603050405020304" pitchFamily="18" charset="0"/>
                            <a:cs typeface="+mj-cs"/>
                          </a:rPr>
                          <m:t>1</m:t>
                        </m:r>
                      </m:num>
                      <m:den>
                        <m:r>
                          <a:rPr lang="en-US" sz="1800">
                            <a:solidFill>
                              <a:srgbClr val="1C1E21"/>
                            </a:solidFill>
                            <a:effectLst/>
                            <a:latin typeface="Cambria Math" panose="02040503050406030204" pitchFamily="18" charset="0"/>
                            <a:ea typeface="Times New Roman" panose="02020603050405020304" pitchFamily="18" charset="0"/>
                            <a:cs typeface="+mj-cs"/>
                          </a:rPr>
                          <m:t>2</m:t>
                        </m:r>
                        <m:r>
                          <a:rPr lang="en-US" sz="1800" i="1">
                            <a:solidFill>
                              <a:srgbClr val="1C1E21"/>
                            </a:solidFill>
                            <a:effectLst/>
                            <a:latin typeface="Cambria Math" panose="02040503050406030204" pitchFamily="18" charset="0"/>
                            <a:ea typeface="Times New Roman" panose="02020603050405020304" pitchFamily="18" charset="0"/>
                            <a:cs typeface="+mj-cs"/>
                          </a:rPr>
                          <m:t>∗</m:t>
                        </m:r>
                        <m:r>
                          <a:rPr lang="en-US" sz="1800">
                            <a:solidFill>
                              <a:srgbClr val="1C1E21"/>
                            </a:solidFill>
                            <a:effectLst/>
                            <a:latin typeface="Cambria Math" panose="02040503050406030204" pitchFamily="18" charset="0"/>
                            <a:ea typeface="Times New Roman" panose="02020603050405020304" pitchFamily="18" charset="0"/>
                            <a:cs typeface="+mj-cs"/>
                          </a:rPr>
                          <m:t>0</m:t>
                        </m:r>
                        <m:r>
                          <a:rPr lang="en-US" sz="1800">
                            <a:solidFill>
                              <a:srgbClr val="1C1E21"/>
                            </a:solidFill>
                            <a:effectLst/>
                            <a:latin typeface="Cambria Math" panose="02040503050406030204" pitchFamily="18" charset="0"/>
                            <a:ea typeface="Times New Roman" panose="02020603050405020304" pitchFamily="18" charset="0"/>
                            <a:cs typeface="+mj-cs"/>
                          </a:rPr>
                          <m:t>.</m:t>
                        </m:r>
                        <m:r>
                          <a:rPr lang="en-US" sz="1800">
                            <a:solidFill>
                              <a:srgbClr val="1C1E21"/>
                            </a:solidFill>
                            <a:effectLst/>
                            <a:latin typeface="Cambria Math" panose="02040503050406030204" pitchFamily="18" charset="0"/>
                            <a:ea typeface="Times New Roman" panose="02020603050405020304" pitchFamily="18" charset="0"/>
                            <a:cs typeface="+mj-cs"/>
                          </a:rPr>
                          <m:t>075</m:t>
                        </m:r>
                        <m:r>
                          <a:rPr lang="en-US" sz="1800" i="1">
                            <a:solidFill>
                              <a:srgbClr val="1C1E21"/>
                            </a:solidFill>
                            <a:effectLst/>
                            <a:latin typeface="Cambria Math" panose="02040503050406030204" pitchFamily="18" charset="0"/>
                            <a:ea typeface="Times New Roman" panose="02020603050405020304" pitchFamily="18" charset="0"/>
                            <a:cs typeface="+mj-cs"/>
                          </a:rPr>
                          <m:t>∗</m:t>
                        </m:r>
                        <m:r>
                          <a:rPr lang="en-US" sz="1800" b="0" i="0" smtClean="0">
                            <a:solidFill>
                              <a:srgbClr val="1C1E21"/>
                            </a:solidFill>
                            <a:effectLst/>
                            <a:latin typeface="Cambria Math" panose="02040503050406030204" pitchFamily="18" charset="0"/>
                            <a:ea typeface="Times New Roman" panose="02020603050405020304" pitchFamily="18" charset="0"/>
                            <a:cs typeface="+mj-cs"/>
                          </a:rPr>
                          <m:t>262</m:t>
                        </m:r>
                        <m:r>
                          <a:rPr lang="en-US" sz="1800" i="1">
                            <a:solidFill>
                              <a:srgbClr val="1C1E21"/>
                            </a:solidFill>
                            <a:effectLst/>
                            <a:latin typeface="Cambria Math" panose="02040503050406030204" pitchFamily="18" charset="0"/>
                            <a:ea typeface="Times New Roman" panose="02020603050405020304" pitchFamily="18" charset="0"/>
                            <a:cs typeface="+mj-cs"/>
                          </a:rPr>
                          <m:t>∗</m:t>
                        </m:r>
                        <m:r>
                          <m:rPr>
                            <m:sty m:val="p"/>
                          </m:rPr>
                          <a:rPr lang="en-US" sz="1800">
                            <a:solidFill>
                              <a:srgbClr val="1C1E21"/>
                            </a:solidFill>
                            <a:effectLst/>
                            <a:latin typeface="Cambria Math" panose="02040503050406030204" pitchFamily="18" charset="0"/>
                            <a:ea typeface="Times New Roman" panose="02020603050405020304" pitchFamily="18" charset="0"/>
                            <a:cs typeface="+mj-cs"/>
                          </a:rPr>
                          <m:t>tan</m:t>
                        </m:r>
                        <m:r>
                          <a:rPr lang="en-US" sz="1800">
                            <a:solidFill>
                              <a:srgbClr val="1C1E21"/>
                            </a:solidFill>
                            <a:effectLst/>
                            <a:latin typeface="Cambria Math" panose="02040503050406030204" pitchFamily="18" charset="0"/>
                            <a:ea typeface="Times New Roman" panose="02020603050405020304" pitchFamily="18" charset="0"/>
                            <a:cs typeface="+mj-cs"/>
                          </a:rPr>
                          <m:t>(</m:t>
                        </m:r>
                        <m:r>
                          <a:rPr lang="en-US" sz="1800">
                            <a:solidFill>
                              <a:srgbClr val="1C1E21"/>
                            </a:solidFill>
                            <a:effectLst/>
                            <a:latin typeface="Cambria Math" panose="02040503050406030204" pitchFamily="18" charset="0"/>
                            <a:ea typeface="Times New Roman" panose="02020603050405020304" pitchFamily="18" charset="0"/>
                            <a:cs typeface="+mj-cs"/>
                          </a:rPr>
                          <m:t>20</m:t>
                        </m:r>
                        <m:r>
                          <a:rPr lang="en-US" sz="1800">
                            <a:solidFill>
                              <a:srgbClr val="1C1E21"/>
                            </a:solidFill>
                            <a:effectLst/>
                            <a:latin typeface="Cambria Math" panose="02040503050406030204" pitchFamily="18" charset="0"/>
                            <a:ea typeface="Times New Roman" panose="02020603050405020304" pitchFamily="18" charset="0"/>
                            <a:cs typeface="+mj-cs"/>
                          </a:rPr>
                          <m:t>) </m:t>
                        </m:r>
                      </m:den>
                    </m:f>
                  </m:oMath>
                </a14:m>
                <a:r>
                  <a:rPr lang="en-US" sz="1800" dirty="0">
                    <a:latin typeface="Times New Roman" panose="02020603050405020304" pitchFamily="18" charset="0"/>
                    <a:cs typeface="+mj-cs"/>
                  </a:rPr>
                  <a:t> + </a:t>
                </a:r>
                <a14:m>
                  <m:oMath xmlns:m="http://schemas.openxmlformats.org/officeDocument/2006/math">
                    <m:f>
                      <m:fPr>
                        <m:ctrlPr>
                          <a:rPr lang="en-US" sz="1800" i="1" smtClean="0">
                            <a:latin typeface="Cambria Math" panose="02040503050406030204" pitchFamily="18" charset="0"/>
                            <a:cs typeface="+mj-cs"/>
                          </a:rPr>
                        </m:ctrlPr>
                      </m:fPr>
                      <m:num>
                        <m:r>
                          <a:rPr lang="en-US" sz="1800" b="0" i="1" smtClean="0">
                            <a:latin typeface="Cambria Math" panose="02040503050406030204" pitchFamily="18" charset="0"/>
                            <a:cs typeface="+mj-cs"/>
                          </a:rPr>
                          <m:t>14</m:t>
                        </m:r>
                        <m:r>
                          <a:rPr lang="en-US" sz="1800" b="0" i="1" smtClean="0">
                            <a:latin typeface="Cambria Math" panose="02040503050406030204" pitchFamily="18" charset="0"/>
                            <a:cs typeface="+mj-cs"/>
                          </a:rPr>
                          <m:t>−</m:t>
                        </m:r>
                        <m:r>
                          <a:rPr lang="en-US" sz="1800" b="0" i="1" smtClean="0">
                            <a:latin typeface="Cambria Math" panose="02040503050406030204" pitchFamily="18" charset="0"/>
                            <a:cs typeface="+mj-cs"/>
                          </a:rPr>
                          <m:t>1</m:t>
                        </m:r>
                      </m:num>
                      <m:den>
                        <m:func>
                          <m:funcPr>
                            <m:ctrlPr>
                              <a:rPr lang="en-US" sz="1800" b="0" i="1" smtClean="0">
                                <a:latin typeface="Cambria Math" panose="02040503050406030204" pitchFamily="18" charset="0"/>
                                <a:cs typeface="+mj-cs"/>
                              </a:rPr>
                            </m:ctrlPr>
                          </m:funcPr>
                          <m:fName>
                            <m:r>
                              <m:rPr>
                                <m:sty m:val="p"/>
                              </m:rPr>
                              <a:rPr lang="en-US" sz="1800" b="0" i="0" smtClean="0">
                                <a:latin typeface="Cambria Math" panose="02040503050406030204" pitchFamily="18" charset="0"/>
                                <a:cs typeface="+mj-cs"/>
                              </a:rPr>
                              <m:t>tan</m:t>
                            </m:r>
                          </m:fName>
                          <m:e>
                            <m:r>
                              <a:rPr lang="en-US" sz="1800" b="0" i="1" smtClean="0">
                                <a:latin typeface="Cambria Math" panose="02040503050406030204" pitchFamily="18" charset="0"/>
                                <a:cs typeface="+mj-cs"/>
                              </a:rPr>
                              <m:t>60</m:t>
                            </m:r>
                          </m:e>
                        </m:func>
                      </m:den>
                    </m:f>
                    <m:r>
                      <a:rPr lang="en-US" sz="1800" b="0" i="0" smtClean="0">
                        <a:latin typeface="Cambria Math" panose="02040503050406030204" pitchFamily="18" charset="0"/>
                        <a:cs typeface="+mj-cs"/>
                      </a:rPr>
                      <m:t>=</m:t>
                    </m:r>
                    <m:r>
                      <a:rPr lang="en-US" sz="1800" b="0" i="1" dirty="0" smtClean="0">
                        <a:latin typeface="Cambria Math" panose="02040503050406030204" pitchFamily="18" charset="0"/>
                        <a:cs typeface="+mj-cs"/>
                      </a:rPr>
                      <m:t>16</m:t>
                    </m:r>
                    <m:r>
                      <a:rPr lang="en-US" sz="1800" b="0" i="1" dirty="0" smtClean="0">
                        <a:latin typeface="Cambria Math" panose="02040503050406030204" pitchFamily="18" charset="0"/>
                        <a:cs typeface="+mj-cs"/>
                      </a:rPr>
                      <m:t>.</m:t>
                    </m:r>
                    <m:r>
                      <a:rPr lang="en-US" sz="1800" b="0" i="1" dirty="0" smtClean="0">
                        <a:latin typeface="Cambria Math" panose="02040503050406030204" pitchFamily="18" charset="0"/>
                        <a:cs typeface="+mj-cs"/>
                      </a:rPr>
                      <m:t>56</m:t>
                    </m:r>
                    <m:r>
                      <a:rPr lang="en-US" sz="1800" i="1" dirty="0" smtClean="0">
                        <a:latin typeface="Cambria Math" panose="02040503050406030204" pitchFamily="18" charset="0"/>
                        <a:cs typeface="+mj-cs"/>
                      </a:rPr>
                      <m:t>=</m:t>
                    </m:r>
                    <m:r>
                      <a:rPr lang="en-US" sz="1800" b="0" i="1" dirty="0" smtClean="0">
                        <a:latin typeface="Cambria Math" panose="02040503050406030204" pitchFamily="18" charset="0"/>
                        <a:cs typeface="+mj-cs"/>
                      </a:rPr>
                      <m:t>17</m:t>
                    </m:r>
                    <m:r>
                      <a:rPr lang="en-US" sz="1800" i="1" dirty="0" smtClean="0">
                        <a:latin typeface="Cambria Math" panose="02040503050406030204" pitchFamily="18" charset="0"/>
                        <a:cs typeface="+mj-cs"/>
                      </a:rPr>
                      <m:t>𝑚</m:t>
                    </m:r>
                  </m:oMath>
                </a14:m>
                <a:endParaRPr lang="en-US" sz="1800" dirty="0">
                  <a:latin typeface="Times New Roman" panose="02020603050405020304" pitchFamily="18" charset="0"/>
                  <a:cs typeface="+mj-cs"/>
                </a:endParaRPr>
              </a:p>
            </p:txBody>
          </p:sp>
        </mc:Choice>
        <mc:Fallback xmlns="">
          <p:sp>
            <p:nvSpPr>
              <p:cNvPr id="6" name="Title 40">
                <a:extLst>
                  <a:ext uri="{FF2B5EF4-FFF2-40B4-BE49-F238E27FC236}">
                    <a16:creationId xmlns:a16="http://schemas.microsoft.com/office/drawing/2014/main" id="{D39923B0-EDF4-704D-D03C-45F3D23ECEF9}"/>
                  </a:ext>
                </a:extLst>
              </p:cNvPr>
              <p:cNvSpPr txBox="1">
                <a:spLocks noRot="1" noChangeAspect="1" noMove="1" noResize="1" noEditPoints="1" noAdjustHandles="1" noChangeArrowheads="1" noChangeShapeType="1" noTextEdit="1"/>
              </p:cNvSpPr>
              <p:nvPr/>
            </p:nvSpPr>
            <p:spPr>
              <a:xfrm>
                <a:off x="6965314" y="898233"/>
                <a:ext cx="4710326" cy="2163974"/>
              </a:xfrm>
              <a:prstGeom prst="rect">
                <a:avLst/>
              </a:prstGeom>
              <a:blipFill>
                <a:blip r:embed="rId5"/>
                <a:stretch>
                  <a:fillRect l="-1166"/>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133099383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40">
                <a:extLst>
                  <a:ext uri="{FF2B5EF4-FFF2-40B4-BE49-F238E27FC236}">
                    <a16:creationId xmlns="" xmlns:a16="http://schemas.microsoft.com/office/drawing/2014/main" id="{BEF13453-5070-F1F2-805D-1DB702426940}"/>
                  </a:ext>
                </a:extLst>
              </p:cNvPr>
              <p:cNvSpPr txBox="1">
                <a:spLocks/>
              </p:cNvSpPr>
              <p:nvPr/>
            </p:nvSpPr>
            <p:spPr>
              <a:xfrm>
                <a:off x="451392" y="662563"/>
                <a:ext cx="6279346" cy="514434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Vidaloka"/>
                  <a:buNone/>
                  <a:defRPr sz="3000" b="0" i="0" u="none" strike="noStrike" cap="none">
                    <a:solidFill>
                      <a:schemeClr val="dk1"/>
                    </a:solidFill>
                    <a:latin typeface="Vidaloka"/>
                    <a:ea typeface="Vidaloka"/>
                    <a:cs typeface="Vidaloka"/>
                    <a:sym typeface="Vidaloka"/>
                  </a:defRPr>
                </a:lvl1pPr>
                <a:lvl2pPr marR="0" lvl="1"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9pPr>
              </a:lstStyle>
              <a:p>
                <a:pPr marL="0" marR="0">
                  <a:lnSpc>
                    <a:spcPct val="107000"/>
                  </a:lnSpc>
                  <a:spcBef>
                    <a:spcPts val="0"/>
                  </a:spcBef>
                  <a:spcAft>
                    <a:spcPts val="800"/>
                  </a:spcAft>
                </a:pPr>
                <a:r>
                  <a:rPr lang="en-US" sz="2000" b="1" kern="100" dirty="0">
                    <a:effectLst/>
                    <a:latin typeface="Times New Roman" panose="02020603050405020304" pitchFamily="18" charset="0"/>
                    <a:ea typeface="Calibri" panose="020F0502020204030204" pitchFamily="34" charset="0"/>
                    <a:cs typeface="Times New Roman" panose="02020603050405020304" pitchFamily="18" charset="0"/>
                  </a:rPr>
                  <a:t>Check for Overturning:</a:t>
                </a:r>
              </a:p>
              <a:p>
                <a:pPr>
                  <a:lnSpc>
                    <a:spcPct val="107000"/>
                  </a:lnSpc>
                  <a:spcAft>
                    <a:spcPts val="800"/>
                  </a:spcAft>
                </a:pPr>
                <a14:m>
                  <m:oMath xmlns:m="http://schemas.openxmlformats.org/officeDocument/2006/math">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𝐹𝑠</m:t>
                    </m:r>
                    <m:d>
                      <m:d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𝑜𝑣𝑒𝑟𝑡𝑢𝑟𝑛𝑖𝑛𝑔</m:t>
                        </m:r>
                      </m:e>
                    </m:d>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600" i="1" kern="0">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𝑀𝑟</m:t>
                        </m:r>
                      </m:num>
                      <m:den>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𝑀𝑜</m:t>
                        </m:r>
                      </m:den>
                    </m:f>
                  </m:oMath>
                </a14:m>
                <a:r>
                  <a:rPr lang="en-US" sz="1600" i="1" kern="100" dirty="0">
                    <a:effectLst/>
                    <a:latin typeface="Times New Roman" panose="02020603050405020304" pitchFamily="18" charset="0"/>
                    <a:ea typeface="Times New Roman" panose="02020603050405020304" pitchFamily="18" charset="0"/>
                    <a:cs typeface="Times New Roman" panose="02020603050405020304" pitchFamily="18" charset="0"/>
                  </a:rPr>
                  <a:t>= </a:t>
                </a:r>
                <a14:m>
                  <m:oMath xmlns:m="http://schemas.openxmlformats.org/officeDocument/2006/math">
                    <m:f>
                      <m:fPr>
                        <m:ctrlPr>
                          <a:rPr lang="en-US" sz="1600" i="1" smtClean="0">
                            <a:latin typeface="Cambria Math" panose="02040503050406030204" pitchFamily="18" charset="0"/>
                          </a:rPr>
                        </m:ctrlPr>
                      </m:fPr>
                      <m:num>
                        <m:r>
                          <a:rPr lang="en-US" sz="1600" kern="100">
                            <a:latin typeface="Cambria Math" panose="02040503050406030204" pitchFamily="18" charset="0"/>
                            <a:ea typeface="Times New Roman" panose="02020603050405020304" pitchFamily="18" charset="0"/>
                            <a:cs typeface="Times New Roman" panose="02020603050405020304" pitchFamily="18" charset="0"/>
                          </a:rPr>
                          <m:t>37859</m:t>
                        </m:r>
                      </m:num>
                      <m:den>
                        <m:r>
                          <a:rPr lang="en-US" sz="1600" b="0" i="1" smtClean="0">
                            <a:latin typeface="Cambria Math" panose="02040503050406030204" pitchFamily="18" charset="0"/>
                          </a:rPr>
                          <m:t>2954</m:t>
                        </m:r>
                        <m:r>
                          <a:rPr lang="en-US" sz="1600" b="0" i="1" smtClean="0">
                            <a:latin typeface="Cambria Math" panose="02040503050406030204" pitchFamily="18" charset="0"/>
                          </a:rPr>
                          <m:t>.</m:t>
                        </m:r>
                        <m:r>
                          <a:rPr lang="en-US" sz="1600" b="0" i="1" smtClean="0">
                            <a:latin typeface="Cambria Math" panose="02040503050406030204" pitchFamily="18" charset="0"/>
                          </a:rPr>
                          <m:t>589</m:t>
                        </m:r>
                      </m:den>
                    </m:f>
                    <m:r>
                      <a:rPr lang="en-US" sz="1600" i="1">
                        <a:latin typeface="Cambria Math" panose="02040503050406030204" pitchFamily="18" charset="0"/>
                      </a:rPr>
                      <m:t>=</m:t>
                    </m:r>
                    <m:r>
                      <a:rPr lang="en-US" sz="1600" b="0" i="0" smtClean="0">
                        <a:latin typeface="Cambria Math" panose="02040503050406030204" pitchFamily="18" charset="0"/>
                      </a:rPr>
                      <m:t>12</m:t>
                    </m:r>
                    <m:r>
                      <a:rPr lang="en-US" sz="1600" b="0" i="0" smtClean="0">
                        <a:latin typeface="Cambria Math" panose="02040503050406030204" pitchFamily="18" charset="0"/>
                      </a:rPr>
                      <m:t>.</m:t>
                    </m:r>
                    <m:r>
                      <a:rPr lang="en-US" sz="1600" b="0" i="0" smtClean="0">
                        <a:latin typeface="Cambria Math" panose="02040503050406030204" pitchFamily="18" charset="0"/>
                      </a:rPr>
                      <m:t>813</m:t>
                    </m:r>
                    <m:r>
                      <a:rPr lang="en-US" sz="1600">
                        <a:latin typeface="Cambria Math" panose="02040503050406030204" pitchFamily="18" charset="0"/>
                      </a:rPr>
                      <m:t> &gt; </m:t>
                    </m:r>
                    <m:r>
                      <a:rPr lang="en-US" sz="1600">
                        <a:latin typeface="Cambria Math" panose="02040503050406030204" pitchFamily="18" charset="0"/>
                      </a:rPr>
                      <m:t>3</m:t>
                    </m:r>
                    <m:r>
                      <a:rPr lang="en-US" sz="1600">
                        <a:latin typeface="Cambria Math" panose="02040503050406030204" pitchFamily="18" charset="0"/>
                      </a:rPr>
                      <m:t>  </m:t>
                    </m:r>
                    <m:r>
                      <m:rPr>
                        <m:sty m:val="p"/>
                      </m:rPr>
                      <a:rPr lang="en-US" sz="1600">
                        <a:latin typeface="Cambria Math" panose="02040503050406030204" pitchFamily="18" charset="0"/>
                      </a:rPr>
                      <m:t>OK</m:t>
                    </m:r>
                  </m:oMath>
                </a14:m>
                <a:endParaRPr lang="en-US" sz="1600" i="1"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endParaRPr lang="en-US" sz="1600" i="1"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800"/>
                  </a:spcAft>
                </a:pPr>
                <a14:m>
                  <m:oMath xmlns:m="http://schemas.openxmlformats.org/officeDocument/2006/math">
                    <m:r>
                      <a:rPr lang="en-US" sz="1600" i="1" kern="100" smtClean="0">
                        <a:effectLst/>
                        <a:latin typeface="Cambria Math" panose="02040503050406030204" pitchFamily="18" charset="0"/>
                        <a:ea typeface="Times New Roman" panose="02020603050405020304" pitchFamily="18" charset="0"/>
                        <a:cs typeface="Times New Roman" panose="02020603050405020304" pitchFamily="18" charset="0"/>
                      </a:rPr>
                      <m:t>𝑀𝑟</m:t>
                    </m:r>
                    <m:r>
                      <a:rPr lang="en-US" sz="1600" i="1" kern="100" smtClean="0">
                        <a:effectLst/>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n-US" sz="1600" kern="100">
                        <a:effectLst/>
                        <a:latin typeface="Cambria Math" panose="02040503050406030204" pitchFamily="18" charset="0"/>
                        <a:ea typeface="Calibri" panose="020F0502020204030204" pitchFamily="34" charset="0"/>
                        <a:cs typeface="Times New Roman" panose="02020603050405020304" pitchFamily="18" charset="0"/>
                      </a:rPr>
                      <m:t>W</m:t>
                    </m:r>
                    <m:r>
                      <a:rPr lang="en-US" sz="1600" kern="100">
                        <a:effectLst/>
                        <a:latin typeface="Cambria Math" panose="02040503050406030204" pitchFamily="18" charset="0"/>
                        <a:ea typeface="Calibri" panose="020F0502020204030204" pitchFamily="34" charset="0"/>
                        <a:cs typeface="Times New Roman" panose="02020603050405020304" pitchFamily="18" charset="0"/>
                      </a:rPr>
                      <m:t>1</m:t>
                    </m:r>
                    <m:r>
                      <a:rPr lang="en-US" sz="1600" kern="100">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1600" kern="100">
                        <a:effectLst/>
                        <a:latin typeface="Cambria Math" panose="02040503050406030204" pitchFamily="18" charset="0"/>
                        <a:ea typeface="Calibri" panose="020F0502020204030204" pitchFamily="34" charset="0"/>
                        <a:cs typeface="Times New Roman" panose="02020603050405020304" pitchFamily="18" charset="0"/>
                      </a:rPr>
                      <m:t>X</m:t>
                    </m:r>
                    <m:r>
                      <a:rPr lang="en-US" sz="1600" kern="100">
                        <a:effectLst/>
                        <a:latin typeface="Cambria Math" panose="02040503050406030204" pitchFamily="18" charset="0"/>
                        <a:ea typeface="Calibri" panose="020F0502020204030204" pitchFamily="34" charset="0"/>
                        <a:cs typeface="Times New Roman" panose="02020603050405020304" pitchFamily="18" charset="0"/>
                      </a:rPr>
                      <m:t>1</m:t>
                    </m:r>
                    <m:r>
                      <a:rPr lang="en-US" sz="1600" kern="1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1600" kern="100">
                        <a:effectLst/>
                        <a:latin typeface="Cambria Math" panose="02040503050406030204" pitchFamily="18" charset="0"/>
                        <a:ea typeface="Calibri" panose="020F0502020204030204" pitchFamily="34" charset="0"/>
                        <a:cs typeface="Times New Roman" panose="02020603050405020304" pitchFamily="18" charset="0"/>
                      </a:rPr>
                      <m:t>q</m:t>
                    </m:r>
                    <m:r>
                      <a:rPr lang="en-US" sz="1600" kern="100">
                        <a:effectLst/>
                        <a:latin typeface="Cambria Math" panose="02040503050406030204" pitchFamily="18" charset="0"/>
                        <a:ea typeface="Calibri" panose="020F0502020204030204" pitchFamily="34" charset="0"/>
                        <a:cs typeface="Times New Roman" panose="02020603050405020304" pitchFamily="18" charset="0"/>
                      </a:rPr>
                      <m:t> </m:t>
                    </m:r>
                    <m:d>
                      <m:dPr>
                        <m:ctrlPr>
                          <a:rPr lang="en-US" sz="1600" i="1" kern="100">
                            <a:effectLst/>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1600" i="1" kern="100">
                                <a:effectLst/>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1600" i="1" kern="100">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1600" kern="100">
                                    <a:effectLst/>
                                    <a:latin typeface="Cambria Math" panose="02040503050406030204" pitchFamily="18" charset="0"/>
                                    <a:ea typeface="Calibri" panose="020F0502020204030204" pitchFamily="34" charset="0"/>
                                    <a:cs typeface="Times New Roman" panose="02020603050405020304" pitchFamily="18" charset="0"/>
                                  </a:rPr>
                                  <m:t>L</m:t>
                                </m:r>
                              </m:e>
                              <m:sup>
                                <m:r>
                                  <a:rPr lang="en-US" sz="1600" i="1" kern="100">
                                    <a:effectLst/>
                                    <a:latin typeface="Cambria Math" panose="02040503050406030204" pitchFamily="18" charset="0"/>
                                    <a:ea typeface="Calibri" panose="020F0502020204030204" pitchFamily="34" charset="0"/>
                                    <a:cs typeface="Times New Roman" panose="02020603050405020304" pitchFamily="18" charset="0"/>
                                  </a:rPr>
                                  <m:t>2</m:t>
                                </m:r>
                              </m:sup>
                            </m:sSup>
                          </m:num>
                          <m:den>
                            <m:r>
                              <a:rPr lang="en-US" sz="1600" i="1" kern="100">
                                <a:effectLst/>
                                <a:latin typeface="Cambria Math" panose="02040503050406030204" pitchFamily="18" charset="0"/>
                                <a:ea typeface="Calibri" panose="020F0502020204030204" pitchFamily="34" charset="0"/>
                                <a:cs typeface="Times New Roman" panose="02020603050405020304" pitchFamily="18" charset="0"/>
                              </a:rPr>
                              <m:t>2</m:t>
                            </m:r>
                          </m:den>
                        </m:f>
                        <m:r>
                          <a:rPr lang="en-US" sz="1600" i="1" kern="100">
                            <a:effectLst/>
                            <a:latin typeface="Cambria Math" panose="02040503050406030204" pitchFamily="18" charset="0"/>
                            <a:ea typeface="Calibri" panose="020F0502020204030204" pitchFamily="34" charset="0"/>
                            <a:cs typeface="Times New Roman" panose="02020603050405020304" pitchFamily="18" charset="0"/>
                          </a:rPr>
                          <m:t> </m:t>
                        </m:r>
                      </m:e>
                    </m:d>
                  </m:oMath>
                </a14:m>
                <a:r>
                  <a:rPr lang="en-US" sz="1600" i="1" kern="100" dirty="0">
                    <a:effectLst/>
                    <a:latin typeface="Times New Roman" panose="02020603050405020304" pitchFamily="18" charset="0"/>
                    <a:ea typeface="Calibri" panose="020F0502020204030204" pitchFamily="34" charset="0"/>
                    <a:cs typeface="Times New Roman" panose="02020603050405020304" pitchFamily="18" charset="0"/>
                  </a:rPr>
                  <a:t>=</a:t>
                </a:r>
                <a14:m>
                  <m:oMath xmlns:m="http://schemas.openxmlformats.org/officeDocument/2006/math">
                    <m:d>
                      <m:dPr>
                        <m:ctrlPr>
                          <a:rPr lang="en-US" sz="1600" i="1" kern="100">
                            <a:latin typeface="Cambria Math" panose="02040503050406030204" pitchFamily="18" charset="0"/>
                            <a:ea typeface="Times New Roman" panose="02020603050405020304" pitchFamily="18" charset="0"/>
                            <a:cs typeface="Times New Roman" panose="02020603050405020304" pitchFamily="18" charset="0"/>
                          </a:rPr>
                        </m:ctrlPr>
                      </m:dPr>
                      <m:e>
                        <m:r>
                          <a:rPr lang="en-US" sz="1600" b="0" i="1" kern="100" smtClean="0">
                            <a:latin typeface="Cambria Math" panose="02040503050406030204" pitchFamily="18" charset="0"/>
                            <a:ea typeface="Times New Roman" panose="02020603050405020304" pitchFamily="18" charset="0"/>
                            <a:cs typeface="Times New Roman" panose="02020603050405020304" pitchFamily="18" charset="0"/>
                          </a:rPr>
                          <m:t>4284</m:t>
                        </m:r>
                        <m:r>
                          <a:rPr lang="en-US" sz="1600" i="1" kern="100">
                            <a:latin typeface="Cambria Math" panose="02040503050406030204" pitchFamily="18" charset="0"/>
                            <a:ea typeface="Times New Roman" panose="02020603050405020304" pitchFamily="18" charset="0"/>
                            <a:cs typeface="Times New Roman" panose="02020603050405020304" pitchFamily="18" charset="0"/>
                          </a:rPr>
                          <m:t>∗</m:t>
                        </m:r>
                        <m:r>
                          <a:rPr lang="en-US" sz="1600" b="0" i="1" kern="100" smtClean="0">
                            <a:latin typeface="Cambria Math" panose="02040503050406030204" pitchFamily="18" charset="0"/>
                            <a:ea typeface="Times New Roman" panose="02020603050405020304" pitchFamily="18" charset="0"/>
                            <a:cs typeface="Times New Roman" panose="02020603050405020304" pitchFamily="18" charset="0"/>
                          </a:rPr>
                          <m:t>8</m:t>
                        </m:r>
                        <m:r>
                          <a:rPr lang="en-US" sz="1600" b="0" i="1" kern="100" smtClean="0">
                            <a:latin typeface="Cambria Math" panose="02040503050406030204" pitchFamily="18" charset="0"/>
                            <a:ea typeface="Times New Roman" panose="02020603050405020304" pitchFamily="18" charset="0"/>
                            <a:cs typeface="Times New Roman" panose="02020603050405020304" pitchFamily="18" charset="0"/>
                          </a:rPr>
                          <m:t>.</m:t>
                        </m:r>
                        <m:r>
                          <a:rPr lang="en-US" sz="1600" b="0" i="1" kern="100" smtClean="0">
                            <a:latin typeface="Cambria Math" panose="02040503050406030204" pitchFamily="18" charset="0"/>
                            <a:ea typeface="Times New Roman" panose="02020603050405020304" pitchFamily="18" charset="0"/>
                            <a:cs typeface="Times New Roman" panose="02020603050405020304" pitchFamily="18" charset="0"/>
                          </a:rPr>
                          <m:t>5</m:t>
                        </m:r>
                      </m:e>
                    </m:d>
                    <m:r>
                      <a:rPr lang="en-US" sz="1600" i="1" kern="100">
                        <a:latin typeface="Cambria Math" panose="02040503050406030204" pitchFamily="18" charset="0"/>
                        <a:ea typeface="Times New Roman" panose="02020603050405020304" pitchFamily="18" charset="0"/>
                        <a:cs typeface="Times New Roman" panose="02020603050405020304" pitchFamily="18" charset="0"/>
                      </a:rPr>
                      <m:t>+</m:t>
                    </m:r>
                    <m:d>
                      <m:dPr>
                        <m:ctrlPr>
                          <a:rPr lang="en-US" sz="1600" i="1" kern="100">
                            <a:latin typeface="Cambria Math" panose="02040503050406030204" pitchFamily="18" charset="0"/>
                            <a:ea typeface="Times New Roman" panose="02020603050405020304" pitchFamily="18" charset="0"/>
                            <a:cs typeface="Times New Roman" panose="02020603050405020304" pitchFamily="18" charset="0"/>
                          </a:rPr>
                        </m:ctrlPr>
                      </m:dPr>
                      <m:e>
                        <m:r>
                          <a:rPr lang="en-US" sz="1600" i="1" kern="100">
                            <a:latin typeface="Cambria Math" panose="02040503050406030204" pitchFamily="18" charset="0"/>
                            <a:ea typeface="Times New Roman" panose="02020603050405020304" pitchFamily="18" charset="0"/>
                            <a:cs typeface="Times New Roman" panose="02020603050405020304" pitchFamily="18" charset="0"/>
                          </a:rPr>
                          <m:t>10</m:t>
                        </m:r>
                        <m:r>
                          <a:rPr lang="en-US" sz="1600" i="1" kern="100">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600" i="1" kern="100">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sz="1600" i="1" kern="100">
                                    <a:latin typeface="Cambria Math" panose="02040503050406030204" pitchFamily="18" charset="0"/>
                                    <a:ea typeface="Times New Roman" panose="02020603050405020304" pitchFamily="18" charset="0"/>
                                    <a:cs typeface="Times New Roman" panose="02020603050405020304" pitchFamily="18" charset="0"/>
                                  </a:rPr>
                                </m:ctrlPr>
                              </m:sSupPr>
                              <m:e>
                                <m:r>
                                  <a:rPr lang="en-US" sz="1600" b="0" i="1" kern="100" smtClean="0">
                                    <a:latin typeface="Cambria Math" panose="02040503050406030204" pitchFamily="18" charset="0"/>
                                    <a:ea typeface="Times New Roman" panose="02020603050405020304" pitchFamily="18" charset="0"/>
                                    <a:cs typeface="Times New Roman" panose="02020603050405020304" pitchFamily="18" charset="0"/>
                                  </a:rPr>
                                  <m:t>17</m:t>
                                </m:r>
                              </m:e>
                              <m:sup>
                                <m:r>
                                  <a:rPr lang="en-US" sz="1600" i="1" kern="100">
                                    <a:latin typeface="Cambria Math" panose="02040503050406030204" pitchFamily="18" charset="0"/>
                                    <a:ea typeface="Times New Roman" panose="02020603050405020304" pitchFamily="18" charset="0"/>
                                    <a:cs typeface="Times New Roman" panose="02020603050405020304" pitchFamily="18" charset="0"/>
                                  </a:rPr>
                                  <m:t>2</m:t>
                                </m:r>
                              </m:sup>
                            </m:sSup>
                          </m:num>
                          <m:den>
                            <m:r>
                              <a:rPr lang="en-US" sz="1600" i="1" kern="100">
                                <a:latin typeface="Cambria Math" panose="02040503050406030204" pitchFamily="18" charset="0"/>
                                <a:ea typeface="Times New Roman" panose="02020603050405020304" pitchFamily="18" charset="0"/>
                                <a:cs typeface="Times New Roman" panose="02020603050405020304" pitchFamily="18" charset="0"/>
                              </a:rPr>
                              <m:t>2</m:t>
                            </m:r>
                          </m:den>
                        </m:f>
                      </m:e>
                    </m:d>
                    <m:r>
                      <a:rPr lang="en-US" sz="1600" i="1" kern="100">
                        <a:latin typeface="Cambria Math" panose="02040503050406030204" pitchFamily="18" charset="0"/>
                        <a:ea typeface="Times New Roman" panose="02020603050405020304" pitchFamily="18" charset="0"/>
                        <a:cs typeface="Times New Roman" panose="02020603050405020304" pitchFamily="18" charset="0"/>
                      </a:rPr>
                      <m:t>=</m:t>
                    </m:r>
                    <m:r>
                      <a:rPr lang="en-US" sz="1600" b="0" i="0" kern="100" smtClean="0">
                        <a:latin typeface="Cambria Math" panose="02040503050406030204" pitchFamily="18" charset="0"/>
                        <a:ea typeface="Times New Roman" panose="02020603050405020304" pitchFamily="18" charset="0"/>
                        <a:cs typeface="Times New Roman" panose="02020603050405020304" pitchFamily="18" charset="0"/>
                      </a:rPr>
                      <m:t>37859</m:t>
                    </m:r>
                    <m:r>
                      <a:rPr lang="en-US" sz="1600" kern="100">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1600" kern="100">
                        <a:latin typeface="Cambria Math" panose="02040503050406030204" pitchFamily="18" charset="0"/>
                        <a:ea typeface="Times New Roman" panose="02020603050405020304" pitchFamily="18" charset="0"/>
                        <a:cs typeface="Times New Roman" panose="02020603050405020304" pitchFamily="18" charset="0"/>
                      </a:rPr>
                      <m:t>KN</m:t>
                    </m:r>
                    <m:r>
                      <a:rPr lang="en-US" sz="1600" kern="100">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n-US" sz="1600" kern="100">
                        <a:latin typeface="Cambria Math" panose="02040503050406030204" pitchFamily="18" charset="0"/>
                        <a:ea typeface="Times New Roman" panose="02020603050405020304" pitchFamily="18" charset="0"/>
                        <a:cs typeface="Times New Roman" panose="02020603050405020304" pitchFamily="18" charset="0"/>
                      </a:rPr>
                      <m:t>m</m:t>
                    </m:r>
                  </m:oMath>
                </a14:m>
                <a:endParaRPr lang="en-US" sz="1600" i="1"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14:m>
                  <m:oMathPara xmlns:m="http://schemas.openxmlformats.org/officeDocument/2006/math">
                    <m:oMathParaPr>
                      <m:jc m:val="left"/>
                    </m:oMathParaPr>
                    <m:oMath xmlns:m="http://schemas.openxmlformats.org/officeDocument/2006/math">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𝑊</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γ</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H</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L</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18</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b="0" i="0" kern="100" smtClean="0">
                          <a:effectLst/>
                          <a:latin typeface="Cambria Math" panose="02040503050406030204" pitchFamily="18" charset="0"/>
                          <a:ea typeface="Times New Roman" panose="02020603050405020304" pitchFamily="18" charset="0"/>
                          <a:cs typeface="Times New Roman" panose="02020603050405020304" pitchFamily="18" charset="0"/>
                        </a:rPr>
                        <m:t>18</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b="0" i="0" kern="100" smtClean="0">
                          <a:effectLst/>
                          <a:latin typeface="Cambria Math" panose="02040503050406030204" pitchFamily="18" charset="0"/>
                          <a:ea typeface="Times New Roman" panose="02020603050405020304" pitchFamily="18" charset="0"/>
                          <a:cs typeface="Times New Roman" panose="02020603050405020304" pitchFamily="18" charset="0"/>
                        </a:rPr>
                        <m:t>17</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b="0" i="0" kern="100" smtClean="0">
                          <a:effectLst/>
                          <a:latin typeface="Cambria Math" panose="02040503050406030204" pitchFamily="18" charset="0"/>
                          <a:ea typeface="Times New Roman" panose="02020603050405020304" pitchFamily="18" charset="0"/>
                          <a:cs typeface="Times New Roman" panose="02020603050405020304" pitchFamily="18" charset="0"/>
                        </a:rPr>
                        <m:t>4284</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KN</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 </m:t>
                      </m:r>
                    </m:oMath>
                  </m:oMathPara>
                </a14:m>
                <a:endParaRPr lang="en-US" sz="16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endParaRPr lang="en-US" sz="16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800"/>
                  </a:spcAft>
                </a:pPr>
                <a14:m>
                  <m:oMath xmlns:m="http://schemas.openxmlformats.org/officeDocument/2006/math">
                    <m:r>
                      <a:rPr lang="en-US" sz="1600" i="1" kern="100" smtClean="0">
                        <a:effectLst/>
                        <a:latin typeface="Cambria Math" panose="02040503050406030204" pitchFamily="18" charset="0"/>
                        <a:ea typeface="Times New Roman" panose="02020603050405020304" pitchFamily="18" charset="0"/>
                        <a:cs typeface="Times New Roman" panose="02020603050405020304" pitchFamily="18" charset="0"/>
                      </a:rPr>
                      <m:t>𝑀𝑜</m:t>
                    </m:r>
                    <m:r>
                      <a:rPr lang="en-US" sz="1600" i="1" kern="100" smtClean="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smtClean="0">
                        <a:effectLst/>
                        <a:latin typeface="Cambria Math" panose="02040503050406030204" pitchFamily="18" charset="0"/>
                        <a:ea typeface="Times New Roman" panose="02020603050405020304" pitchFamily="18" charset="0"/>
                        <a:cs typeface="Times New Roman" panose="02020603050405020304" pitchFamily="18" charset="0"/>
                      </a:rPr>
                      <m:t>𝑃𝑎</m:t>
                    </m:r>
                    <m:r>
                      <a:rPr lang="en-US" sz="1600" i="1" kern="100" smtClean="0">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𝑍</m:t>
                        </m:r>
                      </m:e>
                      <m:sup>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sup>
                    </m:sSup>
                  </m:oMath>
                </a14:m>
                <a:r>
                  <a:rPr lang="en-US" sz="1600"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1600" kern="100" dirty="0">
                    <a:latin typeface="Times New Roman" panose="02020603050405020304" pitchFamily="18" charset="0"/>
                    <a:ea typeface="Times New Roman" panose="02020603050405020304" pitchFamily="18" charset="0"/>
                    <a:cs typeface="Times New Roman" panose="02020603050405020304" pitchFamily="18" charset="0"/>
                  </a:rPr>
                  <a:t>634.032 *4.667= 2954.589 KN/m^2</a:t>
                </a:r>
                <a:endParaRPr lang="en-US"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600" kern="100" dirty="0">
                    <a:effectLst/>
                    <a:latin typeface="Times New Roman" panose="02020603050405020304" pitchFamily="18" charset="0"/>
                    <a:ea typeface="Times New Roman" panose="02020603050405020304" pitchFamily="18" charset="0"/>
                    <a:cs typeface="Times New Roman" panose="02020603050405020304" pitchFamily="18" charset="0"/>
                  </a:rPr>
                  <a:t>Pa = </a:t>
                </a:r>
                <a14:m>
                  <m:oMath xmlns:m="http://schemas.openxmlformats.org/officeDocument/2006/math">
                    <m:nary>
                      <m:naryPr>
                        <m:limLoc m:val="subSup"/>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naryPr>
                      <m:sub>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0</m:t>
                        </m:r>
                      </m:sub>
                      <m:sup>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𝐻</m:t>
                        </m:r>
                      </m:sup>
                      <m:e>
                        <m:sSup>
                          <m:sSupPr>
                            <m:ctrlPr>
                              <a:rPr lang="en-US" sz="1600" i="1" kern="100">
                                <a:effectLst/>
                                <a:latin typeface="Cambria Math" panose="02040503050406030204" pitchFamily="18" charset="0"/>
                                <a:ea typeface="Calibri" panose="020F0502020204030204" pitchFamily="34" charset="0"/>
                                <a:cs typeface="Times New Roman" panose="02020603050405020304" pitchFamily="18" charset="0"/>
                              </a:rPr>
                            </m:ctrlPr>
                          </m:sSupPr>
                          <m:e>
                            <m:r>
                              <a:rPr lang="en-GB" sz="1600" i="1" kern="0">
                                <a:effectLst/>
                                <a:latin typeface="Cambria Math" panose="02040503050406030204" pitchFamily="18" charset="0"/>
                                <a:ea typeface="Calibri" panose="020F0502020204030204" pitchFamily="34" charset="0"/>
                                <a:cs typeface="Times New Roman" panose="02020603050405020304" pitchFamily="18" charset="0"/>
                              </a:rPr>
                              <m:t>𝜎</m:t>
                            </m:r>
                          </m:e>
                          <m:sup>
                            <m:r>
                              <a:rPr lang="en-GB" sz="1600" i="1" kern="0">
                                <a:effectLst/>
                                <a:latin typeface="Cambria Math" panose="02040503050406030204" pitchFamily="18" charset="0"/>
                                <a:ea typeface="Calibri" panose="020F0502020204030204" pitchFamily="34" charset="0"/>
                                <a:cs typeface="Times New Roman" panose="02020603050405020304" pitchFamily="18" charset="0"/>
                              </a:rPr>
                              <m:t>′</m:t>
                            </m:r>
                          </m:sup>
                        </m:sSup>
                        <m:r>
                          <a:rPr lang="en-GB" sz="1600" i="1" kern="0">
                            <a:effectLst/>
                            <a:latin typeface="Cambria Math" panose="02040503050406030204" pitchFamily="18" charset="0"/>
                            <a:ea typeface="Calibri" panose="020F0502020204030204" pitchFamily="34" charset="0"/>
                            <a:cs typeface="Times New Roman" panose="02020603050405020304" pitchFamily="18" charset="0"/>
                          </a:rPr>
                          <m:t>𝑎</m:t>
                        </m:r>
                        <m:r>
                          <a:rPr lang="en-GB" sz="1600" i="1" kern="0">
                            <a:effectLst/>
                            <a:latin typeface="Cambria Math" panose="02040503050406030204" pitchFamily="18" charset="0"/>
                            <a:ea typeface="Calibri" panose="020F0502020204030204" pitchFamily="34" charset="0"/>
                            <a:cs typeface="Times New Roman" panose="02020603050405020304" pitchFamily="18" charset="0"/>
                          </a:rPr>
                          <m:t> </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𝑑𝑧</m:t>
                        </m:r>
                      </m:e>
                    </m:nary>
                  </m:oMath>
                </a14:m>
                <a:r>
                  <a:rPr lang="en-US" sz="1600" kern="100" dirty="0">
                    <a:effectLst/>
                    <a:latin typeface="Times New Roman" panose="02020603050405020304" pitchFamily="18" charset="0"/>
                    <a:ea typeface="Times New Roman" panose="02020603050405020304" pitchFamily="18" charset="0"/>
                    <a:cs typeface="Times New Roman" panose="02020603050405020304" pitchFamily="18" charset="0"/>
                  </a:rPr>
                  <a:t> = </a:t>
                </a:r>
                <a14:m>
                  <m:oMath xmlns:m="http://schemas.openxmlformats.org/officeDocument/2006/math">
                    <m:nary>
                      <m:naryPr>
                        <m:limLoc m:val="subSup"/>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naryPr>
                      <m:sub>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0</m:t>
                        </m:r>
                      </m:sub>
                      <m:sup>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𝐻</m:t>
                        </m:r>
                      </m:sup>
                      <m:e>
                        <m:d>
                          <m:d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𝛾</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𝑍</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𝐾𝑎</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 + </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𝑞</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𝐾𝑎</m:t>
                            </m:r>
                          </m:e>
                        </m:d>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𝑑𝑧</m:t>
                        </m:r>
                      </m:e>
                    </m:nary>
                  </m:oMath>
                </a14:m>
                <a:endParaRPr lang="en-US"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600" kern="100" dirty="0">
                    <a:effectLst/>
                    <a:latin typeface="Times New Roman" panose="02020603050405020304" pitchFamily="18" charset="0"/>
                    <a:ea typeface="Times New Roman" panose="02020603050405020304" pitchFamily="18" charset="0"/>
                    <a:cs typeface="Times New Roman" panose="02020603050405020304" pitchFamily="18" charset="0"/>
                  </a:rPr>
                  <a:t>Pa = </a:t>
                </a:r>
                <a14:m>
                  <m:oMath xmlns:m="http://schemas.openxmlformats.org/officeDocument/2006/math">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𝛾</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𝑘𝑎</m:t>
                    </m:r>
                    <m:f>
                      <m:f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𝑍</m:t>
                            </m:r>
                          </m:e>
                          <m:sup>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2</m:t>
                            </m:r>
                          </m:sup>
                        </m:sSup>
                      </m:num>
                      <m:den>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2</m:t>
                        </m:r>
                      </m:den>
                    </m:f>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𝑞</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𝐾𝑎</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𝑍</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 </m:t>
                    </m:r>
                    <m:sSubSup>
                      <m:sSubSup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sSubSupPr>
                      <m:e>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e>
                      <m:sub>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0</m:t>
                        </m:r>
                      </m:sub>
                      <m:sup>
                        <m:r>
                          <a:rPr lang="en-US" sz="1600" b="0" i="1" kern="100" smtClean="0">
                            <a:effectLst/>
                            <a:latin typeface="Cambria Math" panose="02040503050406030204" pitchFamily="18" charset="0"/>
                            <a:ea typeface="Times New Roman" panose="02020603050405020304" pitchFamily="18" charset="0"/>
                            <a:cs typeface="Times New Roman" panose="02020603050405020304" pitchFamily="18" charset="0"/>
                          </a:rPr>
                          <m:t>14</m:t>
                        </m:r>
                      </m:sup>
                    </m:sSubSup>
                  </m:oMath>
                </a14:m>
                <a:r>
                  <a:rPr lang="en-US" sz="1600" kern="100" dirty="0">
                    <a:effectLst/>
                    <a:latin typeface="Times New Roman" panose="02020603050405020304" pitchFamily="18" charset="0"/>
                    <a:ea typeface="Times New Roman" panose="02020603050405020304" pitchFamily="18" charset="0"/>
                    <a:cs typeface="Times New Roman" panose="02020603050405020304" pitchFamily="18" charset="0"/>
                  </a:rPr>
                  <a:t> = </a:t>
                </a:r>
                <a14:m>
                  <m:oMath xmlns:m="http://schemas.openxmlformats.org/officeDocument/2006/math">
                    <m:d>
                      <m:d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18</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0</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333</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1600" b="0" i="1" kern="100" smtClean="0">
                                    <a:effectLst/>
                                    <a:latin typeface="Cambria Math" panose="02040503050406030204" pitchFamily="18" charset="0"/>
                                    <a:ea typeface="Times New Roman" panose="02020603050405020304" pitchFamily="18" charset="0"/>
                                    <a:cs typeface="Times New Roman" panose="02020603050405020304" pitchFamily="18" charset="0"/>
                                  </a:rPr>
                                  <m:t>17</m:t>
                                </m:r>
                              </m:e>
                              <m:sup>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2</m:t>
                                </m:r>
                              </m:sup>
                            </m:sSup>
                          </m:num>
                          <m:den>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2</m:t>
                            </m:r>
                          </m:den>
                        </m:f>
                      </m:e>
                    </m:d>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d>
                      <m:d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10</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0</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333</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b="0" i="1" kern="100" smtClean="0">
                            <a:effectLst/>
                            <a:latin typeface="Cambria Math" panose="02040503050406030204" pitchFamily="18" charset="0"/>
                            <a:ea typeface="Times New Roman" panose="02020603050405020304" pitchFamily="18" charset="0"/>
                            <a:cs typeface="Times New Roman" panose="02020603050405020304" pitchFamily="18" charset="0"/>
                          </a:rPr>
                          <m:t>14</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 </m:t>
                        </m:r>
                      </m:e>
                    </m:d>
                  </m:oMath>
                </a14:m>
                <a:endParaRPr lang="en-US"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600" kern="100" dirty="0">
                    <a:effectLst/>
                    <a:latin typeface="Times New Roman" panose="02020603050405020304" pitchFamily="18" charset="0"/>
                    <a:ea typeface="Times New Roman" panose="02020603050405020304" pitchFamily="18" charset="0"/>
                    <a:cs typeface="Times New Roman" panose="02020603050405020304" pitchFamily="18" charset="0"/>
                  </a:rPr>
                  <a:t>Pa = 587.4 + 46.62 = 634.032KN</a:t>
                </a:r>
                <a:endParaRPr lang="en-US"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14:m>
                  <m:oMathPara xmlns:m="http://schemas.openxmlformats.org/officeDocument/2006/math">
                    <m:oMathParaPr>
                      <m:jc m:val="left"/>
                    </m:oMathParaPr>
                    <m:oMath xmlns:m="http://schemas.openxmlformats.org/officeDocument/2006/math">
                      <m:sSup>
                        <m:sSup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𝑍</m:t>
                          </m:r>
                        </m:e>
                        <m:sup>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sup>
                      </m:sSup>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𝐻</m:t>
                          </m:r>
                        </m:num>
                        <m:den>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3</m:t>
                          </m:r>
                        </m:den>
                      </m:f>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b="0" i="1" kern="100" smtClean="0">
                          <a:effectLst/>
                          <a:latin typeface="Cambria Math" panose="02040503050406030204" pitchFamily="18" charset="0"/>
                          <a:ea typeface="Times New Roman" panose="02020603050405020304" pitchFamily="18" charset="0"/>
                          <a:cs typeface="Times New Roman" panose="02020603050405020304" pitchFamily="18" charset="0"/>
                        </a:rPr>
                        <m:t>4</m:t>
                      </m:r>
                      <m:r>
                        <a:rPr lang="en-US" sz="1600" b="0" i="1" kern="100" smtClean="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b="0" i="1" kern="100" smtClean="0">
                          <a:effectLst/>
                          <a:latin typeface="Cambria Math" panose="02040503050406030204" pitchFamily="18" charset="0"/>
                          <a:ea typeface="Times New Roman" panose="02020603050405020304" pitchFamily="18" charset="0"/>
                          <a:cs typeface="Times New Roman" panose="02020603050405020304" pitchFamily="18" charset="0"/>
                        </a:rPr>
                        <m:t>667</m:t>
                      </m:r>
                    </m:oMath>
                  </m:oMathPara>
                </a14:m>
                <a:endParaRPr lang="en-US" sz="1400" kern="1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sz="1800" dirty="0">
                  <a:latin typeface="Times New Roman" panose="02020603050405020304" pitchFamily="18" charset="0"/>
                  <a:cs typeface="Times New Roman" panose="02020603050405020304" pitchFamily="18" charset="0"/>
                </a:endParaRPr>
              </a:p>
            </p:txBody>
          </p:sp>
        </mc:Choice>
        <mc:Fallback xmlns="">
          <p:sp>
            <p:nvSpPr>
              <p:cNvPr id="2" name="Title 40">
                <a:extLst>
                  <a:ext uri="{FF2B5EF4-FFF2-40B4-BE49-F238E27FC236}">
                    <a16:creationId xmlns:a16="http://schemas.microsoft.com/office/drawing/2014/main" id="{BEF13453-5070-F1F2-805D-1DB702426940}"/>
                  </a:ext>
                </a:extLst>
              </p:cNvPr>
              <p:cNvSpPr txBox="1">
                <a:spLocks noRot="1" noChangeAspect="1" noMove="1" noResize="1" noEditPoints="1" noAdjustHandles="1" noChangeArrowheads="1" noChangeShapeType="1" noTextEdit="1"/>
              </p:cNvSpPr>
              <p:nvPr/>
            </p:nvSpPr>
            <p:spPr>
              <a:xfrm>
                <a:off x="451392" y="662563"/>
                <a:ext cx="6279346" cy="5144348"/>
              </a:xfrm>
              <a:prstGeom prst="rect">
                <a:avLst/>
              </a:prstGeom>
              <a:blipFill>
                <a:blip r:embed="rId2"/>
                <a:stretch>
                  <a:fillRect l="-971"/>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itle 40">
                <a:extLst>
                  <a:ext uri="{FF2B5EF4-FFF2-40B4-BE49-F238E27FC236}">
                    <a16:creationId xmlns="" xmlns:a16="http://schemas.microsoft.com/office/drawing/2014/main" id="{6B7AAA3C-EFEB-AB08-8A4F-6860DB9F9BFC}"/>
                  </a:ext>
                </a:extLst>
              </p:cNvPr>
              <p:cNvSpPr txBox="1">
                <a:spLocks/>
              </p:cNvSpPr>
              <p:nvPr/>
            </p:nvSpPr>
            <p:spPr>
              <a:xfrm>
                <a:off x="6825483" y="662563"/>
                <a:ext cx="5146558" cy="210319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Vidaloka"/>
                  <a:buNone/>
                  <a:defRPr sz="3000" b="0" i="0" u="none" strike="noStrike" cap="none">
                    <a:solidFill>
                      <a:schemeClr val="dk1"/>
                    </a:solidFill>
                    <a:latin typeface="Vidaloka"/>
                    <a:ea typeface="Vidaloka"/>
                    <a:cs typeface="Vidaloka"/>
                    <a:sym typeface="Vidaloka"/>
                  </a:defRPr>
                </a:lvl1pPr>
                <a:lvl2pPr marR="0" lvl="1"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9pPr>
              </a:lstStyle>
              <a:p>
                <a:pPr marL="0" marR="0">
                  <a:lnSpc>
                    <a:spcPct val="107000"/>
                  </a:lnSpc>
                  <a:spcBef>
                    <a:spcPts val="0"/>
                  </a:spcBef>
                  <a:spcAft>
                    <a:spcPts val="800"/>
                  </a:spcAft>
                </a:pPr>
                <a:r>
                  <a:rPr lang="en-US" sz="2000" b="1" kern="100" dirty="0">
                    <a:effectLst/>
                    <a:latin typeface="Times New Roman" panose="02020603050405020304" pitchFamily="18" charset="0"/>
                    <a:ea typeface="Times New Roman" panose="02020603050405020304" pitchFamily="18" charset="0"/>
                    <a:cs typeface="Times New Roman" panose="02020603050405020304" pitchFamily="18" charset="0"/>
                  </a:rPr>
                  <a:t>Check for sliding:</a:t>
                </a:r>
                <a:endParaRPr lang="en-US" sz="2000" b="1"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600" kern="100" dirty="0">
                    <a:effectLst/>
                    <a:latin typeface="Times New Roman" panose="02020603050405020304" pitchFamily="18" charset="0"/>
                    <a:ea typeface="Times New Roman" panose="02020603050405020304" pitchFamily="18" charset="0"/>
                    <a:cs typeface="Times New Roman" panose="02020603050405020304" pitchFamily="18" charset="0"/>
                  </a:rPr>
                  <a:t>FS (sliding) = </a:t>
                </a:r>
                <a14:m>
                  <m:oMath xmlns:m="http://schemas.openxmlformats.org/officeDocument/2006/math">
                    <m:f>
                      <m:f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𝑊</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𝑞</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𝐿</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func>
                          <m:func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funcPr>
                          <m:fName>
                            <m:r>
                              <m:rPr>
                                <m:sty m:val="p"/>
                              </m:rPr>
                              <a:rPr lang="en-US" sz="1600" kern="100">
                                <a:effectLst/>
                                <a:latin typeface="Cambria Math" panose="02040503050406030204" pitchFamily="18" charset="0"/>
                                <a:ea typeface="Calibri" panose="020F0502020204030204" pitchFamily="34" charset="0"/>
                                <a:cs typeface="Times New Roman" panose="02020603050405020304" pitchFamily="18" charset="0"/>
                              </a:rPr>
                              <m:t>tan</m:t>
                            </m:r>
                          </m:fName>
                          <m:e>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𝑘</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𝜙</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e>
                        </m:func>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 )</m:t>
                        </m:r>
                      </m:num>
                      <m:den>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𝑃𝑎</m:t>
                        </m:r>
                      </m:den>
                    </m:f>
                  </m:oMath>
                </a14:m>
                <a:endParaRPr lang="en-US"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600" kern="100" dirty="0">
                    <a:effectLst/>
                    <a:latin typeface="Times New Roman" panose="02020603050405020304" pitchFamily="18" charset="0"/>
                    <a:ea typeface="Times New Roman" panose="02020603050405020304" pitchFamily="18" charset="0"/>
                    <a:cs typeface="Times New Roman" panose="02020603050405020304" pitchFamily="18" charset="0"/>
                  </a:rPr>
                  <a:t>FS (sliding) =  </a:t>
                </a:r>
                <a14:m>
                  <m:oMath xmlns:m="http://schemas.openxmlformats.org/officeDocument/2006/math">
                    <m:f>
                      <m:f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fPr>
                      <m:num>
                        <m:d>
                          <m:d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1600" b="0" i="1" kern="100" smtClean="0">
                                <a:effectLst/>
                                <a:latin typeface="Cambria Math" panose="02040503050406030204" pitchFamily="18" charset="0"/>
                                <a:ea typeface="Times New Roman" panose="02020603050405020304" pitchFamily="18" charset="0"/>
                                <a:cs typeface="Times New Roman" panose="02020603050405020304" pitchFamily="18" charset="0"/>
                              </a:rPr>
                              <m:t>4284</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d>
                              <m:d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10</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b="0" i="1" kern="100" smtClean="0">
                                    <a:effectLst/>
                                    <a:latin typeface="Cambria Math" panose="02040503050406030204" pitchFamily="18" charset="0"/>
                                    <a:ea typeface="Times New Roman" panose="02020603050405020304" pitchFamily="18" charset="0"/>
                                    <a:cs typeface="Times New Roman" panose="02020603050405020304" pitchFamily="18" charset="0"/>
                                  </a:rPr>
                                  <m:t>17</m:t>
                                </m:r>
                              </m:e>
                            </m:d>
                          </m:e>
                        </m:d>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 </m:t>
                        </m:r>
                        <m:func>
                          <m:func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funcPr>
                          <m:fName>
                            <m:r>
                              <m:rPr>
                                <m:sty m:val="p"/>
                              </m:rPr>
                              <a:rPr lang="en-US" sz="1600" kern="100">
                                <a:effectLst/>
                                <a:latin typeface="Cambria Math" panose="02040503050406030204" pitchFamily="18" charset="0"/>
                                <a:ea typeface="Calibri" panose="020F0502020204030204" pitchFamily="34" charset="0"/>
                                <a:cs typeface="Times New Roman" panose="02020603050405020304" pitchFamily="18" charset="0"/>
                              </a:rPr>
                              <m:t>tan</m:t>
                            </m:r>
                          </m:fName>
                          <m:e>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2</m:t>
                                </m:r>
                              </m:num>
                              <m:den>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3</m:t>
                                </m:r>
                              </m:den>
                            </m:f>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30</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e>
                        </m:func>
                      </m:num>
                      <m:den>
                        <m:r>
                          <a:rPr lang="en-US" sz="1600" b="0" i="1" kern="100" smtClean="0">
                            <a:effectLst/>
                            <a:latin typeface="Cambria Math" panose="02040503050406030204" pitchFamily="18" charset="0"/>
                            <a:ea typeface="Times New Roman" panose="02020603050405020304" pitchFamily="18" charset="0"/>
                            <a:cs typeface="Times New Roman" panose="02020603050405020304" pitchFamily="18" charset="0"/>
                          </a:rPr>
                          <m:t>634</m:t>
                        </m:r>
                        <m:r>
                          <a:rPr lang="en-US" sz="1600" b="0" i="1" kern="100" smtClean="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b="0" i="1" kern="100" smtClean="0">
                            <a:effectLst/>
                            <a:latin typeface="Cambria Math" panose="02040503050406030204" pitchFamily="18" charset="0"/>
                            <a:ea typeface="Times New Roman" panose="02020603050405020304" pitchFamily="18" charset="0"/>
                            <a:cs typeface="Times New Roman" panose="02020603050405020304" pitchFamily="18" charset="0"/>
                          </a:rPr>
                          <m:t>032</m:t>
                        </m:r>
                      </m:den>
                    </m:f>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b="0" i="0" kern="100" smtClean="0">
                        <a:effectLst/>
                        <a:latin typeface="Cambria Math" panose="02040503050406030204" pitchFamily="18" charset="0"/>
                        <a:ea typeface="Times New Roman" panose="02020603050405020304" pitchFamily="18" charset="0"/>
                        <a:cs typeface="Times New Roman" panose="02020603050405020304" pitchFamily="18" charset="0"/>
                      </a:rPr>
                      <m:t>2</m:t>
                    </m:r>
                    <m:r>
                      <a:rPr lang="en-US" sz="1600" b="0" i="0" kern="100" smtClean="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b="0" i="0" kern="100" smtClean="0">
                        <a:effectLst/>
                        <a:latin typeface="Cambria Math" panose="02040503050406030204" pitchFamily="18" charset="0"/>
                        <a:ea typeface="Times New Roman" panose="02020603050405020304" pitchFamily="18" charset="0"/>
                        <a:cs typeface="Times New Roman" panose="02020603050405020304" pitchFamily="18" charset="0"/>
                      </a:rPr>
                      <m:t>55</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600" i="1" kern="100" smtClean="0">
                        <a:effectLst/>
                        <a:latin typeface="Cambria Math" panose="02040503050406030204" pitchFamily="18" charset="0"/>
                        <a:ea typeface="Times New Roman" panose="02020603050405020304" pitchFamily="18" charset="0"/>
                        <a:cs typeface="Times New Roman" panose="02020603050405020304" pitchFamily="18" charset="0"/>
                      </a:rPr>
                      <m:t>&lt;</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3</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1600" b="0" i="0" kern="100" smtClean="0">
                        <a:effectLst/>
                        <a:latin typeface="Cambria Math" panose="02040503050406030204" pitchFamily="18" charset="0"/>
                        <a:ea typeface="Times New Roman" panose="02020603050405020304" pitchFamily="18" charset="0"/>
                        <a:cs typeface="Times New Roman" panose="02020603050405020304" pitchFamily="18" charset="0"/>
                      </a:rPr>
                      <m:t>Not</m:t>
                    </m:r>
                    <m:r>
                      <a:rPr lang="en-US" sz="1600" b="0" i="0" kern="100" smtClean="0">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OK</m:t>
                    </m:r>
                  </m:oMath>
                </a14:m>
                <a:endParaRPr lang="en-US"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400" kern="1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sz="1800" dirty="0">
                  <a:latin typeface="Times New Roman" panose="02020603050405020304" pitchFamily="18" charset="0"/>
                  <a:cs typeface="Times New Roman" panose="02020603050405020304" pitchFamily="18" charset="0"/>
                </a:endParaRPr>
              </a:p>
            </p:txBody>
          </p:sp>
        </mc:Choice>
        <mc:Fallback xmlns="">
          <p:sp>
            <p:nvSpPr>
              <p:cNvPr id="5" name="Title 40">
                <a:extLst>
                  <a:ext uri="{FF2B5EF4-FFF2-40B4-BE49-F238E27FC236}">
                    <a16:creationId xmlns:a16="http://schemas.microsoft.com/office/drawing/2014/main" id="{6B7AAA3C-EFEB-AB08-8A4F-6860DB9F9BFC}"/>
                  </a:ext>
                </a:extLst>
              </p:cNvPr>
              <p:cNvSpPr txBox="1">
                <a:spLocks noRot="1" noChangeAspect="1" noMove="1" noResize="1" noEditPoints="1" noAdjustHandles="1" noChangeArrowheads="1" noChangeShapeType="1" noTextEdit="1"/>
              </p:cNvSpPr>
              <p:nvPr/>
            </p:nvSpPr>
            <p:spPr>
              <a:xfrm>
                <a:off x="6825483" y="662563"/>
                <a:ext cx="5146558" cy="2103190"/>
              </a:xfrm>
              <a:prstGeom prst="rect">
                <a:avLst/>
              </a:prstGeom>
              <a:blipFill>
                <a:blip r:embed="rId3"/>
                <a:stretch>
                  <a:fillRect l="-1303"/>
                </a:stretch>
              </a:blipFill>
              <a:ln>
                <a:noFill/>
              </a:ln>
            </p:spPr>
            <p:txBody>
              <a:bodyPr/>
              <a:lstStyle/>
              <a:p>
                <a:r>
                  <a:rPr lang="en-US">
                    <a:noFill/>
                  </a:rPr>
                  <a:t> </a:t>
                </a:r>
              </a:p>
            </p:txBody>
          </p:sp>
        </mc:Fallback>
      </mc:AlternateContent>
      <p:sp>
        <p:nvSpPr>
          <p:cNvPr id="6" name="Title 40">
            <a:extLst>
              <a:ext uri="{FF2B5EF4-FFF2-40B4-BE49-F238E27FC236}">
                <a16:creationId xmlns="" xmlns:a16="http://schemas.microsoft.com/office/drawing/2014/main" id="{743EBFA2-4FBA-610C-FFD7-0FABF94BBD77}"/>
              </a:ext>
            </a:extLst>
          </p:cNvPr>
          <p:cNvSpPr txBox="1">
            <a:spLocks/>
          </p:cNvSpPr>
          <p:nvPr/>
        </p:nvSpPr>
        <p:spPr>
          <a:xfrm>
            <a:off x="6730738" y="4286332"/>
            <a:ext cx="5485923" cy="210319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Vidaloka"/>
              <a:buNone/>
              <a:defRPr sz="3000" b="0" i="0" u="none" strike="noStrike" cap="none">
                <a:solidFill>
                  <a:schemeClr val="dk1"/>
                </a:solidFill>
                <a:latin typeface="Vidaloka"/>
                <a:ea typeface="Vidaloka"/>
                <a:cs typeface="Vidaloka"/>
                <a:sym typeface="Vidaloka"/>
              </a:defRPr>
            </a:lvl1pPr>
            <a:lvl2pPr marR="0" lvl="1"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9pPr>
          </a:lstStyle>
          <a:p>
            <a:pPr marL="0" marR="0">
              <a:lnSpc>
                <a:spcPct val="107000"/>
              </a:lnSpc>
              <a:spcBef>
                <a:spcPts val="0"/>
              </a:spcBef>
              <a:spcAft>
                <a:spcPts val="800"/>
              </a:spcAft>
            </a:pPr>
            <a:r>
              <a:rPr lang="en-US" sz="2000" b="1" kern="100" dirty="0">
                <a:effectLst/>
                <a:latin typeface="Times New Roman" panose="02020603050405020304" pitchFamily="18" charset="0"/>
                <a:ea typeface="Times New Roman" panose="02020603050405020304" pitchFamily="18" charset="0"/>
                <a:cs typeface="Times New Roman" panose="02020603050405020304" pitchFamily="18" charset="0"/>
              </a:rPr>
              <a:t>Check for ultimate Bearing Capacity:</a:t>
            </a:r>
            <a:endParaRPr lang="en-US" sz="1600" b="1"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600" kern="100" dirty="0">
                <a:effectLst/>
                <a:latin typeface="Times New Roman" panose="02020603050405020304" pitchFamily="18" charset="0"/>
                <a:ea typeface="Times New Roman" panose="02020603050405020304" pitchFamily="18" charset="0"/>
                <a:cs typeface="Times New Roman" panose="02020603050405020304" pitchFamily="18" charset="0"/>
              </a:rPr>
              <a:t>Po ≤ </a:t>
            </a:r>
            <a:r>
              <a:rPr lang="en-US" sz="1600" kern="100" dirty="0" err="1">
                <a:effectLst/>
                <a:latin typeface="Times New Roman" panose="02020603050405020304" pitchFamily="18" charset="0"/>
                <a:ea typeface="Times New Roman" panose="02020603050405020304" pitchFamily="18" charset="0"/>
                <a:cs typeface="Times New Roman" panose="02020603050405020304" pitchFamily="18" charset="0"/>
              </a:rPr>
              <a:t>Q</a:t>
            </a:r>
            <a:r>
              <a:rPr lang="en-US" sz="1600" kern="100" baseline="-25000" dirty="0" err="1">
                <a:effectLst/>
                <a:latin typeface="Times New Roman" panose="02020603050405020304" pitchFamily="18" charset="0"/>
                <a:ea typeface="Times New Roman" panose="02020603050405020304" pitchFamily="18" charset="0"/>
                <a:cs typeface="Times New Roman" panose="02020603050405020304" pitchFamily="18" charset="0"/>
              </a:rPr>
              <a:t>all</a:t>
            </a:r>
            <a:endParaRPr lang="en-US"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600" kern="100" dirty="0">
                <a:effectLst/>
                <a:latin typeface="Times New Roman" panose="02020603050405020304" pitchFamily="18" charset="0"/>
                <a:ea typeface="Times New Roman" panose="02020603050405020304" pitchFamily="18" charset="0"/>
                <a:cs typeface="Times New Roman" panose="02020603050405020304" pitchFamily="18" charset="0"/>
              </a:rPr>
              <a:t>Po = (γ * Z) + q = (18 * 14) + 10 = </a:t>
            </a:r>
            <a:r>
              <a:rPr lang="" sz="1600" kern="100" dirty="0" smtClean="0">
                <a:latin typeface="Times New Roman" panose="02020603050405020304" pitchFamily="18" charset="0"/>
                <a:ea typeface="Times New Roman" panose="02020603050405020304" pitchFamily="18" charset="0"/>
                <a:cs typeface="Times New Roman" panose="02020603050405020304" pitchFamily="18" charset="0"/>
              </a:rPr>
              <a:t>262</a:t>
            </a:r>
            <a:r>
              <a:rPr lang="en-US" sz="1600" kern="1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kern="100" dirty="0">
                <a:effectLst/>
                <a:latin typeface="Times New Roman" panose="02020603050405020304" pitchFamily="18" charset="0"/>
                <a:ea typeface="Times New Roman" panose="02020603050405020304" pitchFamily="18" charset="0"/>
                <a:cs typeface="Times New Roman" panose="02020603050405020304" pitchFamily="18" charset="0"/>
              </a:rPr>
              <a:t>KN/m^2</a:t>
            </a:r>
            <a:endParaRPr lang="en-US"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600" kern="100" dirty="0">
                <a:effectLst/>
                <a:latin typeface="Times New Roman" panose="02020603050405020304" pitchFamily="18" charset="0"/>
                <a:ea typeface="Times New Roman" panose="02020603050405020304" pitchFamily="18" charset="0"/>
                <a:cs typeface="Arial" panose="020B0604020202020204" pitchFamily="34" charset="0"/>
              </a:rPr>
              <a:t>262 ≥ 220 Not OK</a:t>
            </a:r>
            <a:endParaRPr lang="en-US" sz="1600" kern="100" dirty="0">
              <a:effectLst/>
              <a:latin typeface="Calibri" panose="020F0502020204030204" pitchFamily="34" charset="0"/>
              <a:ea typeface="Calibri" panose="020F0502020204030204" pitchFamily="34" charset="0"/>
              <a:cs typeface="Arial" panose="020B0604020202020204" pitchFamily="34" charset="0"/>
            </a:endParaRPr>
          </a:p>
          <a:p>
            <a:r>
              <a:rPr lang="en-US" sz="1600" kern="100" dirty="0">
                <a:effectLst/>
                <a:latin typeface="Times New Roman" panose="02020603050405020304" pitchFamily="18" charset="0"/>
                <a:ea typeface="Times New Roman" panose="02020603050405020304" pitchFamily="18" charset="0"/>
                <a:cs typeface="Arial" panose="020B0604020202020204" pitchFamily="34" charset="0"/>
              </a:rPr>
              <a:t>In this case, we must improve the soil until it becomes </a:t>
            </a:r>
            <a:r>
              <a:rPr lang="en-US" sz="1600" kern="100" dirty="0" err="1">
                <a:effectLst/>
                <a:latin typeface="Times New Roman" panose="02020603050405020304" pitchFamily="18" charset="0"/>
                <a:ea typeface="Times New Roman" panose="02020603050405020304" pitchFamily="18" charset="0"/>
                <a:cs typeface="Arial" panose="020B0604020202020204" pitchFamily="34" charset="0"/>
              </a:rPr>
              <a:t>Q</a:t>
            </a:r>
            <a:r>
              <a:rPr lang="en-US" sz="1600" kern="100" baseline="-25000" dirty="0" err="1">
                <a:effectLst/>
                <a:latin typeface="Times New Roman" panose="02020603050405020304" pitchFamily="18" charset="0"/>
                <a:ea typeface="Times New Roman" panose="02020603050405020304" pitchFamily="18" charset="0"/>
                <a:cs typeface="Arial" panose="020B0604020202020204" pitchFamily="34" charset="0"/>
              </a:rPr>
              <a:t>all</a:t>
            </a:r>
            <a:r>
              <a:rPr lang="en-US" sz="1600" kern="100" baseline="-2500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1600" kern="100" dirty="0">
                <a:effectLst/>
                <a:latin typeface="Times New Roman" panose="02020603050405020304" pitchFamily="18" charset="0"/>
                <a:ea typeface="Times New Roman" panose="02020603050405020304" pitchFamily="18" charset="0"/>
                <a:cs typeface="Arial" panose="020B0604020202020204" pitchFamily="34" charset="0"/>
              </a:rPr>
              <a:t>≥ P</a:t>
            </a:r>
            <a:r>
              <a:rPr lang="en-US" sz="1600" kern="100" baseline="-25000" dirty="0">
                <a:effectLst/>
                <a:latin typeface="Times New Roman" panose="02020603050405020304" pitchFamily="18" charset="0"/>
                <a:ea typeface="Times New Roman" panose="02020603050405020304" pitchFamily="18" charset="0"/>
                <a:cs typeface="Arial" panose="020B0604020202020204" pitchFamily="34" charset="0"/>
              </a:rPr>
              <a:t>o</a:t>
            </a:r>
            <a:endParaRPr lang="en-US" sz="1600" kern="100" dirty="0">
              <a:effectLst/>
              <a:latin typeface="Calibri" panose="020F0502020204030204" pitchFamily="34" charset="0"/>
              <a:ea typeface="Calibri" panose="020F0502020204030204" pitchFamily="34" charset="0"/>
              <a:cs typeface="Arial" panose="020B0604020202020204" pitchFamily="34" charset="0"/>
            </a:endParaRPr>
          </a:p>
          <a:p>
            <a:endParaRPr lang="en-US" sz="1800"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Title 40">
                <a:extLst>
                  <a:ext uri="{FF2B5EF4-FFF2-40B4-BE49-F238E27FC236}">
                    <a16:creationId xmlns="" xmlns:a16="http://schemas.microsoft.com/office/drawing/2014/main" id="{9F91C234-87A6-F52E-A9FC-DC63DFD23C6A}"/>
                  </a:ext>
                </a:extLst>
              </p:cNvPr>
              <p:cNvSpPr txBox="1">
                <a:spLocks/>
              </p:cNvSpPr>
              <p:nvPr/>
            </p:nvSpPr>
            <p:spPr>
              <a:xfrm>
                <a:off x="6825483" y="2183142"/>
                <a:ext cx="5146558" cy="210319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Vidaloka"/>
                  <a:buNone/>
                  <a:defRPr sz="3000" b="0" i="0" u="none" strike="noStrike" cap="none">
                    <a:solidFill>
                      <a:schemeClr val="dk1"/>
                    </a:solidFill>
                    <a:latin typeface="Vidaloka"/>
                    <a:ea typeface="Vidaloka"/>
                    <a:cs typeface="Vidaloka"/>
                    <a:sym typeface="Vidaloka"/>
                  </a:defRPr>
                </a:lvl1pPr>
                <a:lvl2pPr marR="0" lvl="1"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9pPr>
              </a:lstStyle>
              <a:p>
                <a:r>
                  <a:rPr lang="en-US" sz="2000" b="1" dirty="0">
                    <a:latin typeface="Times New Roman" panose="02020603050405020304" pitchFamily="18" charset="0"/>
                    <a:cs typeface="Times New Roman" panose="02020603050405020304" pitchFamily="18" charset="0"/>
                  </a:rPr>
                  <a:t>Take L=20m</a:t>
                </a:r>
              </a:p>
              <a:p>
                <a:r>
                  <a:rPr lang="en-US" sz="1800" b="1" kern="100" dirty="0">
                    <a:effectLst/>
                    <a:latin typeface="Times New Roman" panose="02020603050405020304" pitchFamily="18" charset="0"/>
                    <a:ea typeface="Calibri" panose="020F0502020204030204" pitchFamily="34" charset="0"/>
                    <a:cs typeface="Times New Roman" panose="02020603050405020304" pitchFamily="18" charset="0"/>
                  </a:rPr>
                  <a:t>Check for Overturning:</a:t>
                </a:r>
              </a:p>
              <a:p>
                <a:pPr/>
                <a14:m>
                  <m:oMathPara xmlns:m="http://schemas.openxmlformats.org/officeDocument/2006/math">
                    <m:oMathParaPr>
                      <m:jc m:val="centerGroup"/>
                    </m:oMathParaPr>
                    <m:oMath xmlns:m="http://schemas.openxmlformats.org/officeDocument/2006/math">
                      <m:r>
                        <a:rPr lang="en-US" sz="1600" i="1" kern="100" smtClean="0">
                          <a:effectLst/>
                          <a:latin typeface="Cambria Math" panose="02040503050406030204" pitchFamily="18" charset="0"/>
                          <a:ea typeface="Times New Roman" panose="02020603050405020304" pitchFamily="18" charset="0"/>
                          <a:cs typeface="Times New Roman" panose="02020603050405020304" pitchFamily="18" charset="0"/>
                        </a:rPr>
                        <m:t>𝐹𝑠</m:t>
                      </m:r>
                      <m:d>
                        <m:d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𝑜𝑣𝑒𝑟𝑡𝑢𝑟𝑛𝑖𝑛𝑔</m:t>
                          </m:r>
                        </m:e>
                      </m:d>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600" i="1" kern="0">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𝑀𝑟</m:t>
                          </m:r>
                        </m:num>
                        <m:den>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𝑀𝑜</m:t>
                          </m:r>
                        </m:den>
                      </m:f>
                      <m:r>
                        <a:rPr lang="en-US" sz="1600" i="1" kern="0">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600" i="1" kern="0">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52400</m:t>
                          </m:r>
                        </m:num>
                        <m:den>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2954</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589</m:t>
                          </m:r>
                        </m:den>
                      </m:f>
                      <m:r>
                        <a:rPr lang="en-US" sz="1600" i="1" kern="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17</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35</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 &gt; </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3</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OK</m:t>
                      </m:r>
                    </m:oMath>
                  </m:oMathPara>
                </a14:m>
                <a:endParaRPr lang="en-US" sz="1600" kern="1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sz="2000" b="1" kern="100" dirty="0">
                    <a:effectLst/>
                    <a:latin typeface="Times New Roman" panose="02020603050405020304" pitchFamily="18" charset="0"/>
                    <a:ea typeface="Times New Roman" panose="02020603050405020304" pitchFamily="18" charset="0"/>
                    <a:cs typeface="Times New Roman" panose="02020603050405020304" pitchFamily="18" charset="0"/>
                  </a:rPr>
                  <a:t>Check for sliding:</a:t>
                </a:r>
              </a:p>
              <a:p>
                <a:r>
                  <a:rPr lang="en-US" sz="1600" kern="100" dirty="0">
                    <a:effectLst/>
                    <a:latin typeface="Times New Roman" panose="02020603050405020304" pitchFamily="18" charset="0"/>
                    <a:ea typeface="Times New Roman" panose="02020603050405020304" pitchFamily="18" charset="0"/>
                    <a:cs typeface="Arial" panose="020B0604020202020204" pitchFamily="34" charset="0"/>
                  </a:rPr>
                  <a:t>FS (sliding) =  </a:t>
                </a:r>
                <a14:m>
                  <m:oMath xmlns:m="http://schemas.openxmlformats.org/officeDocument/2006/math">
                    <m:f>
                      <m:f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fPr>
                      <m:num>
                        <m:d>
                          <m:d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5040</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d>
                              <m:d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10</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20</m:t>
                                </m:r>
                              </m:e>
                            </m:d>
                          </m:e>
                        </m:d>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 </m:t>
                        </m:r>
                        <m:func>
                          <m:func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funcPr>
                          <m:fName>
                            <m:r>
                              <m:rPr>
                                <m:sty m:val="p"/>
                              </m:rPr>
                              <a:rPr lang="en-US" sz="1600" kern="100">
                                <a:effectLst/>
                                <a:latin typeface="Cambria Math" panose="02040503050406030204" pitchFamily="18" charset="0"/>
                                <a:ea typeface="Calibri" panose="020F0502020204030204" pitchFamily="34" charset="0"/>
                                <a:cs typeface="Times New Roman" panose="02020603050405020304" pitchFamily="18" charset="0"/>
                              </a:rPr>
                              <m:t>tan</m:t>
                            </m:r>
                          </m:fName>
                          <m:e>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2</m:t>
                                </m:r>
                              </m:num>
                              <m:den>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3</m:t>
                                </m:r>
                              </m:den>
                            </m:f>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30</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e>
                        </m:func>
                      </m:num>
                      <m:den>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634</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032</m:t>
                        </m:r>
                      </m:den>
                    </m:f>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3</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008</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&gt; </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3</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OK</m:t>
                    </m:r>
                  </m:oMath>
                </a14:m>
                <a:endParaRPr lang="en-US" sz="1600" kern="100" dirty="0">
                  <a:effectLst/>
                  <a:latin typeface="Calibri" panose="020F0502020204030204" pitchFamily="34" charset="0"/>
                  <a:ea typeface="Calibri" panose="020F0502020204030204" pitchFamily="34" charset="0"/>
                  <a:cs typeface="Arial" panose="020B0604020202020204" pitchFamily="34" charset="0"/>
                </a:endParaRPr>
              </a:p>
              <a:p>
                <a:endParaRPr lang="en-US" sz="2000" b="1" kern="1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sz="1400" kern="100" dirty="0">
                  <a:effectLst/>
                  <a:latin typeface="Calibri" panose="020F0502020204030204" pitchFamily="34" charset="0"/>
                  <a:ea typeface="Calibri" panose="020F0502020204030204" pitchFamily="34" charset="0"/>
                  <a:cs typeface="Arial" panose="020B0604020202020204" pitchFamily="34" charset="0"/>
                </a:endParaRPr>
              </a:p>
              <a:p>
                <a:endParaRPr lang="en-US" sz="1800" dirty="0">
                  <a:latin typeface="Times New Roman" panose="02020603050405020304" pitchFamily="18" charset="0"/>
                  <a:cs typeface="Times New Roman" panose="02020603050405020304" pitchFamily="18" charset="0"/>
                </a:endParaRPr>
              </a:p>
            </p:txBody>
          </p:sp>
        </mc:Choice>
        <mc:Fallback xmlns="">
          <p:sp>
            <p:nvSpPr>
              <p:cNvPr id="3" name="Title 40">
                <a:extLst>
                  <a:ext uri="{FF2B5EF4-FFF2-40B4-BE49-F238E27FC236}">
                    <a16:creationId xmlns:a16="http://schemas.microsoft.com/office/drawing/2014/main" id="{9F91C234-87A6-F52E-A9FC-DC63DFD23C6A}"/>
                  </a:ext>
                </a:extLst>
              </p:cNvPr>
              <p:cNvSpPr txBox="1">
                <a:spLocks noRot="1" noChangeAspect="1" noMove="1" noResize="1" noEditPoints="1" noAdjustHandles="1" noChangeArrowheads="1" noChangeShapeType="1" noTextEdit="1"/>
              </p:cNvSpPr>
              <p:nvPr/>
            </p:nvSpPr>
            <p:spPr>
              <a:xfrm>
                <a:off x="6825483" y="2183142"/>
                <a:ext cx="5146558" cy="2103190"/>
              </a:xfrm>
              <a:prstGeom prst="rect">
                <a:avLst/>
              </a:prstGeom>
              <a:blipFill>
                <a:blip r:embed="rId4"/>
                <a:stretch>
                  <a:fillRect l="-1303"/>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18454255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41" name="Title 40">
            <a:extLst>
              <a:ext uri="{FF2B5EF4-FFF2-40B4-BE49-F238E27FC236}">
                <a16:creationId xmlns="" xmlns:a16="http://schemas.microsoft.com/office/drawing/2014/main" id="{9C7336BF-813C-92CB-0D30-FBDEA3A94346}"/>
              </a:ext>
            </a:extLst>
          </p:cNvPr>
          <p:cNvSpPr>
            <a:spLocks noGrp="1"/>
          </p:cNvSpPr>
          <p:nvPr>
            <p:ph type="title"/>
          </p:nvPr>
        </p:nvSpPr>
        <p:spPr>
          <a:xfrm>
            <a:off x="950966" y="593366"/>
            <a:ext cx="10724673" cy="5592575"/>
          </a:xfrm>
        </p:spPr>
        <p:txBody>
          <a:bodyPr/>
          <a:lstStyle/>
          <a:p>
            <a:pPr>
              <a:lnSpc>
                <a:spcPct val="107000"/>
              </a:lnSpc>
              <a:spcAft>
                <a:spcPts val="300"/>
              </a:spcAft>
            </a:pPr>
            <a:r>
              <a:rPr lang="en-US" sz="2000" b="1" dirty="0">
                <a:effectLst/>
                <a:latin typeface="Times New Roman" panose="02020603050405020304" pitchFamily="18" charset="0"/>
                <a:ea typeface="Calibri" panose="020F0502020204030204" pitchFamily="34" charset="0"/>
              </a:rPr>
              <a:t>Design (MSERW) at </a:t>
            </a:r>
            <a:r>
              <a:rPr lang="en-US" sz="2000" b="1" u="sng" dirty="0">
                <a:effectLst/>
                <a:latin typeface="Times New Roman" panose="02020603050405020304" pitchFamily="18" charset="0"/>
                <a:ea typeface="Calibri" panose="020F0502020204030204" pitchFamily="34" charset="0"/>
              </a:rPr>
              <a:t>H=18</a:t>
            </a:r>
            <a:r>
              <a:rPr lang="en-US" sz="2000" u="sng" dirty="0">
                <a:solidFill>
                  <a:srgbClr val="1C1E21"/>
                </a:solidFill>
                <a:effectLst/>
                <a:latin typeface="Times New Roman" panose="02020603050405020304" pitchFamily="18" charset="0"/>
                <a:ea typeface="Times New Roman" panose="02020603050405020304" pitchFamily="18" charset="0"/>
              </a:rPr>
              <a:t>м</a:t>
            </a:r>
            <a:br>
              <a:rPr lang="en-US" sz="2000" u="sng" dirty="0">
                <a:solidFill>
                  <a:srgbClr val="1C1E21"/>
                </a:solidFill>
                <a:effectLst/>
                <a:latin typeface="Times New Roman" panose="02020603050405020304" pitchFamily="18" charset="0"/>
                <a:ea typeface="Times New Roman" panose="02020603050405020304" pitchFamily="18" charset="0"/>
              </a:rPr>
            </a:br>
            <a:r>
              <a:rPr lang="en-US" sz="2000" u="sng" dirty="0">
                <a:solidFill>
                  <a:srgbClr val="1C1E21"/>
                </a:solidFill>
                <a:effectLst/>
                <a:latin typeface="Times New Roman" panose="02020603050405020304" pitchFamily="18" charset="0"/>
                <a:ea typeface="Times New Roman" panose="02020603050405020304" pitchFamily="18" charset="0"/>
              </a:rPr>
              <a:t/>
            </a:r>
            <a:br>
              <a:rPr lang="en-US" sz="2000" u="sng" dirty="0">
                <a:solidFill>
                  <a:srgbClr val="1C1E21"/>
                </a:solidFill>
                <a:effectLst/>
                <a:latin typeface="Times New Roman" panose="02020603050405020304" pitchFamily="18" charset="0"/>
                <a:ea typeface="Times New Roman" panose="02020603050405020304" pitchFamily="18" charset="0"/>
              </a:rPr>
            </a:br>
            <a:r>
              <a:rPr lang="en-US" sz="1800" kern="100" dirty="0">
                <a:solidFill>
                  <a:srgbClr val="1C1E21"/>
                </a:solidFill>
                <a:latin typeface="Times New Roman" panose="02020603050405020304" pitchFamily="18" charset="0"/>
                <a:ea typeface="Times New Roman" panose="02020603050405020304" pitchFamily="18" charset="0"/>
                <a:cs typeface="Arial" panose="020B0604020202020204" pitchFamily="34" charset="0"/>
              </a:rPr>
              <a:t/>
            </a:r>
            <a:br>
              <a:rPr lang="en-US" sz="1800" kern="100" dirty="0">
                <a:solidFill>
                  <a:srgbClr val="1C1E21"/>
                </a:solidFill>
                <a:latin typeface="Times New Roman" panose="02020603050405020304" pitchFamily="18" charset="0"/>
                <a:ea typeface="Times New Roman" panose="02020603050405020304" pitchFamily="18" charset="0"/>
                <a:cs typeface="Arial" panose="020B0604020202020204" pitchFamily="34" charset="0"/>
              </a:rPr>
            </a:br>
            <a:r>
              <a:rPr lang="en-US" sz="1800" kern="100" dirty="0">
                <a:solidFill>
                  <a:srgbClr val="1C1E21"/>
                </a:solidFill>
                <a:latin typeface="Times New Roman" panose="02020603050405020304" pitchFamily="18" charset="0"/>
                <a:ea typeface="Times New Roman" panose="02020603050405020304" pitchFamily="18" charset="0"/>
                <a:cs typeface="Arial" panose="020B0604020202020204" pitchFamily="34" charset="0"/>
              </a:rPr>
              <a:t/>
            </a:r>
            <a:br>
              <a:rPr lang="en-US" sz="1800" kern="100" dirty="0">
                <a:solidFill>
                  <a:srgbClr val="1C1E21"/>
                </a:solidFill>
                <a:latin typeface="Times New Roman" panose="02020603050405020304" pitchFamily="18" charset="0"/>
                <a:ea typeface="Times New Roman" panose="02020603050405020304" pitchFamily="18" charset="0"/>
                <a:cs typeface="Arial" panose="020B0604020202020204" pitchFamily="34" charset="0"/>
              </a:rPr>
            </a:br>
            <a:r>
              <a:rPr lang="en-US" sz="1800" kern="100" dirty="0">
                <a:effectLst/>
                <a:highlight>
                  <a:srgbClr val="FFFFFF"/>
                </a:highlight>
                <a:latin typeface="Calibri" panose="020F0502020204030204" pitchFamily="34" charset="0"/>
                <a:ea typeface="Calibri" panose="020F0502020204030204" pitchFamily="34" charset="0"/>
                <a:cs typeface="Arial" panose="020B0604020202020204" pitchFamily="34" charset="0"/>
              </a:rPr>
              <a:t/>
            </a:r>
            <a:br>
              <a:rPr lang="en-US" sz="1800" kern="100" dirty="0">
                <a:effectLst/>
                <a:highlight>
                  <a:srgbClr val="FFFFFF"/>
                </a:highlight>
                <a:latin typeface="Calibri" panose="020F0502020204030204" pitchFamily="34" charset="0"/>
                <a:ea typeface="Calibri" panose="020F0502020204030204" pitchFamily="34" charset="0"/>
                <a:cs typeface="Arial" panose="020B0604020202020204" pitchFamily="34" charset="0"/>
              </a:rPr>
            </a:br>
            <a:r>
              <a:rPr lang="en-US" sz="1800" kern="100" dirty="0">
                <a:solidFill>
                  <a:srgbClr val="1C1E21"/>
                </a:solidFill>
                <a:effectLst/>
                <a:highlight>
                  <a:srgbClr val="FFFFFF"/>
                </a:highlight>
                <a:latin typeface="Times New Roman" panose="02020603050405020304" pitchFamily="18" charset="0"/>
                <a:ea typeface="Times New Roman" panose="02020603050405020304" pitchFamily="18" charset="0"/>
                <a:cs typeface="Arial" panose="020B0604020202020204" pitchFamily="34" charset="0"/>
              </a:rPr>
              <a:t> </a:t>
            </a:r>
            <a:r>
              <a:rPr lang="en-US" sz="1800" kern="100" dirty="0">
                <a:effectLst/>
                <a:highlight>
                  <a:srgbClr val="FFFFFF"/>
                </a:highlight>
                <a:latin typeface="Calibri" panose="020F0502020204030204" pitchFamily="34" charset="0"/>
                <a:ea typeface="Calibri" panose="020F0502020204030204" pitchFamily="34" charset="0"/>
                <a:cs typeface="Arial" panose="020B0604020202020204" pitchFamily="34" charset="0"/>
              </a:rPr>
              <a:t/>
            </a:r>
            <a:br>
              <a:rPr lang="en-US" sz="1800" kern="100" dirty="0">
                <a:effectLst/>
                <a:highlight>
                  <a:srgbClr val="FFFFFF"/>
                </a:highlight>
                <a:latin typeface="Calibri" panose="020F0502020204030204" pitchFamily="34" charset="0"/>
                <a:ea typeface="Calibri" panose="020F0502020204030204" pitchFamily="34" charset="0"/>
                <a:cs typeface="Arial" panose="020B0604020202020204" pitchFamily="34" charset="0"/>
              </a:rPr>
            </a:br>
            <a:r>
              <a:rPr lang="en-US" sz="1800" kern="100" dirty="0">
                <a:effectLst/>
                <a:latin typeface="Calibri" panose="020F0502020204030204" pitchFamily="34" charset="0"/>
                <a:ea typeface="Calibri" panose="020F0502020204030204" pitchFamily="34" charset="0"/>
                <a:cs typeface="Arial" panose="020B0604020202020204" pitchFamily="34" charset="0"/>
              </a:rPr>
              <a:t/>
            </a:r>
            <a:br>
              <a:rPr lang="en-US" sz="1800" kern="100" dirty="0">
                <a:effectLst/>
                <a:latin typeface="Calibri" panose="020F0502020204030204" pitchFamily="34" charset="0"/>
                <a:ea typeface="Calibri" panose="020F0502020204030204" pitchFamily="34" charset="0"/>
                <a:cs typeface="Arial" panose="020B0604020202020204" pitchFamily="34" charset="0"/>
              </a:rPr>
            </a:br>
            <a:endParaRPr lang="en-US" sz="2000" u="sng"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Title 40">
            <a:extLst>
              <a:ext uri="{FF2B5EF4-FFF2-40B4-BE49-F238E27FC236}">
                <a16:creationId xmlns="" xmlns:a16="http://schemas.microsoft.com/office/drawing/2014/main" id="{75A8F0D7-0973-7248-AE59-57B83B61D6FF}"/>
              </a:ext>
            </a:extLst>
          </p:cNvPr>
          <p:cNvSpPr txBox="1">
            <a:spLocks/>
          </p:cNvSpPr>
          <p:nvPr/>
        </p:nvSpPr>
        <p:spPr>
          <a:xfrm>
            <a:off x="828419" y="898233"/>
            <a:ext cx="3873985" cy="106875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Vidaloka"/>
              <a:buNone/>
              <a:defRPr sz="3000" b="0" i="0" u="none" strike="noStrike" cap="none">
                <a:solidFill>
                  <a:schemeClr val="dk1"/>
                </a:solidFill>
                <a:latin typeface="Vidaloka"/>
                <a:ea typeface="Vidaloka"/>
                <a:cs typeface="Vidaloka"/>
                <a:sym typeface="Vidaloka"/>
              </a:defRPr>
            </a:lvl1pPr>
            <a:lvl2pPr marR="0" lvl="1"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9pPr>
          </a:lstStyle>
          <a:p>
            <a:r>
              <a:rPr lang="en-US" sz="1600" kern="0" dirty="0">
                <a:solidFill>
                  <a:srgbClr val="1C1E21"/>
                </a:solidFill>
                <a:latin typeface="Times New Roman" panose="02020603050405020304" pitchFamily="18" charset="0"/>
                <a:ea typeface="Times New Roman" panose="02020603050405020304" pitchFamily="18" charset="0"/>
              </a:rPr>
              <a:t/>
            </a:r>
            <a:br>
              <a:rPr lang="en-US" sz="1600" kern="0" dirty="0">
                <a:solidFill>
                  <a:srgbClr val="1C1E21"/>
                </a:solidFill>
                <a:latin typeface="Times New Roman" panose="02020603050405020304" pitchFamily="18" charset="0"/>
                <a:ea typeface="Times New Roman" panose="02020603050405020304" pitchFamily="18" charset="0"/>
              </a:rPr>
            </a:br>
            <a:r>
              <a:rPr lang="en-US" sz="1600" kern="0" dirty="0">
                <a:solidFill>
                  <a:srgbClr val="1C1E21"/>
                </a:solidFill>
                <a:latin typeface="Times New Roman" panose="02020603050405020304" pitchFamily="18" charset="0"/>
                <a:ea typeface="Times New Roman" panose="02020603050405020304" pitchFamily="18" charset="0"/>
              </a:rPr>
              <a:t>(Vertical length between strips) </a:t>
            </a:r>
            <a:r>
              <a:rPr lang="en-US" sz="1600" kern="0" dirty="0" err="1">
                <a:solidFill>
                  <a:srgbClr val="1C1E21"/>
                </a:solidFill>
                <a:latin typeface="Times New Roman" panose="02020603050405020304" pitchFamily="18" charset="0"/>
                <a:ea typeface="Times New Roman" panose="02020603050405020304" pitchFamily="18" charset="0"/>
              </a:rPr>
              <a:t>Sv</a:t>
            </a:r>
            <a:r>
              <a:rPr lang="en-US" sz="1600" kern="0" dirty="0">
                <a:solidFill>
                  <a:srgbClr val="1C1E21"/>
                </a:solidFill>
                <a:latin typeface="Times New Roman" panose="02020603050405020304" pitchFamily="18" charset="0"/>
                <a:ea typeface="Times New Roman" panose="02020603050405020304" pitchFamily="18" charset="0"/>
              </a:rPr>
              <a:t> = 0.5 m </a:t>
            </a:r>
            <a:br>
              <a:rPr lang="en-US" sz="1600" kern="0" dirty="0">
                <a:solidFill>
                  <a:srgbClr val="1C1E21"/>
                </a:solidFill>
                <a:latin typeface="Times New Roman" panose="02020603050405020304" pitchFamily="18" charset="0"/>
                <a:ea typeface="Times New Roman" panose="02020603050405020304" pitchFamily="18" charset="0"/>
              </a:rPr>
            </a:br>
            <a:r>
              <a:rPr lang="en-US" sz="1600" kern="0" dirty="0">
                <a:solidFill>
                  <a:srgbClr val="1C1E21"/>
                </a:solidFill>
                <a:latin typeface="Times New Roman" panose="02020603050405020304" pitchFamily="18" charset="0"/>
                <a:ea typeface="Times New Roman" panose="02020603050405020304" pitchFamily="18" charset="0"/>
              </a:rPr>
              <a:t>(Horizontal length between strips) SH = 1 m </a:t>
            </a:r>
            <a:r>
              <a:rPr lang="en-US" sz="2000" u="sng" kern="0" dirty="0">
                <a:solidFill>
                  <a:srgbClr val="1C1E21"/>
                </a:solidFill>
                <a:latin typeface="Times New Roman" panose="02020603050405020304" pitchFamily="18" charset="0"/>
                <a:ea typeface="Times New Roman" panose="02020603050405020304" pitchFamily="18" charset="0"/>
              </a:rPr>
              <a:t/>
            </a:r>
            <a:br>
              <a:rPr lang="en-US" sz="2000" u="sng" kern="0" dirty="0">
                <a:solidFill>
                  <a:srgbClr val="1C1E21"/>
                </a:solidFill>
                <a:latin typeface="Times New Roman" panose="02020603050405020304" pitchFamily="18" charset="0"/>
                <a:ea typeface="Times New Roman" panose="02020603050405020304" pitchFamily="18" charset="0"/>
              </a:rPr>
            </a:br>
            <a:endParaRPr lang="en-US" sz="2000" u="sng" kern="0" dirty="0">
              <a:latin typeface="Times New Roman" panose="02020603050405020304" pitchFamily="18"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 name="Title 40">
                <a:extLst>
                  <a:ext uri="{FF2B5EF4-FFF2-40B4-BE49-F238E27FC236}">
                    <a16:creationId xmlns="" xmlns:a16="http://schemas.microsoft.com/office/drawing/2014/main" id="{0AA00346-DC0E-9FC8-512F-FEB5184E9313}"/>
                  </a:ext>
                </a:extLst>
              </p:cNvPr>
              <p:cNvSpPr txBox="1">
                <a:spLocks/>
              </p:cNvSpPr>
              <p:nvPr/>
            </p:nvSpPr>
            <p:spPr>
              <a:xfrm>
                <a:off x="828419" y="1966991"/>
                <a:ext cx="4710326" cy="182880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Vidaloka"/>
                  <a:buNone/>
                  <a:defRPr sz="3000" b="0" i="0" u="none" strike="noStrike" cap="none">
                    <a:solidFill>
                      <a:schemeClr val="dk1"/>
                    </a:solidFill>
                    <a:latin typeface="Vidaloka"/>
                    <a:ea typeface="Vidaloka"/>
                    <a:cs typeface="Vidaloka"/>
                    <a:sym typeface="Vidaloka"/>
                  </a:defRPr>
                </a:lvl1pPr>
                <a:lvl2pPr marR="0" lvl="1"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9pPr>
              </a:lstStyle>
              <a:p>
                <a:pPr>
                  <a:lnSpc>
                    <a:spcPct val="107000"/>
                  </a:lnSpc>
                  <a:spcAft>
                    <a:spcPts val="300"/>
                  </a:spcAft>
                </a:pPr>
                <a:r>
                  <a:rPr lang="en-US" sz="1800" b="1" kern="100" dirty="0">
                    <a:latin typeface="Calibri" panose="020F0502020204030204" pitchFamily="34" charset="0"/>
                    <a:ea typeface="Calibri" panose="020F0502020204030204" pitchFamily="34" charset="0"/>
                    <a:cs typeface="+mj-cs"/>
                  </a:rPr>
                  <a:t>active pressure: </a:t>
                </a:r>
                <a:r>
                  <a:rPr lang="en-US" sz="1400" kern="100" dirty="0">
                    <a:highlight>
                      <a:srgbClr val="FFFFFF"/>
                    </a:highlight>
                    <a:latin typeface="Calibri" panose="020F0502020204030204" pitchFamily="34" charset="0"/>
                    <a:ea typeface="Calibri" panose="020F0502020204030204" pitchFamily="34" charset="0"/>
                    <a:cs typeface="+mj-cs"/>
                  </a:rPr>
                  <a:t/>
                </a:r>
                <a:br>
                  <a:rPr lang="en-US" sz="1400" kern="100" dirty="0">
                    <a:highlight>
                      <a:srgbClr val="FFFFFF"/>
                    </a:highlight>
                    <a:latin typeface="Calibri" panose="020F0502020204030204" pitchFamily="34" charset="0"/>
                    <a:ea typeface="Calibri" panose="020F0502020204030204" pitchFamily="34" charset="0"/>
                    <a:cs typeface="+mj-cs"/>
                  </a:rPr>
                </a:br>
                <a14:m>
                  <m:oMathPara xmlns:m="http://schemas.openxmlformats.org/officeDocument/2006/math">
                    <m:oMathParaPr>
                      <m:jc m:val="centerGroup"/>
                    </m:oMathParaPr>
                    <m:oMath xmlns:m="http://schemas.openxmlformats.org/officeDocument/2006/math">
                      <m:sSup>
                        <m:sSupPr>
                          <m:ctrlPr>
                            <a:rPr lang="en-US" sz="1400" i="1" kern="100">
                              <a:latin typeface="Cambria Math" panose="02040503050406030204" pitchFamily="18" charset="0"/>
                              <a:ea typeface="Calibri" panose="020F0502020204030204" pitchFamily="34" charset="0"/>
                              <a:cs typeface="+mj-cs"/>
                            </a:rPr>
                          </m:ctrlPr>
                        </m:sSupPr>
                        <m:e>
                          <m:r>
                            <a:rPr lang="en-GB" sz="1400" i="1" kern="0">
                              <a:latin typeface="Cambria Math" panose="02040503050406030204" pitchFamily="18" charset="0"/>
                              <a:ea typeface="Calibri" panose="020F0502020204030204" pitchFamily="34" charset="0"/>
                              <a:cs typeface="+mj-cs"/>
                            </a:rPr>
                            <m:t>𝜎</m:t>
                          </m:r>
                        </m:e>
                        <m:sup>
                          <m:r>
                            <a:rPr lang="en-GB" sz="1400" i="1" kern="0">
                              <a:latin typeface="Cambria Math" panose="02040503050406030204" pitchFamily="18" charset="0"/>
                              <a:ea typeface="Calibri" panose="020F0502020204030204" pitchFamily="34" charset="0"/>
                              <a:cs typeface="+mj-cs"/>
                            </a:rPr>
                            <m:t>′</m:t>
                          </m:r>
                        </m:sup>
                      </m:sSup>
                      <m:r>
                        <a:rPr lang="en-GB" sz="1400" i="1" kern="0">
                          <a:latin typeface="Cambria Math" panose="02040503050406030204" pitchFamily="18" charset="0"/>
                          <a:ea typeface="Calibri" panose="020F0502020204030204" pitchFamily="34" charset="0"/>
                          <a:cs typeface="+mj-cs"/>
                        </a:rPr>
                        <m:t>𝑎</m:t>
                      </m:r>
                      <m:r>
                        <a:rPr lang="en-US" sz="1400" kern="100">
                          <a:solidFill>
                            <a:srgbClr val="1C1E21"/>
                          </a:solidFill>
                          <a:latin typeface="Cambria Math" panose="02040503050406030204" pitchFamily="18" charset="0"/>
                          <a:ea typeface="Times New Roman" panose="02020603050405020304" pitchFamily="18" charset="0"/>
                          <a:cs typeface="+mj-cs"/>
                        </a:rPr>
                        <m:t>=</m:t>
                      </m:r>
                      <m:r>
                        <m:rPr>
                          <m:sty m:val="p"/>
                        </m:rPr>
                        <a:rPr lang="en-US" sz="1400" kern="100">
                          <a:solidFill>
                            <a:srgbClr val="1C1E21"/>
                          </a:solidFill>
                          <a:latin typeface="Cambria Math" panose="02040503050406030204" pitchFamily="18" charset="0"/>
                          <a:ea typeface="Times New Roman" panose="02020603050405020304" pitchFamily="18" charset="0"/>
                          <a:cs typeface="+mj-cs"/>
                        </a:rPr>
                        <m:t>γ</m:t>
                      </m:r>
                      <m:r>
                        <a:rPr lang="en-US" sz="1400" i="1" kern="100">
                          <a:solidFill>
                            <a:srgbClr val="1C1E21"/>
                          </a:solidFill>
                          <a:latin typeface="Cambria Math" panose="02040503050406030204" pitchFamily="18" charset="0"/>
                          <a:ea typeface="Times New Roman" panose="02020603050405020304" pitchFamily="18" charset="0"/>
                          <a:cs typeface="+mj-cs"/>
                        </a:rPr>
                        <m:t>∗</m:t>
                      </m:r>
                      <m:r>
                        <m:rPr>
                          <m:sty m:val="p"/>
                        </m:rPr>
                        <a:rPr lang="en-US" sz="1400" kern="100">
                          <a:solidFill>
                            <a:srgbClr val="1C1E21"/>
                          </a:solidFill>
                          <a:latin typeface="Cambria Math" panose="02040503050406030204" pitchFamily="18" charset="0"/>
                          <a:ea typeface="Times New Roman" panose="02020603050405020304" pitchFamily="18" charset="0"/>
                          <a:cs typeface="+mj-cs"/>
                        </a:rPr>
                        <m:t>Z</m:t>
                      </m:r>
                      <m:r>
                        <a:rPr lang="en-US" sz="1400" i="1" kern="100">
                          <a:solidFill>
                            <a:srgbClr val="1C1E21"/>
                          </a:solidFill>
                          <a:latin typeface="Cambria Math" panose="02040503050406030204" pitchFamily="18" charset="0"/>
                          <a:ea typeface="Times New Roman" panose="02020603050405020304" pitchFamily="18" charset="0"/>
                          <a:cs typeface="+mj-cs"/>
                        </a:rPr>
                        <m:t>∗</m:t>
                      </m:r>
                      <m:r>
                        <m:rPr>
                          <m:sty m:val="p"/>
                        </m:rPr>
                        <a:rPr lang="en-US" sz="1400" kern="100">
                          <a:solidFill>
                            <a:srgbClr val="1C1E21"/>
                          </a:solidFill>
                          <a:latin typeface="Cambria Math" panose="02040503050406030204" pitchFamily="18" charset="0"/>
                          <a:ea typeface="Times New Roman" panose="02020603050405020304" pitchFamily="18" charset="0"/>
                          <a:cs typeface="+mj-cs"/>
                        </a:rPr>
                        <m:t>Ka</m:t>
                      </m:r>
                      <m:r>
                        <a:rPr lang="en-US" sz="1400" kern="100">
                          <a:solidFill>
                            <a:srgbClr val="1C1E21"/>
                          </a:solidFill>
                          <a:latin typeface="Cambria Math" panose="02040503050406030204" pitchFamily="18" charset="0"/>
                          <a:ea typeface="Times New Roman" panose="02020603050405020304" pitchFamily="18" charset="0"/>
                          <a:cs typeface="+mj-cs"/>
                        </a:rPr>
                        <m:t>+ </m:t>
                      </m:r>
                      <m:r>
                        <m:rPr>
                          <m:sty m:val="p"/>
                        </m:rPr>
                        <a:rPr lang="en-US" sz="1400" kern="100">
                          <a:solidFill>
                            <a:srgbClr val="1C1E21"/>
                          </a:solidFill>
                          <a:latin typeface="Cambria Math" panose="02040503050406030204" pitchFamily="18" charset="0"/>
                          <a:ea typeface="Times New Roman" panose="02020603050405020304" pitchFamily="18" charset="0"/>
                          <a:cs typeface="+mj-cs"/>
                        </a:rPr>
                        <m:t>q</m:t>
                      </m:r>
                      <m:r>
                        <a:rPr lang="en-US" sz="1400" i="1" kern="100">
                          <a:solidFill>
                            <a:srgbClr val="1C1E21"/>
                          </a:solidFill>
                          <a:latin typeface="Cambria Math" panose="02040503050406030204" pitchFamily="18" charset="0"/>
                          <a:ea typeface="Times New Roman" panose="02020603050405020304" pitchFamily="18" charset="0"/>
                          <a:cs typeface="+mj-cs"/>
                        </a:rPr>
                        <m:t>∗</m:t>
                      </m:r>
                      <m:r>
                        <m:rPr>
                          <m:sty m:val="p"/>
                        </m:rPr>
                        <a:rPr lang="en-US" sz="1400" kern="100">
                          <a:solidFill>
                            <a:srgbClr val="1C1E21"/>
                          </a:solidFill>
                          <a:latin typeface="Cambria Math" panose="02040503050406030204" pitchFamily="18" charset="0"/>
                          <a:ea typeface="Times New Roman" panose="02020603050405020304" pitchFamily="18" charset="0"/>
                          <a:cs typeface="+mj-cs"/>
                        </a:rPr>
                        <m:t>Ka</m:t>
                      </m:r>
                    </m:oMath>
                    <m:oMath xmlns:m="http://schemas.openxmlformats.org/officeDocument/2006/math">
                      <m:r>
                        <m:rPr>
                          <m:sty m:val="p"/>
                        </m:rPr>
                        <a:rPr lang="en-US" sz="1400" kern="100">
                          <a:solidFill>
                            <a:srgbClr val="1C1E21"/>
                          </a:solidFill>
                          <a:latin typeface="Cambria Math" panose="02040503050406030204" pitchFamily="18" charset="0"/>
                          <a:ea typeface="Times New Roman" panose="02020603050405020304" pitchFamily="18" charset="0"/>
                          <a:cs typeface="+mj-cs"/>
                        </a:rPr>
                        <m:t>Ka</m:t>
                      </m:r>
                      <m:r>
                        <a:rPr lang="en-US" sz="1400" kern="100">
                          <a:solidFill>
                            <a:srgbClr val="1C1E21"/>
                          </a:solidFill>
                          <a:latin typeface="Cambria Math" panose="02040503050406030204" pitchFamily="18" charset="0"/>
                          <a:ea typeface="Times New Roman" panose="02020603050405020304" pitchFamily="18" charset="0"/>
                          <a:cs typeface="+mj-cs"/>
                        </a:rPr>
                        <m:t>=</m:t>
                      </m:r>
                      <m:d>
                        <m:dPr>
                          <m:ctrlPr>
                            <a:rPr lang="en-US" sz="1400" i="1" kern="100">
                              <a:solidFill>
                                <a:srgbClr val="1C1E21"/>
                              </a:solidFill>
                              <a:latin typeface="Cambria Math" panose="02040503050406030204" pitchFamily="18" charset="0"/>
                              <a:ea typeface="Times New Roman" panose="02020603050405020304" pitchFamily="18" charset="0"/>
                              <a:cs typeface="+mj-cs"/>
                            </a:rPr>
                          </m:ctrlPr>
                        </m:dPr>
                        <m:e>
                          <m:f>
                            <m:fPr>
                              <m:ctrlPr>
                                <a:rPr lang="en-US" sz="1400" i="1" kern="100">
                                  <a:solidFill>
                                    <a:srgbClr val="1C1E21"/>
                                  </a:solidFill>
                                  <a:latin typeface="Cambria Math" panose="02040503050406030204" pitchFamily="18" charset="0"/>
                                  <a:ea typeface="Times New Roman" panose="02020603050405020304" pitchFamily="18" charset="0"/>
                                  <a:cs typeface="+mj-cs"/>
                                </a:rPr>
                              </m:ctrlPr>
                            </m:fPr>
                            <m:num>
                              <m:r>
                                <a:rPr lang="en-US" sz="1400" kern="100">
                                  <a:solidFill>
                                    <a:srgbClr val="1C1E21"/>
                                  </a:solidFill>
                                  <a:latin typeface="Cambria Math" panose="02040503050406030204" pitchFamily="18" charset="0"/>
                                  <a:ea typeface="Times New Roman" panose="02020603050405020304" pitchFamily="18" charset="0"/>
                                  <a:cs typeface="+mj-cs"/>
                                </a:rPr>
                                <m:t>1</m:t>
                              </m:r>
                              <m:r>
                                <a:rPr lang="en-US" sz="1400" i="1" kern="100">
                                  <a:solidFill>
                                    <a:srgbClr val="1C1E21"/>
                                  </a:solidFill>
                                  <a:latin typeface="Cambria Math" panose="02040503050406030204" pitchFamily="18" charset="0"/>
                                  <a:ea typeface="Times New Roman" panose="02020603050405020304" pitchFamily="18" charset="0"/>
                                  <a:cs typeface="+mj-cs"/>
                                </a:rPr>
                                <m:t>−</m:t>
                              </m:r>
                              <m:func>
                                <m:funcPr>
                                  <m:ctrlPr>
                                    <a:rPr lang="en-US" sz="1400" i="1" kern="100">
                                      <a:solidFill>
                                        <a:srgbClr val="1C1E21"/>
                                      </a:solidFill>
                                      <a:latin typeface="Cambria Math" panose="02040503050406030204" pitchFamily="18" charset="0"/>
                                      <a:ea typeface="Times New Roman" panose="02020603050405020304" pitchFamily="18" charset="0"/>
                                      <a:cs typeface="+mj-cs"/>
                                    </a:rPr>
                                  </m:ctrlPr>
                                </m:funcPr>
                                <m:fName>
                                  <m:r>
                                    <m:rPr>
                                      <m:sty m:val="p"/>
                                    </m:rPr>
                                    <a:rPr lang="en-US" sz="1400" kern="100">
                                      <a:solidFill>
                                        <a:srgbClr val="1C1E21"/>
                                      </a:solidFill>
                                      <a:latin typeface="Cambria Math" panose="02040503050406030204" pitchFamily="18" charset="0"/>
                                      <a:ea typeface="Times New Roman" panose="02020603050405020304" pitchFamily="18" charset="0"/>
                                      <a:cs typeface="+mj-cs"/>
                                    </a:rPr>
                                    <m:t>sin</m:t>
                                  </m:r>
                                </m:fName>
                                <m:e>
                                  <m:d>
                                    <m:dPr>
                                      <m:ctrlPr>
                                        <a:rPr lang="en-US" sz="1400" i="1" kern="100">
                                          <a:solidFill>
                                            <a:srgbClr val="1C1E21"/>
                                          </a:solidFill>
                                          <a:latin typeface="Cambria Math" panose="02040503050406030204" pitchFamily="18" charset="0"/>
                                          <a:ea typeface="Times New Roman" panose="02020603050405020304" pitchFamily="18" charset="0"/>
                                          <a:cs typeface="+mj-cs"/>
                                        </a:rPr>
                                      </m:ctrlPr>
                                    </m:dPr>
                                    <m:e>
                                      <m:r>
                                        <m:rPr>
                                          <m:sty m:val="p"/>
                                        </m:rPr>
                                        <a:rPr lang="en-US" sz="1400" kern="100">
                                          <a:solidFill>
                                            <a:srgbClr val="1C1E21"/>
                                          </a:solidFill>
                                          <a:latin typeface="Cambria Math" panose="02040503050406030204" pitchFamily="18" charset="0"/>
                                          <a:ea typeface="Times New Roman" panose="02020603050405020304" pitchFamily="18" charset="0"/>
                                          <a:cs typeface="+mj-cs"/>
                                        </a:rPr>
                                        <m:t>ϕ</m:t>
                                      </m:r>
                                      <m:r>
                                        <a:rPr lang="en-US" sz="1400" kern="100">
                                          <a:solidFill>
                                            <a:srgbClr val="1C1E21"/>
                                          </a:solidFill>
                                          <a:latin typeface="Cambria Math" panose="02040503050406030204" pitchFamily="18" charset="0"/>
                                          <a:ea typeface="Times New Roman" panose="02020603050405020304" pitchFamily="18" charset="0"/>
                                          <a:cs typeface="+mj-cs"/>
                                        </a:rPr>
                                        <m:t>՛</m:t>
                                      </m:r>
                                    </m:e>
                                  </m:d>
                                </m:e>
                              </m:func>
                            </m:num>
                            <m:den>
                              <m:r>
                                <a:rPr lang="en-US" sz="1400" kern="100">
                                  <a:solidFill>
                                    <a:srgbClr val="1C1E21"/>
                                  </a:solidFill>
                                  <a:latin typeface="Cambria Math" panose="02040503050406030204" pitchFamily="18" charset="0"/>
                                  <a:ea typeface="Times New Roman" panose="02020603050405020304" pitchFamily="18" charset="0"/>
                                  <a:cs typeface="+mj-cs"/>
                                </a:rPr>
                                <m:t>1</m:t>
                              </m:r>
                              <m:r>
                                <a:rPr lang="en-US" sz="1400" kern="100">
                                  <a:solidFill>
                                    <a:srgbClr val="1C1E21"/>
                                  </a:solidFill>
                                  <a:latin typeface="Cambria Math" panose="02040503050406030204" pitchFamily="18" charset="0"/>
                                  <a:ea typeface="Times New Roman" panose="02020603050405020304" pitchFamily="18" charset="0"/>
                                  <a:cs typeface="+mj-cs"/>
                                </a:rPr>
                                <m:t>+</m:t>
                              </m:r>
                              <m:func>
                                <m:funcPr>
                                  <m:ctrlPr>
                                    <a:rPr lang="en-US" sz="1400" i="1" kern="100">
                                      <a:solidFill>
                                        <a:srgbClr val="1C1E21"/>
                                      </a:solidFill>
                                      <a:latin typeface="Cambria Math" panose="02040503050406030204" pitchFamily="18" charset="0"/>
                                      <a:ea typeface="Times New Roman" panose="02020603050405020304" pitchFamily="18" charset="0"/>
                                      <a:cs typeface="+mj-cs"/>
                                    </a:rPr>
                                  </m:ctrlPr>
                                </m:funcPr>
                                <m:fName>
                                  <m:r>
                                    <m:rPr>
                                      <m:sty m:val="p"/>
                                    </m:rPr>
                                    <a:rPr lang="en-US" sz="1400" kern="100">
                                      <a:solidFill>
                                        <a:srgbClr val="1C1E21"/>
                                      </a:solidFill>
                                      <a:latin typeface="Cambria Math" panose="02040503050406030204" pitchFamily="18" charset="0"/>
                                      <a:ea typeface="Times New Roman" panose="02020603050405020304" pitchFamily="18" charset="0"/>
                                      <a:cs typeface="+mj-cs"/>
                                    </a:rPr>
                                    <m:t>sin</m:t>
                                  </m:r>
                                </m:fName>
                                <m:e>
                                  <m:d>
                                    <m:dPr>
                                      <m:ctrlPr>
                                        <a:rPr lang="en-US" sz="1400" i="1" kern="100">
                                          <a:solidFill>
                                            <a:srgbClr val="1C1E21"/>
                                          </a:solidFill>
                                          <a:latin typeface="Cambria Math" panose="02040503050406030204" pitchFamily="18" charset="0"/>
                                          <a:ea typeface="Times New Roman" panose="02020603050405020304" pitchFamily="18" charset="0"/>
                                          <a:cs typeface="+mj-cs"/>
                                        </a:rPr>
                                      </m:ctrlPr>
                                    </m:dPr>
                                    <m:e>
                                      <m:r>
                                        <m:rPr>
                                          <m:sty m:val="p"/>
                                        </m:rPr>
                                        <a:rPr lang="en-US" sz="1400" kern="100">
                                          <a:solidFill>
                                            <a:srgbClr val="1C1E21"/>
                                          </a:solidFill>
                                          <a:latin typeface="Cambria Math" panose="02040503050406030204" pitchFamily="18" charset="0"/>
                                          <a:ea typeface="Times New Roman" panose="02020603050405020304" pitchFamily="18" charset="0"/>
                                          <a:cs typeface="+mj-cs"/>
                                        </a:rPr>
                                        <m:t>ϕ</m:t>
                                      </m:r>
                                      <m:r>
                                        <a:rPr lang="en-US" sz="1400" kern="100">
                                          <a:solidFill>
                                            <a:srgbClr val="1C1E21"/>
                                          </a:solidFill>
                                          <a:latin typeface="Cambria Math" panose="02040503050406030204" pitchFamily="18" charset="0"/>
                                          <a:ea typeface="Times New Roman" panose="02020603050405020304" pitchFamily="18" charset="0"/>
                                          <a:cs typeface="+mj-cs"/>
                                        </a:rPr>
                                        <m:t>՛</m:t>
                                      </m:r>
                                    </m:e>
                                  </m:d>
                                </m:e>
                              </m:func>
                            </m:den>
                          </m:f>
                        </m:e>
                      </m:d>
                      <m:r>
                        <a:rPr lang="en-US" sz="1400" kern="100">
                          <a:solidFill>
                            <a:srgbClr val="1C1E21"/>
                          </a:solidFill>
                          <a:latin typeface="Cambria Math" panose="02040503050406030204" pitchFamily="18" charset="0"/>
                          <a:ea typeface="Times New Roman" panose="02020603050405020304" pitchFamily="18" charset="0"/>
                          <a:cs typeface="+mj-cs"/>
                        </a:rPr>
                        <m:t>=</m:t>
                      </m:r>
                      <m:f>
                        <m:fPr>
                          <m:ctrlPr>
                            <a:rPr lang="en-US" sz="1400" i="1" kern="100">
                              <a:solidFill>
                                <a:srgbClr val="1C1E21"/>
                              </a:solidFill>
                              <a:latin typeface="Cambria Math" panose="02040503050406030204" pitchFamily="18" charset="0"/>
                              <a:ea typeface="Times New Roman" panose="02020603050405020304" pitchFamily="18" charset="0"/>
                              <a:cs typeface="+mj-cs"/>
                            </a:rPr>
                          </m:ctrlPr>
                        </m:fPr>
                        <m:num>
                          <m:r>
                            <a:rPr lang="en-US" sz="1400" kern="100">
                              <a:solidFill>
                                <a:srgbClr val="1C1E21"/>
                              </a:solidFill>
                              <a:latin typeface="Cambria Math" panose="02040503050406030204" pitchFamily="18" charset="0"/>
                              <a:ea typeface="Times New Roman" panose="02020603050405020304" pitchFamily="18" charset="0"/>
                              <a:cs typeface="+mj-cs"/>
                            </a:rPr>
                            <m:t>.</m:t>
                          </m:r>
                          <m:r>
                            <a:rPr lang="en-US" sz="1400" kern="100">
                              <a:solidFill>
                                <a:srgbClr val="1C1E21"/>
                              </a:solidFill>
                              <a:latin typeface="Cambria Math" panose="02040503050406030204" pitchFamily="18" charset="0"/>
                              <a:ea typeface="Times New Roman" panose="02020603050405020304" pitchFamily="18" charset="0"/>
                              <a:cs typeface="+mj-cs"/>
                            </a:rPr>
                            <m:t>5</m:t>
                          </m:r>
                        </m:num>
                        <m:den>
                          <m:r>
                            <a:rPr lang="en-US" sz="1400" kern="100">
                              <a:solidFill>
                                <a:srgbClr val="1C1E21"/>
                              </a:solidFill>
                              <a:latin typeface="Cambria Math" panose="02040503050406030204" pitchFamily="18" charset="0"/>
                              <a:ea typeface="Times New Roman" panose="02020603050405020304" pitchFamily="18" charset="0"/>
                              <a:cs typeface="+mj-cs"/>
                            </a:rPr>
                            <m:t>1</m:t>
                          </m:r>
                          <m:r>
                            <a:rPr lang="en-US" sz="1400" kern="100">
                              <a:solidFill>
                                <a:srgbClr val="1C1E21"/>
                              </a:solidFill>
                              <a:latin typeface="Cambria Math" panose="02040503050406030204" pitchFamily="18" charset="0"/>
                              <a:ea typeface="Times New Roman" panose="02020603050405020304" pitchFamily="18" charset="0"/>
                              <a:cs typeface="+mj-cs"/>
                            </a:rPr>
                            <m:t>.</m:t>
                          </m:r>
                          <m:r>
                            <a:rPr lang="en-US" sz="1400" kern="100">
                              <a:solidFill>
                                <a:srgbClr val="1C1E21"/>
                              </a:solidFill>
                              <a:latin typeface="Cambria Math" panose="02040503050406030204" pitchFamily="18" charset="0"/>
                              <a:ea typeface="Times New Roman" panose="02020603050405020304" pitchFamily="18" charset="0"/>
                              <a:cs typeface="+mj-cs"/>
                            </a:rPr>
                            <m:t>5</m:t>
                          </m:r>
                        </m:den>
                      </m:f>
                      <m:r>
                        <a:rPr lang="en-US" sz="1400" kern="100">
                          <a:solidFill>
                            <a:srgbClr val="1C1E21"/>
                          </a:solidFill>
                          <a:latin typeface="Cambria Math" panose="02040503050406030204" pitchFamily="18" charset="0"/>
                          <a:ea typeface="Times New Roman" panose="02020603050405020304" pitchFamily="18" charset="0"/>
                          <a:cs typeface="+mj-cs"/>
                        </a:rPr>
                        <m:t>= </m:t>
                      </m:r>
                      <m:r>
                        <a:rPr lang="en-US" sz="1400" kern="100">
                          <a:solidFill>
                            <a:srgbClr val="1C1E21"/>
                          </a:solidFill>
                          <a:latin typeface="Cambria Math" panose="02040503050406030204" pitchFamily="18" charset="0"/>
                          <a:ea typeface="Times New Roman" panose="02020603050405020304" pitchFamily="18" charset="0"/>
                          <a:cs typeface="+mj-cs"/>
                        </a:rPr>
                        <m:t>0</m:t>
                      </m:r>
                      <m:r>
                        <a:rPr lang="en-US" sz="1400" kern="100">
                          <a:solidFill>
                            <a:srgbClr val="1C1E21"/>
                          </a:solidFill>
                          <a:latin typeface="Cambria Math" panose="02040503050406030204" pitchFamily="18" charset="0"/>
                          <a:ea typeface="Times New Roman" panose="02020603050405020304" pitchFamily="18" charset="0"/>
                          <a:cs typeface="+mj-cs"/>
                        </a:rPr>
                        <m:t>.</m:t>
                      </m:r>
                      <m:r>
                        <a:rPr lang="en-US" sz="1400" kern="100">
                          <a:solidFill>
                            <a:srgbClr val="1C1E21"/>
                          </a:solidFill>
                          <a:latin typeface="Cambria Math" panose="02040503050406030204" pitchFamily="18" charset="0"/>
                          <a:ea typeface="Times New Roman" panose="02020603050405020304" pitchFamily="18" charset="0"/>
                          <a:cs typeface="+mj-cs"/>
                        </a:rPr>
                        <m:t>333</m:t>
                      </m:r>
                    </m:oMath>
                    <m:oMath xmlns:m="http://schemas.openxmlformats.org/officeDocument/2006/math">
                      <m:sSup>
                        <m:sSupPr>
                          <m:ctrlPr>
                            <a:rPr lang="en-US" sz="1400" i="1" kern="100">
                              <a:latin typeface="Cambria Math" panose="02040503050406030204" pitchFamily="18" charset="0"/>
                              <a:ea typeface="Calibri" panose="020F0502020204030204" pitchFamily="34" charset="0"/>
                              <a:cs typeface="+mj-cs"/>
                            </a:rPr>
                          </m:ctrlPr>
                        </m:sSupPr>
                        <m:e>
                          <m:r>
                            <a:rPr lang="en-GB" sz="1400" i="1" kern="0">
                              <a:latin typeface="Cambria Math" panose="02040503050406030204" pitchFamily="18" charset="0"/>
                              <a:ea typeface="Calibri" panose="020F0502020204030204" pitchFamily="34" charset="0"/>
                              <a:cs typeface="+mj-cs"/>
                            </a:rPr>
                            <m:t>𝜎</m:t>
                          </m:r>
                        </m:e>
                        <m:sup>
                          <m:r>
                            <a:rPr lang="en-GB" sz="1400" i="1" kern="0">
                              <a:latin typeface="Cambria Math" panose="02040503050406030204" pitchFamily="18" charset="0"/>
                              <a:ea typeface="Calibri" panose="020F0502020204030204" pitchFamily="34" charset="0"/>
                              <a:cs typeface="+mj-cs"/>
                            </a:rPr>
                            <m:t>′</m:t>
                          </m:r>
                        </m:sup>
                      </m:sSup>
                      <m:r>
                        <a:rPr lang="en-GB" sz="1400" i="1" kern="0">
                          <a:latin typeface="Cambria Math" panose="02040503050406030204" pitchFamily="18" charset="0"/>
                          <a:ea typeface="Calibri" panose="020F0502020204030204" pitchFamily="34" charset="0"/>
                          <a:cs typeface="+mj-cs"/>
                        </a:rPr>
                        <m:t>𝑎</m:t>
                      </m:r>
                      <m:r>
                        <a:rPr lang="en-US" sz="1400" kern="100">
                          <a:solidFill>
                            <a:srgbClr val="1C1E21"/>
                          </a:solidFill>
                          <a:latin typeface="Cambria Math" panose="02040503050406030204" pitchFamily="18" charset="0"/>
                          <a:ea typeface="Times New Roman" panose="02020603050405020304" pitchFamily="18" charset="0"/>
                          <a:cs typeface="+mj-cs"/>
                        </a:rPr>
                        <m:t>= (</m:t>
                      </m:r>
                      <m:r>
                        <a:rPr lang="en-US" sz="1400" kern="100">
                          <a:solidFill>
                            <a:srgbClr val="1C1E21"/>
                          </a:solidFill>
                          <a:latin typeface="Cambria Math" panose="02040503050406030204" pitchFamily="18" charset="0"/>
                          <a:ea typeface="Times New Roman" panose="02020603050405020304" pitchFamily="18" charset="0"/>
                          <a:cs typeface="+mj-cs"/>
                        </a:rPr>
                        <m:t>18</m:t>
                      </m:r>
                      <m:r>
                        <a:rPr lang="en-US" sz="1400" i="1" kern="100">
                          <a:solidFill>
                            <a:srgbClr val="1C1E21"/>
                          </a:solidFill>
                          <a:latin typeface="Cambria Math" panose="02040503050406030204" pitchFamily="18" charset="0"/>
                          <a:ea typeface="Times New Roman" panose="02020603050405020304" pitchFamily="18" charset="0"/>
                          <a:cs typeface="+mj-cs"/>
                        </a:rPr>
                        <m:t>∗</m:t>
                      </m:r>
                      <m:r>
                        <a:rPr lang="en-US" sz="1400" b="0" i="0" kern="100" smtClean="0">
                          <a:solidFill>
                            <a:srgbClr val="1C1E21"/>
                          </a:solidFill>
                          <a:latin typeface="Cambria Math" panose="02040503050406030204" pitchFamily="18" charset="0"/>
                          <a:ea typeface="Times New Roman" panose="02020603050405020304" pitchFamily="18" charset="0"/>
                          <a:cs typeface="+mj-cs"/>
                        </a:rPr>
                        <m:t>18</m:t>
                      </m:r>
                      <m:r>
                        <a:rPr lang="en-US" sz="1400" i="1" kern="100">
                          <a:solidFill>
                            <a:srgbClr val="1C1E21"/>
                          </a:solidFill>
                          <a:latin typeface="Cambria Math" panose="02040503050406030204" pitchFamily="18" charset="0"/>
                          <a:ea typeface="Times New Roman" panose="02020603050405020304" pitchFamily="18" charset="0"/>
                          <a:cs typeface="+mj-cs"/>
                        </a:rPr>
                        <m:t>∗</m:t>
                      </m:r>
                      <m:r>
                        <a:rPr lang="en-US" sz="1400" kern="100">
                          <a:solidFill>
                            <a:srgbClr val="1C1E21"/>
                          </a:solidFill>
                          <a:latin typeface="Cambria Math" panose="02040503050406030204" pitchFamily="18" charset="0"/>
                          <a:ea typeface="Times New Roman" panose="02020603050405020304" pitchFamily="18" charset="0"/>
                          <a:cs typeface="+mj-cs"/>
                        </a:rPr>
                        <m:t>0</m:t>
                      </m:r>
                      <m:r>
                        <a:rPr lang="en-US" sz="1400" kern="100">
                          <a:solidFill>
                            <a:srgbClr val="1C1E21"/>
                          </a:solidFill>
                          <a:latin typeface="Cambria Math" panose="02040503050406030204" pitchFamily="18" charset="0"/>
                          <a:ea typeface="Times New Roman" panose="02020603050405020304" pitchFamily="18" charset="0"/>
                          <a:cs typeface="+mj-cs"/>
                        </a:rPr>
                        <m:t>.</m:t>
                      </m:r>
                      <m:r>
                        <a:rPr lang="en-US" sz="1400" kern="100">
                          <a:solidFill>
                            <a:srgbClr val="1C1E21"/>
                          </a:solidFill>
                          <a:latin typeface="Cambria Math" panose="02040503050406030204" pitchFamily="18" charset="0"/>
                          <a:ea typeface="Times New Roman" panose="02020603050405020304" pitchFamily="18" charset="0"/>
                          <a:cs typeface="+mj-cs"/>
                        </a:rPr>
                        <m:t>333</m:t>
                      </m:r>
                      <m:r>
                        <a:rPr lang="en-US" sz="1400" kern="100">
                          <a:solidFill>
                            <a:srgbClr val="1C1E21"/>
                          </a:solidFill>
                          <a:latin typeface="Cambria Math" panose="02040503050406030204" pitchFamily="18" charset="0"/>
                          <a:ea typeface="Times New Roman" panose="02020603050405020304" pitchFamily="18" charset="0"/>
                          <a:cs typeface="+mj-cs"/>
                        </a:rPr>
                        <m:t>)+(</m:t>
                      </m:r>
                      <m:r>
                        <a:rPr lang="en-US" sz="1400" kern="100">
                          <a:solidFill>
                            <a:srgbClr val="1C1E21"/>
                          </a:solidFill>
                          <a:latin typeface="Cambria Math" panose="02040503050406030204" pitchFamily="18" charset="0"/>
                          <a:ea typeface="Times New Roman" panose="02020603050405020304" pitchFamily="18" charset="0"/>
                          <a:cs typeface="+mj-cs"/>
                        </a:rPr>
                        <m:t>10</m:t>
                      </m:r>
                      <m:r>
                        <a:rPr lang="en-US" sz="1400" i="1" kern="100">
                          <a:solidFill>
                            <a:srgbClr val="1C1E21"/>
                          </a:solidFill>
                          <a:latin typeface="Cambria Math" panose="02040503050406030204" pitchFamily="18" charset="0"/>
                          <a:ea typeface="Times New Roman" panose="02020603050405020304" pitchFamily="18" charset="0"/>
                          <a:cs typeface="+mj-cs"/>
                        </a:rPr>
                        <m:t>∗</m:t>
                      </m:r>
                      <m:r>
                        <a:rPr lang="en-US" sz="1400" kern="100">
                          <a:solidFill>
                            <a:srgbClr val="1C1E21"/>
                          </a:solidFill>
                          <a:latin typeface="Cambria Math" panose="02040503050406030204" pitchFamily="18" charset="0"/>
                          <a:ea typeface="Times New Roman" panose="02020603050405020304" pitchFamily="18" charset="0"/>
                          <a:cs typeface="+mj-cs"/>
                        </a:rPr>
                        <m:t>0</m:t>
                      </m:r>
                      <m:r>
                        <a:rPr lang="en-US" sz="1400" kern="100">
                          <a:solidFill>
                            <a:srgbClr val="1C1E21"/>
                          </a:solidFill>
                          <a:latin typeface="Cambria Math" panose="02040503050406030204" pitchFamily="18" charset="0"/>
                          <a:ea typeface="Times New Roman" panose="02020603050405020304" pitchFamily="18" charset="0"/>
                          <a:cs typeface="+mj-cs"/>
                        </a:rPr>
                        <m:t>.</m:t>
                      </m:r>
                      <m:r>
                        <a:rPr lang="en-US" sz="1400" kern="100">
                          <a:solidFill>
                            <a:srgbClr val="1C1E21"/>
                          </a:solidFill>
                          <a:latin typeface="Cambria Math" panose="02040503050406030204" pitchFamily="18" charset="0"/>
                          <a:ea typeface="Times New Roman" panose="02020603050405020304" pitchFamily="18" charset="0"/>
                          <a:cs typeface="+mj-cs"/>
                        </a:rPr>
                        <m:t>333</m:t>
                      </m:r>
                      <m:r>
                        <a:rPr lang="en-US" sz="1400" kern="100">
                          <a:solidFill>
                            <a:srgbClr val="1C1E21"/>
                          </a:solidFill>
                          <a:latin typeface="Cambria Math" panose="02040503050406030204" pitchFamily="18" charset="0"/>
                          <a:ea typeface="Times New Roman" panose="02020603050405020304" pitchFamily="18" charset="0"/>
                          <a:cs typeface="+mj-cs"/>
                        </a:rPr>
                        <m:t>) =</m:t>
                      </m:r>
                      <m:r>
                        <a:rPr lang="en-US" sz="1400" b="0" i="0" kern="100" smtClean="0">
                          <a:solidFill>
                            <a:srgbClr val="1C1E21"/>
                          </a:solidFill>
                          <a:latin typeface="Cambria Math" panose="02040503050406030204" pitchFamily="18" charset="0"/>
                          <a:ea typeface="Times New Roman" panose="02020603050405020304" pitchFamily="18" charset="0"/>
                          <a:cs typeface="+mj-cs"/>
                        </a:rPr>
                        <m:t>111</m:t>
                      </m:r>
                      <m:r>
                        <a:rPr lang="en-US" sz="1400" b="0" i="0" kern="100" smtClean="0">
                          <a:solidFill>
                            <a:srgbClr val="1C1E21"/>
                          </a:solidFill>
                          <a:latin typeface="Cambria Math" panose="02040503050406030204" pitchFamily="18" charset="0"/>
                          <a:ea typeface="Times New Roman" panose="02020603050405020304" pitchFamily="18" charset="0"/>
                          <a:cs typeface="+mj-cs"/>
                        </a:rPr>
                        <m:t>.</m:t>
                      </m:r>
                      <m:r>
                        <a:rPr lang="en-US" sz="1400" b="0" i="0" kern="100" smtClean="0">
                          <a:solidFill>
                            <a:srgbClr val="1C1E21"/>
                          </a:solidFill>
                          <a:latin typeface="Cambria Math" panose="02040503050406030204" pitchFamily="18" charset="0"/>
                          <a:ea typeface="Times New Roman" panose="02020603050405020304" pitchFamily="18" charset="0"/>
                          <a:cs typeface="+mj-cs"/>
                        </a:rPr>
                        <m:t>222</m:t>
                      </m:r>
                      <m:r>
                        <m:rPr>
                          <m:sty m:val="p"/>
                        </m:rPr>
                        <a:rPr lang="en-US" sz="1400" kern="100">
                          <a:solidFill>
                            <a:srgbClr val="1C1E21"/>
                          </a:solidFill>
                          <a:latin typeface="Cambria Math" panose="02040503050406030204" pitchFamily="18" charset="0"/>
                          <a:ea typeface="Times New Roman" panose="02020603050405020304" pitchFamily="18" charset="0"/>
                          <a:cs typeface="+mj-cs"/>
                        </a:rPr>
                        <m:t>KN</m:t>
                      </m:r>
                      <m:r>
                        <a:rPr lang="en-US" sz="1400" kern="100">
                          <a:solidFill>
                            <a:srgbClr val="1C1E21"/>
                          </a:solidFill>
                          <a:latin typeface="Cambria Math" panose="02040503050406030204" pitchFamily="18" charset="0"/>
                          <a:ea typeface="Times New Roman" panose="02020603050405020304" pitchFamily="18" charset="0"/>
                          <a:cs typeface="+mj-cs"/>
                        </a:rPr>
                        <m:t>/</m:t>
                      </m:r>
                      <m:r>
                        <m:rPr>
                          <m:sty m:val="p"/>
                        </m:rPr>
                        <a:rPr lang="en-US" sz="1400" kern="100">
                          <a:solidFill>
                            <a:srgbClr val="1C1E21"/>
                          </a:solidFill>
                          <a:latin typeface="Cambria Math" panose="02040503050406030204" pitchFamily="18" charset="0"/>
                          <a:ea typeface="Times New Roman" panose="02020603050405020304" pitchFamily="18" charset="0"/>
                          <a:cs typeface="+mj-cs"/>
                        </a:rPr>
                        <m:t>m</m:t>
                      </m:r>
                      <m:r>
                        <a:rPr lang="en-US" sz="1400" kern="100">
                          <a:solidFill>
                            <a:srgbClr val="1C1E21"/>
                          </a:solidFill>
                          <a:latin typeface="Cambria Math" panose="02040503050406030204" pitchFamily="18" charset="0"/>
                          <a:ea typeface="Times New Roman" panose="02020603050405020304" pitchFamily="18" charset="0"/>
                          <a:cs typeface="+mj-cs"/>
                        </a:rPr>
                        <m:t>2</m:t>
                      </m:r>
                    </m:oMath>
                    <m:oMath xmlns:m="http://schemas.openxmlformats.org/officeDocument/2006/math">
                      <m:sSup>
                        <m:sSupPr>
                          <m:ctrlPr>
                            <a:rPr lang="en-US" sz="1400" i="1" kern="100">
                              <a:latin typeface="Cambria Math" panose="02040503050406030204" pitchFamily="18" charset="0"/>
                              <a:ea typeface="Calibri" panose="020F0502020204030204" pitchFamily="34" charset="0"/>
                              <a:cs typeface="+mj-cs"/>
                            </a:rPr>
                          </m:ctrlPr>
                        </m:sSupPr>
                        <m:e>
                          <m:r>
                            <a:rPr lang="ar-SA" sz="1400" i="1" kern="100">
                              <a:latin typeface="Cambria Math" panose="02040503050406030204" pitchFamily="18" charset="0"/>
                              <a:ea typeface="Calibri" panose="020F0502020204030204" pitchFamily="34" charset="0"/>
                              <a:cs typeface="+mj-cs"/>
                            </a:rPr>
                            <m:t>𝜎</m:t>
                          </m:r>
                        </m:e>
                        <m:sup>
                          <m:r>
                            <a:rPr lang="en-GB" sz="1400" i="1" kern="100">
                              <a:latin typeface="Cambria Math" panose="02040503050406030204" pitchFamily="18" charset="0"/>
                              <a:ea typeface="Calibri" panose="020F0502020204030204" pitchFamily="34" charset="0"/>
                              <a:cs typeface="+mj-cs"/>
                            </a:rPr>
                            <m:t>′</m:t>
                          </m:r>
                        </m:sup>
                      </m:sSup>
                      <m:r>
                        <a:rPr lang="en-GB" sz="1400" i="1" kern="100">
                          <a:latin typeface="Cambria Math" panose="02040503050406030204" pitchFamily="18" charset="0"/>
                          <a:ea typeface="Calibri" panose="020F0502020204030204" pitchFamily="34" charset="0"/>
                          <a:cs typeface="+mj-cs"/>
                        </a:rPr>
                        <m:t>𝑜</m:t>
                      </m:r>
                      <m:r>
                        <a:rPr lang="en-US" sz="1400" kern="100">
                          <a:solidFill>
                            <a:srgbClr val="1C1E21"/>
                          </a:solidFill>
                          <a:latin typeface="Cambria Math" panose="02040503050406030204" pitchFamily="18" charset="0"/>
                          <a:ea typeface="Times New Roman" panose="02020603050405020304" pitchFamily="18" charset="0"/>
                          <a:cs typeface="+mj-cs"/>
                        </a:rPr>
                        <m:t>=</m:t>
                      </m:r>
                      <m:r>
                        <m:rPr>
                          <m:sty m:val="p"/>
                        </m:rPr>
                        <a:rPr lang="en-US" sz="1400" kern="100">
                          <a:solidFill>
                            <a:srgbClr val="1C1E21"/>
                          </a:solidFill>
                          <a:latin typeface="Cambria Math" panose="02040503050406030204" pitchFamily="18" charset="0"/>
                          <a:ea typeface="Times New Roman" panose="02020603050405020304" pitchFamily="18" charset="0"/>
                          <a:cs typeface="+mj-cs"/>
                        </a:rPr>
                        <m:t>γ</m:t>
                      </m:r>
                      <m:r>
                        <a:rPr lang="en-US" sz="1400" i="1" kern="100">
                          <a:solidFill>
                            <a:srgbClr val="1C1E21"/>
                          </a:solidFill>
                          <a:latin typeface="Cambria Math" panose="02040503050406030204" pitchFamily="18" charset="0"/>
                          <a:ea typeface="Times New Roman" panose="02020603050405020304" pitchFamily="18" charset="0"/>
                          <a:cs typeface="+mj-cs"/>
                        </a:rPr>
                        <m:t>∗</m:t>
                      </m:r>
                      <m:r>
                        <m:rPr>
                          <m:sty m:val="p"/>
                        </m:rPr>
                        <a:rPr lang="en-US" sz="1400" kern="100">
                          <a:solidFill>
                            <a:srgbClr val="1C1E21"/>
                          </a:solidFill>
                          <a:latin typeface="Cambria Math" panose="02040503050406030204" pitchFamily="18" charset="0"/>
                          <a:ea typeface="Times New Roman" panose="02020603050405020304" pitchFamily="18" charset="0"/>
                          <a:cs typeface="+mj-cs"/>
                        </a:rPr>
                        <m:t>z</m:t>
                      </m:r>
                      <m:r>
                        <a:rPr lang="en-US" sz="1400" kern="100">
                          <a:solidFill>
                            <a:srgbClr val="1C1E21"/>
                          </a:solidFill>
                          <a:latin typeface="Cambria Math" panose="02040503050406030204" pitchFamily="18" charset="0"/>
                          <a:ea typeface="Times New Roman" panose="02020603050405020304" pitchFamily="18" charset="0"/>
                          <a:cs typeface="+mj-cs"/>
                        </a:rPr>
                        <m:t>+ </m:t>
                      </m:r>
                      <m:r>
                        <m:rPr>
                          <m:sty m:val="p"/>
                        </m:rPr>
                        <a:rPr lang="en-US" sz="1400" kern="100">
                          <a:solidFill>
                            <a:srgbClr val="1C1E21"/>
                          </a:solidFill>
                          <a:latin typeface="Cambria Math" panose="02040503050406030204" pitchFamily="18" charset="0"/>
                          <a:ea typeface="Times New Roman" panose="02020603050405020304" pitchFamily="18" charset="0"/>
                          <a:cs typeface="+mj-cs"/>
                        </a:rPr>
                        <m:t>q</m:t>
                      </m:r>
                      <m:r>
                        <a:rPr lang="en-US" sz="1400" kern="100">
                          <a:solidFill>
                            <a:srgbClr val="1C1E21"/>
                          </a:solidFill>
                          <a:latin typeface="Cambria Math" panose="02040503050406030204" pitchFamily="18" charset="0"/>
                          <a:ea typeface="Times New Roman" panose="02020603050405020304" pitchFamily="18" charset="0"/>
                          <a:cs typeface="+mj-cs"/>
                        </a:rPr>
                        <m:t> =</m:t>
                      </m:r>
                      <m:r>
                        <a:rPr lang="en-US" sz="1400" kern="100">
                          <a:solidFill>
                            <a:srgbClr val="1C1E21"/>
                          </a:solidFill>
                          <a:latin typeface="Cambria Math" panose="02040503050406030204" pitchFamily="18" charset="0"/>
                          <a:ea typeface="Times New Roman" panose="02020603050405020304" pitchFamily="18" charset="0"/>
                          <a:cs typeface="+mj-cs"/>
                        </a:rPr>
                        <m:t>18</m:t>
                      </m:r>
                      <m:r>
                        <a:rPr lang="en-US" sz="1400" i="1" kern="100">
                          <a:solidFill>
                            <a:srgbClr val="1C1E21"/>
                          </a:solidFill>
                          <a:latin typeface="Cambria Math" panose="02040503050406030204" pitchFamily="18" charset="0"/>
                          <a:ea typeface="Times New Roman" panose="02020603050405020304" pitchFamily="18" charset="0"/>
                          <a:cs typeface="+mj-cs"/>
                        </a:rPr>
                        <m:t>∗</m:t>
                      </m:r>
                      <m:r>
                        <a:rPr lang="en-US" sz="1400" b="0" i="0" kern="100" smtClean="0">
                          <a:solidFill>
                            <a:srgbClr val="1C1E21"/>
                          </a:solidFill>
                          <a:latin typeface="Cambria Math" panose="02040503050406030204" pitchFamily="18" charset="0"/>
                          <a:ea typeface="Times New Roman" panose="02020603050405020304" pitchFamily="18" charset="0"/>
                          <a:cs typeface="+mj-cs"/>
                        </a:rPr>
                        <m:t>18</m:t>
                      </m:r>
                      <m:r>
                        <a:rPr lang="en-US" sz="1400" kern="100">
                          <a:solidFill>
                            <a:srgbClr val="1C1E21"/>
                          </a:solidFill>
                          <a:latin typeface="Cambria Math" panose="02040503050406030204" pitchFamily="18" charset="0"/>
                          <a:ea typeface="Times New Roman" panose="02020603050405020304" pitchFamily="18" charset="0"/>
                          <a:cs typeface="+mj-cs"/>
                        </a:rPr>
                        <m:t>+ </m:t>
                      </m:r>
                      <m:r>
                        <a:rPr lang="en-US" sz="1400" kern="100">
                          <a:solidFill>
                            <a:srgbClr val="1C1E21"/>
                          </a:solidFill>
                          <a:latin typeface="Cambria Math" panose="02040503050406030204" pitchFamily="18" charset="0"/>
                          <a:ea typeface="Times New Roman" panose="02020603050405020304" pitchFamily="18" charset="0"/>
                          <a:cs typeface="+mj-cs"/>
                        </a:rPr>
                        <m:t>10</m:t>
                      </m:r>
                      <m:r>
                        <a:rPr lang="en-US" sz="1400" kern="100">
                          <a:solidFill>
                            <a:srgbClr val="1C1E21"/>
                          </a:solidFill>
                          <a:latin typeface="Cambria Math" panose="02040503050406030204" pitchFamily="18" charset="0"/>
                          <a:ea typeface="Times New Roman" panose="02020603050405020304" pitchFamily="18" charset="0"/>
                          <a:cs typeface="+mj-cs"/>
                        </a:rPr>
                        <m:t>=</m:t>
                      </m:r>
                      <m:r>
                        <a:rPr lang="en-US" sz="1400" b="0" i="0" kern="100" smtClean="0">
                          <a:solidFill>
                            <a:srgbClr val="1C1E21"/>
                          </a:solidFill>
                          <a:latin typeface="Cambria Math" panose="02040503050406030204" pitchFamily="18" charset="0"/>
                          <a:ea typeface="Times New Roman" panose="02020603050405020304" pitchFamily="18" charset="0"/>
                          <a:cs typeface="+mj-cs"/>
                        </a:rPr>
                        <m:t>334</m:t>
                      </m:r>
                      <m:r>
                        <a:rPr lang="en-US" sz="1400" kern="100">
                          <a:solidFill>
                            <a:srgbClr val="1C1E21"/>
                          </a:solidFill>
                          <a:latin typeface="Cambria Math" panose="02040503050406030204" pitchFamily="18" charset="0"/>
                          <a:ea typeface="Times New Roman" panose="02020603050405020304" pitchFamily="18" charset="0"/>
                          <a:cs typeface="+mj-cs"/>
                        </a:rPr>
                        <m:t> </m:t>
                      </m:r>
                      <m:r>
                        <m:rPr>
                          <m:sty m:val="p"/>
                        </m:rPr>
                        <a:rPr lang="en-US" sz="1400" kern="100">
                          <a:solidFill>
                            <a:srgbClr val="1C1E21"/>
                          </a:solidFill>
                          <a:latin typeface="Cambria Math" panose="02040503050406030204" pitchFamily="18" charset="0"/>
                          <a:ea typeface="Times New Roman" panose="02020603050405020304" pitchFamily="18" charset="0"/>
                          <a:cs typeface="+mj-cs"/>
                        </a:rPr>
                        <m:t>KN</m:t>
                      </m:r>
                      <m:r>
                        <a:rPr lang="en-US" sz="1400" kern="100">
                          <a:solidFill>
                            <a:srgbClr val="1C1E21"/>
                          </a:solidFill>
                          <a:latin typeface="Cambria Math" panose="02040503050406030204" pitchFamily="18" charset="0"/>
                          <a:ea typeface="Times New Roman" panose="02020603050405020304" pitchFamily="18" charset="0"/>
                          <a:cs typeface="+mj-cs"/>
                        </a:rPr>
                        <m:t>/</m:t>
                      </m:r>
                      <m:r>
                        <m:rPr>
                          <m:sty m:val="p"/>
                        </m:rPr>
                        <a:rPr lang="en-US" sz="1400" kern="100">
                          <a:solidFill>
                            <a:srgbClr val="1C1E21"/>
                          </a:solidFill>
                          <a:latin typeface="Cambria Math" panose="02040503050406030204" pitchFamily="18" charset="0"/>
                          <a:ea typeface="Times New Roman" panose="02020603050405020304" pitchFamily="18" charset="0"/>
                          <a:cs typeface="+mj-cs"/>
                        </a:rPr>
                        <m:t>m</m:t>
                      </m:r>
                      <m:r>
                        <a:rPr lang="en-US" sz="1400" kern="100">
                          <a:solidFill>
                            <a:srgbClr val="1C1E21"/>
                          </a:solidFill>
                          <a:latin typeface="Cambria Math" panose="02040503050406030204" pitchFamily="18" charset="0"/>
                          <a:ea typeface="Times New Roman" panose="02020603050405020304" pitchFamily="18" charset="0"/>
                          <a:cs typeface="+mj-cs"/>
                        </a:rPr>
                        <m:t>2</m:t>
                      </m:r>
                    </m:oMath>
                  </m:oMathPara>
                </a14:m>
                <a:r>
                  <a:rPr lang="en-US" sz="1400" kern="100" dirty="0">
                    <a:latin typeface="Calibri" panose="020F0502020204030204" pitchFamily="34" charset="0"/>
                    <a:ea typeface="Calibri" panose="020F0502020204030204" pitchFamily="34" charset="0"/>
                    <a:cs typeface="+mj-cs"/>
                  </a:rPr>
                  <a:t/>
                </a:r>
                <a:br>
                  <a:rPr lang="en-US" sz="1400" kern="100" dirty="0">
                    <a:latin typeface="Calibri" panose="020F0502020204030204" pitchFamily="34" charset="0"/>
                    <a:ea typeface="Calibri" panose="020F0502020204030204" pitchFamily="34" charset="0"/>
                    <a:cs typeface="+mj-cs"/>
                  </a:rPr>
                </a:br>
                <a:endParaRPr lang="en-US" sz="1400" u="sng" kern="0" dirty="0">
                  <a:latin typeface="Times New Roman" panose="02020603050405020304" pitchFamily="18" charset="0"/>
                  <a:ea typeface="Calibri" panose="020F0502020204030204" pitchFamily="34" charset="0"/>
                  <a:cs typeface="+mj-cs"/>
                </a:endParaRPr>
              </a:p>
            </p:txBody>
          </p:sp>
        </mc:Choice>
        <mc:Fallback xmlns="">
          <p:sp>
            <p:nvSpPr>
              <p:cNvPr id="4" name="Title 40">
                <a:extLst>
                  <a:ext uri="{FF2B5EF4-FFF2-40B4-BE49-F238E27FC236}">
                    <a16:creationId xmlns:a16="http://schemas.microsoft.com/office/drawing/2014/main" id="{0AA00346-DC0E-9FC8-512F-FEB5184E9313}"/>
                  </a:ext>
                </a:extLst>
              </p:cNvPr>
              <p:cNvSpPr txBox="1">
                <a:spLocks noRot="1" noChangeAspect="1" noMove="1" noResize="1" noEditPoints="1" noAdjustHandles="1" noChangeArrowheads="1" noChangeShapeType="1" noTextEdit="1"/>
              </p:cNvSpPr>
              <p:nvPr/>
            </p:nvSpPr>
            <p:spPr>
              <a:xfrm>
                <a:off x="828419" y="1966991"/>
                <a:ext cx="4710326" cy="1828802"/>
              </a:xfrm>
              <a:prstGeom prst="rect">
                <a:avLst/>
              </a:prstGeom>
              <a:blipFill>
                <a:blip r:embed="rId3"/>
                <a:stretch>
                  <a:fillRect l="-1164"/>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Title 40">
                <a:extLst>
                  <a:ext uri="{FF2B5EF4-FFF2-40B4-BE49-F238E27FC236}">
                    <a16:creationId xmlns="" xmlns:a16="http://schemas.microsoft.com/office/drawing/2014/main" id="{18C9700B-A7FE-73FD-E186-BA5B6A19FA84}"/>
                  </a:ext>
                </a:extLst>
              </p:cNvPr>
              <p:cNvSpPr txBox="1">
                <a:spLocks/>
              </p:cNvSpPr>
              <p:nvPr/>
            </p:nvSpPr>
            <p:spPr>
              <a:xfrm>
                <a:off x="828419" y="3795793"/>
                <a:ext cx="6665890" cy="253777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Vidaloka"/>
                  <a:buNone/>
                  <a:defRPr sz="3000" b="0" i="0" u="none" strike="noStrike" cap="none">
                    <a:solidFill>
                      <a:schemeClr val="dk1"/>
                    </a:solidFill>
                    <a:latin typeface="Vidaloka"/>
                    <a:ea typeface="Vidaloka"/>
                    <a:cs typeface="Vidaloka"/>
                    <a:sym typeface="Vidaloka"/>
                  </a:defRPr>
                </a:lvl1pPr>
                <a:lvl2pPr marR="0" lvl="1"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9pPr>
              </a:lstStyle>
              <a:p>
                <a:r>
                  <a:rPr lang="en-US" sz="1800" b="1" dirty="0" smtClean="0">
                    <a:latin typeface="Times New Roman" panose="02020603050405020304" pitchFamily="18" charset="0"/>
                    <a:cs typeface="Times New Roman" panose="02020603050405020304" pitchFamily="18" charset="0"/>
                  </a:rPr>
                  <a:t>Calculate the max tie force: </a:t>
                </a:r>
              </a:p>
              <a:p>
                <a:r>
                  <a:rPr lang="en-US" sz="1400" dirty="0">
                    <a:latin typeface="Times New Roman" panose="02020603050405020304" pitchFamily="18" charset="0"/>
                    <a:cs typeface="Times New Roman" panose="02020603050405020304" pitchFamily="18" charset="0"/>
                  </a:rPr>
                  <a:t> </a:t>
                </a:r>
                <a14:m>
                  <m:oMath xmlns:m="http://schemas.openxmlformats.org/officeDocument/2006/math">
                    <m:r>
                      <m:rPr>
                        <m:sty m:val="p"/>
                      </m:rPr>
                      <a:rPr lang="en-US" sz="1400">
                        <a:latin typeface="Cambria Math" panose="02040503050406030204" pitchFamily="18" charset="0"/>
                      </a:rPr>
                      <m:t>T</m:t>
                    </m:r>
                    <m:r>
                      <a:rPr lang="en-US" sz="1400">
                        <a:latin typeface="Cambria Math" panose="02040503050406030204" pitchFamily="18" charset="0"/>
                      </a:rPr>
                      <m:t> </m:t>
                    </m:r>
                    <m:d>
                      <m:dPr>
                        <m:ctrlPr>
                          <a:rPr lang="en-US" sz="1400" i="1">
                            <a:latin typeface="Cambria Math" panose="02040503050406030204" pitchFamily="18" charset="0"/>
                          </a:rPr>
                        </m:ctrlPr>
                      </m:dPr>
                      <m:e>
                        <m:r>
                          <m:rPr>
                            <m:sty m:val="p"/>
                          </m:rPr>
                          <a:rPr lang="en-US" sz="1400">
                            <a:latin typeface="Cambria Math" panose="02040503050406030204" pitchFamily="18" charset="0"/>
                          </a:rPr>
                          <m:t>max</m:t>
                        </m:r>
                      </m:e>
                    </m:d>
                    <m:r>
                      <a:rPr lang="en-US" sz="1400">
                        <a:latin typeface="Cambria Math" panose="02040503050406030204" pitchFamily="18" charset="0"/>
                      </a:rPr>
                      <m:t>=</m:t>
                    </m:r>
                    <m:sSup>
                      <m:sSupPr>
                        <m:ctrlPr>
                          <a:rPr lang="en-US" sz="1400" i="1">
                            <a:latin typeface="Cambria Math" panose="02040503050406030204" pitchFamily="18" charset="0"/>
                          </a:rPr>
                        </m:ctrlPr>
                      </m:sSupPr>
                      <m:e>
                        <m:r>
                          <a:rPr lang="en-GB" sz="1400" i="1">
                            <a:latin typeface="Cambria Math" panose="02040503050406030204" pitchFamily="18" charset="0"/>
                          </a:rPr>
                          <m:t>𝜎</m:t>
                        </m:r>
                      </m:e>
                      <m:sup>
                        <m:r>
                          <a:rPr lang="en-GB" sz="1400" i="1">
                            <a:latin typeface="Cambria Math" panose="02040503050406030204" pitchFamily="18" charset="0"/>
                          </a:rPr>
                          <m:t>′</m:t>
                        </m:r>
                      </m:sup>
                    </m:sSup>
                    <m:r>
                      <a:rPr lang="en-GB" sz="1400" i="1">
                        <a:latin typeface="Cambria Math" panose="02040503050406030204" pitchFamily="18" charset="0"/>
                      </a:rPr>
                      <m:t>𝑎</m:t>
                    </m:r>
                    <m:d>
                      <m:dPr>
                        <m:ctrlPr>
                          <a:rPr lang="en-US" sz="1400" i="1">
                            <a:latin typeface="Cambria Math" panose="02040503050406030204" pitchFamily="18" charset="0"/>
                          </a:rPr>
                        </m:ctrlPr>
                      </m:dPr>
                      <m:e>
                        <m:r>
                          <m:rPr>
                            <m:sty m:val="p"/>
                          </m:rPr>
                          <a:rPr lang="en-US" sz="1400">
                            <a:latin typeface="Cambria Math" panose="02040503050406030204" pitchFamily="18" charset="0"/>
                          </a:rPr>
                          <m:t>max</m:t>
                        </m:r>
                      </m:e>
                    </m:d>
                    <m:r>
                      <a:rPr lang="en-US" sz="1400" i="1">
                        <a:latin typeface="Cambria Math" panose="02040503050406030204" pitchFamily="18" charset="0"/>
                      </a:rPr>
                      <m:t>∗</m:t>
                    </m:r>
                    <m:r>
                      <a:rPr lang="en-US" sz="1400">
                        <a:latin typeface="Cambria Math" panose="02040503050406030204" pitchFamily="18" charset="0"/>
                      </a:rPr>
                      <m:t> </m:t>
                    </m:r>
                    <m:r>
                      <m:rPr>
                        <m:sty m:val="p"/>
                      </m:rPr>
                      <a:rPr lang="en-US" sz="1400">
                        <a:latin typeface="Cambria Math" panose="02040503050406030204" pitchFamily="18" charset="0"/>
                      </a:rPr>
                      <m:t>Sv</m:t>
                    </m:r>
                    <m:r>
                      <a:rPr lang="en-US" sz="1400" i="1">
                        <a:latin typeface="Cambria Math" panose="02040503050406030204" pitchFamily="18" charset="0"/>
                      </a:rPr>
                      <m:t>∗</m:t>
                    </m:r>
                    <m:r>
                      <a:rPr lang="en-US" sz="1400">
                        <a:latin typeface="Cambria Math" panose="02040503050406030204" pitchFamily="18" charset="0"/>
                      </a:rPr>
                      <m:t> </m:t>
                    </m:r>
                    <m:r>
                      <m:rPr>
                        <m:sty m:val="p"/>
                      </m:rPr>
                      <a:rPr lang="en-US" sz="1400">
                        <a:latin typeface="Cambria Math" panose="02040503050406030204" pitchFamily="18" charset="0"/>
                      </a:rPr>
                      <m:t>SH</m:t>
                    </m:r>
                    <m:r>
                      <a:rPr lang="en-US" sz="1400">
                        <a:latin typeface="Cambria Math" panose="02040503050406030204" pitchFamily="18" charset="0"/>
                      </a:rPr>
                      <m:t> =</m:t>
                    </m:r>
                    <m:r>
                      <a:rPr lang="en-US" sz="1400" b="0" i="0" smtClean="0">
                        <a:latin typeface="Cambria Math" panose="02040503050406030204" pitchFamily="18" charset="0"/>
                      </a:rPr>
                      <m:t>111</m:t>
                    </m:r>
                    <m:r>
                      <a:rPr lang="en-US" sz="1400" b="0" i="0" smtClean="0">
                        <a:latin typeface="Cambria Math" panose="02040503050406030204" pitchFamily="18" charset="0"/>
                      </a:rPr>
                      <m:t>.</m:t>
                    </m:r>
                    <m:r>
                      <a:rPr lang="en-US" sz="1400" b="0" i="0" smtClean="0">
                        <a:latin typeface="Cambria Math" panose="02040503050406030204" pitchFamily="18" charset="0"/>
                      </a:rPr>
                      <m:t>222</m:t>
                    </m:r>
                    <m:r>
                      <a:rPr lang="en-US" sz="1400" i="1">
                        <a:latin typeface="Cambria Math" panose="02040503050406030204" pitchFamily="18" charset="0"/>
                      </a:rPr>
                      <m:t>∗</m:t>
                    </m:r>
                    <m:r>
                      <a:rPr lang="en-US" sz="1400" b="0" i="0" smtClean="0">
                        <a:latin typeface="Cambria Math" panose="02040503050406030204" pitchFamily="18" charset="0"/>
                      </a:rPr>
                      <m:t>.</m:t>
                    </m:r>
                    <m:r>
                      <a:rPr lang="en-US" sz="1400" b="0" i="0" smtClean="0">
                        <a:latin typeface="Cambria Math" panose="02040503050406030204" pitchFamily="18" charset="0"/>
                      </a:rPr>
                      <m:t>5</m:t>
                    </m:r>
                    <m:r>
                      <a:rPr lang="en-US" sz="1400" i="1">
                        <a:latin typeface="Cambria Math" panose="02040503050406030204" pitchFamily="18" charset="0"/>
                      </a:rPr>
                      <m:t>∗</m:t>
                    </m:r>
                    <m:r>
                      <a:rPr lang="en-US" sz="1400">
                        <a:latin typeface="Cambria Math" panose="02040503050406030204" pitchFamily="18" charset="0"/>
                      </a:rPr>
                      <m:t>1</m:t>
                    </m:r>
                    <m:r>
                      <a:rPr lang="en-US" sz="1400">
                        <a:latin typeface="Cambria Math" panose="02040503050406030204" pitchFamily="18" charset="0"/>
                      </a:rPr>
                      <m:t>=</m:t>
                    </m:r>
                    <m:r>
                      <a:rPr lang="en-US" sz="1400" b="0" i="0" smtClean="0">
                        <a:latin typeface="Cambria Math" panose="02040503050406030204" pitchFamily="18" charset="0"/>
                      </a:rPr>
                      <m:t>55</m:t>
                    </m:r>
                    <m:r>
                      <a:rPr lang="en-US" sz="1400" b="0" i="0" smtClean="0">
                        <a:latin typeface="Cambria Math" panose="02040503050406030204" pitchFamily="18" charset="0"/>
                      </a:rPr>
                      <m:t>.</m:t>
                    </m:r>
                    <m:r>
                      <a:rPr lang="en-US" sz="1400" b="0" i="0" smtClean="0">
                        <a:latin typeface="Cambria Math" panose="02040503050406030204" pitchFamily="18" charset="0"/>
                      </a:rPr>
                      <m:t>611</m:t>
                    </m:r>
                    <m:r>
                      <m:rPr>
                        <m:sty m:val="p"/>
                      </m:rPr>
                      <a:rPr lang="en-US" sz="1400">
                        <a:latin typeface="Cambria Math" panose="02040503050406030204" pitchFamily="18" charset="0"/>
                      </a:rPr>
                      <m:t>KN</m:t>
                    </m:r>
                  </m:oMath>
                </a14:m>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 </a:t>
                </a:r>
                <a:r>
                  <a:rPr lang="en-US" sz="1800" b="1" dirty="0">
                    <a:latin typeface="Times New Roman" panose="02020603050405020304" pitchFamily="18" charset="0"/>
                    <a:cs typeface="Times New Roman" panose="02020603050405020304" pitchFamily="18" charset="0"/>
                  </a:rPr>
                  <a:t>Calculate the thickness of tie (t) required to resist the breakout</a:t>
                </a:r>
                <a:r>
                  <a:rPr lang="en-US" sz="1400" dirty="0">
                    <a:latin typeface="Times New Roman" panose="02020603050405020304" pitchFamily="18" charset="0"/>
                    <a:cs typeface="Times New Roman" panose="02020603050405020304" pitchFamily="18" charset="0"/>
                  </a:rPr>
                  <a:t>.</a:t>
                </a:r>
              </a:p>
              <a:p>
                <a:pPr/>
                <a14:m>
                  <m:oMathPara xmlns:m="http://schemas.openxmlformats.org/officeDocument/2006/math">
                    <m:oMathParaPr>
                      <m:jc m:val="left"/>
                    </m:oMathParaPr>
                    <m:oMath xmlns:m="http://schemas.openxmlformats.org/officeDocument/2006/math">
                      <m:r>
                        <m:rPr>
                          <m:sty m:val="p"/>
                        </m:rPr>
                        <a:rPr lang="en-US" sz="1400">
                          <a:latin typeface="Cambria Math" panose="02040503050406030204" pitchFamily="18" charset="0"/>
                        </a:rPr>
                        <m:t>t</m:t>
                      </m:r>
                      <m:r>
                        <a:rPr lang="en-US" sz="1400">
                          <a:latin typeface="Cambria Math" panose="02040503050406030204" pitchFamily="18" charset="0"/>
                        </a:rPr>
                        <m:t>=</m:t>
                      </m:r>
                      <m:f>
                        <m:fPr>
                          <m:ctrlPr>
                            <a:rPr lang="en-US" sz="1400" i="1">
                              <a:latin typeface="Cambria Math" panose="02040503050406030204" pitchFamily="18" charset="0"/>
                            </a:rPr>
                          </m:ctrlPr>
                        </m:fPr>
                        <m:num>
                          <m:r>
                            <m:rPr>
                              <m:sty m:val="p"/>
                            </m:rPr>
                            <a:rPr lang="en-US" sz="1400">
                              <a:latin typeface="Cambria Math" panose="02040503050406030204" pitchFamily="18" charset="0"/>
                            </a:rPr>
                            <m:t>T</m:t>
                          </m:r>
                          <m:r>
                            <a:rPr lang="en-US" sz="1400">
                              <a:latin typeface="Cambria Math" panose="02040503050406030204" pitchFamily="18" charset="0"/>
                            </a:rPr>
                            <m:t> </m:t>
                          </m:r>
                          <m:d>
                            <m:dPr>
                              <m:ctrlPr>
                                <a:rPr lang="en-US" sz="1400" i="1">
                                  <a:latin typeface="Cambria Math" panose="02040503050406030204" pitchFamily="18" charset="0"/>
                                </a:rPr>
                              </m:ctrlPr>
                            </m:dPr>
                            <m:e>
                              <m:r>
                                <m:rPr>
                                  <m:sty m:val="p"/>
                                </m:rPr>
                                <a:rPr lang="en-US" sz="1400">
                                  <a:latin typeface="Cambria Math" panose="02040503050406030204" pitchFamily="18" charset="0"/>
                                </a:rPr>
                                <m:t>max</m:t>
                              </m:r>
                            </m:e>
                          </m:d>
                          <m:r>
                            <a:rPr lang="en-US" sz="1400" i="1">
                              <a:latin typeface="Cambria Math" panose="02040503050406030204" pitchFamily="18" charset="0"/>
                            </a:rPr>
                            <m:t>∗</m:t>
                          </m:r>
                          <m:r>
                            <a:rPr lang="en-US" sz="1400">
                              <a:latin typeface="Cambria Math" panose="02040503050406030204" pitchFamily="18" charset="0"/>
                            </a:rPr>
                            <m:t> </m:t>
                          </m:r>
                          <m:r>
                            <m:rPr>
                              <m:sty m:val="p"/>
                            </m:rPr>
                            <a:rPr lang="en-US" sz="1400">
                              <a:latin typeface="Cambria Math" panose="02040503050406030204" pitchFamily="18" charset="0"/>
                            </a:rPr>
                            <m:t>FS</m:t>
                          </m:r>
                          <m:d>
                            <m:dPr>
                              <m:ctrlPr>
                                <a:rPr lang="en-US" sz="1400" i="1">
                                  <a:latin typeface="Cambria Math" panose="02040503050406030204" pitchFamily="18" charset="0"/>
                                </a:rPr>
                              </m:ctrlPr>
                            </m:dPr>
                            <m:e>
                              <m:r>
                                <m:rPr>
                                  <m:sty m:val="p"/>
                                </m:rPr>
                                <a:rPr lang="" sz="1400" b="0" i="0" smtClean="0">
                                  <a:latin typeface="Cambria Math" panose="02040503050406030204" pitchFamily="18" charset="0"/>
                                </a:rPr>
                                <m:t>B</m:t>
                              </m:r>
                            </m:e>
                          </m:d>
                        </m:num>
                        <m:den>
                          <m:r>
                            <a:rPr lang="en-US" sz="1400">
                              <a:latin typeface="Cambria Math" panose="02040503050406030204" pitchFamily="18" charset="0"/>
                            </a:rPr>
                            <m:t>( </m:t>
                          </m:r>
                          <m:r>
                            <m:rPr>
                              <m:sty m:val="p"/>
                            </m:rPr>
                            <a:rPr lang="en-US" sz="1400">
                              <a:latin typeface="Cambria Math" panose="02040503050406030204" pitchFamily="18" charset="0"/>
                            </a:rPr>
                            <m:t>W</m:t>
                          </m:r>
                          <m:r>
                            <a:rPr lang="en-US" sz="1400" i="1">
                              <a:latin typeface="Cambria Math" panose="02040503050406030204" pitchFamily="18" charset="0"/>
                            </a:rPr>
                            <m:t>∗</m:t>
                          </m:r>
                          <m:r>
                            <a:rPr lang="en-US" sz="1400">
                              <a:latin typeface="Cambria Math" panose="02040503050406030204" pitchFamily="18" charset="0"/>
                            </a:rPr>
                            <m:t> </m:t>
                          </m:r>
                          <m:r>
                            <m:rPr>
                              <m:sty m:val="p"/>
                            </m:rPr>
                            <a:rPr lang="en-US" sz="1400">
                              <a:latin typeface="Cambria Math" panose="02040503050406030204" pitchFamily="18" charset="0"/>
                            </a:rPr>
                            <m:t>fy</m:t>
                          </m:r>
                          <m:r>
                            <a:rPr lang="en-US" sz="1400">
                              <a:latin typeface="Cambria Math" panose="02040503050406030204" pitchFamily="18" charset="0"/>
                            </a:rPr>
                            <m:t> )</m:t>
                          </m:r>
                        </m:den>
                      </m:f>
                      <m:r>
                        <a:rPr lang="en-US" sz="1400" i="1">
                          <a:latin typeface="Cambria Math" panose="02040503050406030204" pitchFamily="18" charset="0"/>
                        </a:rPr>
                        <m:t> </m:t>
                      </m:r>
                      <m:r>
                        <a:rPr lang="en-US" sz="1400">
                          <a:latin typeface="Cambria Math" panose="02040503050406030204" pitchFamily="18" charset="0"/>
                        </a:rPr>
                        <m:t>=</m:t>
                      </m:r>
                      <m:f>
                        <m:fPr>
                          <m:ctrlPr>
                            <a:rPr lang="en-US" sz="1400" i="1">
                              <a:latin typeface="Cambria Math" panose="02040503050406030204" pitchFamily="18" charset="0"/>
                            </a:rPr>
                          </m:ctrlPr>
                        </m:fPr>
                        <m:num>
                          <m:r>
                            <a:rPr lang="en-US" sz="1400" b="0" i="0" smtClean="0">
                              <a:latin typeface="Cambria Math" panose="02040503050406030204" pitchFamily="18" charset="0"/>
                            </a:rPr>
                            <m:t>55</m:t>
                          </m:r>
                          <m:r>
                            <a:rPr lang="en-US" sz="1400" b="0" i="0" smtClean="0">
                              <a:latin typeface="Cambria Math" panose="02040503050406030204" pitchFamily="18" charset="0"/>
                            </a:rPr>
                            <m:t>.</m:t>
                          </m:r>
                          <m:r>
                            <a:rPr lang="en-US" sz="1400" b="0" i="0" smtClean="0">
                              <a:latin typeface="Cambria Math" panose="02040503050406030204" pitchFamily="18" charset="0"/>
                            </a:rPr>
                            <m:t>611</m:t>
                          </m:r>
                          <m:r>
                            <a:rPr lang="en-US" sz="1400" i="1">
                              <a:latin typeface="Cambria Math" panose="02040503050406030204" pitchFamily="18" charset="0"/>
                            </a:rPr>
                            <m:t>∗</m:t>
                          </m:r>
                          <m:r>
                            <a:rPr lang="en-US" sz="1400">
                              <a:latin typeface="Cambria Math" panose="02040503050406030204" pitchFamily="18" charset="0"/>
                            </a:rPr>
                            <m:t>3</m:t>
                          </m:r>
                        </m:num>
                        <m:den>
                          <m:r>
                            <a:rPr lang="en-US" sz="1400">
                              <a:latin typeface="Cambria Math" panose="02040503050406030204" pitchFamily="18" charset="0"/>
                            </a:rPr>
                            <m:t>.</m:t>
                          </m:r>
                          <m:r>
                            <a:rPr lang="en-US" sz="1400">
                              <a:latin typeface="Cambria Math" panose="02040503050406030204" pitchFamily="18" charset="0"/>
                            </a:rPr>
                            <m:t>075</m:t>
                          </m:r>
                          <m:r>
                            <a:rPr lang="en-US" sz="1400" i="1">
                              <a:latin typeface="Cambria Math" panose="02040503050406030204" pitchFamily="18" charset="0"/>
                            </a:rPr>
                            <m:t>∗</m:t>
                          </m:r>
                          <m:r>
                            <a:rPr lang="en-US" sz="1400">
                              <a:latin typeface="Cambria Math" panose="02040503050406030204" pitchFamily="18" charset="0"/>
                            </a:rPr>
                            <m:t>240000</m:t>
                          </m:r>
                          <m:r>
                            <a:rPr lang="en-US" sz="1400">
                              <a:latin typeface="Cambria Math" panose="02040503050406030204" pitchFamily="18" charset="0"/>
                            </a:rPr>
                            <m:t> </m:t>
                          </m:r>
                        </m:den>
                      </m:f>
                      <m:r>
                        <a:rPr lang="en-US" sz="1400" i="1">
                          <a:latin typeface="Cambria Math" panose="02040503050406030204" pitchFamily="18" charset="0"/>
                        </a:rPr>
                        <m:t>=</m:t>
                      </m:r>
                      <m:r>
                        <a:rPr lang="en-US" sz="1400" b="0" i="1" smtClean="0">
                          <a:latin typeface="Cambria Math" panose="02040503050406030204" pitchFamily="18" charset="0"/>
                        </a:rPr>
                        <m:t>9</m:t>
                      </m:r>
                      <m:r>
                        <a:rPr lang="en-US" sz="1400" b="0" i="1" smtClean="0">
                          <a:latin typeface="Cambria Math" panose="02040503050406030204" pitchFamily="18" charset="0"/>
                        </a:rPr>
                        <m:t>.</m:t>
                      </m:r>
                      <m:r>
                        <a:rPr lang="en-US" sz="1400" b="0" i="1" smtClean="0">
                          <a:latin typeface="Cambria Math" panose="02040503050406030204" pitchFamily="18" charset="0"/>
                        </a:rPr>
                        <m:t>26</m:t>
                      </m:r>
                      <m:r>
                        <a:rPr lang="en-US" sz="1400" i="1">
                          <a:latin typeface="Cambria Math" panose="02040503050406030204" pitchFamily="18" charset="0"/>
                        </a:rPr>
                        <m:t> </m:t>
                      </m:r>
                      <m:r>
                        <a:rPr lang="en-US" sz="1400" i="1">
                          <a:latin typeface="Cambria Math" panose="02040503050406030204" pitchFamily="18" charset="0"/>
                        </a:rPr>
                        <m:t>𝑚𝑚</m:t>
                      </m:r>
                    </m:oMath>
                  </m:oMathPara>
                </a14:m>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pPr/>
                <a14:m>
                  <m:oMathPara xmlns:m="http://schemas.openxmlformats.org/officeDocument/2006/math">
                    <m:oMathParaPr>
                      <m:jc m:val="left"/>
                    </m:oMathParaPr>
                    <m:oMath xmlns:m="http://schemas.openxmlformats.org/officeDocument/2006/math">
                      <m:r>
                        <a:rPr lang="en-US" sz="1800" b="1" i="1">
                          <a:latin typeface="Cambria Math" panose="02040503050406030204" pitchFamily="18" charset="0"/>
                        </a:rPr>
                        <m:t>𝐭</m:t>
                      </m:r>
                      <m:r>
                        <a:rPr lang="en-US" sz="1800" b="1">
                          <a:latin typeface="Cambria Math" panose="02040503050406030204" pitchFamily="18" charset="0"/>
                        </a:rPr>
                        <m:t> (</m:t>
                      </m:r>
                      <m:r>
                        <a:rPr lang="en-US" sz="1800" b="1" i="1">
                          <a:latin typeface="Cambria Math" panose="02040503050406030204" pitchFamily="18" charset="0"/>
                        </a:rPr>
                        <m:t>𝐚𝐜𝐭𝐮𝐚𝐥</m:t>
                      </m:r>
                      <m:r>
                        <a:rPr lang="en-US" sz="1800" b="1">
                          <a:latin typeface="Cambria Math" panose="02040503050406030204" pitchFamily="18" charset="0"/>
                        </a:rPr>
                        <m:t>) </m:t>
                      </m:r>
                      <m:r>
                        <a:rPr lang="en-US" sz="1800">
                          <a:latin typeface="Cambria Math" panose="02040503050406030204" pitchFamily="18" charset="0"/>
                        </a:rPr>
                        <m:t>=</m:t>
                      </m:r>
                      <m:r>
                        <a:rPr lang="en-US" sz="1800" b="0" i="0" smtClean="0">
                          <a:latin typeface="Cambria Math" panose="02040503050406030204" pitchFamily="18" charset="0"/>
                        </a:rPr>
                        <m:t>9</m:t>
                      </m:r>
                      <m:r>
                        <a:rPr lang="en-US" sz="1800" b="0" i="0" smtClean="0">
                          <a:latin typeface="Cambria Math" panose="02040503050406030204" pitchFamily="18" charset="0"/>
                        </a:rPr>
                        <m:t>.</m:t>
                      </m:r>
                      <m:r>
                        <a:rPr lang="en-US" sz="1800" b="0" i="0" smtClean="0">
                          <a:latin typeface="Cambria Math" panose="02040503050406030204" pitchFamily="18" charset="0"/>
                        </a:rPr>
                        <m:t>26</m:t>
                      </m:r>
                      <m:r>
                        <a:rPr lang="en-US" sz="1800">
                          <a:latin typeface="Cambria Math" panose="02040503050406030204" pitchFamily="18" charset="0"/>
                        </a:rPr>
                        <m:t>+</m:t>
                      </m:r>
                      <m:d>
                        <m:dPr>
                          <m:begChr m:val="（"/>
                          <m:endChr m:val="）"/>
                          <m:ctrlPr>
                            <a:rPr lang="en-US" sz="1800" i="1">
                              <a:latin typeface="Cambria Math" panose="02040503050406030204" pitchFamily="18" charset="0"/>
                            </a:rPr>
                          </m:ctrlPr>
                        </m:dPr>
                        <m:e>
                          <m:r>
                            <a:rPr lang="en-US" sz="1800">
                              <a:latin typeface="Cambria Math" panose="02040503050406030204" pitchFamily="18" charset="0"/>
                            </a:rPr>
                            <m:t>0</m:t>
                          </m:r>
                          <m:r>
                            <a:rPr lang="en-US" sz="1800">
                              <a:latin typeface="Cambria Math" panose="02040503050406030204" pitchFamily="18" charset="0"/>
                            </a:rPr>
                            <m:t>.</m:t>
                          </m:r>
                          <m:r>
                            <a:rPr lang="en-US" sz="1800">
                              <a:latin typeface="Cambria Math" panose="02040503050406030204" pitchFamily="18" charset="0"/>
                            </a:rPr>
                            <m:t>025</m:t>
                          </m:r>
                          <m:r>
                            <m:rPr>
                              <m:sty m:val="p"/>
                            </m:rPr>
                            <a:rPr lang="en-US" sz="1800">
                              <a:latin typeface="Cambria Math" panose="02040503050406030204" pitchFamily="18" charset="0"/>
                            </a:rPr>
                            <m:t>x</m:t>
                          </m:r>
                          <m:r>
                            <a:rPr lang="en-US" sz="1800">
                              <a:latin typeface="Cambria Math" panose="02040503050406030204" pitchFamily="18" charset="0"/>
                            </a:rPr>
                            <m:t> </m:t>
                          </m:r>
                          <m:r>
                            <a:rPr lang="en-US" sz="1800">
                              <a:latin typeface="Cambria Math" panose="02040503050406030204" pitchFamily="18" charset="0"/>
                            </a:rPr>
                            <m:t>50</m:t>
                          </m:r>
                        </m:e>
                      </m:d>
                      <m:r>
                        <a:rPr lang="en-US" sz="1800">
                          <a:latin typeface="Cambria Math" panose="02040503050406030204" pitchFamily="18" charset="0"/>
                        </a:rPr>
                        <m:t>=</m:t>
                      </m:r>
                      <m:r>
                        <a:rPr lang="en-US" sz="1800" b="0" i="1" smtClean="0">
                          <a:latin typeface="Cambria Math" panose="02040503050406030204" pitchFamily="18" charset="0"/>
                        </a:rPr>
                        <m:t>10</m:t>
                      </m:r>
                      <m:r>
                        <a:rPr lang="en-US" sz="1800" b="0" i="1" smtClean="0">
                          <a:latin typeface="Cambria Math" panose="02040503050406030204" pitchFamily="18" charset="0"/>
                        </a:rPr>
                        <m:t>.</m:t>
                      </m:r>
                      <m:r>
                        <a:rPr lang="en-US" sz="1800" b="0" i="1" smtClean="0">
                          <a:latin typeface="Cambria Math" panose="02040503050406030204" pitchFamily="18" charset="0"/>
                        </a:rPr>
                        <m:t>5</m:t>
                      </m:r>
                      <m:r>
                        <a:rPr lang="en-US" sz="1800">
                          <a:latin typeface="Cambria Math" panose="02040503050406030204" pitchFamily="18" charset="0"/>
                        </a:rPr>
                        <m:t>  </m:t>
                      </m:r>
                      <m:r>
                        <m:rPr>
                          <m:sty m:val="p"/>
                        </m:rPr>
                        <a:rPr lang="en-US" sz="1800">
                          <a:latin typeface="Cambria Math" panose="02040503050406030204" pitchFamily="18" charset="0"/>
                        </a:rPr>
                        <m:t>mm</m:t>
                      </m:r>
                    </m:oMath>
                  </m:oMathPara>
                </a14:m>
                <a:endParaRPr lang="en-US" sz="1800" dirty="0">
                  <a:latin typeface="Times New Roman" panose="02020603050405020304" pitchFamily="18" charset="0"/>
                  <a:cs typeface="Times New Roman" panose="02020603050405020304" pitchFamily="18" charset="0"/>
                </a:endParaRPr>
              </a:p>
              <a:p>
                <a:r>
                  <a:rPr lang="en-US" sz="1800" dirty="0">
                    <a:latin typeface="Times New Roman" panose="02020603050405020304" pitchFamily="18" charset="0"/>
                    <a:cs typeface="Times New Roman" panose="02020603050405020304" pitchFamily="18" charset="0"/>
                  </a:rPr>
                  <a:t> So, a tie thickness of 11 mm will be enough.</a:t>
                </a:r>
              </a:p>
              <a:p>
                <a:pPr>
                  <a:lnSpc>
                    <a:spcPct val="107000"/>
                  </a:lnSpc>
                  <a:spcAft>
                    <a:spcPts val="300"/>
                  </a:spcAft>
                </a:pPr>
                <a:r>
                  <a:rPr lang="en-US" sz="1400" kern="100" dirty="0">
                    <a:latin typeface="Times New Roman" panose="02020603050405020304" pitchFamily="18" charset="0"/>
                    <a:ea typeface="Calibri" panose="020F0502020204030204" pitchFamily="34" charset="0"/>
                    <a:cs typeface="Times New Roman" panose="02020603050405020304" pitchFamily="18" charset="0"/>
                  </a:rPr>
                  <a:t/>
                </a:r>
                <a:br>
                  <a:rPr lang="en-US" sz="1400" kern="100" dirty="0">
                    <a:latin typeface="Times New Roman" panose="02020603050405020304" pitchFamily="18" charset="0"/>
                    <a:ea typeface="Calibri" panose="020F0502020204030204" pitchFamily="34" charset="0"/>
                    <a:cs typeface="Times New Roman" panose="02020603050405020304" pitchFamily="18" charset="0"/>
                  </a:rPr>
                </a:br>
                <a:endParaRPr lang="en-US" sz="1400" u="sng" kern="0" dirty="0">
                  <a:latin typeface="Times New Roman" panose="02020603050405020304" pitchFamily="18" charset="0"/>
                  <a:ea typeface="Calibri" panose="020F0502020204030204" pitchFamily="34" charset="0"/>
                  <a:cs typeface="Times New Roman" panose="02020603050405020304" pitchFamily="18" charset="0"/>
                </a:endParaRPr>
              </a:p>
            </p:txBody>
          </p:sp>
        </mc:Choice>
        <mc:Fallback>
          <p:sp>
            <p:nvSpPr>
              <p:cNvPr id="5" name="Title 40">
                <a:extLst>
                  <a:ext uri="{FF2B5EF4-FFF2-40B4-BE49-F238E27FC236}">
                    <a16:creationId xmlns="" xmlns:a16="http://schemas.microsoft.com/office/drawing/2014/main" xmlns:a14="http://schemas.microsoft.com/office/drawing/2010/main" id="{18C9700B-A7FE-73FD-E186-BA5B6A19FA84}"/>
                  </a:ext>
                </a:extLst>
              </p:cNvPr>
              <p:cNvSpPr txBox="1">
                <a:spLocks noRot="1" noChangeAspect="1" noMove="1" noResize="1" noEditPoints="1" noAdjustHandles="1" noChangeArrowheads="1" noChangeShapeType="1" noTextEdit="1"/>
              </p:cNvSpPr>
              <p:nvPr/>
            </p:nvSpPr>
            <p:spPr>
              <a:xfrm>
                <a:off x="828419" y="3795793"/>
                <a:ext cx="6665890" cy="2537778"/>
              </a:xfrm>
              <a:prstGeom prst="rect">
                <a:avLst/>
              </a:prstGeom>
              <a:blipFill rotWithShape="0">
                <a:blip r:embed="rId4"/>
                <a:stretch>
                  <a:fillRect l="-823"/>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itle 40">
                <a:extLst>
                  <a:ext uri="{FF2B5EF4-FFF2-40B4-BE49-F238E27FC236}">
                    <a16:creationId xmlns="" xmlns:a16="http://schemas.microsoft.com/office/drawing/2014/main" id="{D39923B0-EDF4-704D-D03C-45F3D23ECEF9}"/>
                  </a:ext>
                </a:extLst>
              </p:cNvPr>
              <p:cNvSpPr txBox="1">
                <a:spLocks/>
              </p:cNvSpPr>
              <p:nvPr/>
            </p:nvSpPr>
            <p:spPr>
              <a:xfrm>
                <a:off x="6965314" y="898233"/>
                <a:ext cx="4832872" cy="216397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Vidaloka"/>
                  <a:buNone/>
                  <a:defRPr sz="3000" b="0" i="0" u="none" strike="noStrike" cap="none">
                    <a:solidFill>
                      <a:schemeClr val="dk1"/>
                    </a:solidFill>
                    <a:latin typeface="Vidaloka"/>
                    <a:ea typeface="Vidaloka"/>
                    <a:cs typeface="Vidaloka"/>
                    <a:sym typeface="Vidaloka"/>
                  </a:defRPr>
                </a:lvl1pPr>
                <a:lvl2pPr marR="0" lvl="1"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9pPr>
              </a:lstStyle>
              <a:p>
                <a:r>
                  <a:rPr lang="en-US" sz="1800" b="1" dirty="0">
                    <a:latin typeface="Times New Roman" panose="02020603050405020304" pitchFamily="18" charset="0"/>
                    <a:cs typeface="+mj-cs"/>
                  </a:rPr>
                  <a:t>Calculate the length of the tie (L):</a:t>
                </a:r>
                <a:r>
                  <a:rPr lang="en-US" sz="1800" dirty="0">
                    <a:latin typeface="Times New Roman" panose="02020603050405020304" pitchFamily="18" charset="0"/>
                    <a:cs typeface="+mj-cs"/>
                  </a:rPr>
                  <a:t> </a:t>
                </a:r>
              </a:p>
              <a:p>
                <a14:m>
                  <m:oMath xmlns:m="http://schemas.openxmlformats.org/officeDocument/2006/math">
                    <m:r>
                      <a:rPr lang="en-US" sz="1800" i="1" dirty="0" smtClean="0">
                        <a:latin typeface="Cambria Math" panose="02040503050406030204" pitchFamily="18" charset="0"/>
                        <a:cs typeface="+mj-cs"/>
                      </a:rPr>
                      <m:t>𝐿</m:t>
                    </m:r>
                    <m:r>
                      <a:rPr lang="en-US" sz="1800" i="1" dirty="0" smtClean="0">
                        <a:latin typeface="Cambria Math" panose="02040503050406030204" pitchFamily="18" charset="0"/>
                        <a:cs typeface="+mj-cs"/>
                      </a:rPr>
                      <m:t> = </m:t>
                    </m:r>
                    <m:r>
                      <a:rPr lang="en-US" sz="1800" i="1" dirty="0" smtClean="0">
                        <a:latin typeface="Cambria Math" panose="02040503050406030204" pitchFamily="18" charset="0"/>
                        <a:cs typeface="+mj-cs"/>
                      </a:rPr>
                      <m:t>𝐿𝑒</m:t>
                    </m:r>
                    <m:r>
                      <a:rPr lang="en-US" sz="1800" i="1" dirty="0" smtClean="0">
                        <a:latin typeface="Cambria Math" panose="02040503050406030204" pitchFamily="18" charset="0"/>
                        <a:cs typeface="+mj-cs"/>
                      </a:rPr>
                      <m:t> + </m:t>
                    </m:r>
                    <m:r>
                      <a:rPr lang="en-US" sz="1800" i="1" dirty="0" smtClean="0">
                        <a:latin typeface="Cambria Math" panose="02040503050406030204" pitchFamily="18" charset="0"/>
                        <a:cs typeface="+mj-cs"/>
                      </a:rPr>
                      <m:t>𝐿𝑟</m:t>
                    </m:r>
                    <m:r>
                      <a:rPr lang="en-US" sz="1800" b="0" i="0" smtClean="0">
                        <a:latin typeface="Cambria Math" panose="02040503050406030204" pitchFamily="18" charset="0"/>
                        <a:cs typeface="+mj-cs"/>
                      </a:rPr>
                      <m:t>=</m:t>
                    </m:r>
                    <m:f>
                      <m:fPr>
                        <m:ctrlPr>
                          <a:rPr lang="en-US" sz="1800" i="1">
                            <a:latin typeface="Cambria Math" panose="02040503050406030204" pitchFamily="18" charset="0"/>
                            <a:cs typeface="+mj-cs"/>
                          </a:rPr>
                        </m:ctrlPr>
                      </m:fPr>
                      <m:num>
                        <m:r>
                          <m:rPr>
                            <m:sty m:val="p"/>
                          </m:rPr>
                          <a:rPr lang="en-US" sz="1800">
                            <a:latin typeface="Cambria Math" panose="02040503050406030204" pitchFamily="18" charset="0"/>
                            <a:cs typeface="+mj-cs"/>
                          </a:rPr>
                          <m:t>Fs</m:t>
                        </m:r>
                        <m:r>
                          <a:rPr lang="en-US" sz="1800" i="1">
                            <a:latin typeface="Cambria Math" panose="02040503050406030204" pitchFamily="18" charset="0"/>
                            <a:cs typeface="+mj-cs"/>
                          </a:rPr>
                          <m:t>∗</m:t>
                        </m:r>
                        <m:sSup>
                          <m:sSupPr>
                            <m:ctrlPr>
                              <a:rPr lang="en-US" sz="1800" i="1" kern="100">
                                <a:latin typeface="Cambria Math" panose="02040503050406030204" pitchFamily="18" charset="0"/>
                                <a:ea typeface="Calibri" panose="020F0502020204030204" pitchFamily="34" charset="0"/>
                                <a:cs typeface="+mj-cs"/>
                              </a:rPr>
                            </m:ctrlPr>
                          </m:sSupPr>
                          <m:e>
                            <m:r>
                              <a:rPr lang="en-GB" sz="1800" i="1" kern="0">
                                <a:latin typeface="Cambria Math" panose="02040503050406030204" pitchFamily="18" charset="0"/>
                                <a:ea typeface="Calibri" panose="020F0502020204030204" pitchFamily="34" charset="0"/>
                                <a:cs typeface="+mj-cs"/>
                              </a:rPr>
                              <m:t>𝜎</m:t>
                            </m:r>
                          </m:e>
                          <m:sup>
                            <m:r>
                              <a:rPr lang="en-GB" sz="1800" i="1" kern="0">
                                <a:latin typeface="Cambria Math" panose="02040503050406030204" pitchFamily="18" charset="0"/>
                                <a:ea typeface="Calibri" panose="020F0502020204030204" pitchFamily="34" charset="0"/>
                                <a:cs typeface="+mj-cs"/>
                              </a:rPr>
                              <m:t>′</m:t>
                            </m:r>
                          </m:sup>
                        </m:sSup>
                        <m:r>
                          <a:rPr lang="en-GB" sz="1800" i="1" kern="0">
                            <a:latin typeface="Cambria Math" panose="02040503050406030204" pitchFamily="18" charset="0"/>
                            <a:ea typeface="Calibri" panose="020F0502020204030204" pitchFamily="34" charset="0"/>
                            <a:cs typeface="+mj-cs"/>
                          </a:rPr>
                          <m:t>𝑎</m:t>
                        </m:r>
                        <m:r>
                          <a:rPr lang="en-US" sz="1800" i="1">
                            <a:latin typeface="Cambria Math" panose="02040503050406030204" pitchFamily="18" charset="0"/>
                            <a:cs typeface="+mj-cs"/>
                          </a:rPr>
                          <m:t>∗</m:t>
                        </m:r>
                        <m:r>
                          <m:rPr>
                            <m:sty m:val="p"/>
                          </m:rPr>
                          <a:rPr lang="en-US" sz="1800">
                            <a:latin typeface="Cambria Math" panose="02040503050406030204" pitchFamily="18" charset="0"/>
                            <a:cs typeface="+mj-cs"/>
                          </a:rPr>
                          <m:t>Sv</m:t>
                        </m:r>
                        <m:r>
                          <a:rPr lang="en-US" sz="1800" i="1">
                            <a:latin typeface="Cambria Math" panose="02040503050406030204" pitchFamily="18" charset="0"/>
                            <a:cs typeface="+mj-cs"/>
                          </a:rPr>
                          <m:t>∗</m:t>
                        </m:r>
                        <m:r>
                          <m:rPr>
                            <m:sty m:val="p"/>
                          </m:rPr>
                          <a:rPr lang="en-US" sz="1800">
                            <a:latin typeface="Cambria Math" panose="02040503050406030204" pitchFamily="18" charset="0"/>
                            <a:cs typeface="+mj-cs"/>
                          </a:rPr>
                          <m:t>SH</m:t>
                        </m:r>
                      </m:num>
                      <m:den>
                        <m:r>
                          <a:rPr lang="en-US" sz="1800">
                            <a:latin typeface="Cambria Math" panose="02040503050406030204" pitchFamily="18" charset="0"/>
                            <a:cs typeface="+mj-cs"/>
                          </a:rPr>
                          <m:t>2</m:t>
                        </m:r>
                        <m:r>
                          <m:rPr>
                            <m:sty m:val="p"/>
                          </m:rPr>
                          <a:rPr lang="en-US" sz="1800">
                            <a:latin typeface="Cambria Math" panose="02040503050406030204" pitchFamily="18" charset="0"/>
                            <a:cs typeface="+mj-cs"/>
                          </a:rPr>
                          <m:t>W</m:t>
                        </m:r>
                        <m:r>
                          <a:rPr lang="en-US" sz="1800" i="1">
                            <a:latin typeface="Cambria Math" panose="02040503050406030204" pitchFamily="18" charset="0"/>
                            <a:cs typeface="+mj-cs"/>
                          </a:rPr>
                          <m:t>∗</m:t>
                        </m:r>
                        <m:sSup>
                          <m:sSupPr>
                            <m:ctrlPr>
                              <a:rPr lang="en-US" sz="1800" i="1" kern="100">
                                <a:latin typeface="Cambria Math" panose="02040503050406030204" pitchFamily="18" charset="0"/>
                                <a:ea typeface="Calibri" panose="020F0502020204030204" pitchFamily="34" charset="0"/>
                                <a:cs typeface="+mj-cs"/>
                              </a:rPr>
                            </m:ctrlPr>
                          </m:sSupPr>
                          <m:e>
                            <m:r>
                              <a:rPr lang="ar-SA" sz="1800" i="1" kern="100">
                                <a:latin typeface="Cambria Math" panose="02040503050406030204" pitchFamily="18" charset="0"/>
                                <a:ea typeface="Calibri" panose="020F0502020204030204" pitchFamily="34" charset="0"/>
                                <a:cs typeface="+mj-cs"/>
                              </a:rPr>
                              <m:t>𝜎</m:t>
                            </m:r>
                          </m:e>
                          <m:sup>
                            <m:r>
                              <a:rPr lang="en-GB" sz="1800" i="1" kern="100">
                                <a:latin typeface="Cambria Math" panose="02040503050406030204" pitchFamily="18" charset="0"/>
                                <a:ea typeface="Calibri" panose="020F0502020204030204" pitchFamily="34" charset="0"/>
                                <a:cs typeface="+mj-cs"/>
                              </a:rPr>
                              <m:t>′</m:t>
                            </m:r>
                          </m:sup>
                        </m:sSup>
                        <m:r>
                          <a:rPr lang="en-GB" sz="1800" i="1" kern="100">
                            <a:latin typeface="Cambria Math" panose="02040503050406030204" pitchFamily="18" charset="0"/>
                            <a:ea typeface="Calibri" panose="020F0502020204030204" pitchFamily="34" charset="0"/>
                            <a:cs typeface="+mj-cs"/>
                          </a:rPr>
                          <m:t>𝑜</m:t>
                        </m:r>
                        <m:r>
                          <a:rPr lang="en-US" sz="1800" i="1">
                            <a:latin typeface="Cambria Math" panose="02040503050406030204" pitchFamily="18" charset="0"/>
                            <a:cs typeface="+mj-cs"/>
                          </a:rPr>
                          <m:t>∗</m:t>
                        </m:r>
                        <m:r>
                          <m:rPr>
                            <m:sty m:val="p"/>
                          </m:rPr>
                          <a:rPr lang="en-US" sz="1800">
                            <a:latin typeface="Cambria Math" panose="02040503050406030204" pitchFamily="18" charset="0"/>
                            <a:cs typeface="+mj-cs"/>
                          </a:rPr>
                          <m:t>tan</m:t>
                        </m:r>
                        <m:r>
                          <a:rPr lang="en-US" sz="1800">
                            <a:latin typeface="Cambria Math" panose="02040503050406030204" pitchFamily="18" charset="0"/>
                            <a:cs typeface="+mj-cs"/>
                          </a:rPr>
                          <m:t>(</m:t>
                        </m:r>
                        <m:r>
                          <m:rPr>
                            <m:sty m:val="p"/>
                          </m:rPr>
                          <a:rPr lang="en-US" sz="1800">
                            <a:latin typeface="Cambria Math" panose="02040503050406030204" pitchFamily="18" charset="0"/>
                            <a:cs typeface="+mj-cs"/>
                          </a:rPr>
                          <m:t>ϕ</m:t>
                        </m:r>
                        <m:r>
                          <a:rPr lang="en-US" sz="1800">
                            <a:latin typeface="Cambria Math" panose="02040503050406030204" pitchFamily="18" charset="0"/>
                            <a:cs typeface="+mj-cs"/>
                          </a:rPr>
                          <m:t>՛ϻ)</m:t>
                        </m:r>
                      </m:den>
                    </m:f>
                  </m:oMath>
                </a14:m>
                <a:r>
                  <a:rPr lang="en-US" sz="1800" dirty="0">
                    <a:latin typeface="Times New Roman" panose="02020603050405020304" pitchFamily="18" charset="0"/>
                    <a:cs typeface="+mj-cs"/>
                  </a:rPr>
                  <a:t> + </a:t>
                </a:r>
                <a14:m>
                  <m:oMath xmlns:m="http://schemas.openxmlformats.org/officeDocument/2006/math">
                    <m:f>
                      <m:fPr>
                        <m:ctrlPr>
                          <a:rPr lang="en-US" sz="1800" i="1">
                            <a:latin typeface="Cambria Math" panose="02040503050406030204" pitchFamily="18" charset="0"/>
                            <a:cs typeface="+mj-cs"/>
                          </a:rPr>
                        </m:ctrlPr>
                      </m:fPr>
                      <m:num>
                        <m:d>
                          <m:dPr>
                            <m:ctrlPr>
                              <a:rPr lang="en-US" sz="1800" i="1">
                                <a:latin typeface="Cambria Math" panose="02040503050406030204" pitchFamily="18" charset="0"/>
                                <a:cs typeface="+mj-cs"/>
                              </a:rPr>
                            </m:ctrlPr>
                          </m:dPr>
                          <m:e>
                            <m:r>
                              <m:rPr>
                                <m:sty m:val="p"/>
                              </m:rPr>
                              <a:rPr lang="en-US" sz="1800">
                                <a:latin typeface="Cambria Math" panose="02040503050406030204" pitchFamily="18" charset="0"/>
                                <a:cs typeface="+mj-cs"/>
                              </a:rPr>
                              <m:t>H</m:t>
                            </m:r>
                            <m:r>
                              <a:rPr lang="en-US" sz="1800" i="1">
                                <a:latin typeface="Cambria Math" panose="02040503050406030204" pitchFamily="18" charset="0"/>
                                <a:cs typeface="+mj-cs"/>
                              </a:rPr>
                              <m:t>−</m:t>
                            </m:r>
                            <m:r>
                              <m:rPr>
                                <m:sty m:val="p"/>
                              </m:rPr>
                              <a:rPr lang="en-US" sz="1800">
                                <a:latin typeface="Cambria Math" panose="02040503050406030204" pitchFamily="18" charset="0"/>
                                <a:cs typeface="+mj-cs"/>
                              </a:rPr>
                              <m:t>Z</m:t>
                            </m:r>
                            <m:r>
                              <a:rPr lang="en-US" sz="1800">
                                <a:latin typeface="Cambria Math" panose="02040503050406030204" pitchFamily="18" charset="0"/>
                                <a:cs typeface="+mj-cs"/>
                              </a:rPr>
                              <m:t> </m:t>
                            </m:r>
                          </m:e>
                        </m:d>
                      </m:num>
                      <m:den>
                        <m:r>
                          <m:rPr>
                            <m:sty m:val="p"/>
                          </m:rPr>
                          <a:rPr lang="en-US" sz="1800">
                            <a:latin typeface="Cambria Math" panose="02040503050406030204" pitchFamily="18" charset="0"/>
                            <a:cs typeface="+mj-cs"/>
                          </a:rPr>
                          <m:t>tan</m:t>
                        </m:r>
                        <m:r>
                          <a:rPr lang="en-US" sz="1800">
                            <a:latin typeface="Cambria Math" panose="02040503050406030204" pitchFamily="18" charset="0"/>
                            <a:cs typeface="+mj-cs"/>
                          </a:rPr>
                          <m:t>(</m:t>
                        </m:r>
                        <m:r>
                          <a:rPr lang="en-US" sz="1800">
                            <a:latin typeface="Cambria Math" panose="02040503050406030204" pitchFamily="18" charset="0"/>
                            <a:cs typeface="+mj-cs"/>
                          </a:rPr>
                          <m:t>45</m:t>
                        </m:r>
                        <m:r>
                          <a:rPr lang="en-US" sz="1800">
                            <a:latin typeface="Cambria Math" panose="02040503050406030204" pitchFamily="18" charset="0"/>
                            <a:cs typeface="+mj-cs"/>
                          </a:rPr>
                          <m:t>+(</m:t>
                        </m:r>
                        <m:r>
                          <m:rPr>
                            <m:sty m:val="p"/>
                          </m:rPr>
                          <a:rPr lang="en-US" sz="1800">
                            <a:latin typeface="Cambria Math" panose="02040503050406030204" pitchFamily="18" charset="0"/>
                            <a:cs typeface="+mj-cs"/>
                          </a:rPr>
                          <m:t>ϕ</m:t>
                        </m:r>
                        <m:r>
                          <a:rPr lang="en-US" sz="1800">
                            <a:latin typeface="Cambria Math" panose="02040503050406030204" pitchFamily="18" charset="0"/>
                            <a:cs typeface="+mj-cs"/>
                          </a:rPr>
                          <m:t>/</m:t>
                        </m:r>
                        <m:r>
                          <a:rPr lang="en-US" sz="1800">
                            <a:latin typeface="Cambria Math" panose="02040503050406030204" pitchFamily="18" charset="0"/>
                            <a:cs typeface="+mj-cs"/>
                          </a:rPr>
                          <m:t>2</m:t>
                        </m:r>
                        <m:r>
                          <a:rPr lang="en-US" sz="1800">
                            <a:latin typeface="Cambria Math" panose="02040503050406030204" pitchFamily="18" charset="0"/>
                            <a:cs typeface="+mj-cs"/>
                          </a:rPr>
                          <m:t>)</m:t>
                        </m:r>
                      </m:den>
                    </m:f>
                    <m:r>
                      <a:rPr lang="en-US" sz="1800">
                        <a:latin typeface="Cambria Math" panose="02040503050406030204" pitchFamily="18" charset="0"/>
                        <a:cs typeface="+mj-cs"/>
                      </a:rPr>
                      <m:t> </m:t>
                    </m:r>
                  </m:oMath>
                </a14:m>
                <a:endParaRPr lang="en-US" sz="1800" dirty="0">
                  <a:latin typeface="Times New Roman" panose="02020603050405020304" pitchFamily="18" charset="0"/>
                  <a:cs typeface="+mj-cs"/>
                </a:endParaRPr>
              </a:p>
              <a:p>
                <a14:m>
                  <m:oMath xmlns:m="http://schemas.openxmlformats.org/officeDocument/2006/math">
                    <m:r>
                      <a:rPr lang="en-US" sz="1800" i="1" dirty="0" smtClean="0">
                        <a:latin typeface="Cambria Math" panose="02040503050406030204" pitchFamily="18" charset="0"/>
                        <a:cs typeface="+mj-cs"/>
                      </a:rPr>
                      <m:t>𝐿</m:t>
                    </m:r>
                  </m:oMath>
                </a14:m>
                <a:r>
                  <a:rPr lang="en-US" sz="1800" dirty="0">
                    <a:latin typeface="Times New Roman" panose="02020603050405020304" pitchFamily="18" charset="0"/>
                    <a:cs typeface="+mj-cs"/>
                  </a:rPr>
                  <a:t>=</a:t>
                </a:r>
                <a:r>
                  <a:rPr lang="en-US" sz="1800" dirty="0">
                    <a:solidFill>
                      <a:srgbClr val="1C1E21"/>
                    </a:solidFill>
                    <a:effectLst/>
                    <a:latin typeface="Times New Roman" panose="02020603050405020304" pitchFamily="18" charset="0"/>
                    <a:ea typeface="Times New Roman" panose="02020603050405020304" pitchFamily="18" charset="0"/>
                    <a:cs typeface="+mj-cs"/>
                  </a:rPr>
                  <a:t> </a:t>
                </a:r>
                <a14:m>
                  <m:oMath xmlns:m="http://schemas.openxmlformats.org/officeDocument/2006/math">
                    <m:f>
                      <m:fPr>
                        <m:ctrlPr>
                          <a:rPr lang="en-US" sz="1800" i="1" smtClean="0">
                            <a:solidFill>
                              <a:srgbClr val="1C1E21"/>
                            </a:solidFill>
                            <a:effectLst/>
                            <a:latin typeface="Cambria Math" panose="02040503050406030204" pitchFamily="18" charset="0"/>
                            <a:ea typeface="Times New Roman" panose="02020603050405020304" pitchFamily="18" charset="0"/>
                            <a:cs typeface="+mj-cs"/>
                          </a:rPr>
                        </m:ctrlPr>
                      </m:fPr>
                      <m:num>
                        <m:r>
                          <a:rPr lang="en-US" sz="1800">
                            <a:solidFill>
                              <a:srgbClr val="1C1E21"/>
                            </a:solidFill>
                            <a:effectLst/>
                            <a:latin typeface="Cambria Math" panose="02040503050406030204" pitchFamily="18" charset="0"/>
                            <a:ea typeface="Times New Roman" panose="02020603050405020304" pitchFamily="18" charset="0"/>
                            <a:cs typeface="+mj-cs"/>
                          </a:rPr>
                          <m:t>3</m:t>
                        </m:r>
                        <m:r>
                          <a:rPr lang="en-US" sz="1800" i="1">
                            <a:solidFill>
                              <a:srgbClr val="1C1E21"/>
                            </a:solidFill>
                            <a:effectLst/>
                            <a:latin typeface="Cambria Math" panose="02040503050406030204" pitchFamily="18" charset="0"/>
                            <a:ea typeface="Times New Roman" panose="02020603050405020304" pitchFamily="18" charset="0"/>
                            <a:cs typeface="+mj-cs"/>
                          </a:rPr>
                          <m:t>∗</m:t>
                        </m:r>
                        <m:r>
                          <a:rPr lang="en-US" sz="1800" b="0" i="0" smtClean="0">
                            <a:solidFill>
                              <a:srgbClr val="1C1E21"/>
                            </a:solidFill>
                            <a:effectLst/>
                            <a:latin typeface="Cambria Math" panose="02040503050406030204" pitchFamily="18" charset="0"/>
                            <a:ea typeface="Times New Roman" panose="02020603050405020304" pitchFamily="18" charset="0"/>
                            <a:cs typeface="+mj-cs"/>
                          </a:rPr>
                          <m:t>111</m:t>
                        </m:r>
                        <m:r>
                          <a:rPr lang="en-US" sz="1800" b="0" i="0" smtClean="0">
                            <a:solidFill>
                              <a:srgbClr val="1C1E21"/>
                            </a:solidFill>
                            <a:effectLst/>
                            <a:latin typeface="Cambria Math" panose="02040503050406030204" pitchFamily="18" charset="0"/>
                            <a:ea typeface="Times New Roman" panose="02020603050405020304" pitchFamily="18" charset="0"/>
                            <a:cs typeface="+mj-cs"/>
                          </a:rPr>
                          <m:t>.</m:t>
                        </m:r>
                        <m:r>
                          <a:rPr lang="en-US" sz="1800" b="0" i="0" smtClean="0">
                            <a:solidFill>
                              <a:srgbClr val="1C1E21"/>
                            </a:solidFill>
                            <a:effectLst/>
                            <a:latin typeface="Cambria Math" panose="02040503050406030204" pitchFamily="18" charset="0"/>
                            <a:ea typeface="Times New Roman" panose="02020603050405020304" pitchFamily="18" charset="0"/>
                            <a:cs typeface="+mj-cs"/>
                          </a:rPr>
                          <m:t>222</m:t>
                        </m:r>
                        <m:r>
                          <a:rPr lang="en-US" sz="1800" i="1">
                            <a:solidFill>
                              <a:srgbClr val="1C1E21"/>
                            </a:solidFill>
                            <a:effectLst/>
                            <a:latin typeface="Cambria Math" panose="02040503050406030204" pitchFamily="18" charset="0"/>
                            <a:ea typeface="Times New Roman" panose="02020603050405020304" pitchFamily="18" charset="0"/>
                            <a:cs typeface="+mj-cs"/>
                          </a:rPr>
                          <m:t>∗</m:t>
                        </m:r>
                        <m:r>
                          <a:rPr lang="en-US" sz="1800" b="0" i="0" smtClean="0">
                            <a:solidFill>
                              <a:srgbClr val="1C1E21"/>
                            </a:solidFill>
                            <a:effectLst/>
                            <a:latin typeface="Cambria Math" panose="02040503050406030204" pitchFamily="18" charset="0"/>
                            <a:ea typeface="Times New Roman" panose="02020603050405020304" pitchFamily="18" charset="0"/>
                            <a:cs typeface="+mj-cs"/>
                          </a:rPr>
                          <m:t>0</m:t>
                        </m:r>
                        <m:r>
                          <a:rPr lang="en-US" sz="1800" b="0" i="0" smtClean="0">
                            <a:solidFill>
                              <a:srgbClr val="1C1E21"/>
                            </a:solidFill>
                            <a:effectLst/>
                            <a:latin typeface="Cambria Math" panose="02040503050406030204" pitchFamily="18" charset="0"/>
                            <a:ea typeface="Times New Roman" panose="02020603050405020304" pitchFamily="18" charset="0"/>
                            <a:cs typeface="+mj-cs"/>
                          </a:rPr>
                          <m:t>.</m:t>
                        </m:r>
                        <m:r>
                          <a:rPr lang="en-US" sz="1800" b="0" i="0" smtClean="0">
                            <a:solidFill>
                              <a:srgbClr val="1C1E21"/>
                            </a:solidFill>
                            <a:effectLst/>
                            <a:latin typeface="Cambria Math" panose="02040503050406030204" pitchFamily="18" charset="0"/>
                            <a:ea typeface="Times New Roman" panose="02020603050405020304" pitchFamily="18" charset="0"/>
                            <a:cs typeface="+mj-cs"/>
                          </a:rPr>
                          <m:t>5</m:t>
                        </m:r>
                        <m:r>
                          <a:rPr lang="en-US" sz="1800" i="1">
                            <a:solidFill>
                              <a:srgbClr val="1C1E21"/>
                            </a:solidFill>
                            <a:effectLst/>
                            <a:latin typeface="Cambria Math" panose="02040503050406030204" pitchFamily="18" charset="0"/>
                            <a:ea typeface="Times New Roman" panose="02020603050405020304" pitchFamily="18" charset="0"/>
                            <a:cs typeface="+mj-cs"/>
                          </a:rPr>
                          <m:t>∗</m:t>
                        </m:r>
                        <m:r>
                          <a:rPr lang="en-US" sz="1800">
                            <a:solidFill>
                              <a:srgbClr val="1C1E21"/>
                            </a:solidFill>
                            <a:effectLst/>
                            <a:latin typeface="Cambria Math" panose="02040503050406030204" pitchFamily="18" charset="0"/>
                            <a:ea typeface="Times New Roman" panose="02020603050405020304" pitchFamily="18" charset="0"/>
                            <a:cs typeface="+mj-cs"/>
                          </a:rPr>
                          <m:t>1</m:t>
                        </m:r>
                      </m:num>
                      <m:den>
                        <m:r>
                          <a:rPr lang="en-US" sz="1800">
                            <a:solidFill>
                              <a:srgbClr val="1C1E21"/>
                            </a:solidFill>
                            <a:effectLst/>
                            <a:latin typeface="Cambria Math" panose="02040503050406030204" pitchFamily="18" charset="0"/>
                            <a:ea typeface="Times New Roman" panose="02020603050405020304" pitchFamily="18" charset="0"/>
                            <a:cs typeface="+mj-cs"/>
                          </a:rPr>
                          <m:t>2</m:t>
                        </m:r>
                        <m:r>
                          <a:rPr lang="en-US" sz="1800" i="1">
                            <a:solidFill>
                              <a:srgbClr val="1C1E21"/>
                            </a:solidFill>
                            <a:effectLst/>
                            <a:latin typeface="Cambria Math" panose="02040503050406030204" pitchFamily="18" charset="0"/>
                            <a:ea typeface="Times New Roman" panose="02020603050405020304" pitchFamily="18" charset="0"/>
                            <a:cs typeface="+mj-cs"/>
                          </a:rPr>
                          <m:t>∗</m:t>
                        </m:r>
                        <m:r>
                          <a:rPr lang="en-US" sz="1800">
                            <a:solidFill>
                              <a:srgbClr val="1C1E21"/>
                            </a:solidFill>
                            <a:effectLst/>
                            <a:latin typeface="Cambria Math" panose="02040503050406030204" pitchFamily="18" charset="0"/>
                            <a:ea typeface="Times New Roman" panose="02020603050405020304" pitchFamily="18" charset="0"/>
                            <a:cs typeface="+mj-cs"/>
                          </a:rPr>
                          <m:t>0</m:t>
                        </m:r>
                        <m:r>
                          <a:rPr lang="en-US" sz="1800">
                            <a:solidFill>
                              <a:srgbClr val="1C1E21"/>
                            </a:solidFill>
                            <a:effectLst/>
                            <a:latin typeface="Cambria Math" panose="02040503050406030204" pitchFamily="18" charset="0"/>
                            <a:ea typeface="Times New Roman" panose="02020603050405020304" pitchFamily="18" charset="0"/>
                            <a:cs typeface="+mj-cs"/>
                          </a:rPr>
                          <m:t>.</m:t>
                        </m:r>
                        <m:r>
                          <a:rPr lang="en-US" sz="1800">
                            <a:solidFill>
                              <a:srgbClr val="1C1E21"/>
                            </a:solidFill>
                            <a:effectLst/>
                            <a:latin typeface="Cambria Math" panose="02040503050406030204" pitchFamily="18" charset="0"/>
                            <a:ea typeface="Times New Roman" panose="02020603050405020304" pitchFamily="18" charset="0"/>
                            <a:cs typeface="+mj-cs"/>
                          </a:rPr>
                          <m:t>075</m:t>
                        </m:r>
                        <m:r>
                          <a:rPr lang="en-US" sz="1800" i="1">
                            <a:solidFill>
                              <a:srgbClr val="1C1E21"/>
                            </a:solidFill>
                            <a:effectLst/>
                            <a:latin typeface="Cambria Math" panose="02040503050406030204" pitchFamily="18" charset="0"/>
                            <a:ea typeface="Times New Roman" panose="02020603050405020304" pitchFamily="18" charset="0"/>
                            <a:cs typeface="+mj-cs"/>
                          </a:rPr>
                          <m:t>∗</m:t>
                        </m:r>
                        <m:r>
                          <a:rPr lang="en-US" sz="1800" b="0" i="0" smtClean="0">
                            <a:solidFill>
                              <a:srgbClr val="1C1E21"/>
                            </a:solidFill>
                            <a:effectLst/>
                            <a:latin typeface="Cambria Math" panose="02040503050406030204" pitchFamily="18" charset="0"/>
                            <a:ea typeface="Times New Roman" panose="02020603050405020304" pitchFamily="18" charset="0"/>
                            <a:cs typeface="+mj-cs"/>
                          </a:rPr>
                          <m:t>334</m:t>
                        </m:r>
                        <m:r>
                          <a:rPr lang="en-US" sz="1800" i="1">
                            <a:solidFill>
                              <a:srgbClr val="1C1E21"/>
                            </a:solidFill>
                            <a:effectLst/>
                            <a:latin typeface="Cambria Math" panose="02040503050406030204" pitchFamily="18" charset="0"/>
                            <a:ea typeface="Times New Roman" panose="02020603050405020304" pitchFamily="18" charset="0"/>
                            <a:cs typeface="+mj-cs"/>
                          </a:rPr>
                          <m:t>∗</m:t>
                        </m:r>
                        <m:r>
                          <m:rPr>
                            <m:sty m:val="p"/>
                          </m:rPr>
                          <a:rPr lang="en-US" sz="1800">
                            <a:solidFill>
                              <a:srgbClr val="1C1E21"/>
                            </a:solidFill>
                            <a:effectLst/>
                            <a:latin typeface="Cambria Math" panose="02040503050406030204" pitchFamily="18" charset="0"/>
                            <a:ea typeface="Times New Roman" panose="02020603050405020304" pitchFamily="18" charset="0"/>
                            <a:cs typeface="+mj-cs"/>
                          </a:rPr>
                          <m:t>tan</m:t>
                        </m:r>
                        <m:r>
                          <a:rPr lang="en-US" sz="1800">
                            <a:solidFill>
                              <a:srgbClr val="1C1E21"/>
                            </a:solidFill>
                            <a:effectLst/>
                            <a:latin typeface="Cambria Math" panose="02040503050406030204" pitchFamily="18" charset="0"/>
                            <a:ea typeface="Times New Roman" panose="02020603050405020304" pitchFamily="18" charset="0"/>
                            <a:cs typeface="+mj-cs"/>
                          </a:rPr>
                          <m:t>(</m:t>
                        </m:r>
                        <m:r>
                          <a:rPr lang="en-US" sz="1800">
                            <a:solidFill>
                              <a:srgbClr val="1C1E21"/>
                            </a:solidFill>
                            <a:effectLst/>
                            <a:latin typeface="Cambria Math" panose="02040503050406030204" pitchFamily="18" charset="0"/>
                            <a:ea typeface="Times New Roman" panose="02020603050405020304" pitchFamily="18" charset="0"/>
                            <a:cs typeface="+mj-cs"/>
                          </a:rPr>
                          <m:t>20</m:t>
                        </m:r>
                        <m:r>
                          <a:rPr lang="en-US" sz="1800">
                            <a:solidFill>
                              <a:srgbClr val="1C1E21"/>
                            </a:solidFill>
                            <a:effectLst/>
                            <a:latin typeface="Cambria Math" panose="02040503050406030204" pitchFamily="18" charset="0"/>
                            <a:ea typeface="Times New Roman" panose="02020603050405020304" pitchFamily="18" charset="0"/>
                            <a:cs typeface="+mj-cs"/>
                          </a:rPr>
                          <m:t>) </m:t>
                        </m:r>
                      </m:den>
                    </m:f>
                  </m:oMath>
                </a14:m>
                <a:r>
                  <a:rPr lang="en-US" sz="1800" dirty="0">
                    <a:latin typeface="Times New Roman" panose="02020603050405020304" pitchFamily="18" charset="0"/>
                    <a:cs typeface="+mj-cs"/>
                  </a:rPr>
                  <a:t> + </a:t>
                </a:r>
                <a14:m>
                  <m:oMath xmlns:m="http://schemas.openxmlformats.org/officeDocument/2006/math">
                    <m:f>
                      <m:fPr>
                        <m:ctrlPr>
                          <a:rPr lang="en-US" sz="1800" i="1" smtClean="0">
                            <a:latin typeface="Cambria Math" panose="02040503050406030204" pitchFamily="18" charset="0"/>
                            <a:cs typeface="+mj-cs"/>
                          </a:rPr>
                        </m:ctrlPr>
                      </m:fPr>
                      <m:num>
                        <m:r>
                          <a:rPr lang="en-US" sz="1800" b="0" i="1" smtClean="0">
                            <a:latin typeface="Cambria Math" panose="02040503050406030204" pitchFamily="18" charset="0"/>
                            <a:cs typeface="+mj-cs"/>
                          </a:rPr>
                          <m:t>18</m:t>
                        </m:r>
                        <m:r>
                          <a:rPr lang="en-US" sz="1800" b="0" i="1" smtClean="0">
                            <a:latin typeface="Cambria Math" panose="02040503050406030204" pitchFamily="18" charset="0"/>
                            <a:cs typeface="+mj-cs"/>
                          </a:rPr>
                          <m:t>−</m:t>
                        </m:r>
                        <m:r>
                          <a:rPr lang="en-US" sz="1800" b="0" i="1" smtClean="0">
                            <a:latin typeface="Cambria Math" panose="02040503050406030204" pitchFamily="18" charset="0"/>
                            <a:cs typeface="+mj-cs"/>
                          </a:rPr>
                          <m:t>2</m:t>
                        </m:r>
                      </m:num>
                      <m:den>
                        <m:func>
                          <m:funcPr>
                            <m:ctrlPr>
                              <a:rPr lang="en-US" sz="1800" b="0" i="1" smtClean="0">
                                <a:latin typeface="Cambria Math" panose="02040503050406030204" pitchFamily="18" charset="0"/>
                                <a:cs typeface="+mj-cs"/>
                              </a:rPr>
                            </m:ctrlPr>
                          </m:funcPr>
                          <m:fName>
                            <m:r>
                              <m:rPr>
                                <m:sty m:val="p"/>
                              </m:rPr>
                              <a:rPr lang="en-US" sz="1800" b="0" i="0" smtClean="0">
                                <a:latin typeface="Cambria Math" panose="02040503050406030204" pitchFamily="18" charset="0"/>
                                <a:cs typeface="+mj-cs"/>
                              </a:rPr>
                              <m:t>tan</m:t>
                            </m:r>
                          </m:fName>
                          <m:e>
                            <m:r>
                              <a:rPr lang="en-US" sz="1800" b="0" i="1" smtClean="0">
                                <a:latin typeface="Cambria Math" panose="02040503050406030204" pitchFamily="18" charset="0"/>
                                <a:cs typeface="+mj-cs"/>
                              </a:rPr>
                              <m:t>60</m:t>
                            </m:r>
                          </m:e>
                        </m:func>
                      </m:den>
                    </m:f>
                    <m:r>
                      <a:rPr lang="en-US" sz="1800" b="0" i="0" smtClean="0">
                        <a:latin typeface="Cambria Math" panose="02040503050406030204" pitchFamily="18" charset="0"/>
                        <a:cs typeface="+mj-cs"/>
                      </a:rPr>
                      <m:t>=</m:t>
                    </m:r>
                    <m:r>
                      <a:rPr lang="en-US" sz="1800" b="0" i="1" dirty="0" smtClean="0">
                        <a:latin typeface="Cambria Math" panose="02040503050406030204" pitchFamily="18" charset="0"/>
                        <a:cs typeface="+mj-cs"/>
                      </a:rPr>
                      <m:t>18</m:t>
                    </m:r>
                    <m:r>
                      <a:rPr lang="en-US" sz="1800" b="0" i="1" dirty="0" smtClean="0">
                        <a:latin typeface="Cambria Math" panose="02040503050406030204" pitchFamily="18" charset="0"/>
                        <a:cs typeface="+mj-cs"/>
                      </a:rPr>
                      <m:t>.</m:t>
                    </m:r>
                    <m:r>
                      <a:rPr lang="en-US" sz="1800" b="0" i="1" dirty="0" smtClean="0">
                        <a:latin typeface="Cambria Math" panose="02040503050406030204" pitchFamily="18" charset="0"/>
                        <a:cs typeface="+mj-cs"/>
                      </a:rPr>
                      <m:t>37</m:t>
                    </m:r>
                    <m:r>
                      <a:rPr lang="en-US" sz="1800" i="1" dirty="0" smtClean="0">
                        <a:latin typeface="Cambria Math" panose="02040503050406030204" pitchFamily="18" charset="0"/>
                        <a:cs typeface="+mj-cs"/>
                      </a:rPr>
                      <m:t>=</m:t>
                    </m:r>
                    <m:r>
                      <a:rPr lang="en-US" sz="1800" b="0" i="1" dirty="0" smtClean="0">
                        <a:latin typeface="Cambria Math" panose="02040503050406030204" pitchFamily="18" charset="0"/>
                        <a:cs typeface="+mj-cs"/>
                      </a:rPr>
                      <m:t>19</m:t>
                    </m:r>
                    <m:r>
                      <a:rPr lang="en-US" sz="1800" i="1" dirty="0" smtClean="0">
                        <a:latin typeface="Cambria Math" panose="02040503050406030204" pitchFamily="18" charset="0"/>
                        <a:cs typeface="+mj-cs"/>
                      </a:rPr>
                      <m:t>𝑚</m:t>
                    </m:r>
                  </m:oMath>
                </a14:m>
                <a:endParaRPr lang="en-US" sz="1800" dirty="0">
                  <a:latin typeface="Times New Roman" panose="02020603050405020304" pitchFamily="18" charset="0"/>
                  <a:cs typeface="+mj-cs"/>
                </a:endParaRPr>
              </a:p>
              <a:p>
                <a:endParaRPr lang="en-US" sz="1800" dirty="0">
                  <a:latin typeface="Times New Roman" panose="02020603050405020304" pitchFamily="18" charset="0"/>
                  <a:cs typeface="+mj-cs"/>
                </a:endParaRPr>
              </a:p>
              <a:p>
                <a:pPr algn="ctr"/>
                <a:r>
                  <a:rPr lang="en-US" sz="2000" b="1" dirty="0">
                    <a:latin typeface="Times New Roman" panose="02020603050405020304" pitchFamily="18" charset="0"/>
                    <a:cs typeface="+mj-cs"/>
                  </a:rPr>
                  <a:t>Take L=25m</a:t>
                </a:r>
              </a:p>
            </p:txBody>
          </p:sp>
        </mc:Choice>
        <mc:Fallback xmlns="">
          <p:sp>
            <p:nvSpPr>
              <p:cNvPr id="6" name="Title 40">
                <a:extLst>
                  <a:ext uri="{FF2B5EF4-FFF2-40B4-BE49-F238E27FC236}">
                    <a16:creationId xmlns:a16="http://schemas.microsoft.com/office/drawing/2014/main" id="{D39923B0-EDF4-704D-D03C-45F3D23ECEF9}"/>
                  </a:ext>
                </a:extLst>
              </p:cNvPr>
              <p:cNvSpPr txBox="1">
                <a:spLocks noRot="1" noChangeAspect="1" noMove="1" noResize="1" noEditPoints="1" noAdjustHandles="1" noChangeArrowheads="1" noChangeShapeType="1" noTextEdit="1"/>
              </p:cNvSpPr>
              <p:nvPr/>
            </p:nvSpPr>
            <p:spPr>
              <a:xfrm>
                <a:off x="6965314" y="898233"/>
                <a:ext cx="4832872" cy="2163974"/>
              </a:xfrm>
              <a:prstGeom prst="rect">
                <a:avLst/>
              </a:prstGeom>
              <a:blipFill>
                <a:blip r:embed="rId5"/>
                <a:stretch>
                  <a:fillRect l="-1136"/>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15878729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40">
                <a:extLst>
                  <a:ext uri="{FF2B5EF4-FFF2-40B4-BE49-F238E27FC236}">
                    <a16:creationId xmlns="" xmlns:a16="http://schemas.microsoft.com/office/drawing/2014/main" id="{BEF13453-5070-F1F2-805D-1DB702426940}"/>
                  </a:ext>
                </a:extLst>
              </p:cNvPr>
              <p:cNvSpPr txBox="1">
                <a:spLocks/>
              </p:cNvSpPr>
              <p:nvPr/>
            </p:nvSpPr>
            <p:spPr>
              <a:xfrm>
                <a:off x="451392" y="662563"/>
                <a:ext cx="6279346" cy="514434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Vidaloka"/>
                  <a:buNone/>
                  <a:defRPr sz="3000" b="0" i="0" u="none" strike="noStrike" cap="none">
                    <a:solidFill>
                      <a:schemeClr val="dk1"/>
                    </a:solidFill>
                    <a:latin typeface="Vidaloka"/>
                    <a:ea typeface="Vidaloka"/>
                    <a:cs typeface="Vidaloka"/>
                    <a:sym typeface="Vidaloka"/>
                  </a:defRPr>
                </a:lvl1pPr>
                <a:lvl2pPr marR="0" lvl="1"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9pPr>
              </a:lstStyle>
              <a:p>
                <a:pPr marL="0" marR="0">
                  <a:lnSpc>
                    <a:spcPct val="107000"/>
                  </a:lnSpc>
                  <a:spcBef>
                    <a:spcPts val="0"/>
                  </a:spcBef>
                  <a:spcAft>
                    <a:spcPts val="800"/>
                  </a:spcAft>
                </a:pPr>
                <a:r>
                  <a:rPr lang="en-US" sz="2000" b="1" kern="100" dirty="0">
                    <a:effectLst/>
                    <a:latin typeface="Times New Roman" panose="02020603050405020304" pitchFamily="18" charset="0"/>
                    <a:ea typeface="Calibri" panose="020F0502020204030204" pitchFamily="34" charset="0"/>
                    <a:cs typeface="Times New Roman" panose="02020603050405020304" pitchFamily="18" charset="0"/>
                  </a:rPr>
                  <a:t>Check for Overturning:</a:t>
                </a:r>
              </a:p>
              <a:p>
                <a:pPr>
                  <a:lnSpc>
                    <a:spcPct val="107000"/>
                  </a:lnSpc>
                  <a:spcAft>
                    <a:spcPts val="800"/>
                  </a:spcAft>
                </a:pPr>
                <a14:m>
                  <m:oMath xmlns:m="http://schemas.openxmlformats.org/officeDocument/2006/math">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𝐹𝑠</m:t>
                    </m:r>
                    <m:d>
                      <m:d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𝑜𝑣𝑒𝑟𝑡𝑢𝑟𝑛𝑖𝑛𝑔</m:t>
                        </m:r>
                      </m:e>
                    </m:d>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600" i="1" kern="0">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𝑀𝑟</m:t>
                        </m:r>
                      </m:num>
                      <m:den>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𝑀𝑜</m:t>
                        </m:r>
                      </m:den>
                    </m:f>
                  </m:oMath>
                </a14:m>
                <a:r>
                  <a:rPr lang="en-US" sz="1600" i="1" kern="100" dirty="0">
                    <a:effectLst/>
                    <a:latin typeface="Times New Roman" panose="02020603050405020304" pitchFamily="18" charset="0"/>
                    <a:ea typeface="Times New Roman" panose="02020603050405020304" pitchFamily="18" charset="0"/>
                    <a:cs typeface="Times New Roman" panose="02020603050405020304" pitchFamily="18" charset="0"/>
                  </a:rPr>
                  <a:t>= </a:t>
                </a:r>
                <a14:m>
                  <m:oMath xmlns:m="http://schemas.openxmlformats.org/officeDocument/2006/math">
                    <m:f>
                      <m:fPr>
                        <m:ctrlPr>
                          <a:rPr lang="en-US" sz="1600" i="1" smtClean="0">
                            <a:latin typeface="Cambria Math" panose="02040503050406030204" pitchFamily="18" charset="0"/>
                          </a:rPr>
                        </m:ctrlPr>
                      </m:fPr>
                      <m:num>
                        <m:r>
                          <a:rPr lang="en-US" sz="1600" b="0" i="0" kern="100" smtClean="0">
                            <a:latin typeface="Cambria Math" panose="02040503050406030204" pitchFamily="18" charset="0"/>
                            <a:ea typeface="Times New Roman" panose="02020603050405020304" pitchFamily="18" charset="0"/>
                            <a:cs typeface="Times New Roman" panose="02020603050405020304" pitchFamily="18" charset="0"/>
                          </a:rPr>
                          <m:t>104378</m:t>
                        </m:r>
                      </m:num>
                      <m:den>
                        <m:r>
                          <a:rPr lang="en-US" sz="1600" b="0" i="1" smtClean="0">
                            <a:latin typeface="Cambria Math" panose="02040503050406030204" pitchFamily="18" charset="0"/>
                          </a:rPr>
                          <m:t>6185</m:t>
                        </m:r>
                        <m:r>
                          <a:rPr lang="en-US" sz="1600" b="0" i="1" smtClean="0">
                            <a:latin typeface="Cambria Math" panose="02040503050406030204" pitchFamily="18" charset="0"/>
                          </a:rPr>
                          <m:t>.</m:t>
                        </m:r>
                        <m:r>
                          <a:rPr lang="en-US" sz="1600" b="0" i="1" smtClean="0">
                            <a:latin typeface="Cambria Math" panose="02040503050406030204" pitchFamily="18" charset="0"/>
                          </a:rPr>
                          <m:t>808</m:t>
                        </m:r>
                      </m:den>
                    </m:f>
                    <m:r>
                      <a:rPr lang="en-US" sz="1600" i="1">
                        <a:latin typeface="Cambria Math" panose="02040503050406030204" pitchFamily="18" charset="0"/>
                      </a:rPr>
                      <m:t>=</m:t>
                    </m:r>
                    <m:r>
                      <a:rPr lang="en-US" sz="1600" b="0" i="0" smtClean="0">
                        <a:latin typeface="Cambria Math" panose="02040503050406030204" pitchFamily="18" charset="0"/>
                      </a:rPr>
                      <m:t>16</m:t>
                    </m:r>
                    <m:r>
                      <a:rPr lang="en-US" sz="1600" b="0" i="0" smtClean="0">
                        <a:latin typeface="Cambria Math" panose="02040503050406030204" pitchFamily="18" charset="0"/>
                      </a:rPr>
                      <m:t>.</m:t>
                    </m:r>
                    <m:r>
                      <a:rPr lang="en-US" sz="1600" b="0" i="0" smtClean="0">
                        <a:latin typeface="Cambria Math" panose="02040503050406030204" pitchFamily="18" charset="0"/>
                      </a:rPr>
                      <m:t>87</m:t>
                    </m:r>
                    <m:r>
                      <a:rPr lang="en-US" sz="1600">
                        <a:latin typeface="Cambria Math" panose="02040503050406030204" pitchFamily="18" charset="0"/>
                      </a:rPr>
                      <m:t> &gt; </m:t>
                    </m:r>
                    <m:r>
                      <a:rPr lang="en-US" sz="1600">
                        <a:latin typeface="Cambria Math" panose="02040503050406030204" pitchFamily="18" charset="0"/>
                      </a:rPr>
                      <m:t>3</m:t>
                    </m:r>
                    <m:r>
                      <a:rPr lang="en-US" sz="1600">
                        <a:latin typeface="Cambria Math" panose="02040503050406030204" pitchFamily="18" charset="0"/>
                      </a:rPr>
                      <m:t>  </m:t>
                    </m:r>
                    <m:r>
                      <m:rPr>
                        <m:sty m:val="p"/>
                      </m:rPr>
                      <a:rPr lang="en-US" sz="1600">
                        <a:latin typeface="Cambria Math" panose="02040503050406030204" pitchFamily="18" charset="0"/>
                      </a:rPr>
                      <m:t>OK</m:t>
                    </m:r>
                  </m:oMath>
                </a14:m>
                <a:endParaRPr lang="en-US" sz="1600" i="1"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endParaRPr lang="en-US" sz="1600" i="1"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800"/>
                  </a:spcAft>
                </a:pPr>
                <a14:m>
                  <m:oMath xmlns:m="http://schemas.openxmlformats.org/officeDocument/2006/math">
                    <m:r>
                      <a:rPr lang="en-US" sz="1600" i="1" kern="100" smtClean="0">
                        <a:effectLst/>
                        <a:latin typeface="Cambria Math" panose="02040503050406030204" pitchFamily="18" charset="0"/>
                        <a:ea typeface="Times New Roman" panose="02020603050405020304" pitchFamily="18" charset="0"/>
                        <a:cs typeface="Times New Roman" panose="02020603050405020304" pitchFamily="18" charset="0"/>
                      </a:rPr>
                      <m:t>𝑀𝑟</m:t>
                    </m:r>
                    <m:r>
                      <a:rPr lang="en-US" sz="1600" i="1" kern="100" smtClean="0">
                        <a:effectLst/>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n-US" sz="1600" kern="100">
                        <a:effectLst/>
                        <a:latin typeface="Cambria Math" panose="02040503050406030204" pitchFamily="18" charset="0"/>
                        <a:ea typeface="Calibri" panose="020F0502020204030204" pitchFamily="34" charset="0"/>
                        <a:cs typeface="Times New Roman" panose="02020603050405020304" pitchFamily="18" charset="0"/>
                      </a:rPr>
                      <m:t>W</m:t>
                    </m:r>
                    <m:r>
                      <a:rPr lang="en-US" sz="1600" kern="100">
                        <a:effectLst/>
                        <a:latin typeface="Cambria Math" panose="02040503050406030204" pitchFamily="18" charset="0"/>
                        <a:ea typeface="Calibri" panose="020F0502020204030204" pitchFamily="34" charset="0"/>
                        <a:cs typeface="Times New Roman" panose="02020603050405020304" pitchFamily="18" charset="0"/>
                      </a:rPr>
                      <m:t>1</m:t>
                    </m:r>
                    <m:r>
                      <a:rPr lang="en-US" sz="1600" kern="100">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1600" kern="100">
                        <a:effectLst/>
                        <a:latin typeface="Cambria Math" panose="02040503050406030204" pitchFamily="18" charset="0"/>
                        <a:ea typeface="Calibri" panose="020F0502020204030204" pitchFamily="34" charset="0"/>
                        <a:cs typeface="Times New Roman" panose="02020603050405020304" pitchFamily="18" charset="0"/>
                      </a:rPr>
                      <m:t>X</m:t>
                    </m:r>
                    <m:r>
                      <a:rPr lang="en-US" sz="1600" kern="100">
                        <a:effectLst/>
                        <a:latin typeface="Cambria Math" panose="02040503050406030204" pitchFamily="18" charset="0"/>
                        <a:ea typeface="Calibri" panose="020F0502020204030204" pitchFamily="34" charset="0"/>
                        <a:cs typeface="Times New Roman" panose="02020603050405020304" pitchFamily="18" charset="0"/>
                      </a:rPr>
                      <m:t>1</m:t>
                    </m:r>
                    <m:r>
                      <a:rPr lang="en-US" sz="1600" kern="1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1600" kern="100">
                        <a:effectLst/>
                        <a:latin typeface="Cambria Math" panose="02040503050406030204" pitchFamily="18" charset="0"/>
                        <a:ea typeface="Calibri" panose="020F0502020204030204" pitchFamily="34" charset="0"/>
                        <a:cs typeface="Times New Roman" panose="02020603050405020304" pitchFamily="18" charset="0"/>
                      </a:rPr>
                      <m:t>q</m:t>
                    </m:r>
                    <m:r>
                      <a:rPr lang="en-US" sz="1600" kern="100">
                        <a:effectLst/>
                        <a:latin typeface="Cambria Math" panose="02040503050406030204" pitchFamily="18" charset="0"/>
                        <a:ea typeface="Calibri" panose="020F0502020204030204" pitchFamily="34" charset="0"/>
                        <a:cs typeface="Times New Roman" panose="02020603050405020304" pitchFamily="18" charset="0"/>
                      </a:rPr>
                      <m:t> </m:t>
                    </m:r>
                    <m:d>
                      <m:dPr>
                        <m:ctrlPr>
                          <a:rPr lang="en-US" sz="1600" i="1" kern="100">
                            <a:effectLst/>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1600" i="1" kern="100">
                                <a:effectLst/>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1600" i="1" kern="100">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1600" kern="100">
                                    <a:effectLst/>
                                    <a:latin typeface="Cambria Math" panose="02040503050406030204" pitchFamily="18" charset="0"/>
                                    <a:ea typeface="Calibri" panose="020F0502020204030204" pitchFamily="34" charset="0"/>
                                    <a:cs typeface="Times New Roman" panose="02020603050405020304" pitchFamily="18" charset="0"/>
                                  </a:rPr>
                                  <m:t>L</m:t>
                                </m:r>
                              </m:e>
                              <m:sup>
                                <m:r>
                                  <a:rPr lang="en-US" sz="1600" i="1" kern="100">
                                    <a:effectLst/>
                                    <a:latin typeface="Cambria Math" panose="02040503050406030204" pitchFamily="18" charset="0"/>
                                    <a:ea typeface="Calibri" panose="020F0502020204030204" pitchFamily="34" charset="0"/>
                                    <a:cs typeface="Times New Roman" panose="02020603050405020304" pitchFamily="18" charset="0"/>
                                  </a:rPr>
                                  <m:t>2</m:t>
                                </m:r>
                              </m:sup>
                            </m:sSup>
                          </m:num>
                          <m:den>
                            <m:r>
                              <a:rPr lang="en-US" sz="1600" i="1" kern="100">
                                <a:effectLst/>
                                <a:latin typeface="Cambria Math" panose="02040503050406030204" pitchFamily="18" charset="0"/>
                                <a:ea typeface="Calibri" panose="020F0502020204030204" pitchFamily="34" charset="0"/>
                                <a:cs typeface="Times New Roman" panose="02020603050405020304" pitchFamily="18" charset="0"/>
                              </a:rPr>
                              <m:t>2</m:t>
                            </m:r>
                          </m:den>
                        </m:f>
                        <m:r>
                          <a:rPr lang="en-US" sz="1600" i="1" kern="100">
                            <a:effectLst/>
                            <a:latin typeface="Cambria Math" panose="02040503050406030204" pitchFamily="18" charset="0"/>
                            <a:ea typeface="Calibri" panose="020F0502020204030204" pitchFamily="34" charset="0"/>
                            <a:cs typeface="Times New Roman" panose="02020603050405020304" pitchFamily="18" charset="0"/>
                          </a:rPr>
                          <m:t> </m:t>
                        </m:r>
                      </m:e>
                    </m:d>
                  </m:oMath>
                </a14:m>
                <a:r>
                  <a:rPr lang="en-US" sz="1600" i="1" kern="100" dirty="0">
                    <a:effectLst/>
                    <a:latin typeface="Times New Roman" panose="02020603050405020304" pitchFamily="18" charset="0"/>
                    <a:ea typeface="Calibri" panose="020F0502020204030204" pitchFamily="34" charset="0"/>
                    <a:cs typeface="Times New Roman" panose="02020603050405020304" pitchFamily="18" charset="0"/>
                  </a:rPr>
                  <a:t>=</a:t>
                </a:r>
                <a14:m>
                  <m:oMath xmlns:m="http://schemas.openxmlformats.org/officeDocument/2006/math">
                    <m:d>
                      <m:dPr>
                        <m:ctrlPr>
                          <a:rPr lang="en-US" sz="1600" i="1" kern="100">
                            <a:latin typeface="Cambria Math" panose="02040503050406030204" pitchFamily="18" charset="0"/>
                            <a:ea typeface="Times New Roman" panose="02020603050405020304" pitchFamily="18" charset="0"/>
                            <a:cs typeface="Times New Roman" panose="02020603050405020304" pitchFamily="18" charset="0"/>
                          </a:rPr>
                        </m:ctrlPr>
                      </m:dPr>
                      <m:e>
                        <m:r>
                          <a:rPr lang="en-US" sz="1600" b="0" i="1" kern="100" smtClean="0">
                            <a:latin typeface="Cambria Math" panose="02040503050406030204" pitchFamily="18" charset="0"/>
                            <a:ea typeface="Times New Roman" panose="02020603050405020304" pitchFamily="18" charset="0"/>
                            <a:cs typeface="Times New Roman" panose="02020603050405020304" pitchFamily="18" charset="0"/>
                          </a:rPr>
                          <m:t>8100</m:t>
                        </m:r>
                        <m:r>
                          <a:rPr lang="en-US" sz="1600" i="1" kern="100">
                            <a:latin typeface="Cambria Math" panose="02040503050406030204" pitchFamily="18" charset="0"/>
                            <a:ea typeface="Times New Roman" panose="02020603050405020304" pitchFamily="18" charset="0"/>
                            <a:cs typeface="Times New Roman" panose="02020603050405020304" pitchFamily="18" charset="0"/>
                          </a:rPr>
                          <m:t>∗</m:t>
                        </m:r>
                        <m:r>
                          <a:rPr lang="en-US" sz="1600" b="0" i="1" kern="100" smtClean="0">
                            <a:latin typeface="Cambria Math" panose="02040503050406030204" pitchFamily="18" charset="0"/>
                            <a:ea typeface="Times New Roman" panose="02020603050405020304" pitchFamily="18" charset="0"/>
                            <a:cs typeface="Times New Roman" panose="02020603050405020304" pitchFamily="18" charset="0"/>
                          </a:rPr>
                          <m:t>12</m:t>
                        </m:r>
                        <m:r>
                          <a:rPr lang="en-US" sz="1600" b="0" i="1" kern="100" smtClean="0">
                            <a:latin typeface="Cambria Math" panose="02040503050406030204" pitchFamily="18" charset="0"/>
                            <a:ea typeface="Times New Roman" panose="02020603050405020304" pitchFamily="18" charset="0"/>
                            <a:cs typeface="Times New Roman" panose="02020603050405020304" pitchFamily="18" charset="0"/>
                          </a:rPr>
                          <m:t>.</m:t>
                        </m:r>
                        <m:r>
                          <a:rPr lang="en-US" sz="1600" b="0" i="1" kern="100" smtClean="0">
                            <a:latin typeface="Cambria Math" panose="02040503050406030204" pitchFamily="18" charset="0"/>
                            <a:ea typeface="Times New Roman" panose="02020603050405020304" pitchFamily="18" charset="0"/>
                            <a:cs typeface="Times New Roman" panose="02020603050405020304" pitchFamily="18" charset="0"/>
                          </a:rPr>
                          <m:t>5</m:t>
                        </m:r>
                      </m:e>
                    </m:d>
                    <m:r>
                      <a:rPr lang="en-US" sz="1600" i="1" kern="100">
                        <a:latin typeface="Cambria Math" panose="02040503050406030204" pitchFamily="18" charset="0"/>
                        <a:ea typeface="Times New Roman" panose="02020603050405020304" pitchFamily="18" charset="0"/>
                        <a:cs typeface="Times New Roman" panose="02020603050405020304" pitchFamily="18" charset="0"/>
                      </a:rPr>
                      <m:t>+</m:t>
                    </m:r>
                    <m:d>
                      <m:dPr>
                        <m:ctrlPr>
                          <a:rPr lang="en-US" sz="1600" i="1" kern="100">
                            <a:latin typeface="Cambria Math" panose="02040503050406030204" pitchFamily="18" charset="0"/>
                            <a:ea typeface="Times New Roman" panose="02020603050405020304" pitchFamily="18" charset="0"/>
                            <a:cs typeface="Times New Roman" panose="02020603050405020304" pitchFamily="18" charset="0"/>
                          </a:rPr>
                        </m:ctrlPr>
                      </m:dPr>
                      <m:e>
                        <m:r>
                          <a:rPr lang="en-US" sz="1600" i="1" kern="100">
                            <a:latin typeface="Cambria Math" panose="02040503050406030204" pitchFamily="18" charset="0"/>
                            <a:ea typeface="Times New Roman" panose="02020603050405020304" pitchFamily="18" charset="0"/>
                            <a:cs typeface="Times New Roman" panose="02020603050405020304" pitchFamily="18" charset="0"/>
                          </a:rPr>
                          <m:t>10</m:t>
                        </m:r>
                        <m:r>
                          <a:rPr lang="en-US" sz="1600" i="1" kern="100">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600" i="1" kern="100">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sz="1600" i="1" kern="100">
                                    <a:latin typeface="Cambria Math" panose="02040503050406030204" pitchFamily="18" charset="0"/>
                                    <a:ea typeface="Times New Roman" panose="02020603050405020304" pitchFamily="18" charset="0"/>
                                    <a:cs typeface="Times New Roman" panose="02020603050405020304" pitchFamily="18" charset="0"/>
                                  </a:rPr>
                                </m:ctrlPr>
                              </m:sSupPr>
                              <m:e>
                                <m:r>
                                  <a:rPr lang="en-US" sz="1600" b="0" i="1" kern="100" smtClean="0">
                                    <a:latin typeface="Cambria Math" panose="02040503050406030204" pitchFamily="18" charset="0"/>
                                    <a:ea typeface="Times New Roman" panose="02020603050405020304" pitchFamily="18" charset="0"/>
                                    <a:cs typeface="Times New Roman" panose="02020603050405020304" pitchFamily="18" charset="0"/>
                                  </a:rPr>
                                  <m:t>25</m:t>
                                </m:r>
                              </m:e>
                              <m:sup>
                                <m:r>
                                  <a:rPr lang="en-US" sz="1600" i="1" kern="100">
                                    <a:latin typeface="Cambria Math" panose="02040503050406030204" pitchFamily="18" charset="0"/>
                                    <a:ea typeface="Times New Roman" panose="02020603050405020304" pitchFamily="18" charset="0"/>
                                    <a:cs typeface="Times New Roman" panose="02020603050405020304" pitchFamily="18" charset="0"/>
                                  </a:rPr>
                                  <m:t>2</m:t>
                                </m:r>
                              </m:sup>
                            </m:sSup>
                          </m:num>
                          <m:den>
                            <m:r>
                              <a:rPr lang="en-US" sz="1600" i="1" kern="100">
                                <a:latin typeface="Cambria Math" panose="02040503050406030204" pitchFamily="18" charset="0"/>
                                <a:ea typeface="Times New Roman" panose="02020603050405020304" pitchFamily="18" charset="0"/>
                                <a:cs typeface="Times New Roman" panose="02020603050405020304" pitchFamily="18" charset="0"/>
                              </a:rPr>
                              <m:t>2</m:t>
                            </m:r>
                          </m:den>
                        </m:f>
                      </m:e>
                    </m:d>
                    <m:r>
                      <a:rPr lang="en-US" sz="1600" i="1" kern="100">
                        <a:latin typeface="Cambria Math" panose="02040503050406030204" pitchFamily="18" charset="0"/>
                        <a:ea typeface="Times New Roman" panose="02020603050405020304" pitchFamily="18" charset="0"/>
                        <a:cs typeface="Times New Roman" panose="02020603050405020304" pitchFamily="18" charset="0"/>
                      </a:rPr>
                      <m:t>=</m:t>
                    </m:r>
                    <m:r>
                      <a:rPr lang="en-US" sz="1600" b="0" i="0" kern="100" smtClean="0">
                        <a:latin typeface="Cambria Math" panose="02040503050406030204" pitchFamily="18" charset="0"/>
                        <a:ea typeface="Times New Roman" panose="02020603050405020304" pitchFamily="18" charset="0"/>
                        <a:cs typeface="Times New Roman" panose="02020603050405020304" pitchFamily="18" charset="0"/>
                      </a:rPr>
                      <m:t>104378</m:t>
                    </m:r>
                    <m:r>
                      <a:rPr lang="en-US" sz="1600" kern="100">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1600" kern="100">
                        <a:latin typeface="Cambria Math" panose="02040503050406030204" pitchFamily="18" charset="0"/>
                        <a:ea typeface="Times New Roman" panose="02020603050405020304" pitchFamily="18" charset="0"/>
                        <a:cs typeface="Times New Roman" panose="02020603050405020304" pitchFamily="18" charset="0"/>
                      </a:rPr>
                      <m:t>KN</m:t>
                    </m:r>
                    <m:r>
                      <a:rPr lang="en-US" sz="1600" kern="100">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n-US" sz="1600" kern="100">
                        <a:latin typeface="Cambria Math" panose="02040503050406030204" pitchFamily="18" charset="0"/>
                        <a:ea typeface="Times New Roman" panose="02020603050405020304" pitchFamily="18" charset="0"/>
                        <a:cs typeface="Times New Roman" panose="02020603050405020304" pitchFamily="18" charset="0"/>
                      </a:rPr>
                      <m:t>m</m:t>
                    </m:r>
                  </m:oMath>
                </a14:m>
                <a:endParaRPr lang="en-US" sz="1600" i="1"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14:m>
                  <m:oMathPara xmlns:m="http://schemas.openxmlformats.org/officeDocument/2006/math">
                    <m:oMathParaPr>
                      <m:jc m:val="left"/>
                    </m:oMathParaPr>
                    <m:oMath xmlns:m="http://schemas.openxmlformats.org/officeDocument/2006/math">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𝑊</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γ</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H</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L</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18</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b="0" i="0" kern="100" smtClean="0">
                          <a:effectLst/>
                          <a:latin typeface="Cambria Math" panose="02040503050406030204" pitchFamily="18" charset="0"/>
                          <a:ea typeface="Times New Roman" panose="02020603050405020304" pitchFamily="18" charset="0"/>
                          <a:cs typeface="Times New Roman" panose="02020603050405020304" pitchFamily="18" charset="0"/>
                        </a:rPr>
                        <m:t>18</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b="0" i="0" kern="100" smtClean="0">
                          <a:effectLst/>
                          <a:latin typeface="Cambria Math" panose="02040503050406030204" pitchFamily="18" charset="0"/>
                          <a:ea typeface="Times New Roman" panose="02020603050405020304" pitchFamily="18" charset="0"/>
                          <a:cs typeface="Times New Roman" panose="02020603050405020304" pitchFamily="18" charset="0"/>
                        </a:rPr>
                        <m:t>25</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b="0" i="0" kern="100" smtClean="0">
                          <a:effectLst/>
                          <a:latin typeface="Cambria Math" panose="02040503050406030204" pitchFamily="18" charset="0"/>
                          <a:ea typeface="Times New Roman" panose="02020603050405020304" pitchFamily="18" charset="0"/>
                          <a:cs typeface="Times New Roman" panose="02020603050405020304" pitchFamily="18" charset="0"/>
                        </a:rPr>
                        <m:t>8100</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KN</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 </m:t>
                      </m:r>
                    </m:oMath>
                  </m:oMathPara>
                </a14:m>
                <a:endParaRPr lang="en-US" sz="16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endParaRPr lang="en-US" sz="16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800"/>
                  </a:spcAft>
                </a:pPr>
                <a14:m>
                  <m:oMath xmlns:m="http://schemas.openxmlformats.org/officeDocument/2006/math">
                    <m:r>
                      <a:rPr lang="en-US" sz="1600" i="1" kern="100" smtClean="0">
                        <a:effectLst/>
                        <a:latin typeface="Cambria Math" panose="02040503050406030204" pitchFamily="18" charset="0"/>
                        <a:ea typeface="Times New Roman" panose="02020603050405020304" pitchFamily="18" charset="0"/>
                        <a:cs typeface="Times New Roman" panose="02020603050405020304" pitchFamily="18" charset="0"/>
                      </a:rPr>
                      <m:t>𝑀𝑜</m:t>
                    </m:r>
                    <m:r>
                      <a:rPr lang="en-US" sz="1600" i="1" kern="100" smtClean="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smtClean="0">
                        <a:effectLst/>
                        <a:latin typeface="Cambria Math" panose="02040503050406030204" pitchFamily="18" charset="0"/>
                        <a:ea typeface="Times New Roman" panose="02020603050405020304" pitchFamily="18" charset="0"/>
                        <a:cs typeface="Times New Roman" panose="02020603050405020304" pitchFamily="18" charset="0"/>
                      </a:rPr>
                      <m:t>𝑃𝑎</m:t>
                    </m:r>
                    <m:r>
                      <a:rPr lang="en-US" sz="1600" i="1" kern="100" smtClean="0">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𝑍</m:t>
                        </m:r>
                      </m:e>
                      <m:sup>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sup>
                    </m:sSup>
                  </m:oMath>
                </a14:m>
                <a:r>
                  <a:rPr lang="en-US" sz="1600" kern="100" dirty="0">
                    <a:effectLst/>
                    <a:latin typeface="Times New Roman" panose="02020603050405020304" pitchFamily="18" charset="0"/>
                    <a:ea typeface="Calibri" panose="020F0502020204030204" pitchFamily="34" charset="0"/>
                    <a:cs typeface="Times New Roman" panose="02020603050405020304" pitchFamily="18" charset="0"/>
                  </a:rPr>
                  <a:t>=</a:t>
                </a:r>
                <a14:m>
                  <m:oMath xmlns:m="http://schemas.openxmlformats.org/officeDocument/2006/math">
                    <m:r>
                      <a:rPr lang="en-US" sz="1600" i="1">
                        <a:latin typeface="Cambria Math" panose="02040503050406030204" pitchFamily="18" charset="0"/>
                      </a:rPr>
                      <m:t>1030</m:t>
                    </m:r>
                    <m:r>
                      <a:rPr lang="en-US" sz="1600" i="1">
                        <a:latin typeface="Cambria Math" panose="02040503050406030204" pitchFamily="18" charset="0"/>
                      </a:rPr>
                      <m:t>.</m:t>
                    </m:r>
                    <m:r>
                      <a:rPr lang="en-US" sz="1600" i="1">
                        <a:latin typeface="Cambria Math" panose="02040503050406030204" pitchFamily="18" charset="0"/>
                      </a:rPr>
                      <m:t>968</m:t>
                    </m:r>
                    <m:r>
                      <a:rPr lang="en-US" sz="1600" i="1" smtClean="0">
                        <a:latin typeface="Cambria Math" panose="02040503050406030204" pitchFamily="18" charset="0"/>
                      </a:rPr>
                      <m:t>∗</m:t>
                    </m:r>
                    <m:r>
                      <a:rPr lang="en-US" sz="1600" i="1">
                        <a:latin typeface="Cambria Math" panose="02040503050406030204" pitchFamily="18" charset="0"/>
                      </a:rPr>
                      <m:t>6</m:t>
                    </m:r>
                    <m:r>
                      <a:rPr lang="en-US" sz="1600" i="1">
                        <a:latin typeface="Cambria Math" panose="02040503050406030204" pitchFamily="18" charset="0"/>
                      </a:rPr>
                      <m:t>=</m:t>
                    </m:r>
                    <m:r>
                      <a:rPr lang="en-US" sz="1600" i="1">
                        <a:latin typeface="Cambria Math" panose="02040503050406030204" pitchFamily="18" charset="0"/>
                      </a:rPr>
                      <m:t>6185</m:t>
                    </m:r>
                    <m:r>
                      <a:rPr lang="en-US" sz="1600" i="1">
                        <a:latin typeface="Cambria Math" panose="02040503050406030204" pitchFamily="18" charset="0"/>
                      </a:rPr>
                      <m:t>.</m:t>
                    </m:r>
                    <m:r>
                      <a:rPr lang="en-US" sz="1600" i="1">
                        <a:latin typeface="Cambria Math" panose="02040503050406030204" pitchFamily="18" charset="0"/>
                      </a:rPr>
                      <m:t>808</m:t>
                    </m:r>
                    <m:r>
                      <a:rPr lang="en-US" sz="1600" i="1">
                        <a:latin typeface="Cambria Math" panose="02040503050406030204" pitchFamily="18" charset="0"/>
                      </a:rPr>
                      <m:t> </m:t>
                    </m:r>
                    <m:r>
                      <a:rPr lang="en-US" sz="1600" i="1">
                        <a:latin typeface="Cambria Math" panose="02040503050406030204" pitchFamily="18" charset="0"/>
                      </a:rPr>
                      <m:t>𝐾𝑁</m:t>
                    </m:r>
                    <m:r>
                      <a:rPr lang="en-US" sz="1600" i="1">
                        <a:latin typeface="Cambria Math" panose="02040503050406030204" pitchFamily="18" charset="0"/>
                      </a:rPr>
                      <m:t>/</m:t>
                    </m:r>
                    <m:r>
                      <a:rPr lang="en-US" sz="1600" i="1">
                        <a:latin typeface="Cambria Math" panose="02040503050406030204" pitchFamily="18" charset="0"/>
                      </a:rPr>
                      <m:t>𝑚</m:t>
                    </m:r>
                    <m:r>
                      <a:rPr lang="en-US" sz="1600" i="1">
                        <a:latin typeface="Cambria Math" panose="02040503050406030204" pitchFamily="18" charset="0"/>
                      </a:rPr>
                      <m:t>^</m:t>
                    </m:r>
                    <m:r>
                      <a:rPr lang="en-US" sz="1600" i="1">
                        <a:latin typeface="Cambria Math" panose="02040503050406030204" pitchFamily="18" charset="0"/>
                      </a:rPr>
                      <m:t>2</m:t>
                    </m:r>
                  </m:oMath>
                </a14:m>
                <a:endParaRPr lang="en-US" sz="16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800"/>
                  </a:spcAft>
                </a:pPr>
                <a:r>
                  <a:rPr lang="en-US" sz="1600" kern="100" dirty="0">
                    <a:effectLst/>
                    <a:latin typeface="Times New Roman" panose="02020603050405020304" pitchFamily="18" charset="0"/>
                    <a:ea typeface="Times New Roman" panose="02020603050405020304" pitchFamily="18" charset="0"/>
                    <a:cs typeface="Times New Roman" panose="02020603050405020304" pitchFamily="18" charset="0"/>
                  </a:rPr>
                  <a:t>Pa = </a:t>
                </a:r>
                <a14:m>
                  <m:oMath xmlns:m="http://schemas.openxmlformats.org/officeDocument/2006/math">
                    <m:nary>
                      <m:naryPr>
                        <m:limLoc m:val="subSup"/>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naryPr>
                      <m:sub>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0</m:t>
                        </m:r>
                      </m:sub>
                      <m:sup>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𝐻</m:t>
                        </m:r>
                      </m:sup>
                      <m:e>
                        <m:sSup>
                          <m:sSupPr>
                            <m:ctrlPr>
                              <a:rPr lang="en-US" sz="1600" i="1" kern="100">
                                <a:effectLst/>
                                <a:latin typeface="Cambria Math" panose="02040503050406030204" pitchFamily="18" charset="0"/>
                                <a:ea typeface="Calibri" panose="020F0502020204030204" pitchFamily="34" charset="0"/>
                                <a:cs typeface="Times New Roman" panose="02020603050405020304" pitchFamily="18" charset="0"/>
                              </a:rPr>
                            </m:ctrlPr>
                          </m:sSupPr>
                          <m:e>
                            <m:r>
                              <a:rPr lang="en-GB" sz="1600" i="1" kern="0">
                                <a:effectLst/>
                                <a:latin typeface="Cambria Math" panose="02040503050406030204" pitchFamily="18" charset="0"/>
                                <a:ea typeface="Calibri" panose="020F0502020204030204" pitchFamily="34" charset="0"/>
                                <a:cs typeface="Times New Roman" panose="02020603050405020304" pitchFamily="18" charset="0"/>
                              </a:rPr>
                              <m:t>𝜎</m:t>
                            </m:r>
                          </m:e>
                          <m:sup>
                            <m:r>
                              <a:rPr lang="en-GB" sz="1600" i="1" kern="0">
                                <a:effectLst/>
                                <a:latin typeface="Cambria Math" panose="02040503050406030204" pitchFamily="18" charset="0"/>
                                <a:ea typeface="Calibri" panose="020F0502020204030204" pitchFamily="34" charset="0"/>
                                <a:cs typeface="Times New Roman" panose="02020603050405020304" pitchFamily="18" charset="0"/>
                              </a:rPr>
                              <m:t>′</m:t>
                            </m:r>
                          </m:sup>
                        </m:sSup>
                        <m:r>
                          <a:rPr lang="en-GB" sz="1600" i="1" kern="0">
                            <a:effectLst/>
                            <a:latin typeface="Cambria Math" panose="02040503050406030204" pitchFamily="18" charset="0"/>
                            <a:ea typeface="Calibri" panose="020F0502020204030204" pitchFamily="34" charset="0"/>
                            <a:cs typeface="Times New Roman" panose="02020603050405020304" pitchFamily="18" charset="0"/>
                          </a:rPr>
                          <m:t>𝑎</m:t>
                        </m:r>
                        <m:r>
                          <a:rPr lang="en-GB" sz="1600" i="1" kern="0">
                            <a:effectLst/>
                            <a:latin typeface="Cambria Math" panose="02040503050406030204" pitchFamily="18" charset="0"/>
                            <a:ea typeface="Calibri" panose="020F0502020204030204" pitchFamily="34" charset="0"/>
                            <a:cs typeface="Times New Roman" panose="02020603050405020304" pitchFamily="18" charset="0"/>
                          </a:rPr>
                          <m:t> </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𝑑𝑧</m:t>
                        </m:r>
                      </m:e>
                    </m:nary>
                  </m:oMath>
                </a14:m>
                <a:r>
                  <a:rPr lang="en-US" sz="1600" kern="100" dirty="0">
                    <a:effectLst/>
                    <a:latin typeface="Times New Roman" panose="02020603050405020304" pitchFamily="18" charset="0"/>
                    <a:ea typeface="Times New Roman" panose="02020603050405020304" pitchFamily="18" charset="0"/>
                    <a:cs typeface="Times New Roman" panose="02020603050405020304" pitchFamily="18" charset="0"/>
                  </a:rPr>
                  <a:t> = </a:t>
                </a:r>
                <a14:m>
                  <m:oMath xmlns:m="http://schemas.openxmlformats.org/officeDocument/2006/math">
                    <m:nary>
                      <m:naryPr>
                        <m:limLoc m:val="subSup"/>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naryPr>
                      <m:sub>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0</m:t>
                        </m:r>
                      </m:sub>
                      <m:sup>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𝐻</m:t>
                        </m:r>
                      </m:sup>
                      <m:e>
                        <m:d>
                          <m:d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𝛾</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𝑍</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𝐾𝑎</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 + </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𝑞</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𝐾𝑎</m:t>
                            </m:r>
                          </m:e>
                        </m:d>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𝑑𝑧</m:t>
                        </m:r>
                      </m:e>
                    </m:nary>
                  </m:oMath>
                </a14:m>
                <a:endParaRPr lang="en-US"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600" kern="100" dirty="0">
                    <a:effectLst/>
                    <a:latin typeface="Times New Roman" panose="02020603050405020304" pitchFamily="18" charset="0"/>
                    <a:ea typeface="Times New Roman" panose="02020603050405020304" pitchFamily="18" charset="0"/>
                    <a:cs typeface="Times New Roman" panose="02020603050405020304" pitchFamily="18" charset="0"/>
                  </a:rPr>
                  <a:t>Pa = </a:t>
                </a:r>
                <a14:m>
                  <m:oMath xmlns:m="http://schemas.openxmlformats.org/officeDocument/2006/math">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𝛾</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𝑘𝑎</m:t>
                    </m:r>
                    <m:f>
                      <m:f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𝑍</m:t>
                            </m:r>
                          </m:e>
                          <m:sup>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2</m:t>
                            </m:r>
                          </m:sup>
                        </m:sSup>
                      </m:num>
                      <m:den>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2</m:t>
                        </m:r>
                      </m:den>
                    </m:f>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𝑞</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𝐾𝑎</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𝑍</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 </m:t>
                    </m:r>
                    <m:sSubSup>
                      <m:sSubSup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sSubSupPr>
                      <m:e>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e>
                      <m:sub>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0</m:t>
                        </m:r>
                      </m:sub>
                      <m:sup>
                        <m:r>
                          <a:rPr lang="en-US" sz="1600" b="0" i="1" kern="100" smtClean="0">
                            <a:effectLst/>
                            <a:latin typeface="Cambria Math" panose="02040503050406030204" pitchFamily="18" charset="0"/>
                            <a:ea typeface="Times New Roman" panose="02020603050405020304" pitchFamily="18" charset="0"/>
                            <a:cs typeface="Times New Roman" panose="02020603050405020304" pitchFamily="18" charset="0"/>
                          </a:rPr>
                          <m:t>14</m:t>
                        </m:r>
                      </m:sup>
                    </m:sSubSup>
                  </m:oMath>
                </a14:m>
                <a:r>
                  <a:rPr lang="en-US" sz="1600" kern="100" dirty="0">
                    <a:effectLst/>
                    <a:latin typeface="Times New Roman" panose="02020603050405020304" pitchFamily="18" charset="0"/>
                    <a:ea typeface="Times New Roman" panose="02020603050405020304" pitchFamily="18" charset="0"/>
                    <a:cs typeface="Times New Roman" panose="02020603050405020304" pitchFamily="18" charset="0"/>
                  </a:rPr>
                  <a:t> = </a:t>
                </a:r>
                <a14:m>
                  <m:oMath xmlns:m="http://schemas.openxmlformats.org/officeDocument/2006/math">
                    <m:d>
                      <m:d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18</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0</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333</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1600" b="0" i="1" kern="100" smtClean="0">
                                    <a:effectLst/>
                                    <a:latin typeface="Cambria Math" panose="02040503050406030204" pitchFamily="18" charset="0"/>
                                    <a:ea typeface="Times New Roman" panose="02020603050405020304" pitchFamily="18" charset="0"/>
                                    <a:cs typeface="Times New Roman" panose="02020603050405020304" pitchFamily="18" charset="0"/>
                                  </a:rPr>
                                  <m:t>18</m:t>
                                </m:r>
                              </m:e>
                              <m:sup>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2</m:t>
                                </m:r>
                              </m:sup>
                            </m:sSup>
                          </m:num>
                          <m:den>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2</m:t>
                            </m:r>
                          </m:den>
                        </m:f>
                      </m:e>
                    </m:d>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d>
                      <m:d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10</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0</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333</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b="0" i="1" kern="100" smtClean="0">
                            <a:effectLst/>
                            <a:latin typeface="Cambria Math" panose="02040503050406030204" pitchFamily="18" charset="0"/>
                            <a:ea typeface="Times New Roman" panose="02020603050405020304" pitchFamily="18" charset="0"/>
                            <a:cs typeface="Times New Roman" panose="02020603050405020304" pitchFamily="18" charset="0"/>
                          </a:rPr>
                          <m:t>18</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 </m:t>
                        </m:r>
                      </m:e>
                    </m:d>
                  </m:oMath>
                </a14:m>
                <a:endParaRPr lang="en-US"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14:m>
                  <m:oMathPara xmlns:m="http://schemas.openxmlformats.org/officeDocument/2006/math">
                    <m:oMathParaPr>
                      <m:jc m:val="left"/>
                    </m:oMathParaPr>
                    <m:oMath xmlns:m="http://schemas.openxmlformats.org/officeDocument/2006/math">
                      <m:r>
                        <a:rPr lang="en-US" sz="1600" i="1" kern="100" smtClean="0">
                          <a:effectLst/>
                          <a:latin typeface="Cambria Math" panose="02040503050406030204" pitchFamily="18" charset="0"/>
                          <a:ea typeface="Times New Roman" panose="02020603050405020304" pitchFamily="18" charset="0"/>
                          <a:cs typeface="Times New Roman" panose="02020603050405020304" pitchFamily="18" charset="0"/>
                        </a:rPr>
                        <m:t>𝑃𝑎</m:t>
                      </m:r>
                      <m:r>
                        <a:rPr lang="en-US" sz="1600" i="1" kern="100" smtClean="0">
                          <a:effectLst/>
                          <a:latin typeface="Cambria Math" panose="02040503050406030204" pitchFamily="18" charset="0"/>
                          <a:ea typeface="Times New Roman" panose="02020603050405020304" pitchFamily="18" charset="0"/>
                          <a:cs typeface="Times New Roman" panose="02020603050405020304" pitchFamily="18" charset="0"/>
                        </a:rPr>
                        <m:t> = </m:t>
                      </m:r>
                      <m:r>
                        <a:rPr lang="en-US" sz="1600" i="1" kern="100" smtClean="0">
                          <a:effectLst/>
                          <a:latin typeface="Cambria Math" panose="02040503050406030204" pitchFamily="18" charset="0"/>
                          <a:ea typeface="Times New Roman" panose="02020603050405020304" pitchFamily="18" charset="0"/>
                          <a:cs typeface="Times New Roman" panose="02020603050405020304" pitchFamily="18" charset="0"/>
                        </a:rPr>
                        <m:t>971</m:t>
                      </m:r>
                      <m:r>
                        <a:rPr lang="en-US" sz="1600" i="1" kern="100" smtClean="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smtClean="0">
                          <a:effectLst/>
                          <a:latin typeface="Cambria Math" panose="02040503050406030204" pitchFamily="18" charset="0"/>
                          <a:ea typeface="Times New Roman" panose="02020603050405020304" pitchFamily="18" charset="0"/>
                          <a:cs typeface="Times New Roman" panose="02020603050405020304" pitchFamily="18" charset="0"/>
                        </a:rPr>
                        <m:t>028</m:t>
                      </m:r>
                      <m:r>
                        <a:rPr lang="en-US" sz="1600" i="1" kern="100" smtClean="0">
                          <a:effectLst/>
                          <a:latin typeface="Cambria Math" panose="02040503050406030204" pitchFamily="18" charset="0"/>
                          <a:ea typeface="Times New Roman" panose="02020603050405020304" pitchFamily="18" charset="0"/>
                          <a:cs typeface="Times New Roman" panose="02020603050405020304" pitchFamily="18" charset="0"/>
                        </a:rPr>
                        <m:t> + </m:t>
                      </m:r>
                      <m:r>
                        <a:rPr lang="en-US" sz="1600" i="1" kern="100" smtClean="0">
                          <a:effectLst/>
                          <a:latin typeface="Cambria Math" panose="02040503050406030204" pitchFamily="18" charset="0"/>
                          <a:ea typeface="Times New Roman" panose="02020603050405020304" pitchFamily="18" charset="0"/>
                          <a:cs typeface="Times New Roman" panose="02020603050405020304" pitchFamily="18" charset="0"/>
                        </a:rPr>
                        <m:t>59</m:t>
                      </m:r>
                      <m:r>
                        <a:rPr lang="en-US" sz="1600" i="1" kern="100" smtClean="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smtClean="0">
                          <a:effectLst/>
                          <a:latin typeface="Cambria Math" panose="02040503050406030204" pitchFamily="18" charset="0"/>
                          <a:ea typeface="Times New Roman" panose="02020603050405020304" pitchFamily="18" charset="0"/>
                          <a:cs typeface="Times New Roman" panose="02020603050405020304" pitchFamily="18" charset="0"/>
                        </a:rPr>
                        <m:t>94</m:t>
                      </m:r>
                      <m:r>
                        <a:rPr lang="en-US" sz="1600" i="1" kern="100" smtClean="0">
                          <a:effectLst/>
                          <a:latin typeface="Cambria Math" panose="02040503050406030204" pitchFamily="18" charset="0"/>
                          <a:ea typeface="Times New Roman" panose="02020603050405020304" pitchFamily="18" charset="0"/>
                          <a:cs typeface="Times New Roman" panose="02020603050405020304" pitchFamily="18" charset="0"/>
                        </a:rPr>
                        <m:t> = </m:t>
                      </m:r>
                      <m:r>
                        <a:rPr lang="en-US" sz="1600" i="1" kern="100" smtClean="0">
                          <a:effectLst/>
                          <a:latin typeface="Cambria Math" panose="02040503050406030204" pitchFamily="18" charset="0"/>
                          <a:ea typeface="Times New Roman" panose="02020603050405020304" pitchFamily="18" charset="0"/>
                          <a:cs typeface="Times New Roman" panose="02020603050405020304" pitchFamily="18" charset="0"/>
                        </a:rPr>
                        <m:t>1030</m:t>
                      </m:r>
                      <m:r>
                        <a:rPr lang="en-US" sz="1600" i="1" kern="100" smtClean="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smtClean="0">
                          <a:effectLst/>
                          <a:latin typeface="Cambria Math" panose="02040503050406030204" pitchFamily="18" charset="0"/>
                          <a:ea typeface="Times New Roman" panose="02020603050405020304" pitchFamily="18" charset="0"/>
                          <a:cs typeface="Times New Roman" panose="02020603050405020304" pitchFamily="18" charset="0"/>
                        </a:rPr>
                        <m:t>968</m:t>
                      </m:r>
                      <m:r>
                        <a:rPr lang="en-US" sz="1600" i="1" kern="100" smtClean="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600" i="1" kern="100" smtClean="0">
                          <a:effectLst/>
                          <a:latin typeface="Cambria Math" panose="02040503050406030204" pitchFamily="18" charset="0"/>
                          <a:ea typeface="Times New Roman" panose="02020603050405020304" pitchFamily="18" charset="0"/>
                          <a:cs typeface="Times New Roman" panose="02020603050405020304" pitchFamily="18" charset="0"/>
                        </a:rPr>
                        <m:t>𝐾𝑁</m:t>
                      </m:r>
                    </m:oMath>
                  </m:oMathPara>
                </a14:m>
                <a:endParaRPr lang="en-US" sz="1600" kern="1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14:m>
                  <m:oMathPara xmlns:m="http://schemas.openxmlformats.org/officeDocument/2006/math">
                    <m:oMathParaPr>
                      <m:jc m:val="left"/>
                    </m:oMathParaPr>
                    <m:oMath xmlns:m="http://schemas.openxmlformats.org/officeDocument/2006/math">
                      <m:sSup>
                        <m:sSup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𝑍</m:t>
                          </m:r>
                        </m:e>
                        <m:sup>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sup>
                      </m:sSup>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𝐻</m:t>
                          </m:r>
                        </m:num>
                        <m:den>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3</m:t>
                          </m:r>
                        </m:den>
                      </m:f>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b="0" i="1" kern="100" smtClean="0">
                          <a:effectLst/>
                          <a:latin typeface="Cambria Math" panose="02040503050406030204" pitchFamily="18" charset="0"/>
                          <a:ea typeface="Times New Roman" panose="02020603050405020304" pitchFamily="18" charset="0"/>
                          <a:cs typeface="Times New Roman" panose="02020603050405020304" pitchFamily="18" charset="0"/>
                        </a:rPr>
                        <m:t>6</m:t>
                      </m:r>
                    </m:oMath>
                  </m:oMathPara>
                </a14:m>
                <a:endParaRPr lang="en-US" sz="1800" dirty="0">
                  <a:latin typeface="Times New Roman" panose="02020603050405020304" pitchFamily="18" charset="0"/>
                  <a:cs typeface="Times New Roman" panose="02020603050405020304" pitchFamily="18" charset="0"/>
                </a:endParaRPr>
              </a:p>
            </p:txBody>
          </p:sp>
        </mc:Choice>
        <mc:Fallback xmlns="">
          <p:sp>
            <p:nvSpPr>
              <p:cNvPr id="2" name="Title 40">
                <a:extLst>
                  <a:ext uri="{FF2B5EF4-FFF2-40B4-BE49-F238E27FC236}">
                    <a16:creationId xmlns:a16="http://schemas.microsoft.com/office/drawing/2014/main" id="{BEF13453-5070-F1F2-805D-1DB702426940}"/>
                  </a:ext>
                </a:extLst>
              </p:cNvPr>
              <p:cNvSpPr txBox="1">
                <a:spLocks noRot="1" noChangeAspect="1" noMove="1" noResize="1" noEditPoints="1" noAdjustHandles="1" noChangeArrowheads="1" noChangeShapeType="1" noTextEdit="1"/>
              </p:cNvSpPr>
              <p:nvPr/>
            </p:nvSpPr>
            <p:spPr>
              <a:xfrm>
                <a:off x="451392" y="662563"/>
                <a:ext cx="6279346" cy="5144348"/>
              </a:xfrm>
              <a:prstGeom prst="rect">
                <a:avLst/>
              </a:prstGeom>
              <a:blipFill>
                <a:blip r:embed="rId2"/>
                <a:stretch>
                  <a:fillRect l="-971"/>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itle 40">
                <a:extLst>
                  <a:ext uri="{FF2B5EF4-FFF2-40B4-BE49-F238E27FC236}">
                    <a16:creationId xmlns="" xmlns:a16="http://schemas.microsoft.com/office/drawing/2014/main" id="{6B7AAA3C-EFEB-AB08-8A4F-6860DB9F9BFC}"/>
                  </a:ext>
                </a:extLst>
              </p:cNvPr>
              <p:cNvSpPr txBox="1">
                <a:spLocks/>
              </p:cNvSpPr>
              <p:nvPr/>
            </p:nvSpPr>
            <p:spPr>
              <a:xfrm>
                <a:off x="6900420" y="662563"/>
                <a:ext cx="5146558" cy="210319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Vidaloka"/>
                  <a:buNone/>
                  <a:defRPr sz="3000" b="0" i="0" u="none" strike="noStrike" cap="none">
                    <a:solidFill>
                      <a:schemeClr val="dk1"/>
                    </a:solidFill>
                    <a:latin typeface="Vidaloka"/>
                    <a:ea typeface="Vidaloka"/>
                    <a:cs typeface="Vidaloka"/>
                    <a:sym typeface="Vidaloka"/>
                  </a:defRPr>
                </a:lvl1pPr>
                <a:lvl2pPr marR="0" lvl="1"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9pPr>
              </a:lstStyle>
              <a:p>
                <a:pPr marL="0" marR="0">
                  <a:lnSpc>
                    <a:spcPct val="107000"/>
                  </a:lnSpc>
                  <a:spcBef>
                    <a:spcPts val="0"/>
                  </a:spcBef>
                  <a:spcAft>
                    <a:spcPts val="800"/>
                  </a:spcAft>
                </a:pPr>
                <a:r>
                  <a:rPr lang="en-US" sz="2000" b="1" kern="100" dirty="0">
                    <a:effectLst/>
                    <a:latin typeface="Times New Roman" panose="02020603050405020304" pitchFamily="18" charset="0"/>
                    <a:ea typeface="Times New Roman" panose="02020603050405020304" pitchFamily="18" charset="0"/>
                    <a:cs typeface="Times New Roman" panose="02020603050405020304" pitchFamily="18" charset="0"/>
                  </a:rPr>
                  <a:t>Check for sliding:</a:t>
                </a:r>
                <a:endParaRPr lang="en-US" sz="2000" b="1"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600" kern="100" dirty="0">
                    <a:effectLst/>
                    <a:latin typeface="Times New Roman" panose="02020603050405020304" pitchFamily="18" charset="0"/>
                    <a:ea typeface="Times New Roman" panose="02020603050405020304" pitchFamily="18" charset="0"/>
                    <a:cs typeface="Times New Roman" panose="02020603050405020304" pitchFamily="18" charset="0"/>
                  </a:rPr>
                  <a:t>FS (sliding) = </a:t>
                </a:r>
                <a14:m>
                  <m:oMath xmlns:m="http://schemas.openxmlformats.org/officeDocument/2006/math">
                    <m:f>
                      <m:f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𝑊</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𝑞</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𝐿</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func>
                          <m:func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funcPr>
                          <m:fName>
                            <m:r>
                              <m:rPr>
                                <m:sty m:val="p"/>
                              </m:rPr>
                              <a:rPr lang="en-US" sz="1600" kern="100">
                                <a:effectLst/>
                                <a:latin typeface="Cambria Math" panose="02040503050406030204" pitchFamily="18" charset="0"/>
                                <a:ea typeface="Calibri" panose="020F0502020204030204" pitchFamily="34" charset="0"/>
                                <a:cs typeface="Times New Roman" panose="02020603050405020304" pitchFamily="18" charset="0"/>
                              </a:rPr>
                              <m:t>tan</m:t>
                            </m:r>
                          </m:fName>
                          <m:e>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𝑘</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𝜙</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e>
                        </m:func>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 )</m:t>
                        </m:r>
                      </m:num>
                      <m:den>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𝑃𝑎</m:t>
                        </m:r>
                      </m:den>
                    </m:f>
                  </m:oMath>
                </a14:m>
                <a:endParaRPr lang="en-US"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600" kern="100" dirty="0">
                    <a:effectLst/>
                    <a:latin typeface="Times New Roman" panose="02020603050405020304" pitchFamily="18" charset="0"/>
                    <a:ea typeface="Times New Roman" panose="02020603050405020304" pitchFamily="18" charset="0"/>
                    <a:cs typeface="Times New Roman" panose="02020603050405020304" pitchFamily="18" charset="0"/>
                  </a:rPr>
                  <a:t>FS (sliding) =  </a:t>
                </a:r>
                <a14:m>
                  <m:oMath xmlns:m="http://schemas.openxmlformats.org/officeDocument/2006/math">
                    <m:f>
                      <m:f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fPr>
                      <m:num>
                        <m:d>
                          <m:d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1600" b="0" i="1" kern="100" smtClean="0">
                                <a:effectLst/>
                                <a:latin typeface="Cambria Math" panose="02040503050406030204" pitchFamily="18" charset="0"/>
                                <a:ea typeface="Times New Roman" panose="02020603050405020304" pitchFamily="18" charset="0"/>
                                <a:cs typeface="Times New Roman" panose="02020603050405020304" pitchFamily="18" charset="0"/>
                              </a:rPr>
                              <m:t>8100</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d>
                              <m:d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10</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b="0" i="1" kern="100" smtClean="0">
                                    <a:effectLst/>
                                    <a:latin typeface="Cambria Math" panose="02040503050406030204" pitchFamily="18" charset="0"/>
                                    <a:ea typeface="Times New Roman" panose="02020603050405020304" pitchFamily="18" charset="0"/>
                                    <a:cs typeface="Times New Roman" panose="02020603050405020304" pitchFamily="18" charset="0"/>
                                  </a:rPr>
                                  <m:t>25</m:t>
                                </m:r>
                              </m:e>
                            </m:d>
                          </m:e>
                        </m:d>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 </m:t>
                        </m:r>
                        <m:func>
                          <m:func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funcPr>
                          <m:fName>
                            <m:r>
                              <m:rPr>
                                <m:sty m:val="p"/>
                              </m:rPr>
                              <a:rPr lang="en-US" sz="1600" kern="100">
                                <a:effectLst/>
                                <a:latin typeface="Cambria Math" panose="02040503050406030204" pitchFamily="18" charset="0"/>
                                <a:ea typeface="Calibri" panose="020F0502020204030204" pitchFamily="34" charset="0"/>
                                <a:cs typeface="Times New Roman" panose="02020603050405020304" pitchFamily="18" charset="0"/>
                              </a:rPr>
                              <m:t>tan</m:t>
                            </m:r>
                          </m:fName>
                          <m:e>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2</m:t>
                                </m:r>
                              </m:num>
                              <m:den>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3</m:t>
                                </m:r>
                              </m:den>
                            </m:f>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30</m:t>
                            </m:r>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e>
                        </m:func>
                      </m:num>
                      <m:den>
                        <m:r>
                          <a:rPr lang="en-US" sz="1600" b="0" i="1" kern="100" smtClean="0">
                            <a:effectLst/>
                            <a:latin typeface="Cambria Math" panose="02040503050406030204" pitchFamily="18" charset="0"/>
                            <a:ea typeface="Times New Roman" panose="02020603050405020304" pitchFamily="18" charset="0"/>
                            <a:cs typeface="Times New Roman" panose="02020603050405020304" pitchFamily="18" charset="0"/>
                          </a:rPr>
                          <m:t>130</m:t>
                        </m:r>
                        <m:r>
                          <a:rPr lang="en-US" sz="1600" b="0" i="1" kern="100" smtClean="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b="0" i="1" kern="100" smtClean="0">
                            <a:effectLst/>
                            <a:latin typeface="Cambria Math" panose="02040503050406030204" pitchFamily="18" charset="0"/>
                            <a:ea typeface="Times New Roman" panose="02020603050405020304" pitchFamily="18" charset="0"/>
                            <a:cs typeface="Times New Roman" panose="02020603050405020304" pitchFamily="18" charset="0"/>
                          </a:rPr>
                          <m:t>968</m:t>
                        </m:r>
                      </m:den>
                    </m:f>
                    <m:r>
                      <a:rPr lang="en-US" sz="1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b="0" i="0" kern="100" smtClean="0">
                        <a:effectLst/>
                        <a:latin typeface="Cambria Math" panose="02040503050406030204" pitchFamily="18" charset="0"/>
                        <a:ea typeface="Times New Roman" panose="02020603050405020304" pitchFamily="18" charset="0"/>
                        <a:cs typeface="Times New Roman" panose="02020603050405020304" pitchFamily="18" charset="0"/>
                      </a:rPr>
                      <m:t>2</m:t>
                    </m:r>
                    <m:r>
                      <a:rPr lang="en-US" sz="1600" b="0" i="0" kern="100" smtClean="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b="0" i="0" kern="100" smtClean="0">
                        <a:effectLst/>
                        <a:latin typeface="Cambria Math" panose="02040503050406030204" pitchFamily="18" charset="0"/>
                        <a:ea typeface="Times New Roman" panose="02020603050405020304" pitchFamily="18" charset="0"/>
                        <a:cs typeface="Times New Roman" panose="02020603050405020304" pitchFamily="18" charset="0"/>
                      </a:rPr>
                      <m:t>95</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600" i="1" kern="100" smtClean="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3</m:t>
                    </m:r>
                    <m: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1600" kern="100">
                        <a:effectLst/>
                        <a:latin typeface="Cambria Math" panose="02040503050406030204" pitchFamily="18" charset="0"/>
                        <a:ea typeface="Times New Roman" panose="02020603050405020304" pitchFamily="18" charset="0"/>
                        <a:cs typeface="Times New Roman" panose="02020603050405020304" pitchFamily="18" charset="0"/>
                      </a:rPr>
                      <m:t>OK</m:t>
                    </m:r>
                  </m:oMath>
                </a14:m>
                <a:endParaRPr lang="en-US"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400" kern="1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sz="1800" dirty="0">
                  <a:latin typeface="Times New Roman" panose="02020603050405020304" pitchFamily="18" charset="0"/>
                  <a:cs typeface="Times New Roman" panose="02020603050405020304" pitchFamily="18" charset="0"/>
                </a:endParaRPr>
              </a:p>
            </p:txBody>
          </p:sp>
        </mc:Choice>
        <mc:Fallback xmlns="">
          <p:sp>
            <p:nvSpPr>
              <p:cNvPr id="5" name="Title 40">
                <a:extLst>
                  <a:ext uri="{FF2B5EF4-FFF2-40B4-BE49-F238E27FC236}">
                    <a16:creationId xmlns:a16="http://schemas.microsoft.com/office/drawing/2014/main" id="{6B7AAA3C-EFEB-AB08-8A4F-6860DB9F9BFC}"/>
                  </a:ext>
                </a:extLst>
              </p:cNvPr>
              <p:cNvSpPr txBox="1">
                <a:spLocks noRot="1" noChangeAspect="1" noMove="1" noResize="1" noEditPoints="1" noAdjustHandles="1" noChangeArrowheads="1" noChangeShapeType="1" noTextEdit="1"/>
              </p:cNvSpPr>
              <p:nvPr/>
            </p:nvSpPr>
            <p:spPr>
              <a:xfrm>
                <a:off x="6900420" y="662563"/>
                <a:ext cx="5146558" cy="2103190"/>
              </a:xfrm>
              <a:prstGeom prst="rect">
                <a:avLst/>
              </a:prstGeom>
              <a:blipFill>
                <a:blip r:embed="rId3"/>
                <a:stretch>
                  <a:fillRect l="-1303"/>
                </a:stretch>
              </a:blipFill>
              <a:ln>
                <a:noFill/>
              </a:ln>
            </p:spPr>
            <p:txBody>
              <a:bodyPr/>
              <a:lstStyle/>
              <a:p>
                <a:r>
                  <a:rPr lang="en-US">
                    <a:noFill/>
                  </a:rPr>
                  <a:t> </a:t>
                </a:r>
              </a:p>
            </p:txBody>
          </p:sp>
        </mc:Fallback>
      </mc:AlternateContent>
      <p:sp>
        <p:nvSpPr>
          <p:cNvPr id="6" name="Title 40">
            <a:extLst>
              <a:ext uri="{FF2B5EF4-FFF2-40B4-BE49-F238E27FC236}">
                <a16:creationId xmlns="" xmlns:a16="http://schemas.microsoft.com/office/drawing/2014/main" id="{743EBFA2-4FBA-610C-FFD7-0FABF94BBD77}"/>
              </a:ext>
            </a:extLst>
          </p:cNvPr>
          <p:cNvSpPr txBox="1">
            <a:spLocks/>
          </p:cNvSpPr>
          <p:nvPr/>
        </p:nvSpPr>
        <p:spPr>
          <a:xfrm>
            <a:off x="6730738" y="2691861"/>
            <a:ext cx="5485923" cy="210319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Vidaloka"/>
              <a:buNone/>
              <a:defRPr sz="3000" b="0" i="0" u="none" strike="noStrike" cap="none">
                <a:solidFill>
                  <a:schemeClr val="dk1"/>
                </a:solidFill>
                <a:latin typeface="Vidaloka"/>
                <a:ea typeface="Vidaloka"/>
                <a:cs typeface="Vidaloka"/>
                <a:sym typeface="Vidaloka"/>
              </a:defRPr>
            </a:lvl1pPr>
            <a:lvl2pPr marR="0" lvl="1"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9pPr>
          </a:lstStyle>
          <a:p>
            <a:pPr marL="0" marR="0">
              <a:lnSpc>
                <a:spcPct val="107000"/>
              </a:lnSpc>
              <a:spcBef>
                <a:spcPts val="0"/>
              </a:spcBef>
              <a:spcAft>
                <a:spcPts val="800"/>
              </a:spcAft>
            </a:pPr>
            <a:r>
              <a:rPr lang="en-US" sz="2000" b="1" kern="100" dirty="0">
                <a:effectLst/>
                <a:latin typeface="Times New Roman" panose="02020603050405020304" pitchFamily="18" charset="0"/>
                <a:ea typeface="Times New Roman" panose="02020603050405020304" pitchFamily="18" charset="0"/>
                <a:cs typeface="Times New Roman" panose="02020603050405020304" pitchFamily="18" charset="0"/>
              </a:rPr>
              <a:t>Check for ultimate Bearing Capacity:</a:t>
            </a:r>
            <a:endParaRPr lang="en-US" sz="1600" b="1"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600" kern="100" dirty="0">
                <a:effectLst/>
                <a:latin typeface="Times New Roman" panose="02020603050405020304" pitchFamily="18" charset="0"/>
                <a:ea typeface="Times New Roman" panose="02020603050405020304" pitchFamily="18" charset="0"/>
                <a:cs typeface="Times New Roman" panose="02020603050405020304" pitchFamily="18" charset="0"/>
              </a:rPr>
              <a:t>Po ≤ </a:t>
            </a:r>
            <a:r>
              <a:rPr lang="en-US" sz="1600" kern="100" dirty="0" err="1">
                <a:effectLst/>
                <a:latin typeface="Times New Roman" panose="02020603050405020304" pitchFamily="18" charset="0"/>
                <a:ea typeface="Times New Roman" panose="02020603050405020304" pitchFamily="18" charset="0"/>
                <a:cs typeface="Times New Roman" panose="02020603050405020304" pitchFamily="18" charset="0"/>
              </a:rPr>
              <a:t>Q</a:t>
            </a:r>
            <a:r>
              <a:rPr lang="en-US" sz="1600" kern="100" baseline="-25000" dirty="0" err="1">
                <a:effectLst/>
                <a:latin typeface="Times New Roman" panose="02020603050405020304" pitchFamily="18" charset="0"/>
                <a:ea typeface="Times New Roman" panose="02020603050405020304" pitchFamily="18" charset="0"/>
                <a:cs typeface="Times New Roman" panose="02020603050405020304" pitchFamily="18" charset="0"/>
              </a:rPr>
              <a:t>all</a:t>
            </a:r>
            <a:endParaRPr lang="en-US"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600" kern="100" dirty="0">
                <a:effectLst/>
                <a:latin typeface="Times New Roman" panose="02020603050405020304" pitchFamily="18" charset="0"/>
                <a:ea typeface="Times New Roman" panose="02020603050405020304" pitchFamily="18" charset="0"/>
                <a:cs typeface="Times New Roman" panose="02020603050405020304" pitchFamily="18" charset="0"/>
              </a:rPr>
              <a:t>Po = (γ * Z) + q = (18 * 14) + 10 = </a:t>
            </a:r>
            <a:r>
              <a:rPr lang="" sz="1600" kern="100" dirty="0" smtClean="0">
                <a:effectLst/>
                <a:latin typeface="Times New Roman" panose="02020603050405020304" pitchFamily="18" charset="0"/>
                <a:ea typeface="Times New Roman" panose="02020603050405020304" pitchFamily="18" charset="0"/>
                <a:cs typeface="Times New Roman" panose="02020603050405020304" pitchFamily="18" charset="0"/>
              </a:rPr>
              <a:t>334</a:t>
            </a:r>
            <a:r>
              <a:rPr lang="en-US" sz="1600" kern="1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kern="100" dirty="0">
                <a:effectLst/>
                <a:latin typeface="Times New Roman" panose="02020603050405020304" pitchFamily="18" charset="0"/>
                <a:ea typeface="Times New Roman" panose="02020603050405020304" pitchFamily="18" charset="0"/>
                <a:cs typeface="Times New Roman" panose="02020603050405020304" pitchFamily="18" charset="0"/>
              </a:rPr>
              <a:t>KN/m^2</a:t>
            </a:r>
            <a:endParaRPr lang="en-US"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600" kern="100" dirty="0">
                <a:effectLst/>
                <a:latin typeface="Times New Roman" panose="02020603050405020304" pitchFamily="18" charset="0"/>
                <a:ea typeface="Times New Roman" panose="02020603050405020304" pitchFamily="18" charset="0"/>
                <a:cs typeface="Arial" panose="020B0604020202020204" pitchFamily="34" charset="0"/>
              </a:rPr>
              <a:t>334 ≥ 220 Not OK</a:t>
            </a:r>
            <a:endParaRPr lang="en-US" sz="1600" kern="100" dirty="0">
              <a:effectLst/>
              <a:latin typeface="Calibri" panose="020F0502020204030204" pitchFamily="34" charset="0"/>
              <a:ea typeface="Calibri" panose="020F0502020204030204" pitchFamily="34" charset="0"/>
              <a:cs typeface="Arial" panose="020B0604020202020204" pitchFamily="34" charset="0"/>
            </a:endParaRPr>
          </a:p>
          <a:p>
            <a:r>
              <a:rPr lang="en-US" sz="1600" kern="100" dirty="0">
                <a:effectLst/>
                <a:latin typeface="Times New Roman" panose="02020603050405020304" pitchFamily="18" charset="0"/>
                <a:ea typeface="Times New Roman" panose="02020603050405020304" pitchFamily="18" charset="0"/>
                <a:cs typeface="Arial" panose="020B0604020202020204" pitchFamily="34" charset="0"/>
              </a:rPr>
              <a:t>In this case, we must improve the soil until it becomes </a:t>
            </a:r>
            <a:r>
              <a:rPr lang="en-US" sz="1600" kern="100" dirty="0" err="1">
                <a:effectLst/>
                <a:latin typeface="Times New Roman" panose="02020603050405020304" pitchFamily="18" charset="0"/>
                <a:ea typeface="Times New Roman" panose="02020603050405020304" pitchFamily="18" charset="0"/>
                <a:cs typeface="Arial" panose="020B0604020202020204" pitchFamily="34" charset="0"/>
              </a:rPr>
              <a:t>Q</a:t>
            </a:r>
            <a:r>
              <a:rPr lang="en-US" sz="1600" kern="100" baseline="-25000" dirty="0" err="1">
                <a:effectLst/>
                <a:latin typeface="Times New Roman" panose="02020603050405020304" pitchFamily="18" charset="0"/>
                <a:ea typeface="Times New Roman" panose="02020603050405020304" pitchFamily="18" charset="0"/>
                <a:cs typeface="Arial" panose="020B0604020202020204" pitchFamily="34" charset="0"/>
              </a:rPr>
              <a:t>all</a:t>
            </a:r>
            <a:r>
              <a:rPr lang="en-US" sz="1600" kern="100" baseline="-2500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1600" kern="100" dirty="0">
                <a:effectLst/>
                <a:latin typeface="Times New Roman" panose="02020603050405020304" pitchFamily="18" charset="0"/>
                <a:ea typeface="Times New Roman" panose="02020603050405020304" pitchFamily="18" charset="0"/>
                <a:cs typeface="Arial" panose="020B0604020202020204" pitchFamily="34" charset="0"/>
              </a:rPr>
              <a:t>≥ P</a:t>
            </a:r>
            <a:r>
              <a:rPr lang="en-US" sz="1600" kern="100" baseline="-25000" dirty="0">
                <a:effectLst/>
                <a:latin typeface="Times New Roman" panose="02020603050405020304" pitchFamily="18" charset="0"/>
                <a:ea typeface="Times New Roman" panose="02020603050405020304" pitchFamily="18" charset="0"/>
                <a:cs typeface="Arial" panose="020B0604020202020204" pitchFamily="34" charset="0"/>
              </a:rPr>
              <a:t>o</a:t>
            </a:r>
            <a:endParaRPr lang="en-US" sz="1600" kern="100" dirty="0">
              <a:effectLst/>
              <a:latin typeface="Calibri" panose="020F0502020204030204" pitchFamily="34" charset="0"/>
              <a:ea typeface="Calibri" panose="020F0502020204030204" pitchFamily="34" charset="0"/>
              <a:cs typeface="Arial" panose="020B0604020202020204" pitchFamily="34" charset="0"/>
            </a:endParaRPr>
          </a:p>
          <a:p>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1310894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95"/>
        <p:cNvGrpSpPr/>
        <p:nvPr/>
      </p:nvGrpSpPr>
      <p:grpSpPr>
        <a:xfrm>
          <a:off x="0" y="0"/>
          <a:ext cx="0" cy="0"/>
          <a:chOff x="0" y="0"/>
          <a:chExt cx="0" cy="0"/>
        </a:xfrm>
      </p:grpSpPr>
      <p:sp>
        <p:nvSpPr>
          <p:cNvPr id="3" name="Title 2">
            <a:extLst>
              <a:ext uri="{FF2B5EF4-FFF2-40B4-BE49-F238E27FC236}">
                <a16:creationId xmlns="" xmlns:a16="http://schemas.microsoft.com/office/drawing/2014/main" id="{585304AC-2F45-9C2A-B9B1-EED700B2359F}"/>
              </a:ext>
            </a:extLst>
          </p:cNvPr>
          <p:cNvSpPr>
            <a:spLocks noGrp="1"/>
          </p:cNvSpPr>
          <p:nvPr>
            <p:ph type="title"/>
          </p:nvPr>
        </p:nvSpPr>
        <p:spPr>
          <a:xfrm>
            <a:off x="272270" y="808087"/>
            <a:ext cx="11482955" cy="4876276"/>
          </a:xfrm>
        </p:spPr>
        <p:txBody>
          <a:bodyPr/>
          <a:lstStyle/>
          <a:p>
            <a:pPr>
              <a:lnSpc>
                <a:spcPct val="150000"/>
              </a:lnSpc>
              <a:spcAft>
                <a:spcPts val="800"/>
              </a:spcAft>
            </a:pPr>
            <a:r>
              <a:rPr lang="en-US" sz="6000" b="1" kern="100" dirty="0">
                <a:effectLst/>
                <a:latin typeface="Times New Roman" panose="02020603050405020304" pitchFamily="18" charset="0"/>
                <a:ea typeface="Calibri" panose="020F0502020204030204" pitchFamily="34" charset="0"/>
                <a:cs typeface="Times New Roman" panose="02020603050405020304" pitchFamily="18" charset="0"/>
              </a:rPr>
              <a:t>Chapter </a:t>
            </a:r>
            <a:r>
              <a:rPr lang="en-US" sz="6000" b="1" kern="100" dirty="0" smtClean="0">
                <a:effectLst/>
                <a:latin typeface="Times New Roman" panose="02020603050405020304" pitchFamily="18" charset="0"/>
                <a:ea typeface="Calibri" panose="020F0502020204030204" pitchFamily="34" charset="0"/>
                <a:cs typeface="Times New Roman" panose="02020603050405020304" pitchFamily="18" charset="0"/>
              </a:rPr>
              <a:t>Six</a:t>
            </a:r>
            <a:r>
              <a:rPr lang="en-US" sz="6000" kern="100" dirty="0">
                <a:effectLst/>
                <a:latin typeface="Times New Roman" panose="02020603050405020304" pitchFamily="18" charset="0"/>
                <a:ea typeface="Calibri" panose="020F0502020204030204" pitchFamily="34" charset="0"/>
                <a:cs typeface="Times New Roman" panose="02020603050405020304" pitchFamily="18" charset="0"/>
              </a:rPr>
              <a:t/>
            </a:r>
            <a:br>
              <a:rPr lang="en-US" sz="6000" kern="100" dirty="0">
                <a:effectLst/>
                <a:latin typeface="Times New Roman" panose="02020603050405020304" pitchFamily="18" charset="0"/>
                <a:ea typeface="Calibri" panose="020F0502020204030204" pitchFamily="34" charset="0"/>
                <a:cs typeface="Times New Roman" panose="02020603050405020304" pitchFamily="18" charset="0"/>
              </a:rPr>
            </a:br>
            <a:r>
              <a:rPr lang="en-US" sz="4800" b="1" kern="100" dirty="0">
                <a:latin typeface="Times New Roman" panose="02020603050405020304" pitchFamily="18" charset="0"/>
                <a:ea typeface="Calibri" panose="020F0502020204030204" pitchFamily="34" charset="0"/>
                <a:cs typeface="Times New Roman" panose="02020603050405020304" pitchFamily="18" charset="0"/>
              </a:rPr>
              <a:t>Design Of Traditional Retaining Walls</a:t>
            </a:r>
            <a:br>
              <a:rPr lang="en-US" sz="4800" b="1" kern="100" dirty="0">
                <a:latin typeface="Times New Roman" panose="02020603050405020304" pitchFamily="18" charset="0"/>
                <a:ea typeface="Calibri" panose="020F0502020204030204" pitchFamily="34" charset="0"/>
                <a:cs typeface="Times New Roman" panose="02020603050405020304" pitchFamily="18" charset="0"/>
              </a:rPr>
            </a:br>
            <a:r>
              <a:rPr lang="en-US" sz="4800" b="1" kern="100" dirty="0" smtClean="0">
                <a:latin typeface="Times New Roman" panose="02020603050405020304" pitchFamily="18" charset="0"/>
                <a:ea typeface="Calibri" panose="020F0502020204030204" pitchFamily="34" charset="0"/>
                <a:cs typeface="Times New Roman" panose="02020603050405020304" pitchFamily="18" charset="0"/>
              </a:rPr>
              <a:t>(Cantilever </a:t>
            </a:r>
            <a:r>
              <a:rPr lang="en-US" sz="4800" b="1" kern="100" dirty="0">
                <a:latin typeface="Times New Roman" panose="02020603050405020304" pitchFamily="18" charset="0"/>
                <a:ea typeface="Calibri" panose="020F0502020204030204" pitchFamily="34" charset="0"/>
                <a:cs typeface="Times New Roman" panose="02020603050405020304" pitchFamily="18" charset="0"/>
              </a:rPr>
              <a:t>wall </a:t>
            </a:r>
            <a:r>
              <a:rPr lang="en-US" sz="4800" b="1" kern="100" dirty="0" smtClean="0">
                <a:latin typeface="Times New Roman" panose="02020603050405020304" pitchFamily="18" charset="0"/>
                <a:ea typeface="Calibri" panose="020F0502020204030204" pitchFamily="34" charset="0"/>
                <a:cs typeface="Times New Roman" panose="02020603050405020304" pitchFamily="18" charset="0"/>
              </a:rPr>
              <a:t>)</a:t>
            </a:r>
            <a:r>
              <a:rPr lang="en-US" sz="6000" kern="100" dirty="0">
                <a:effectLst/>
                <a:latin typeface="Times New Roman" panose="02020603050405020304" pitchFamily="18" charset="0"/>
                <a:ea typeface="Calibri" panose="020F0502020204030204" pitchFamily="34" charset="0"/>
                <a:cs typeface="Times New Roman" panose="02020603050405020304" pitchFamily="18" charset="0"/>
              </a:rPr>
              <a:t/>
            </a:r>
            <a:br>
              <a:rPr lang="en-US" sz="6000" kern="100" dirty="0">
                <a:effectLst/>
                <a:latin typeface="Times New Roman" panose="02020603050405020304" pitchFamily="18" charset="0"/>
                <a:ea typeface="Calibri" panose="020F0502020204030204" pitchFamily="34" charset="0"/>
                <a:cs typeface="Times New Roman" panose="02020603050405020304" pitchFamily="18" charset="0"/>
              </a:rPr>
            </a:br>
            <a:endParaRPr lang="en-US" sz="60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410864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63F0E30E-546F-4292-4DA7-5243C050894F}"/>
              </a:ext>
            </a:extLst>
          </p:cNvPr>
          <p:cNvSpPr txBox="1">
            <a:spLocks/>
          </p:cNvSpPr>
          <p:nvPr/>
        </p:nvSpPr>
        <p:spPr>
          <a:xfrm>
            <a:off x="1226719" y="586188"/>
            <a:ext cx="9418800" cy="96103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Vidaloka"/>
              <a:buNone/>
              <a:defRPr sz="3000" b="0" i="0" u="none" strike="noStrike" cap="none">
                <a:solidFill>
                  <a:schemeClr val="dk1"/>
                </a:solidFill>
                <a:latin typeface="Vidaloka"/>
                <a:ea typeface="Vidaloka"/>
                <a:cs typeface="Vidaloka"/>
                <a:sym typeface="Vidaloka"/>
              </a:defRPr>
            </a:lvl1pPr>
            <a:lvl2pPr marR="0" lvl="1"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9pPr>
          </a:lstStyle>
          <a:p>
            <a:pPr>
              <a:buClr>
                <a:srgbClr val="000000"/>
              </a:buClr>
            </a:pPr>
            <a:r>
              <a:rPr lang="en-US" sz="4400" b="1"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Introduction</a:t>
            </a:r>
          </a:p>
        </p:txBody>
      </p:sp>
      <p:sp>
        <p:nvSpPr>
          <p:cNvPr id="4" name="Subtitle 4">
            <a:extLst>
              <a:ext uri="{FF2B5EF4-FFF2-40B4-BE49-F238E27FC236}">
                <a16:creationId xmlns:a16="http://schemas.microsoft.com/office/drawing/2014/main" xmlns="" id="{27BD218B-4DBB-6500-3163-AD2E5E229DC1}"/>
              </a:ext>
            </a:extLst>
          </p:cNvPr>
          <p:cNvSpPr txBox="1">
            <a:spLocks/>
          </p:cNvSpPr>
          <p:nvPr/>
        </p:nvSpPr>
        <p:spPr>
          <a:xfrm>
            <a:off x="1226719" y="1671287"/>
            <a:ext cx="9839149" cy="4668648"/>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lvl="0">
              <a:buClrTx/>
            </a:pPr>
            <a:r>
              <a:rPr lang="en-US" sz="1800" dirty="0">
                <a:latin typeface="Times New Roman" panose="02020603050405020304" pitchFamily="18" charset="0"/>
                <a:ea typeface="+mn-ea"/>
                <a:cs typeface="Times New Roman" panose="02020603050405020304" pitchFamily="18" charset="0"/>
              </a:rPr>
              <a:t>Cantilever walls are built using reinforced concrete, with an L-shaped, or inverted T-shaped, foundation. This kind of retaining wall consists of a stem and a base slab (or footing) which sits under the backfill.</a:t>
            </a:r>
          </a:p>
          <a:p>
            <a:endParaRPr lang="en-US" sz="2000" kern="0" dirty="0">
              <a:latin typeface="Times New Roman" panose="02020603050405020304" pitchFamily="18" charset="0"/>
              <a:ea typeface="Calibri" panose="020F0502020204030204" pitchFamily="34" charset="0"/>
              <a:cs typeface="Times New Roman" panose="02020603050405020304" pitchFamily="18" charset="0"/>
            </a:endParaRPr>
          </a:p>
          <a:p>
            <a:r>
              <a:rPr lang="en-US" sz="2000" kern="0" dirty="0">
                <a:latin typeface="Times New Roman" panose="02020603050405020304" pitchFamily="18" charset="0"/>
                <a:ea typeface="Calibri" panose="020F0502020204030204" pitchFamily="34" charset="0"/>
                <a:cs typeface="Times New Roman" panose="02020603050405020304" pitchFamily="18" charset="0"/>
              </a:rPr>
              <a:t>  </a:t>
            </a:r>
          </a:p>
          <a:p>
            <a:endParaRPr lang="en-US" sz="2000" kern="0" dirty="0">
              <a:latin typeface="Times New Roman" panose="02020603050405020304" pitchFamily="18" charset="0"/>
              <a:ea typeface="Calibri" panose="020F0502020204030204" pitchFamily="34" charset="0"/>
              <a:cs typeface="Times New Roman" panose="02020603050405020304" pitchFamily="18" charset="0"/>
            </a:endParaRPr>
          </a:p>
          <a:p>
            <a:endParaRPr lang="en-US" sz="2000" kern="0" dirty="0">
              <a:latin typeface="Times New Roman" panose="02020603050405020304" pitchFamily="18" charset="0"/>
              <a:ea typeface="Calibri" panose="020F0502020204030204" pitchFamily="34" charset="0"/>
              <a:cs typeface="Times New Roman" panose="02020603050405020304" pitchFamily="18" charset="0"/>
            </a:endParaRPr>
          </a:p>
          <a:p>
            <a:endParaRPr lang="en-US" sz="2000" kern="0" dirty="0">
              <a:latin typeface="Times New Roman" panose="02020603050405020304" pitchFamily="18" charset="0"/>
              <a:ea typeface="Calibri" panose="020F0502020204030204" pitchFamily="34" charset="0"/>
              <a:cs typeface="Times New Roman" panose="02020603050405020304" pitchFamily="18" charset="0"/>
            </a:endParaRPr>
          </a:p>
          <a:p>
            <a:endParaRPr lang="en-US" sz="2000" kern="0" dirty="0">
              <a:latin typeface="Times New Roman" panose="02020603050405020304" pitchFamily="18" charset="0"/>
              <a:ea typeface="Calibri" panose="020F0502020204030204" pitchFamily="34" charset="0"/>
              <a:cs typeface="Times New Roman" panose="02020603050405020304" pitchFamily="18" charset="0"/>
            </a:endParaRPr>
          </a:p>
          <a:p>
            <a:endParaRPr lang="en-US" sz="2000" kern="0" dirty="0">
              <a:latin typeface="Times New Roman" panose="02020603050405020304" pitchFamily="18" charset="0"/>
              <a:ea typeface="Calibri" panose="020F0502020204030204" pitchFamily="34" charset="0"/>
              <a:cs typeface="Times New Roman" panose="02020603050405020304" pitchFamily="18" charset="0"/>
            </a:endParaRPr>
          </a:p>
          <a:p>
            <a:endParaRPr lang="en-US" sz="2000" kern="0" dirty="0">
              <a:latin typeface="Times New Roman" panose="02020603050405020304" pitchFamily="18" charset="0"/>
              <a:ea typeface="Calibri" panose="020F0502020204030204" pitchFamily="34" charset="0"/>
              <a:cs typeface="Times New Roman" panose="02020603050405020304" pitchFamily="18" charset="0"/>
            </a:endParaRPr>
          </a:p>
          <a:p>
            <a:endParaRPr lang="en-US" sz="2000" kern="0" dirty="0">
              <a:latin typeface="Times New Roman" panose="02020603050405020304" pitchFamily="18" charset="0"/>
              <a:ea typeface="Calibri" panose="020F0502020204030204" pitchFamily="34" charset="0"/>
              <a:cs typeface="Times New Roman" panose="02020603050405020304" pitchFamily="18" charset="0"/>
            </a:endParaRPr>
          </a:p>
          <a:p>
            <a:endParaRPr lang="en-US" sz="2000" kern="0" dirty="0">
              <a:latin typeface="Times New Roman" panose="02020603050405020304" pitchFamily="18" charset="0"/>
              <a:ea typeface="Calibri" panose="020F0502020204030204" pitchFamily="34" charset="0"/>
              <a:cs typeface="Times New Roman" panose="02020603050405020304" pitchFamily="18" charset="0"/>
            </a:endParaRPr>
          </a:p>
          <a:p>
            <a:endParaRPr lang="en-US" sz="2000" kern="0" dirty="0">
              <a:latin typeface="Times New Roman" panose="02020603050405020304" pitchFamily="18" charset="0"/>
              <a:ea typeface="Calibri" panose="020F0502020204030204" pitchFamily="34" charset="0"/>
              <a:cs typeface="Times New Roman" panose="02020603050405020304" pitchFamily="18" charset="0"/>
            </a:endParaRPr>
          </a:p>
          <a:p>
            <a:endParaRPr lang="en-US" sz="2000" kern="0" dirty="0">
              <a:latin typeface="Times New Roman" panose="02020603050405020304" pitchFamily="18" charset="0"/>
              <a:ea typeface="Calibri" panose="020F0502020204030204" pitchFamily="34" charset="0"/>
              <a:cs typeface="Times New Roman" panose="02020603050405020304" pitchFamily="18" charset="0"/>
            </a:endParaRPr>
          </a:p>
          <a:p>
            <a:endParaRPr lang="en-US" sz="2000" kern="0" dirty="0">
              <a:latin typeface="Times New Roman" panose="02020603050405020304" pitchFamily="18" charset="0"/>
              <a:ea typeface="Calibri" panose="020F0502020204030204" pitchFamily="34" charset="0"/>
              <a:cs typeface="Times New Roman" panose="02020603050405020304" pitchFamily="18" charset="0"/>
            </a:endParaRPr>
          </a:p>
          <a:p>
            <a:endParaRPr lang="en-US" sz="2000" kern="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2" name="صورة 1"/>
          <p:cNvPicPr>
            <a:picLocks noChangeAspect="1"/>
          </p:cNvPicPr>
          <p:nvPr/>
        </p:nvPicPr>
        <p:blipFill>
          <a:blip r:embed="rId2"/>
          <a:stretch>
            <a:fillRect/>
          </a:stretch>
        </p:blipFill>
        <p:spPr>
          <a:xfrm>
            <a:off x="1226719" y="2590800"/>
            <a:ext cx="4691481" cy="3581400"/>
          </a:xfrm>
          <a:prstGeom prst="rect">
            <a:avLst/>
          </a:prstGeom>
        </p:spPr>
      </p:pic>
      <p:pic>
        <p:nvPicPr>
          <p:cNvPr id="6" name="صورة 5"/>
          <p:cNvPicPr>
            <a:picLocks noChangeAspect="1"/>
          </p:cNvPicPr>
          <p:nvPr/>
        </p:nvPicPr>
        <p:blipFill>
          <a:blip r:embed="rId3"/>
          <a:stretch>
            <a:fillRect/>
          </a:stretch>
        </p:blipFill>
        <p:spPr>
          <a:xfrm>
            <a:off x="6448425" y="2590800"/>
            <a:ext cx="5010802" cy="3581400"/>
          </a:xfrm>
          <a:prstGeom prst="rect">
            <a:avLst/>
          </a:prstGeom>
        </p:spPr>
      </p:pic>
    </p:spTree>
    <p:extLst>
      <p:ext uri="{BB962C8B-B14F-4D97-AF65-F5344CB8AC3E}">
        <p14:creationId xmlns:p14="http://schemas.microsoft.com/office/powerpoint/2010/main" val="672548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E7D6396-CF83-E2CC-B9F0-FE5A6307925C}"/>
              </a:ext>
            </a:extLst>
          </p:cNvPr>
          <p:cNvSpPr>
            <a:spLocks noGrp="1"/>
          </p:cNvSpPr>
          <p:nvPr>
            <p:ph type="title"/>
          </p:nvPr>
        </p:nvSpPr>
        <p:spPr/>
        <p:txBody>
          <a:bodyPr/>
          <a:lstStyle/>
          <a:p>
            <a:r>
              <a:rPr lang="en-US" sz="4400" b="1" dirty="0">
                <a:latin typeface="Calibri" panose="020F0502020204030204" pitchFamily="34" charset="0"/>
                <a:ea typeface="Calibri" panose="020F0502020204030204" pitchFamily="34" charset="0"/>
                <a:cs typeface="Calibri" panose="020F0502020204030204" pitchFamily="34" charset="0"/>
              </a:rPr>
              <a:t>Introduction</a:t>
            </a:r>
            <a:r>
              <a:rPr lang="en-US" dirty="0">
                <a:latin typeface="Calibri" panose="020F0502020204030204" pitchFamily="34" charset="0"/>
                <a:ea typeface="Calibri" panose="020F0502020204030204" pitchFamily="34" charset="0"/>
                <a:cs typeface="Calibri" panose="020F0502020204030204" pitchFamily="34" charset="0"/>
              </a:rPr>
              <a:t> </a:t>
            </a:r>
            <a:r>
              <a:rPr lang="en-US" sz="4400" b="1" dirty="0">
                <a:latin typeface="Calibri" panose="020F0502020204030204" pitchFamily="34" charset="0"/>
                <a:ea typeface="Calibri" panose="020F0502020204030204" pitchFamily="34" charset="0"/>
                <a:cs typeface="Calibri" panose="020F0502020204030204" pitchFamily="34" charset="0"/>
              </a:rPr>
              <a:t>:</a:t>
            </a:r>
            <a:r>
              <a:rPr lang="en-US" dirty="0">
                <a:latin typeface="Calibri" panose="020F0502020204030204" pitchFamily="34" charset="0"/>
                <a:ea typeface="Calibri" panose="020F0502020204030204" pitchFamily="34" charset="0"/>
                <a:cs typeface="Calibri" panose="020F0502020204030204" pitchFamily="34" charset="0"/>
              </a:rPr>
              <a:t> </a:t>
            </a:r>
          </a:p>
        </p:txBody>
      </p:sp>
      <p:sp>
        <p:nvSpPr>
          <p:cNvPr id="3" name="TextBox 2">
            <a:extLst>
              <a:ext uri="{FF2B5EF4-FFF2-40B4-BE49-F238E27FC236}">
                <a16:creationId xmlns="" xmlns:a16="http://schemas.microsoft.com/office/drawing/2014/main" id="{A674C10A-018D-335C-266D-3ECA02649E56}"/>
              </a:ext>
            </a:extLst>
          </p:cNvPr>
          <p:cNvSpPr txBox="1"/>
          <p:nvPr/>
        </p:nvSpPr>
        <p:spPr>
          <a:xfrm>
            <a:off x="950967" y="1762812"/>
            <a:ext cx="10290000" cy="3736279"/>
          </a:xfrm>
          <a:prstGeom prst="rect">
            <a:avLst/>
          </a:prstGeom>
          <a:noFill/>
        </p:spPr>
        <p:txBody>
          <a:bodyPr wrap="square" rtlCol="0">
            <a:spAutoFit/>
          </a:bodyPr>
          <a:lstStyle/>
          <a:p>
            <a:pPr marL="0" marR="0" algn="just">
              <a:lnSpc>
                <a:spcPct val="150000"/>
              </a:lnSpc>
              <a:spcBef>
                <a:spcPts val="0"/>
              </a:spcBef>
              <a:spcAft>
                <a:spcPts val="800"/>
              </a:spcAft>
            </a:pPr>
            <a:r>
              <a:rPr lang="en-US" sz="2000" kern="100" dirty="0">
                <a:effectLst/>
                <a:latin typeface="Calibri" panose="020F0502020204030204" pitchFamily="34" charset="0"/>
                <a:ea typeface="Calibri" panose="020F0502020204030204" pitchFamily="34" charset="0"/>
                <a:cs typeface="Calibri" panose="020F0502020204030204" pitchFamily="34" charset="0"/>
              </a:rPr>
              <a:t>There are different methods to retain soil cuts or support vertical sides of soil embankments. Traditional methods are simply different types of typical retaining walls, such as, gravity retaining walls, semi-gravity retaining walls, cantilever retaining walls, counterfort retaining walls, etc. However, new modern trends are now available for these projects and the most common one is soil reinforcement. It is simply based on reinforcing the soil by horizontal strong intrusion made by steel or geosynthetic materials. This system is first suggested by Vidal in the 60’s of the last century. The system specialized for supporting soil vertical cuts is called Mechanically Stabilized Earth Retaining Wall and mainly composed of facing elements, reinforcing bars and backfill soils.</a:t>
            </a:r>
          </a:p>
        </p:txBody>
      </p:sp>
    </p:spTree>
    <p:extLst>
      <p:ext uri="{BB962C8B-B14F-4D97-AF65-F5344CB8AC3E}">
        <p14:creationId xmlns:p14="http://schemas.microsoft.com/office/powerpoint/2010/main" val="7799416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469900" y="609600"/>
            <a:ext cx="11468100" cy="1449371"/>
          </a:xfrm>
          <a:prstGeom prst="rect">
            <a:avLst/>
          </a:prstGeom>
          <a:noFill/>
        </p:spPr>
        <p:txBody>
          <a:bodyPr wrap="square" rtlCol="0">
            <a:spAutoFit/>
          </a:bodyPr>
          <a:lstStyle/>
          <a:p>
            <a:pPr algn="just">
              <a:lnSpc>
                <a:spcPct val="150000"/>
              </a:lnSpc>
              <a:spcAft>
                <a:spcPts val="800"/>
              </a:spcAft>
            </a:pPr>
            <a:r>
              <a:rPr lang="en-US" sz="2000" kern="100" dirty="0" smtClean="0">
                <a:latin typeface="Times New Roman" panose="02020603050405020304" pitchFamily="18" charset="0"/>
                <a:ea typeface="Calibri" panose="020F0502020204030204" pitchFamily="34" charset="0"/>
                <a:cs typeface="Arial" panose="020B0604020202020204" pitchFamily="34" charset="0"/>
              </a:rPr>
              <a:t>We </a:t>
            </a:r>
            <a:r>
              <a:rPr lang="en-US" sz="2000" kern="100" dirty="0">
                <a:latin typeface="Times New Roman" panose="02020603050405020304" pitchFamily="18" charset="0"/>
                <a:ea typeface="Calibri" panose="020F0502020204030204" pitchFamily="34" charset="0"/>
                <a:cs typeface="Arial" panose="020B0604020202020204" pitchFamily="34" charset="0"/>
              </a:rPr>
              <a:t>designed a cantilever wall using the </a:t>
            </a:r>
            <a:r>
              <a:rPr lang="en-US" sz="2000" kern="100" dirty="0" err="1">
                <a:latin typeface="Times New Roman" panose="02020603050405020304" pitchFamily="18" charset="0"/>
                <a:ea typeface="Calibri" panose="020F0502020204030204" pitchFamily="34" charset="0"/>
                <a:cs typeface="Arial" panose="020B0604020202020204" pitchFamily="34" charset="0"/>
              </a:rPr>
              <a:t>Prokon</a:t>
            </a:r>
            <a:r>
              <a:rPr lang="en-US" sz="2000" kern="100" dirty="0">
                <a:latin typeface="Times New Roman" panose="02020603050405020304" pitchFamily="18" charset="0"/>
                <a:ea typeface="Calibri" panose="020F0502020204030204" pitchFamily="34" charset="0"/>
                <a:cs typeface="Arial" panose="020B0604020202020204" pitchFamily="34" charset="0"/>
              </a:rPr>
              <a:t> program with different lengths and dimensions so that they are within the necessary conditions for the wall to remain standing</a:t>
            </a:r>
            <a:r>
              <a:rPr lang="en-US" sz="2000" kern="100" dirty="0" smtClean="0">
                <a:latin typeface="Times New Roman" panose="02020603050405020304" pitchFamily="18" charset="0"/>
                <a:ea typeface="Calibri" panose="020F0502020204030204" pitchFamily="34" charset="0"/>
                <a:cs typeface="Arial" panose="020B0604020202020204" pitchFamily="34" charset="0"/>
              </a:rPr>
              <a:t>.</a:t>
            </a:r>
          </a:p>
          <a:p>
            <a:pPr algn="just">
              <a:lnSpc>
                <a:spcPct val="150000"/>
              </a:lnSpc>
              <a:spcAft>
                <a:spcPts val="800"/>
              </a:spcAft>
            </a:pPr>
            <a:endParaRPr lang="en-US" sz="1600" kern="1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5" name="صورة 4"/>
          <p:cNvPicPr>
            <a:picLocks noChangeAspect="1"/>
          </p:cNvPicPr>
          <p:nvPr/>
        </p:nvPicPr>
        <p:blipFill>
          <a:blip r:embed="rId2"/>
          <a:stretch>
            <a:fillRect/>
          </a:stretch>
        </p:blipFill>
        <p:spPr>
          <a:xfrm>
            <a:off x="2305050" y="1943100"/>
            <a:ext cx="7797800" cy="4076700"/>
          </a:xfrm>
          <a:prstGeom prst="rect">
            <a:avLst/>
          </a:prstGeom>
        </p:spPr>
      </p:pic>
    </p:spTree>
    <p:extLst>
      <p:ext uri="{BB962C8B-B14F-4D97-AF65-F5344CB8AC3E}">
        <p14:creationId xmlns:p14="http://schemas.microsoft.com/office/powerpoint/2010/main" val="89153738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23">
            <a:extLst>
              <a:ext uri="{FF2B5EF4-FFF2-40B4-BE49-F238E27FC236}">
                <a16:creationId xmlns:a16="http://schemas.microsoft.com/office/drawing/2014/main" xmlns="" id="{75D3E469-FE77-A729-8995-DD6FA354046B}"/>
              </a:ext>
            </a:extLst>
          </p:cNvPr>
          <p:cNvSpPr txBox="1"/>
          <p:nvPr/>
        </p:nvSpPr>
        <p:spPr>
          <a:xfrm>
            <a:off x="913548" y="480943"/>
            <a:ext cx="10115551" cy="6422271"/>
          </a:xfrm>
          <a:prstGeom prst="rect">
            <a:avLst/>
          </a:prstGeom>
          <a:noFill/>
        </p:spPr>
        <p:txBody>
          <a:bodyPr wrap="square">
            <a:spAutoFit/>
          </a:bodyPr>
          <a:lstStyle/>
          <a:p>
            <a:pPr algn="just">
              <a:lnSpc>
                <a:spcPct val="150000"/>
              </a:lnSpc>
              <a:spcAft>
                <a:spcPts val="800"/>
              </a:spcAft>
            </a:pPr>
            <a:r>
              <a:rPr lang="en-US" sz="2400" dirty="0">
                <a:latin typeface="Times New Roman" panose="02020603050405020304" pitchFamily="18" charset="0"/>
                <a:cs typeface="Times New Roman" panose="02020603050405020304" pitchFamily="18" charset="0"/>
              </a:rPr>
              <a:t>Through this program we will design two main factors through which we will calculate the cost </a:t>
            </a:r>
            <a:r>
              <a:rPr lang="en-US" sz="2400" dirty="0" smtClean="0">
                <a:latin typeface="Times New Roman" panose="02020603050405020304" pitchFamily="18" charset="0"/>
                <a:cs typeface="Times New Roman" panose="02020603050405020304" pitchFamily="18" charset="0"/>
              </a:rPr>
              <a:t>:</a:t>
            </a:r>
            <a:endParaRPr lang="en-US"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nSpc>
                <a:spcPct val="150000"/>
              </a:lnSpc>
              <a:spcAft>
                <a:spcPts val="800"/>
              </a:spcAft>
              <a:buFont typeface="Arial" panose="020B0604020202020204" pitchFamily="34" charset="0"/>
              <a:buChar char="•"/>
            </a:pPr>
            <a:r>
              <a:rPr lang="en-US" sz="2400" b="1" dirty="0" smtClean="0">
                <a:latin typeface="Times New Roman" panose="02020603050405020304" pitchFamily="18" charset="0"/>
                <a:cs typeface="Times New Roman" panose="02020603050405020304" pitchFamily="18" charset="0"/>
              </a:rPr>
              <a:t>Wall dimensions</a:t>
            </a:r>
          </a:p>
          <a:p>
            <a:pPr marL="285750" indent="-285750">
              <a:lnSpc>
                <a:spcPct val="150000"/>
              </a:lnSpc>
              <a:spcAft>
                <a:spcPts val="800"/>
              </a:spcAft>
              <a:buFont typeface="Arial" panose="020B0604020202020204" pitchFamily="34" charset="0"/>
              <a:buChar char="•"/>
            </a:pPr>
            <a:r>
              <a:rPr lang="en-US" sz="2400" b="1" dirty="0">
                <a:latin typeface="Times New Roman" panose="02020603050405020304" pitchFamily="18" charset="0"/>
                <a:cs typeface="Times New Roman" panose="02020603050405020304" pitchFamily="18" charset="0"/>
              </a:rPr>
              <a:t>Steel </a:t>
            </a:r>
            <a:r>
              <a:rPr lang="en-US" sz="2400" b="1" dirty="0" smtClean="0">
                <a:latin typeface="Times New Roman" panose="02020603050405020304" pitchFamily="18" charset="0"/>
                <a:cs typeface="Times New Roman" panose="02020603050405020304" pitchFamily="18" charset="0"/>
              </a:rPr>
              <a:t>distribution</a:t>
            </a:r>
            <a:endParaRPr lang="en-US" sz="2400" b="1" dirty="0">
              <a:latin typeface="Times New Roman" panose="02020603050405020304" pitchFamily="18" charset="0"/>
              <a:cs typeface="Times New Roman" panose="02020603050405020304" pitchFamily="18" charset="0"/>
            </a:endParaRPr>
          </a:p>
          <a:p>
            <a:pPr>
              <a:lnSpc>
                <a:spcPct val="150000"/>
              </a:lnSpc>
              <a:spcAft>
                <a:spcPts val="800"/>
              </a:spcAft>
            </a:pPr>
            <a:r>
              <a:rPr lang="en-US" sz="2000" dirty="0">
                <a:latin typeface="Times New Roman" panose="02020603050405020304" pitchFamily="18" charset="0"/>
                <a:cs typeface="Times New Roman" panose="02020603050405020304" pitchFamily="18" charset="0"/>
              </a:rPr>
              <a:t>At four different heights: </a:t>
            </a:r>
            <a:br>
              <a:rPr lang="en-US" sz="2000"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H=8m </a:t>
            </a:r>
            <a:br>
              <a:rPr lang="en-US" sz="2000"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H=10m</a:t>
            </a:r>
            <a:br>
              <a:rPr lang="en-US" sz="2000"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H=14m</a:t>
            </a:r>
            <a:br>
              <a:rPr lang="en-US" sz="2000"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H=18m</a:t>
            </a:r>
            <a:br>
              <a:rPr lang="en-US" sz="2000" dirty="0">
                <a:latin typeface="Times New Roman" panose="02020603050405020304" pitchFamily="18" charset="0"/>
                <a:cs typeface="Times New Roman" panose="02020603050405020304" pitchFamily="18" charset="0"/>
              </a:rPr>
            </a:br>
            <a:endParaRPr lang="en-US" sz="2000" b="1" dirty="0" smtClean="0">
              <a:latin typeface="Times New Roman" panose="02020603050405020304" pitchFamily="18" charset="0"/>
              <a:cs typeface="Times New Roman" panose="02020603050405020304" pitchFamily="18" charset="0"/>
            </a:endParaRPr>
          </a:p>
          <a:p>
            <a:pPr algn="just">
              <a:lnSpc>
                <a:spcPct val="150000"/>
              </a:lnSpc>
              <a:spcAft>
                <a:spcPts val="800"/>
              </a:spcAft>
            </a:pPr>
            <a:endParaRPr lang="en-US" sz="1800" b="1"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800"/>
              </a:spcAft>
            </a:pPr>
            <a:endParaRPr lang="en-US" sz="18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830393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722367" y="644166"/>
            <a:ext cx="10290000" cy="5718533"/>
          </a:xfrm>
        </p:spPr>
        <p:txBody>
          <a:bodyPr/>
          <a:lstStyle/>
          <a:p>
            <a:pPr>
              <a:lnSpc>
                <a:spcPct val="107000"/>
              </a:lnSpc>
              <a:spcAft>
                <a:spcPts val="800"/>
              </a:spcAft>
            </a:pPr>
            <a:r>
              <a:rPr lang="en-US" sz="2000" b="1" kern="100" dirty="0" smtClean="0">
                <a:latin typeface="Times New Roman" panose="02020603050405020304" pitchFamily="18" charset="0"/>
                <a:ea typeface="Calibri" panose="020F0502020204030204" pitchFamily="34" charset="0"/>
                <a:cs typeface="Times New Roman" panose="02020603050405020304" pitchFamily="18" charset="0"/>
              </a:rPr>
              <a:t>At Wall </a:t>
            </a:r>
            <a:r>
              <a:rPr lang="en-US" sz="2000" b="1" kern="100" dirty="0">
                <a:latin typeface="Times New Roman" panose="02020603050405020304" pitchFamily="18" charset="0"/>
                <a:ea typeface="Calibri" panose="020F0502020204030204" pitchFamily="34" charset="0"/>
                <a:cs typeface="Times New Roman" panose="02020603050405020304" pitchFamily="18" charset="0"/>
              </a:rPr>
              <a:t>height = 8 </a:t>
            </a:r>
            <a:r>
              <a:rPr lang="en-US" sz="2000" b="1" kern="100" dirty="0" smtClean="0">
                <a:latin typeface="Times New Roman" panose="02020603050405020304" pitchFamily="18" charset="0"/>
                <a:ea typeface="Calibri" panose="020F0502020204030204" pitchFamily="34" charset="0"/>
                <a:cs typeface="Times New Roman" panose="02020603050405020304" pitchFamily="18" charset="0"/>
              </a:rPr>
              <a:t>m</a:t>
            </a:r>
            <a:r>
              <a:rPr lang="ar-SA" sz="2000" b="1" kern="100" dirty="0" smtClean="0">
                <a:latin typeface="Times New Roman" panose="02020603050405020304" pitchFamily="18" charset="0"/>
                <a:ea typeface="Calibri" panose="020F0502020204030204" pitchFamily="34" charset="0"/>
                <a:cs typeface="Times New Roman" panose="02020603050405020304" pitchFamily="18" charset="0"/>
              </a:rPr>
              <a:t/>
            </a:r>
            <a:br>
              <a:rPr lang="ar-SA" sz="2000" b="1" kern="100" dirty="0" smtClean="0">
                <a:latin typeface="Times New Roman" panose="02020603050405020304" pitchFamily="18" charset="0"/>
                <a:ea typeface="Calibri" panose="020F0502020204030204" pitchFamily="34" charset="0"/>
                <a:cs typeface="Times New Roman" panose="02020603050405020304" pitchFamily="18" charset="0"/>
              </a:rPr>
            </a:br>
            <a:r>
              <a:rPr lang="en-US" sz="2000" kern="100" dirty="0">
                <a:latin typeface="Times New Roman" panose="02020603050405020304" pitchFamily="18" charset="0"/>
                <a:ea typeface="Calibri" panose="020F0502020204030204" pitchFamily="34" charset="0"/>
                <a:cs typeface="Times New Roman" panose="02020603050405020304" pitchFamily="18" charset="0"/>
              </a:rPr>
              <a:t/>
            </a:r>
            <a:br>
              <a:rPr lang="en-US" sz="2000" kern="100" dirty="0">
                <a:latin typeface="Times New Roman" panose="02020603050405020304" pitchFamily="18" charset="0"/>
                <a:ea typeface="Calibri" panose="020F0502020204030204" pitchFamily="34" charset="0"/>
                <a:cs typeface="Times New Roman" panose="02020603050405020304" pitchFamily="18" charset="0"/>
              </a:rPr>
            </a:br>
            <a:endParaRPr lang="en-US" sz="2000" dirty="0">
              <a:latin typeface="Times New Roman" panose="02020603050405020304" pitchFamily="18" charset="0"/>
              <a:cs typeface="Times New Roman" panose="02020603050405020304" pitchFamily="18" charset="0"/>
            </a:endParaRPr>
          </a:p>
        </p:txBody>
      </p:sp>
      <p:pic>
        <p:nvPicPr>
          <p:cNvPr id="3" name="صورة 2"/>
          <p:cNvPicPr>
            <a:picLocks noChangeAspect="1"/>
          </p:cNvPicPr>
          <p:nvPr/>
        </p:nvPicPr>
        <p:blipFill>
          <a:blip r:embed="rId2"/>
          <a:stretch>
            <a:fillRect/>
          </a:stretch>
        </p:blipFill>
        <p:spPr>
          <a:xfrm>
            <a:off x="6123891" y="1314464"/>
            <a:ext cx="5788947" cy="3694858"/>
          </a:xfrm>
          <a:prstGeom prst="rect">
            <a:avLst/>
          </a:prstGeom>
        </p:spPr>
      </p:pic>
      <p:pic>
        <p:nvPicPr>
          <p:cNvPr id="4" name="صورة 3"/>
          <p:cNvPicPr>
            <a:picLocks noChangeAspect="1"/>
          </p:cNvPicPr>
          <p:nvPr/>
        </p:nvPicPr>
        <p:blipFill>
          <a:blip r:embed="rId3"/>
          <a:stretch>
            <a:fillRect/>
          </a:stretch>
        </p:blipFill>
        <p:spPr>
          <a:xfrm>
            <a:off x="376943" y="1314464"/>
            <a:ext cx="5401524" cy="3694858"/>
          </a:xfrm>
          <a:prstGeom prst="rect">
            <a:avLst/>
          </a:prstGeom>
        </p:spPr>
      </p:pic>
      <p:sp>
        <p:nvSpPr>
          <p:cNvPr id="5" name="مربع نص 4"/>
          <p:cNvSpPr txBox="1"/>
          <p:nvPr/>
        </p:nvSpPr>
        <p:spPr>
          <a:xfrm>
            <a:off x="6321287" y="5168720"/>
            <a:ext cx="2551043" cy="923330"/>
          </a:xfrm>
          <a:prstGeom prst="rect">
            <a:avLst/>
          </a:prstGeom>
          <a:noFill/>
        </p:spPr>
        <p:txBody>
          <a:bodyPr wrap="square" rtlCol="0">
            <a:spAutoFit/>
          </a:bodyPr>
          <a:lstStyle/>
          <a:p>
            <a:r>
              <a:rPr lang="" dirty="0" smtClean="0"/>
              <a:t>Top stem = </a:t>
            </a:r>
            <a:r>
              <a:rPr lang="en-US" dirty="0" smtClean="0"/>
              <a:t>0.4m</a:t>
            </a:r>
            <a:endParaRPr lang="" dirty="0" smtClean="0"/>
          </a:p>
          <a:p>
            <a:r>
              <a:rPr lang="" dirty="0" smtClean="0"/>
              <a:t>Bottom stem = </a:t>
            </a:r>
            <a:r>
              <a:rPr lang="en-US" dirty="0" smtClean="0"/>
              <a:t>0.8m</a:t>
            </a:r>
            <a:endParaRPr lang="" dirty="0" smtClean="0"/>
          </a:p>
          <a:p>
            <a:r>
              <a:rPr lang="" dirty="0" smtClean="0"/>
              <a:t>Length of stem = 7.2m </a:t>
            </a:r>
          </a:p>
        </p:txBody>
      </p:sp>
      <p:sp>
        <p:nvSpPr>
          <p:cNvPr id="6" name="مربع نص 5"/>
          <p:cNvSpPr txBox="1"/>
          <p:nvPr/>
        </p:nvSpPr>
        <p:spPr>
          <a:xfrm>
            <a:off x="376943" y="5307219"/>
            <a:ext cx="5401524" cy="369332"/>
          </a:xfrm>
          <a:prstGeom prst="rect">
            <a:avLst/>
          </a:prstGeom>
          <a:noFill/>
        </p:spPr>
        <p:txBody>
          <a:bodyPr wrap="square" rtlCol="0">
            <a:spAutoFit/>
          </a:bodyPr>
          <a:lstStyle/>
          <a:p>
            <a:r>
              <a:rPr lang="" dirty="0" smtClean="0"/>
              <a:t>Steel : </a:t>
            </a:r>
            <a:r>
              <a:rPr lang="el-GR" dirty="0" smtClean="0"/>
              <a:t>Φ</a:t>
            </a:r>
            <a:r>
              <a:rPr lang="" dirty="0" smtClean="0"/>
              <a:t> 25 @ 200</a:t>
            </a:r>
            <a:r>
              <a:rPr lang="en-US" dirty="0" smtClean="0"/>
              <a:t>cm</a:t>
            </a:r>
            <a:r>
              <a:rPr lang="" dirty="0" smtClean="0"/>
              <a:t> </a:t>
            </a:r>
            <a:endParaRPr lang="en-US" dirty="0"/>
          </a:p>
        </p:txBody>
      </p:sp>
      <p:sp>
        <p:nvSpPr>
          <p:cNvPr id="7" name="مربع نص 6"/>
          <p:cNvSpPr txBox="1"/>
          <p:nvPr/>
        </p:nvSpPr>
        <p:spPr>
          <a:xfrm>
            <a:off x="8943520" y="5193940"/>
            <a:ext cx="3138866" cy="646331"/>
          </a:xfrm>
          <a:prstGeom prst="rect">
            <a:avLst/>
          </a:prstGeom>
          <a:noFill/>
        </p:spPr>
        <p:txBody>
          <a:bodyPr wrap="square" rtlCol="0">
            <a:spAutoFit/>
          </a:bodyPr>
          <a:lstStyle/>
          <a:p>
            <a:r>
              <a:rPr lang="" dirty="0" smtClean="0"/>
              <a:t>Length of slab =</a:t>
            </a:r>
            <a:r>
              <a:rPr lang="en-US" dirty="0" smtClean="0"/>
              <a:t>4.8m</a:t>
            </a:r>
            <a:endParaRPr lang="" dirty="0" smtClean="0"/>
          </a:p>
          <a:p>
            <a:r>
              <a:rPr lang="" dirty="0" smtClean="0"/>
              <a:t>Thickness of slab = 0.8m</a:t>
            </a:r>
            <a:endParaRPr lang="en-US" dirty="0"/>
          </a:p>
        </p:txBody>
      </p:sp>
    </p:spTree>
    <p:extLst>
      <p:ext uri="{BB962C8B-B14F-4D97-AF65-F5344CB8AC3E}">
        <p14:creationId xmlns:p14="http://schemas.microsoft.com/office/powerpoint/2010/main" val="31932836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31867" y="373517"/>
            <a:ext cx="10290000" cy="5718533"/>
          </a:xfrm>
        </p:spPr>
        <p:txBody>
          <a:bodyPr/>
          <a:lstStyle/>
          <a:p>
            <a:pPr>
              <a:lnSpc>
                <a:spcPct val="107000"/>
              </a:lnSpc>
              <a:spcAft>
                <a:spcPts val="800"/>
              </a:spcAft>
            </a:pPr>
            <a:r>
              <a:rPr lang="en-US" sz="2000" b="1" kern="100" dirty="0">
                <a:latin typeface="Times New Roman" panose="02020603050405020304" pitchFamily="18" charset="0"/>
                <a:ea typeface="Calibri" panose="020F0502020204030204" pitchFamily="34" charset="0"/>
                <a:cs typeface="Times New Roman" panose="02020603050405020304" pitchFamily="18" charset="0"/>
              </a:rPr>
              <a:t>Wall height = </a:t>
            </a:r>
            <a:r>
              <a:rPr lang="" sz="2000" b="1" kern="100" dirty="0" smtClean="0">
                <a:latin typeface="Times New Roman" panose="02020603050405020304" pitchFamily="18" charset="0"/>
                <a:ea typeface="Calibri" panose="020F0502020204030204" pitchFamily="34" charset="0"/>
                <a:cs typeface="Times New Roman" panose="02020603050405020304" pitchFamily="18" charset="0"/>
              </a:rPr>
              <a:t>10</a:t>
            </a:r>
            <a:r>
              <a:rPr lang="en-US" sz="2000" b="1" kern="100" dirty="0" smtClean="0">
                <a:latin typeface="Times New Roman" panose="02020603050405020304" pitchFamily="18" charset="0"/>
                <a:ea typeface="Calibri" panose="020F0502020204030204" pitchFamily="34" charset="0"/>
                <a:cs typeface="Times New Roman" panose="02020603050405020304" pitchFamily="18" charset="0"/>
              </a:rPr>
              <a:t> m</a:t>
            </a:r>
            <a:r>
              <a:rPr lang="ar-SA" sz="2000" b="1" kern="100" dirty="0" smtClean="0">
                <a:latin typeface="Times New Roman" panose="02020603050405020304" pitchFamily="18" charset="0"/>
                <a:ea typeface="Calibri" panose="020F0502020204030204" pitchFamily="34" charset="0"/>
                <a:cs typeface="Times New Roman" panose="02020603050405020304" pitchFamily="18" charset="0"/>
              </a:rPr>
              <a:t/>
            </a:r>
            <a:br>
              <a:rPr lang="ar-SA" sz="2000" b="1" kern="100" dirty="0" smtClean="0">
                <a:latin typeface="Times New Roman" panose="02020603050405020304" pitchFamily="18" charset="0"/>
                <a:ea typeface="Calibri" panose="020F0502020204030204" pitchFamily="34" charset="0"/>
                <a:cs typeface="Times New Roman" panose="02020603050405020304" pitchFamily="18" charset="0"/>
              </a:rPr>
            </a:br>
            <a:r>
              <a:rPr lang="en-US" sz="2000" kern="100" dirty="0">
                <a:latin typeface="Times New Roman" panose="02020603050405020304" pitchFamily="18" charset="0"/>
                <a:ea typeface="Calibri" panose="020F0502020204030204" pitchFamily="34" charset="0"/>
                <a:cs typeface="Times New Roman" panose="02020603050405020304" pitchFamily="18" charset="0"/>
              </a:rPr>
              <a:t/>
            </a:r>
            <a:br>
              <a:rPr lang="en-US" sz="2000" kern="100" dirty="0">
                <a:latin typeface="Times New Roman" panose="02020603050405020304" pitchFamily="18" charset="0"/>
                <a:ea typeface="Calibri" panose="020F0502020204030204" pitchFamily="34" charset="0"/>
                <a:cs typeface="Times New Roman" panose="02020603050405020304" pitchFamily="18" charset="0"/>
              </a:rPr>
            </a:br>
            <a:endParaRPr lang="en-US" sz="2000" dirty="0">
              <a:latin typeface="Times New Roman" panose="02020603050405020304" pitchFamily="18" charset="0"/>
              <a:cs typeface="Times New Roman" panose="02020603050405020304" pitchFamily="18" charset="0"/>
            </a:endParaRPr>
          </a:p>
        </p:txBody>
      </p:sp>
      <p:pic>
        <p:nvPicPr>
          <p:cNvPr id="5" name="صورة 4"/>
          <p:cNvPicPr>
            <a:picLocks noChangeAspect="1"/>
          </p:cNvPicPr>
          <p:nvPr/>
        </p:nvPicPr>
        <p:blipFill>
          <a:blip r:embed="rId2"/>
          <a:stretch>
            <a:fillRect/>
          </a:stretch>
        </p:blipFill>
        <p:spPr>
          <a:xfrm>
            <a:off x="6638840" y="1084264"/>
            <a:ext cx="5129567" cy="4084456"/>
          </a:xfrm>
          <a:prstGeom prst="rect">
            <a:avLst/>
          </a:prstGeom>
        </p:spPr>
      </p:pic>
      <p:pic>
        <p:nvPicPr>
          <p:cNvPr id="6" name="صورة 5"/>
          <p:cNvPicPr>
            <a:picLocks noChangeAspect="1"/>
          </p:cNvPicPr>
          <p:nvPr/>
        </p:nvPicPr>
        <p:blipFill>
          <a:blip r:embed="rId3"/>
          <a:stretch>
            <a:fillRect/>
          </a:stretch>
        </p:blipFill>
        <p:spPr>
          <a:xfrm>
            <a:off x="531866" y="1084264"/>
            <a:ext cx="5627633" cy="4084456"/>
          </a:xfrm>
          <a:prstGeom prst="rect">
            <a:avLst/>
          </a:prstGeom>
        </p:spPr>
      </p:pic>
      <p:sp>
        <p:nvSpPr>
          <p:cNvPr id="8" name="مربع نص 7"/>
          <p:cNvSpPr txBox="1"/>
          <p:nvPr/>
        </p:nvSpPr>
        <p:spPr>
          <a:xfrm>
            <a:off x="531867" y="5249941"/>
            <a:ext cx="4590228" cy="369332"/>
          </a:xfrm>
          <a:prstGeom prst="rect">
            <a:avLst/>
          </a:prstGeom>
          <a:noFill/>
        </p:spPr>
        <p:txBody>
          <a:bodyPr wrap="square" rtlCol="0">
            <a:spAutoFit/>
          </a:bodyPr>
          <a:lstStyle/>
          <a:p>
            <a:r>
              <a:rPr lang="" dirty="0"/>
              <a:t>Steel : </a:t>
            </a:r>
            <a:r>
              <a:rPr lang="el-GR" dirty="0"/>
              <a:t>Φ</a:t>
            </a:r>
            <a:r>
              <a:rPr lang="" dirty="0"/>
              <a:t> </a:t>
            </a:r>
            <a:r>
              <a:rPr lang="" dirty="0" smtClean="0"/>
              <a:t>32 </a:t>
            </a:r>
            <a:r>
              <a:rPr lang="" dirty="0"/>
              <a:t>@ </a:t>
            </a:r>
            <a:r>
              <a:rPr lang="" dirty="0" smtClean="0"/>
              <a:t>250cm </a:t>
            </a:r>
            <a:endParaRPr lang="en-US" dirty="0"/>
          </a:p>
        </p:txBody>
      </p:sp>
      <p:sp>
        <p:nvSpPr>
          <p:cNvPr id="9" name="مربع نص 8"/>
          <p:cNvSpPr txBox="1"/>
          <p:nvPr/>
        </p:nvSpPr>
        <p:spPr>
          <a:xfrm>
            <a:off x="6281531" y="5168720"/>
            <a:ext cx="2551043" cy="923330"/>
          </a:xfrm>
          <a:prstGeom prst="rect">
            <a:avLst/>
          </a:prstGeom>
          <a:noFill/>
        </p:spPr>
        <p:txBody>
          <a:bodyPr wrap="square" rtlCol="0">
            <a:spAutoFit/>
          </a:bodyPr>
          <a:lstStyle/>
          <a:p>
            <a:r>
              <a:rPr lang="" dirty="0" smtClean="0"/>
              <a:t>Top stem = 0.5</a:t>
            </a:r>
            <a:r>
              <a:rPr lang="en-US" dirty="0" smtClean="0"/>
              <a:t>m</a:t>
            </a:r>
            <a:endParaRPr lang="" dirty="0" smtClean="0"/>
          </a:p>
          <a:p>
            <a:r>
              <a:rPr lang="" dirty="0" smtClean="0"/>
              <a:t>Bottom stem = 1.0</a:t>
            </a:r>
            <a:r>
              <a:rPr lang="en-US" dirty="0" smtClean="0"/>
              <a:t>m</a:t>
            </a:r>
            <a:endParaRPr lang="" dirty="0" smtClean="0"/>
          </a:p>
          <a:p>
            <a:r>
              <a:rPr lang="" dirty="0" smtClean="0"/>
              <a:t>Length of stem = 9.0m </a:t>
            </a:r>
          </a:p>
        </p:txBody>
      </p:sp>
      <p:sp>
        <p:nvSpPr>
          <p:cNvPr id="10" name="مربع نص 9"/>
          <p:cNvSpPr txBox="1"/>
          <p:nvPr/>
        </p:nvSpPr>
        <p:spPr>
          <a:xfrm>
            <a:off x="9053134" y="5220256"/>
            <a:ext cx="3138866" cy="646331"/>
          </a:xfrm>
          <a:prstGeom prst="rect">
            <a:avLst/>
          </a:prstGeom>
          <a:noFill/>
        </p:spPr>
        <p:txBody>
          <a:bodyPr wrap="square" rtlCol="0">
            <a:spAutoFit/>
          </a:bodyPr>
          <a:lstStyle/>
          <a:p>
            <a:r>
              <a:rPr lang="" dirty="0" smtClean="0"/>
              <a:t>Length of slab =6.0</a:t>
            </a:r>
            <a:r>
              <a:rPr lang="en-US" dirty="0" smtClean="0"/>
              <a:t>m</a:t>
            </a:r>
            <a:endParaRPr lang="" dirty="0" smtClean="0"/>
          </a:p>
          <a:p>
            <a:r>
              <a:rPr lang="" dirty="0" smtClean="0"/>
              <a:t>Thickness of slab = 1.0m</a:t>
            </a:r>
            <a:endParaRPr lang="en-US" dirty="0"/>
          </a:p>
        </p:txBody>
      </p:sp>
    </p:spTree>
    <p:extLst>
      <p:ext uri="{BB962C8B-B14F-4D97-AF65-F5344CB8AC3E}">
        <p14:creationId xmlns:p14="http://schemas.microsoft.com/office/powerpoint/2010/main" val="136282773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75110" y="373517"/>
            <a:ext cx="10290000" cy="5718533"/>
          </a:xfrm>
        </p:spPr>
        <p:txBody>
          <a:bodyPr/>
          <a:lstStyle/>
          <a:p>
            <a:pPr>
              <a:lnSpc>
                <a:spcPct val="107000"/>
              </a:lnSpc>
              <a:spcAft>
                <a:spcPts val="800"/>
              </a:spcAft>
            </a:pPr>
            <a:r>
              <a:rPr lang="en-US" sz="2000" b="1" kern="100" dirty="0">
                <a:latin typeface="Times New Roman" panose="02020603050405020304" pitchFamily="18" charset="0"/>
                <a:ea typeface="Calibri" panose="020F0502020204030204" pitchFamily="34" charset="0"/>
                <a:cs typeface="Times New Roman" panose="02020603050405020304" pitchFamily="18" charset="0"/>
              </a:rPr>
              <a:t>Wall height = </a:t>
            </a:r>
            <a:r>
              <a:rPr lang="" sz="2000" b="1" kern="100" dirty="0" smtClean="0">
                <a:latin typeface="Times New Roman" panose="02020603050405020304" pitchFamily="18" charset="0"/>
                <a:ea typeface="Calibri" panose="020F0502020204030204" pitchFamily="34" charset="0"/>
                <a:cs typeface="Times New Roman" panose="02020603050405020304" pitchFamily="18" charset="0"/>
              </a:rPr>
              <a:t>14</a:t>
            </a:r>
            <a:r>
              <a:rPr lang="en-US" sz="2000" b="1" kern="100" dirty="0" smtClean="0">
                <a:latin typeface="Times New Roman" panose="02020603050405020304" pitchFamily="18" charset="0"/>
                <a:ea typeface="Calibri" panose="020F0502020204030204" pitchFamily="34" charset="0"/>
                <a:cs typeface="Times New Roman" panose="02020603050405020304" pitchFamily="18" charset="0"/>
              </a:rPr>
              <a:t> m</a:t>
            </a:r>
            <a:r>
              <a:rPr lang="ar-SA" sz="2000" b="1" kern="100" dirty="0" smtClean="0">
                <a:latin typeface="Times New Roman" panose="02020603050405020304" pitchFamily="18" charset="0"/>
                <a:ea typeface="Calibri" panose="020F0502020204030204" pitchFamily="34" charset="0"/>
                <a:cs typeface="Times New Roman" panose="02020603050405020304" pitchFamily="18" charset="0"/>
              </a:rPr>
              <a:t/>
            </a:r>
            <a:br>
              <a:rPr lang="ar-SA" sz="2000" b="1" kern="100" dirty="0" smtClean="0">
                <a:latin typeface="Times New Roman" panose="02020603050405020304" pitchFamily="18" charset="0"/>
                <a:ea typeface="Calibri" panose="020F0502020204030204" pitchFamily="34" charset="0"/>
                <a:cs typeface="Times New Roman" panose="02020603050405020304" pitchFamily="18" charset="0"/>
              </a:rPr>
            </a:br>
            <a:r>
              <a:rPr lang="en-US" sz="2000" kern="100" dirty="0">
                <a:latin typeface="Times New Roman" panose="02020603050405020304" pitchFamily="18" charset="0"/>
                <a:ea typeface="Calibri" panose="020F0502020204030204" pitchFamily="34" charset="0"/>
                <a:cs typeface="Times New Roman" panose="02020603050405020304" pitchFamily="18" charset="0"/>
              </a:rPr>
              <a:t/>
            </a:r>
            <a:br>
              <a:rPr lang="en-US" sz="2000" kern="100" dirty="0">
                <a:latin typeface="Times New Roman" panose="02020603050405020304" pitchFamily="18" charset="0"/>
                <a:ea typeface="Calibri" panose="020F0502020204030204" pitchFamily="34" charset="0"/>
                <a:cs typeface="Times New Roman" panose="02020603050405020304" pitchFamily="18" charset="0"/>
              </a:rPr>
            </a:br>
            <a:endParaRPr lang="en-US" sz="2000" dirty="0">
              <a:latin typeface="Times New Roman" panose="02020603050405020304" pitchFamily="18" charset="0"/>
              <a:cs typeface="Times New Roman" panose="02020603050405020304" pitchFamily="18" charset="0"/>
            </a:endParaRPr>
          </a:p>
        </p:txBody>
      </p:sp>
      <p:pic>
        <p:nvPicPr>
          <p:cNvPr id="3" name="صورة 2"/>
          <p:cNvPicPr>
            <a:picLocks noChangeAspect="1"/>
          </p:cNvPicPr>
          <p:nvPr/>
        </p:nvPicPr>
        <p:blipFill>
          <a:blip r:embed="rId2"/>
          <a:stretch>
            <a:fillRect/>
          </a:stretch>
        </p:blipFill>
        <p:spPr>
          <a:xfrm>
            <a:off x="6402109" y="965199"/>
            <a:ext cx="5421591" cy="4295854"/>
          </a:xfrm>
          <a:prstGeom prst="rect">
            <a:avLst/>
          </a:prstGeom>
        </p:spPr>
      </p:pic>
      <p:pic>
        <p:nvPicPr>
          <p:cNvPr id="5" name="صورة 4"/>
          <p:cNvPicPr>
            <a:picLocks noChangeAspect="1"/>
          </p:cNvPicPr>
          <p:nvPr/>
        </p:nvPicPr>
        <p:blipFill>
          <a:blip r:embed="rId3"/>
          <a:stretch>
            <a:fillRect/>
          </a:stretch>
        </p:blipFill>
        <p:spPr>
          <a:xfrm>
            <a:off x="575110" y="965199"/>
            <a:ext cx="5486876" cy="4295853"/>
          </a:xfrm>
          <a:prstGeom prst="rect">
            <a:avLst/>
          </a:prstGeom>
        </p:spPr>
      </p:pic>
      <p:sp>
        <p:nvSpPr>
          <p:cNvPr id="8" name="مربع نص 7"/>
          <p:cNvSpPr txBox="1"/>
          <p:nvPr/>
        </p:nvSpPr>
        <p:spPr>
          <a:xfrm>
            <a:off x="575110" y="5630385"/>
            <a:ext cx="4826000" cy="646331"/>
          </a:xfrm>
          <a:prstGeom prst="rect">
            <a:avLst/>
          </a:prstGeom>
          <a:noFill/>
        </p:spPr>
        <p:txBody>
          <a:bodyPr wrap="square" rtlCol="0">
            <a:spAutoFit/>
          </a:bodyPr>
          <a:lstStyle/>
          <a:p>
            <a:r>
              <a:rPr lang="" dirty="0"/>
              <a:t>Steel : </a:t>
            </a:r>
            <a:r>
              <a:rPr lang="el-GR" dirty="0"/>
              <a:t>Φ</a:t>
            </a:r>
            <a:r>
              <a:rPr lang="" dirty="0"/>
              <a:t> </a:t>
            </a:r>
            <a:r>
              <a:rPr lang="" dirty="0" smtClean="0"/>
              <a:t>40 </a:t>
            </a:r>
            <a:r>
              <a:rPr lang="" dirty="0"/>
              <a:t>@ </a:t>
            </a:r>
            <a:r>
              <a:rPr lang="" dirty="0" smtClean="0"/>
              <a:t>250 cm </a:t>
            </a:r>
            <a:endParaRPr lang="en-US" dirty="0"/>
          </a:p>
          <a:p>
            <a:endParaRPr lang="en-US" dirty="0"/>
          </a:p>
        </p:txBody>
      </p:sp>
      <p:sp>
        <p:nvSpPr>
          <p:cNvPr id="7" name="مربع نص 6"/>
          <p:cNvSpPr txBox="1"/>
          <p:nvPr/>
        </p:nvSpPr>
        <p:spPr>
          <a:xfrm>
            <a:off x="9053134" y="5353386"/>
            <a:ext cx="3138866" cy="646331"/>
          </a:xfrm>
          <a:prstGeom prst="rect">
            <a:avLst/>
          </a:prstGeom>
          <a:noFill/>
        </p:spPr>
        <p:txBody>
          <a:bodyPr wrap="square" rtlCol="0">
            <a:spAutoFit/>
          </a:bodyPr>
          <a:lstStyle/>
          <a:p>
            <a:r>
              <a:rPr lang="" dirty="0" smtClean="0"/>
              <a:t>Length of slab = 7.5</a:t>
            </a:r>
            <a:r>
              <a:rPr lang="en-US" dirty="0" smtClean="0"/>
              <a:t>m</a:t>
            </a:r>
            <a:endParaRPr lang="" dirty="0" smtClean="0"/>
          </a:p>
          <a:p>
            <a:r>
              <a:rPr lang="" dirty="0" smtClean="0"/>
              <a:t>Thickness of slab = 1.5m</a:t>
            </a:r>
            <a:endParaRPr lang="en-US" dirty="0"/>
          </a:p>
        </p:txBody>
      </p:sp>
      <p:sp>
        <p:nvSpPr>
          <p:cNvPr id="9" name="مربع نص 8"/>
          <p:cNvSpPr txBox="1"/>
          <p:nvPr/>
        </p:nvSpPr>
        <p:spPr>
          <a:xfrm>
            <a:off x="6311901" y="5353386"/>
            <a:ext cx="2641252" cy="923330"/>
          </a:xfrm>
          <a:prstGeom prst="rect">
            <a:avLst/>
          </a:prstGeom>
          <a:noFill/>
        </p:spPr>
        <p:txBody>
          <a:bodyPr wrap="square" rtlCol="0">
            <a:spAutoFit/>
          </a:bodyPr>
          <a:lstStyle/>
          <a:p>
            <a:r>
              <a:rPr lang="" dirty="0" smtClean="0"/>
              <a:t>Top stem = 0.5</a:t>
            </a:r>
            <a:r>
              <a:rPr lang="en-US" dirty="0" smtClean="0"/>
              <a:t>m</a:t>
            </a:r>
            <a:endParaRPr lang="" dirty="0" smtClean="0"/>
          </a:p>
          <a:p>
            <a:r>
              <a:rPr lang="" dirty="0" smtClean="0"/>
              <a:t>Bottom stem = 1.5</a:t>
            </a:r>
            <a:r>
              <a:rPr lang="en-US" dirty="0" smtClean="0"/>
              <a:t>m</a:t>
            </a:r>
            <a:endParaRPr lang="" dirty="0" smtClean="0"/>
          </a:p>
          <a:p>
            <a:r>
              <a:rPr lang="" dirty="0" smtClean="0"/>
              <a:t>Length of stem = 12.5m </a:t>
            </a:r>
          </a:p>
        </p:txBody>
      </p:sp>
    </p:spTree>
    <p:extLst>
      <p:ext uri="{BB962C8B-B14F-4D97-AF65-F5344CB8AC3E}">
        <p14:creationId xmlns:p14="http://schemas.microsoft.com/office/powerpoint/2010/main" val="152078691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67163" y="377466"/>
            <a:ext cx="10290000" cy="5718533"/>
          </a:xfrm>
        </p:spPr>
        <p:txBody>
          <a:bodyPr/>
          <a:lstStyle/>
          <a:p>
            <a:pPr>
              <a:lnSpc>
                <a:spcPct val="107000"/>
              </a:lnSpc>
              <a:spcAft>
                <a:spcPts val="800"/>
              </a:spcAft>
            </a:pPr>
            <a:r>
              <a:rPr lang="en-US" sz="2000" b="1" kern="100" dirty="0">
                <a:latin typeface="Times New Roman" panose="02020603050405020304" pitchFamily="18" charset="0"/>
                <a:ea typeface="Calibri" panose="020F0502020204030204" pitchFamily="34" charset="0"/>
                <a:cs typeface="Times New Roman" panose="02020603050405020304" pitchFamily="18" charset="0"/>
              </a:rPr>
              <a:t>Wall height = </a:t>
            </a:r>
            <a:r>
              <a:rPr lang="" sz="2000" b="1" kern="100" dirty="0" smtClean="0">
                <a:latin typeface="Times New Roman" panose="02020603050405020304" pitchFamily="18" charset="0"/>
                <a:ea typeface="Calibri" panose="020F0502020204030204" pitchFamily="34" charset="0"/>
                <a:cs typeface="Times New Roman" panose="02020603050405020304" pitchFamily="18" charset="0"/>
              </a:rPr>
              <a:t>18</a:t>
            </a:r>
            <a:r>
              <a:rPr lang="en-US" sz="2000" b="1" kern="100" dirty="0" smtClean="0">
                <a:latin typeface="Times New Roman" panose="02020603050405020304" pitchFamily="18" charset="0"/>
                <a:ea typeface="Calibri" panose="020F0502020204030204" pitchFamily="34" charset="0"/>
                <a:cs typeface="Times New Roman" panose="02020603050405020304" pitchFamily="18" charset="0"/>
              </a:rPr>
              <a:t> m</a:t>
            </a:r>
            <a:r>
              <a:rPr lang="ar-SA" sz="2000" b="1" kern="100" dirty="0" smtClean="0">
                <a:latin typeface="Times New Roman" panose="02020603050405020304" pitchFamily="18" charset="0"/>
                <a:ea typeface="Calibri" panose="020F0502020204030204" pitchFamily="34" charset="0"/>
                <a:cs typeface="Times New Roman" panose="02020603050405020304" pitchFamily="18" charset="0"/>
              </a:rPr>
              <a:t/>
            </a:r>
            <a:br>
              <a:rPr lang="ar-SA" sz="2000" b="1" kern="100" dirty="0" smtClean="0">
                <a:latin typeface="Times New Roman" panose="02020603050405020304" pitchFamily="18" charset="0"/>
                <a:ea typeface="Calibri" panose="020F0502020204030204" pitchFamily="34" charset="0"/>
                <a:cs typeface="Times New Roman" panose="02020603050405020304" pitchFamily="18" charset="0"/>
              </a:rPr>
            </a:br>
            <a:r>
              <a:rPr lang="en-US" sz="2000" kern="100" dirty="0">
                <a:latin typeface="Times New Roman" panose="02020603050405020304" pitchFamily="18" charset="0"/>
                <a:ea typeface="Calibri" panose="020F0502020204030204" pitchFamily="34" charset="0"/>
                <a:cs typeface="Times New Roman" panose="02020603050405020304" pitchFamily="18" charset="0"/>
              </a:rPr>
              <a:t/>
            </a:r>
            <a:br>
              <a:rPr lang="en-US" sz="2000" kern="100" dirty="0">
                <a:latin typeface="Times New Roman" panose="02020603050405020304" pitchFamily="18" charset="0"/>
                <a:ea typeface="Calibri" panose="020F0502020204030204" pitchFamily="34" charset="0"/>
                <a:cs typeface="Times New Roman" panose="02020603050405020304" pitchFamily="18" charset="0"/>
              </a:rPr>
            </a:br>
            <a:endParaRPr lang="en-US" sz="2000" dirty="0">
              <a:latin typeface="Times New Roman" panose="02020603050405020304" pitchFamily="18" charset="0"/>
              <a:cs typeface="Times New Roman" panose="02020603050405020304" pitchFamily="18" charset="0"/>
            </a:endParaRPr>
          </a:p>
        </p:txBody>
      </p:sp>
      <p:pic>
        <p:nvPicPr>
          <p:cNvPr id="3" name="صورة 2"/>
          <p:cNvPicPr>
            <a:picLocks noChangeAspect="1"/>
          </p:cNvPicPr>
          <p:nvPr/>
        </p:nvPicPr>
        <p:blipFill>
          <a:blip r:embed="rId2"/>
          <a:stretch>
            <a:fillRect/>
          </a:stretch>
        </p:blipFill>
        <p:spPr>
          <a:xfrm>
            <a:off x="6268832" y="1012587"/>
            <a:ext cx="5592968" cy="4160082"/>
          </a:xfrm>
          <a:prstGeom prst="rect">
            <a:avLst/>
          </a:prstGeom>
        </p:spPr>
      </p:pic>
      <p:pic>
        <p:nvPicPr>
          <p:cNvPr id="5" name="صورة 4"/>
          <p:cNvPicPr>
            <a:picLocks noChangeAspect="1"/>
          </p:cNvPicPr>
          <p:nvPr/>
        </p:nvPicPr>
        <p:blipFill>
          <a:blip r:embed="rId3"/>
          <a:stretch>
            <a:fillRect/>
          </a:stretch>
        </p:blipFill>
        <p:spPr>
          <a:xfrm>
            <a:off x="682093" y="1050687"/>
            <a:ext cx="5185307" cy="4160082"/>
          </a:xfrm>
          <a:prstGeom prst="rect">
            <a:avLst/>
          </a:prstGeom>
        </p:spPr>
      </p:pic>
      <p:sp>
        <p:nvSpPr>
          <p:cNvPr id="8" name="مربع نص 7"/>
          <p:cNvSpPr txBox="1"/>
          <p:nvPr/>
        </p:nvSpPr>
        <p:spPr>
          <a:xfrm>
            <a:off x="508363" y="5346553"/>
            <a:ext cx="5003800" cy="646331"/>
          </a:xfrm>
          <a:prstGeom prst="rect">
            <a:avLst/>
          </a:prstGeom>
          <a:noFill/>
        </p:spPr>
        <p:txBody>
          <a:bodyPr wrap="square" rtlCol="0">
            <a:spAutoFit/>
          </a:bodyPr>
          <a:lstStyle/>
          <a:p>
            <a:r>
              <a:rPr lang="" dirty="0"/>
              <a:t>Steel : </a:t>
            </a:r>
            <a:r>
              <a:rPr lang="el-GR" dirty="0"/>
              <a:t>Φ</a:t>
            </a:r>
            <a:r>
              <a:rPr lang="" dirty="0"/>
              <a:t> </a:t>
            </a:r>
            <a:r>
              <a:rPr lang="" dirty="0" smtClean="0"/>
              <a:t>40 </a:t>
            </a:r>
            <a:r>
              <a:rPr lang="" dirty="0"/>
              <a:t>@ </a:t>
            </a:r>
            <a:r>
              <a:rPr lang="" dirty="0" smtClean="0"/>
              <a:t>150cm</a:t>
            </a:r>
            <a:endParaRPr lang="en-US" dirty="0"/>
          </a:p>
          <a:p>
            <a:endParaRPr lang="en-US" dirty="0"/>
          </a:p>
        </p:txBody>
      </p:sp>
      <p:sp>
        <p:nvSpPr>
          <p:cNvPr id="9" name="مربع نص 8"/>
          <p:cNvSpPr txBox="1"/>
          <p:nvPr/>
        </p:nvSpPr>
        <p:spPr>
          <a:xfrm>
            <a:off x="6172201" y="5317619"/>
            <a:ext cx="2647674" cy="923330"/>
          </a:xfrm>
          <a:prstGeom prst="rect">
            <a:avLst/>
          </a:prstGeom>
          <a:noFill/>
        </p:spPr>
        <p:txBody>
          <a:bodyPr wrap="square" rtlCol="0">
            <a:spAutoFit/>
          </a:bodyPr>
          <a:lstStyle/>
          <a:p>
            <a:r>
              <a:rPr lang="" dirty="0" smtClean="0"/>
              <a:t>Top stem = 0.5</a:t>
            </a:r>
            <a:r>
              <a:rPr lang="en-US" dirty="0" smtClean="0"/>
              <a:t>m</a:t>
            </a:r>
            <a:endParaRPr lang="" dirty="0" smtClean="0"/>
          </a:p>
          <a:p>
            <a:r>
              <a:rPr lang="" dirty="0" smtClean="0"/>
              <a:t>Bottom stem = 2.5</a:t>
            </a:r>
            <a:r>
              <a:rPr lang="en-US" dirty="0" smtClean="0"/>
              <a:t>m</a:t>
            </a:r>
            <a:endParaRPr lang="" dirty="0" smtClean="0"/>
          </a:p>
          <a:p>
            <a:r>
              <a:rPr lang="" dirty="0" smtClean="0"/>
              <a:t>Length of stem = 15.5m </a:t>
            </a:r>
          </a:p>
        </p:txBody>
      </p:sp>
      <p:sp>
        <p:nvSpPr>
          <p:cNvPr id="10" name="مربع نص 9"/>
          <p:cNvSpPr txBox="1"/>
          <p:nvPr/>
        </p:nvSpPr>
        <p:spPr>
          <a:xfrm>
            <a:off x="8940800" y="5317619"/>
            <a:ext cx="3138866" cy="646331"/>
          </a:xfrm>
          <a:prstGeom prst="rect">
            <a:avLst/>
          </a:prstGeom>
          <a:noFill/>
        </p:spPr>
        <p:txBody>
          <a:bodyPr wrap="square" rtlCol="0">
            <a:spAutoFit/>
          </a:bodyPr>
          <a:lstStyle/>
          <a:p>
            <a:r>
              <a:rPr lang="" dirty="0" smtClean="0"/>
              <a:t>Length of slab = 12</a:t>
            </a:r>
            <a:r>
              <a:rPr lang="en-US" dirty="0" smtClean="0"/>
              <a:t>m</a:t>
            </a:r>
            <a:endParaRPr lang="" dirty="0" smtClean="0"/>
          </a:p>
          <a:p>
            <a:r>
              <a:rPr lang="" dirty="0" smtClean="0"/>
              <a:t>Thickness of slab = 2.5m</a:t>
            </a:r>
            <a:endParaRPr lang="en-US" dirty="0"/>
          </a:p>
        </p:txBody>
      </p:sp>
    </p:spTree>
    <p:extLst>
      <p:ext uri="{BB962C8B-B14F-4D97-AF65-F5344CB8AC3E}">
        <p14:creationId xmlns:p14="http://schemas.microsoft.com/office/powerpoint/2010/main" val="330585859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9FB36C1-D646-D77D-73D5-16C0B89B1BA9}"/>
              </a:ext>
            </a:extLst>
          </p:cNvPr>
          <p:cNvSpPr>
            <a:spLocks noGrp="1"/>
          </p:cNvSpPr>
          <p:nvPr>
            <p:ph type="title"/>
          </p:nvPr>
        </p:nvSpPr>
        <p:spPr>
          <a:xfrm>
            <a:off x="226244" y="1430667"/>
            <a:ext cx="11623250" cy="4178281"/>
          </a:xfrm>
        </p:spPr>
        <p:txBody>
          <a:bodyPr/>
          <a:lstStyle/>
          <a:p>
            <a:pPr marL="0" marR="0">
              <a:lnSpc>
                <a:spcPct val="150000"/>
              </a:lnSpc>
              <a:spcBef>
                <a:spcPts val="0"/>
              </a:spcBef>
              <a:spcAft>
                <a:spcPts val="800"/>
              </a:spcAft>
            </a:pPr>
            <a:r>
              <a:rPr lang="en-US" sz="6000" b="1" kern="100" dirty="0">
                <a:effectLst/>
                <a:latin typeface="Times New Roman" panose="02020603050405020304" pitchFamily="18" charset="0"/>
                <a:ea typeface="Calibri" panose="020F0502020204030204" pitchFamily="34" charset="0"/>
                <a:cs typeface="Arial" panose="020B0604020202020204" pitchFamily="34" charset="0"/>
              </a:rPr>
              <a:t>                Chapter Seven</a:t>
            </a:r>
            <a:r>
              <a:rPr lang="en-US" sz="4400" b="1" kern="100" dirty="0">
                <a:effectLst/>
                <a:latin typeface="Calibri" panose="020F0502020204030204" pitchFamily="34" charset="0"/>
                <a:ea typeface="Calibri" panose="020F0502020204030204" pitchFamily="34" charset="0"/>
                <a:cs typeface="Arial" panose="020B0604020202020204" pitchFamily="34" charset="0"/>
              </a:rPr>
              <a:t/>
            </a:r>
            <a:br>
              <a:rPr lang="en-US" sz="4400" b="1" kern="100" dirty="0">
                <a:effectLst/>
                <a:latin typeface="Calibri" panose="020F0502020204030204" pitchFamily="34" charset="0"/>
                <a:ea typeface="Calibri" panose="020F0502020204030204" pitchFamily="34" charset="0"/>
                <a:cs typeface="Arial" panose="020B0604020202020204" pitchFamily="34" charset="0"/>
              </a:rPr>
            </a:br>
            <a:r>
              <a:rPr lang="en-US" sz="6000" b="1" dirty="0">
                <a:effectLst/>
                <a:latin typeface="Times New Roman" panose="02020603050405020304" pitchFamily="18" charset="0"/>
                <a:ea typeface="Calibri" panose="020F0502020204030204" pitchFamily="34" charset="0"/>
              </a:rPr>
              <a:t>Conclusions And Recommendation </a:t>
            </a:r>
            <a:br>
              <a:rPr lang="en-US" sz="6000" b="1" dirty="0">
                <a:effectLst/>
                <a:latin typeface="Times New Roman" panose="02020603050405020304" pitchFamily="18" charset="0"/>
                <a:ea typeface="Calibri" panose="020F0502020204030204" pitchFamily="34" charset="0"/>
              </a:rPr>
            </a:br>
            <a:endParaRPr lang="en-US" sz="6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3936889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 xmlns:a16="http://schemas.microsoft.com/office/drawing/2014/main" id="{9D2544C6-5B95-15A1-5844-56A35527A4F2}"/>
              </a:ext>
            </a:extLst>
          </p:cNvPr>
          <p:cNvSpPr>
            <a:spLocks noGrp="1"/>
          </p:cNvSpPr>
          <p:nvPr>
            <p:ph type="subTitle" idx="1"/>
          </p:nvPr>
        </p:nvSpPr>
        <p:spPr>
          <a:xfrm>
            <a:off x="301656" y="1356967"/>
            <a:ext cx="10963374" cy="2196446"/>
          </a:xfrm>
        </p:spPr>
        <p:txBody>
          <a:bodyPr/>
          <a:lstStyle/>
          <a:p>
            <a:pPr marL="0" marR="0" algn="just">
              <a:lnSpc>
                <a:spcPct val="150000"/>
              </a:lnSpc>
              <a:spcBef>
                <a:spcPts val="0"/>
              </a:spcBef>
              <a:spcAft>
                <a:spcPts val="800"/>
              </a:spcAft>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This final approach of this project aims to conduct a partial comparison between the Designs of Mechanically Stabilized Earth Retaining Walls (MSERW) and Conventional Retaining Walls. </a:t>
            </a:r>
          </a:p>
          <a:p>
            <a:pPr marL="0" marR="0" algn="just">
              <a:lnSpc>
                <a:spcPct val="150000"/>
              </a:lnSpc>
              <a:spcBef>
                <a:spcPts val="0"/>
              </a:spcBef>
              <a:spcAft>
                <a:spcPts val="800"/>
              </a:spcAft>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Such a comparison will discuss the differences in terms of quantities and cost.</a:t>
            </a:r>
          </a:p>
          <a:p>
            <a:pPr marL="0" marR="0" algn="just">
              <a:lnSpc>
                <a:spcPct val="150000"/>
              </a:lnSpc>
              <a:spcBef>
                <a:spcPts val="0"/>
              </a:spcBef>
              <a:spcAft>
                <a:spcPts val="800"/>
              </a:spcAft>
            </a:pPr>
            <a:r>
              <a:rPr lang="en-US" sz="2000" dirty="0">
                <a:effectLst/>
                <a:latin typeface="Times New Roman" panose="02020603050405020304" pitchFamily="18" charset="0"/>
                <a:ea typeface="Calibri" panose="020F0502020204030204" pitchFamily="34" charset="0"/>
              </a:rPr>
              <a:t>These calculated quantities will refer to the actual examples demonstrated in the previous chapters.</a:t>
            </a:r>
            <a:endParaRPr lang="en-US"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p:txBody>
      </p:sp>
      <p:sp>
        <p:nvSpPr>
          <p:cNvPr id="4" name="Title 3">
            <a:extLst>
              <a:ext uri="{FF2B5EF4-FFF2-40B4-BE49-F238E27FC236}">
                <a16:creationId xmlns="" xmlns:a16="http://schemas.microsoft.com/office/drawing/2014/main" id="{9F9ECFEC-2D03-A4AA-3435-EA77679D4B69}"/>
              </a:ext>
            </a:extLst>
          </p:cNvPr>
          <p:cNvSpPr>
            <a:spLocks noGrp="1"/>
          </p:cNvSpPr>
          <p:nvPr>
            <p:ph type="title"/>
          </p:nvPr>
        </p:nvSpPr>
        <p:spPr/>
        <p:txBody>
          <a:bodyPr/>
          <a:lstStyle/>
          <a:p>
            <a:r>
              <a:rPr lang="en-US" sz="3200" b="1" dirty="0">
                <a:effectLst/>
                <a:latin typeface="Times New Roman" panose="02020603050405020304" pitchFamily="18" charset="0"/>
                <a:ea typeface="Calibri" panose="020F0502020204030204" pitchFamily="34" charset="0"/>
              </a:rPr>
              <a:t>Introduction</a:t>
            </a:r>
            <a:endParaRPr lang="en-US" dirty="0"/>
          </a:p>
        </p:txBody>
      </p:sp>
      <p:pic>
        <p:nvPicPr>
          <p:cNvPr id="5" name="Picture 4">
            <a:extLst>
              <a:ext uri="{FF2B5EF4-FFF2-40B4-BE49-F238E27FC236}">
                <a16:creationId xmlns="" xmlns:a16="http://schemas.microsoft.com/office/drawing/2014/main" id="{02288546-FF28-1923-1A65-A288812241B1}"/>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37565" y="3548842"/>
            <a:ext cx="3222592" cy="2727431"/>
          </a:xfrm>
          <a:prstGeom prst="rect">
            <a:avLst/>
          </a:prstGeom>
          <a:noFill/>
          <a:ln>
            <a:noFill/>
          </a:ln>
        </p:spPr>
      </p:pic>
      <p:pic>
        <p:nvPicPr>
          <p:cNvPr id="6" name="Picture 5">
            <a:extLst>
              <a:ext uri="{FF2B5EF4-FFF2-40B4-BE49-F238E27FC236}">
                <a16:creationId xmlns="" xmlns:a16="http://schemas.microsoft.com/office/drawing/2014/main" id="{9A59963E-9EAE-A0D2-4769-F03612344B3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57563" y="3560483"/>
            <a:ext cx="2887927" cy="2704150"/>
          </a:xfrm>
          <a:prstGeom prst="rect">
            <a:avLst/>
          </a:prstGeom>
          <a:noFill/>
          <a:ln>
            <a:noFill/>
          </a:ln>
        </p:spPr>
      </p:pic>
    </p:spTree>
    <p:extLst>
      <p:ext uri="{BB962C8B-B14F-4D97-AF65-F5344CB8AC3E}">
        <p14:creationId xmlns:p14="http://schemas.microsoft.com/office/powerpoint/2010/main" val="324893304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 xmlns:a16="http://schemas.microsoft.com/office/drawing/2014/main" id="{7006BE73-0D16-E6E8-D495-2C1645FF7BD8}"/>
              </a:ext>
            </a:extLst>
          </p:cNvPr>
          <p:cNvSpPr>
            <a:spLocks noGrp="1"/>
          </p:cNvSpPr>
          <p:nvPr>
            <p:ph type="subTitle" idx="3"/>
          </p:nvPr>
        </p:nvSpPr>
        <p:spPr>
          <a:xfrm>
            <a:off x="707009" y="2573518"/>
            <a:ext cx="8276735" cy="518474"/>
          </a:xfrm>
        </p:spPr>
        <p:txBody>
          <a:bodyPr/>
          <a:lstStyle/>
          <a:p>
            <a:pPr algn="l"/>
            <a:r>
              <a:rPr lang="en-US" sz="2000" dirty="0">
                <a:latin typeface="Times New Roman" panose="02020603050405020304" pitchFamily="18" charset="0"/>
                <a:cs typeface="Times New Roman" panose="02020603050405020304" pitchFamily="18" charset="0"/>
              </a:rPr>
              <a:t>H = 8m     SV = 0.5m        SH = 1m     L = 13m    T = 6mm     W = 75mm </a:t>
            </a:r>
          </a:p>
          <a:p>
            <a:pPr algn="l"/>
            <a:endParaRPr lang="en-US" sz="2000" dirty="0">
              <a:latin typeface="Times New Roman" panose="02020603050405020304" pitchFamily="18" charset="0"/>
              <a:cs typeface="Times New Roman" panose="02020603050405020304" pitchFamily="18" charset="0"/>
            </a:endParaRPr>
          </a:p>
        </p:txBody>
      </p:sp>
      <p:sp>
        <p:nvSpPr>
          <p:cNvPr id="8" name="Title 7">
            <a:extLst>
              <a:ext uri="{FF2B5EF4-FFF2-40B4-BE49-F238E27FC236}">
                <a16:creationId xmlns="" xmlns:a16="http://schemas.microsoft.com/office/drawing/2014/main" id="{C95D963C-BB92-93F9-6920-BDD4C85B5836}"/>
              </a:ext>
            </a:extLst>
          </p:cNvPr>
          <p:cNvSpPr>
            <a:spLocks noGrp="1"/>
          </p:cNvSpPr>
          <p:nvPr>
            <p:ph type="title"/>
          </p:nvPr>
        </p:nvSpPr>
        <p:spPr>
          <a:xfrm>
            <a:off x="707010" y="593367"/>
            <a:ext cx="10152668" cy="1706773"/>
          </a:xfrm>
        </p:spPr>
        <p:txBody>
          <a:bodyPr/>
          <a:lstStyle/>
          <a:p>
            <a:pPr algn="l"/>
            <a:r>
              <a:rPr lang="en-US" sz="2400" b="1" dirty="0">
                <a:effectLst/>
                <a:latin typeface="Times New Roman" panose="02020603050405020304" pitchFamily="18" charset="0"/>
                <a:ea typeface="Times New Roman" panose="02020603050405020304" pitchFamily="18" charset="0"/>
              </a:rPr>
              <a:t>Calculation of quantities and cost </a:t>
            </a:r>
            <a:r>
              <a:rPr lang="en-US" sz="2400" b="1" dirty="0">
                <a:effectLst/>
                <a:latin typeface="Times New Roman" panose="02020603050405020304" pitchFamily="18" charset="0"/>
                <a:ea typeface="Calibri" panose="020F0502020204030204" pitchFamily="34" charset="0"/>
              </a:rPr>
              <a:t>of (MSERW) and Cantilever walls</a:t>
            </a:r>
            <a:br>
              <a:rPr lang="en-US" sz="2400" b="1" dirty="0">
                <a:effectLst/>
                <a:latin typeface="Times New Roman" panose="02020603050405020304" pitchFamily="18" charset="0"/>
                <a:ea typeface="Calibri" panose="020F0502020204030204" pitchFamily="34" charset="0"/>
              </a:rPr>
            </a:br>
            <a:r>
              <a:rPr lang="en-US" sz="2400" b="1" dirty="0">
                <a:effectLst/>
                <a:latin typeface="Times New Roman" panose="02020603050405020304" pitchFamily="18" charset="0"/>
                <a:ea typeface="Calibri" panose="020F0502020204030204" pitchFamily="34" charset="0"/>
              </a:rPr>
              <a:t/>
            </a:r>
            <a:br>
              <a:rPr lang="en-US" sz="2400" b="1" dirty="0">
                <a:effectLst/>
                <a:latin typeface="Times New Roman" panose="02020603050405020304" pitchFamily="18" charset="0"/>
                <a:ea typeface="Calibri" panose="020F0502020204030204" pitchFamily="34" charset="0"/>
              </a:rPr>
            </a:br>
            <a:r>
              <a:rPr lang="en-US" sz="2400" b="1" dirty="0">
                <a:effectLst/>
                <a:latin typeface="Times New Roman" panose="02020603050405020304" pitchFamily="18" charset="0"/>
                <a:ea typeface="Times New Roman" panose="02020603050405020304" pitchFamily="18" charset="0"/>
              </a:rPr>
              <a:t>Quantities and</a:t>
            </a:r>
            <a:r>
              <a:rPr lang="en-US" sz="2400" b="1" dirty="0">
                <a:effectLst/>
                <a:latin typeface="Times New Roman" panose="02020603050405020304" pitchFamily="18" charset="0"/>
                <a:ea typeface="Calibri" panose="020F0502020204030204" pitchFamily="34" charset="0"/>
              </a:rPr>
              <a:t> cost at H=8m</a:t>
            </a:r>
            <a:br>
              <a:rPr lang="en-US" sz="2400" b="1" dirty="0">
                <a:effectLst/>
                <a:latin typeface="Times New Roman" panose="02020603050405020304" pitchFamily="18" charset="0"/>
                <a:ea typeface="Calibri" panose="020F0502020204030204" pitchFamily="34" charset="0"/>
              </a:rPr>
            </a:br>
            <a:r>
              <a:rPr lang="en-GB" sz="2400" b="1" dirty="0">
                <a:effectLst/>
                <a:latin typeface="Times New Roman" panose="02020603050405020304" pitchFamily="18" charset="0"/>
                <a:ea typeface="Calibri" panose="020F0502020204030204" pitchFamily="34" charset="0"/>
              </a:rPr>
              <a:t>Calculation of quantities and cost for (MSERW):</a:t>
            </a:r>
            <a:endParaRPr lang="en-US" sz="2400"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1" name="Subtitle 10">
                <a:extLst>
                  <a:ext uri="{FF2B5EF4-FFF2-40B4-BE49-F238E27FC236}">
                    <a16:creationId xmlns="" xmlns:a16="http://schemas.microsoft.com/office/drawing/2014/main" id="{84892DBB-ACB0-4F0D-ABF3-2132E1071EDE}"/>
                  </a:ext>
                </a:extLst>
              </p:cNvPr>
              <p:cNvSpPr>
                <a:spLocks noGrp="1"/>
              </p:cNvSpPr>
              <p:nvPr>
                <p:ph type="subTitle" idx="9"/>
              </p:nvPr>
            </p:nvSpPr>
            <p:spPr>
              <a:xfrm>
                <a:off x="707009" y="3186259"/>
                <a:ext cx="8276735" cy="2771479"/>
              </a:xfrm>
            </p:spPr>
            <p:txBody>
              <a:bodyPr/>
              <a:lstStyle/>
              <a:p>
                <a:pPr algn="l"/>
                <a:r>
                  <a:rPr lang="en-GB" sz="2000" b="1" dirty="0">
                    <a:latin typeface="Times New Roman" panose="02020603050405020304" pitchFamily="18" charset="0"/>
                    <a:cs typeface="Times New Roman" panose="02020603050405020304" pitchFamily="18" charset="0"/>
                  </a:rPr>
                  <a:t>Steel:</a:t>
                </a:r>
              </a:p>
              <a:p>
                <a:pPr algn="l"/>
                <a:endParaRPr lang="en-GB" sz="2000" b="1" dirty="0">
                  <a:latin typeface="Times New Roman" panose="02020603050405020304" pitchFamily="18" charset="0"/>
                  <a:cs typeface="Times New Roman" panose="02020603050405020304" pitchFamily="18" charset="0"/>
                </a:endParaRPr>
              </a:p>
              <a:p>
                <a:pPr algn="l"/>
                <a:r>
                  <a:rPr lang="en-GB" sz="2000" dirty="0">
                    <a:latin typeface="Times New Roman" panose="02020603050405020304" pitchFamily="18" charset="0"/>
                    <a:cs typeface="Times New Roman" panose="02020603050405020304" pitchFamily="18" charset="0"/>
                  </a:rPr>
                  <a:t>Number of steel rods </a:t>
                </a:r>
                <a14:m>
                  <m:oMath xmlns:m="http://schemas.openxmlformats.org/officeDocument/2006/math">
                    <m:r>
                      <a:rPr lang="en-US" sz="2000" b="0" i="1" smtClean="0">
                        <a:latin typeface="Cambria Math" panose="02040503050406030204" pitchFamily="18" charset="0"/>
                        <a:cs typeface="Times New Roman" panose="02020603050405020304" pitchFamily="18" charset="0"/>
                      </a:rPr>
                      <m:t>=</m:t>
                    </m:r>
                    <m:f>
                      <m:fPr>
                        <m:ctrlPr>
                          <a:rPr lang="en-US" sz="2000" b="0" i="1" smtClean="0">
                            <a:latin typeface="Cambria Math" panose="02040503050406030204" pitchFamily="18" charset="0"/>
                            <a:cs typeface="Times New Roman" panose="02020603050405020304" pitchFamily="18" charset="0"/>
                          </a:rPr>
                        </m:ctrlPr>
                      </m:fPr>
                      <m:num>
                        <m:r>
                          <a:rPr lang="en-US" sz="2000" b="0" i="1" smtClean="0">
                            <a:latin typeface="Cambria Math" panose="02040503050406030204" pitchFamily="18" charset="0"/>
                            <a:cs typeface="Times New Roman" panose="02020603050405020304" pitchFamily="18" charset="0"/>
                          </a:rPr>
                          <m:t>𝐻</m:t>
                        </m:r>
                      </m:num>
                      <m:den>
                        <m:r>
                          <a:rPr lang="en-US" sz="2000" b="0" i="1" smtClean="0">
                            <a:latin typeface="Cambria Math" panose="02040503050406030204" pitchFamily="18" charset="0"/>
                            <a:cs typeface="Times New Roman" panose="02020603050405020304" pitchFamily="18" charset="0"/>
                          </a:rPr>
                          <m:t>𝑆𝑣</m:t>
                        </m:r>
                      </m:den>
                    </m:f>
                    <m:r>
                      <a:rPr lang="en-US" sz="2000" b="0" i="0" smtClean="0">
                        <a:latin typeface="Cambria Math" panose="02040503050406030204" pitchFamily="18" charset="0"/>
                        <a:cs typeface="Times New Roman" panose="02020603050405020304" pitchFamily="18" charset="0"/>
                      </a:rPr>
                      <m:t>=</m:t>
                    </m:r>
                    <m:f>
                      <m:fPr>
                        <m:ctrlPr>
                          <a:rPr lang="en-US" sz="2000" b="0" i="1" smtClean="0">
                            <a:latin typeface="Cambria Math" panose="02040503050406030204" pitchFamily="18" charset="0"/>
                            <a:cs typeface="Times New Roman" panose="02020603050405020304" pitchFamily="18" charset="0"/>
                          </a:rPr>
                        </m:ctrlPr>
                      </m:fPr>
                      <m:num>
                        <m:r>
                          <a:rPr lang="en-US" sz="2000" b="0" i="0" smtClean="0">
                            <a:latin typeface="Cambria Math" panose="02040503050406030204" pitchFamily="18" charset="0"/>
                            <a:cs typeface="Times New Roman" panose="02020603050405020304" pitchFamily="18" charset="0"/>
                          </a:rPr>
                          <m:t>8</m:t>
                        </m:r>
                      </m:num>
                      <m:den>
                        <m:r>
                          <a:rPr lang="en-US" sz="2000" b="0" i="0" smtClean="0">
                            <a:latin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cs typeface="Times New Roman" panose="02020603050405020304" pitchFamily="18" charset="0"/>
                          </a:rPr>
                          <m:t>5</m:t>
                        </m:r>
                      </m:den>
                    </m:f>
                    <m:r>
                      <a:rPr lang="en-US" sz="2000" b="0" i="0" smtClean="0">
                        <a:latin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cs typeface="Times New Roman" panose="02020603050405020304" pitchFamily="18" charset="0"/>
                      </a:rPr>
                      <m:t>16</m:t>
                    </m:r>
                    <m:r>
                      <a:rPr lang="en-US" sz="2000" b="0" i="0" smtClean="0">
                        <a:latin typeface="Cambria Math" panose="02040503050406030204" pitchFamily="18" charset="0"/>
                        <a:cs typeface="Times New Roman" panose="02020603050405020304" pitchFamily="18" charset="0"/>
                      </a:rPr>
                      <m:t> </m:t>
                    </m:r>
                  </m:oMath>
                </a14:m>
                <a:r>
                  <a:rPr lang="en-GB" sz="2000" dirty="0">
                    <a:latin typeface="Times New Roman" panose="02020603050405020304" pitchFamily="18" charset="0"/>
                    <a:cs typeface="Times New Roman" panose="02020603050405020304" pitchFamily="18" charset="0"/>
                  </a:rPr>
                  <a:t>rods / one meter length</a:t>
                </a:r>
              </a:p>
              <a:p>
                <a:pPr algn="l"/>
                <a:r>
                  <a:rPr lang="en-GB" sz="2000" dirty="0">
                    <a:latin typeface="Times New Roman" panose="02020603050405020304" pitchFamily="18" charset="0"/>
                    <a:cs typeface="Times New Roman" panose="02020603050405020304" pitchFamily="18" charset="0"/>
                  </a:rPr>
                  <a:t>Volume of rods </a:t>
                </a:r>
                <a14:m>
                  <m:oMath xmlns:m="http://schemas.openxmlformats.org/officeDocument/2006/math">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16</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13</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0</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075</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0</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006</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0</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0936</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 </m:t>
                    </m:r>
                    <m:sSup>
                      <m:sSupPr>
                        <m:ctrlPr>
                          <a:rPr lang="en-US" sz="2000" b="0" i="1" smtClean="0">
                            <a:latin typeface="Cambria Math" panose="02040503050406030204" pitchFamily="18" charset="0"/>
                            <a:ea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ea typeface="Cambria Math" panose="02040503050406030204" pitchFamily="18" charset="0"/>
                            <a:cs typeface="Times New Roman" panose="02020603050405020304" pitchFamily="18" charset="0"/>
                          </a:rPr>
                          <m:t>𝑚</m:t>
                        </m:r>
                      </m:e>
                      <m:sup>
                        <m:r>
                          <a:rPr lang="en-US" sz="2000" b="0" i="1" smtClean="0">
                            <a:latin typeface="Cambria Math" panose="02040503050406030204" pitchFamily="18" charset="0"/>
                            <a:ea typeface="Cambria Math" panose="02040503050406030204" pitchFamily="18" charset="0"/>
                            <a:cs typeface="Times New Roman" panose="02020603050405020304" pitchFamily="18" charset="0"/>
                          </a:rPr>
                          <m:t>3</m:t>
                        </m:r>
                      </m:sup>
                    </m:sSup>
                  </m:oMath>
                </a14:m>
                <a:endParaRPr lang="en-GB" sz="2000" dirty="0">
                  <a:latin typeface="Times New Roman" panose="02020603050405020304" pitchFamily="18" charset="0"/>
                  <a:cs typeface="Times New Roman" panose="02020603050405020304" pitchFamily="18" charset="0"/>
                </a:endParaRPr>
              </a:p>
              <a:p>
                <a:pPr algn="l"/>
                <a:r>
                  <a:rPr lang="en-GB" sz="2000" dirty="0">
                    <a:latin typeface="Times New Roman" panose="02020603050405020304" pitchFamily="18" charset="0"/>
                    <a:cs typeface="Times New Roman" panose="02020603050405020304" pitchFamily="18" charset="0"/>
                  </a:rPr>
                  <a:t>Wight </a:t>
                </a:r>
                <a14:m>
                  <m:oMath xmlns:m="http://schemas.openxmlformats.org/officeDocument/2006/math">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7850</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0</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0936</m:t>
                    </m:r>
                    <m:r>
                      <a:rPr lang="en-US" sz="2000" i="1">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734</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76</m:t>
                        </m:r>
                      </m:num>
                      <m:den>
                        <m:r>
                          <a:rPr lang="en-US" sz="2000" i="1">
                            <a:latin typeface="Cambria Math" panose="02040503050406030204" pitchFamily="18" charset="0"/>
                            <a:cs typeface="Times New Roman" panose="02020603050405020304" pitchFamily="18" charset="0"/>
                          </a:rPr>
                          <m:t>1000</m:t>
                        </m:r>
                      </m:den>
                    </m:f>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0</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734</m:t>
                    </m:r>
                    <m:r>
                      <a:rPr lang="en-US" sz="2000" i="1">
                        <a:latin typeface="Cambria Math" panose="02040503050406030204" pitchFamily="18" charset="0"/>
                        <a:cs typeface="Times New Roman" panose="02020603050405020304" pitchFamily="18" charset="0"/>
                      </a:rPr>
                      <m:t> </m:t>
                    </m:r>
                    <m:r>
                      <a:rPr lang="en-US" sz="2000" i="1">
                        <a:latin typeface="Cambria Math" panose="02040503050406030204" pitchFamily="18" charset="0"/>
                        <a:cs typeface="Times New Roman" panose="02020603050405020304" pitchFamily="18" charset="0"/>
                      </a:rPr>
                      <m:t>𝑡𝑜𝑛</m:t>
                    </m:r>
                  </m:oMath>
                </a14:m>
                <a:endParaRPr lang="en-GB" sz="2000" dirty="0">
                  <a:latin typeface="Times New Roman" panose="02020603050405020304" pitchFamily="18" charset="0"/>
                  <a:cs typeface="Times New Roman" panose="02020603050405020304" pitchFamily="18" charset="0"/>
                </a:endParaRPr>
              </a:p>
              <a:p>
                <a:pPr algn="l"/>
                <a:r>
                  <a:rPr lang="en-GB" sz="2000" dirty="0">
                    <a:latin typeface="Times New Roman" panose="02020603050405020304" pitchFamily="18" charset="0"/>
                    <a:cs typeface="Times New Roman" panose="02020603050405020304" pitchFamily="18" charset="0"/>
                  </a:rPr>
                  <a:t>Cost of 1 tons of steel galvanized </a:t>
                </a:r>
                <a14:m>
                  <m:oMath xmlns:m="http://schemas.openxmlformats.org/officeDocument/2006/math">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4000</m:t>
                    </m:r>
                  </m:oMath>
                </a14:m>
                <a:r>
                  <a:rPr lang="en-GB" sz="2000" dirty="0">
                    <a:latin typeface="Times New Roman" panose="02020603050405020304" pitchFamily="18" charset="0"/>
                    <a:cs typeface="Times New Roman" panose="02020603050405020304" pitchFamily="18" charset="0"/>
                  </a:rPr>
                  <a:t> NIS</a:t>
                </a:r>
              </a:p>
              <a:p>
                <a:pPr algn="l"/>
                <a:r>
                  <a:rPr lang="en-GB" sz="2000" dirty="0">
                    <a:latin typeface="Times New Roman" panose="02020603050405020304" pitchFamily="18" charset="0"/>
                    <a:cs typeface="Times New Roman" panose="02020603050405020304" pitchFamily="18" charset="0"/>
                  </a:rPr>
                  <a:t>Cost of steel </a:t>
                </a:r>
                <a14:m>
                  <m:oMath xmlns:m="http://schemas.openxmlformats.org/officeDocument/2006/math">
                    <m:r>
                      <a:rPr lang="en-GB"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0</m:t>
                    </m:r>
                    <m:r>
                      <a:rPr lang="en-US"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734</m:t>
                    </m:r>
                    <m:r>
                      <a:rPr lang="en-US"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4000</m:t>
                    </m:r>
                    <m:r>
                      <a:rPr lang="en-US" sz="2000" i="1">
                        <a:latin typeface="Cambria Math" panose="02040503050406030204" pitchFamily="18" charset="0"/>
                        <a:ea typeface="Cambria Math" panose="02040503050406030204" pitchFamily="18" charset="0"/>
                        <a:cs typeface="Times New Roman" panose="02020603050405020304" pitchFamily="18" charset="0"/>
                      </a:rPr>
                      <m:t> =</m:t>
                    </m:r>
                    <m:r>
                      <a:rPr lang="en-US" sz="2000" i="1">
                        <a:latin typeface="Cambria Math" panose="02040503050406030204" pitchFamily="18" charset="0"/>
                        <a:ea typeface="Cambria Math" panose="02040503050406030204" pitchFamily="18" charset="0"/>
                        <a:cs typeface="Times New Roman" panose="02020603050405020304" pitchFamily="18" charset="0"/>
                      </a:rPr>
                      <m:t>2939</m:t>
                    </m:r>
                  </m:oMath>
                </a14:m>
                <a:r>
                  <a:rPr lang="en-GB" sz="2000" dirty="0">
                    <a:latin typeface="Times New Roman" panose="02020603050405020304" pitchFamily="18" charset="0"/>
                    <a:cs typeface="Times New Roman" panose="02020603050405020304" pitchFamily="18" charset="0"/>
                  </a:rPr>
                  <a:t>NIS/One meter length</a:t>
                </a:r>
              </a:p>
              <a:p>
                <a:pPr algn="l"/>
                <a:endParaRPr lang="en-US" sz="2000" dirty="0">
                  <a:latin typeface="Times New Roman" panose="02020603050405020304" pitchFamily="18" charset="0"/>
                  <a:cs typeface="Times New Roman" panose="02020603050405020304" pitchFamily="18" charset="0"/>
                </a:endParaRPr>
              </a:p>
            </p:txBody>
          </p:sp>
        </mc:Choice>
        <mc:Fallback xmlns="">
          <p:sp>
            <p:nvSpPr>
              <p:cNvPr id="11" name="Subtitle 10">
                <a:extLst>
                  <a:ext uri="{FF2B5EF4-FFF2-40B4-BE49-F238E27FC236}">
                    <a16:creationId xmlns:a16="http://schemas.microsoft.com/office/drawing/2014/main" id="{84892DBB-ACB0-4F0D-ABF3-2132E1071EDE}"/>
                  </a:ext>
                </a:extLst>
              </p:cNvPr>
              <p:cNvSpPr>
                <a:spLocks noGrp="1" noRot="1" noChangeAspect="1" noMove="1" noResize="1" noEditPoints="1" noAdjustHandles="1" noChangeArrowheads="1" noChangeShapeType="1" noTextEdit="1"/>
              </p:cNvSpPr>
              <p:nvPr>
                <p:ph type="subTitle" idx="9"/>
              </p:nvPr>
            </p:nvSpPr>
            <p:spPr>
              <a:xfrm>
                <a:off x="707009" y="3186259"/>
                <a:ext cx="8276735" cy="2771479"/>
              </a:xfrm>
              <a:blipFill>
                <a:blip r:embed="rId2"/>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84709999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1" name="Subtitle 10">
                <a:extLst>
                  <a:ext uri="{FF2B5EF4-FFF2-40B4-BE49-F238E27FC236}">
                    <a16:creationId xmlns="" xmlns:a16="http://schemas.microsoft.com/office/drawing/2014/main" id="{84892DBB-ACB0-4F0D-ABF3-2132E1071EDE}"/>
                  </a:ext>
                </a:extLst>
              </p:cNvPr>
              <p:cNvSpPr>
                <a:spLocks noGrp="1"/>
              </p:cNvSpPr>
              <p:nvPr>
                <p:ph type="subTitle" idx="9"/>
              </p:nvPr>
            </p:nvSpPr>
            <p:spPr>
              <a:xfrm>
                <a:off x="367646" y="697585"/>
                <a:ext cx="8785782" cy="5260156"/>
              </a:xfrm>
            </p:spPr>
            <p:txBody>
              <a:bodyPr/>
              <a:lstStyle/>
              <a:p>
                <a:pPr algn="l"/>
                <a:r>
                  <a:rPr lang="en-GB" sz="2000" b="1" dirty="0">
                    <a:latin typeface="Times New Roman" panose="02020603050405020304" pitchFamily="18" charset="0"/>
                    <a:cs typeface="Times New Roman" panose="02020603050405020304" pitchFamily="18" charset="0"/>
                  </a:rPr>
                  <a:t>Facing elements:</a:t>
                </a:r>
              </a:p>
              <a:p>
                <a:pPr algn="l"/>
                <a:endParaRPr lang="en-GB" sz="2000" b="1" dirty="0">
                  <a:latin typeface="Times New Roman" panose="02020603050405020304" pitchFamily="18" charset="0"/>
                  <a:cs typeface="Times New Roman" panose="02020603050405020304" pitchFamily="18" charset="0"/>
                </a:endParaRPr>
              </a:p>
              <a:p>
                <a:pPr algn="l"/>
                <a:r>
                  <a:rPr lang="en-GB" sz="2000" dirty="0">
                    <a:latin typeface="Times New Roman" panose="02020603050405020304" pitchFamily="18" charset="0"/>
                    <a:cs typeface="Times New Roman" panose="02020603050405020304" pitchFamily="18" charset="0"/>
                  </a:rPr>
                  <a:t>Volume of facing elements </a:t>
                </a:r>
                <a14:m>
                  <m:oMath xmlns:m="http://schemas.openxmlformats.org/officeDocument/2006/math">
                    <m:r>
                      <a:rPr lang="en-GB"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8</m:t>
                    </m:r>
                    <m:r>
                      <a:rPr lang="en-US"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1</m:t>
                    </m:r>
                    <m:r>
                      <a:rPr lang="en-US"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0</m:t>
                    </m:r>
                    <m:r>
                      <a:rPr lang="en-US"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3</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 </m:t>
                    </m:r>
                    <m:r>
                      <a:rPr lang="en-US" sz="2000" i="1">
                        <a:latin typeface="Cambria Math" panose="02040503050406030204" pitchFamily="18" charset="0"/>
                        <a:ea typeface="Cambria Math" panose="02040503050406030204" pitchFamily="18" charset="0"/>
                        <a:cs typeface="Times New Roman" panose="02020603050405020304" pitchFamily="18" charset="0"/>
                      </a:rPr>
                      <m:t>2</m:t>
                    </m:r>
                    <m:r>
                      <a:rPr lang="en-US"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4</m:t>
                    </m:r>
                    <m:r>
                      <a:rPr lang="en-US" sz="2000" i="1">
                        <a:latin typeface="Cambria Math" panose="02040503050406030204" pitchFamily="18" charset="0"/>
                        <a:ea typeface="Cambria Math" panose="02040503050406030204" pitchFamily="18" charset="0"/>
                        <a:cs typeface="Times New Roman" panose="02020603050405020304" pitchFamily="18" charset="0"/>
                      </a:rPr>
                      <m:t> </m:t>
                    </m:r>
                    <m:sSup>
                      <m:sSupPr>
                        <m:ctrlPr>
                          <a:rPr lang="en-US" sz="2000" i="1">
                            <a:latin typeface="Cambria Math" panose="02040503050406030204" pitchFamily="18" charset="0"/>
                            <a:ea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ea typeface="Cambria Math" panose="02040503050406030204" pitchFamily="18" charset="0"/>
                            <a:cs typeface="Times New Roman" panose="02020603050405020304" pitchFamily="18" charset="0"/>
                          </a:rPr>
                          <m:t>𝑚</m:t>
                        </m:r>
                      </m:e>
                      <m:sup>
                        <m:r>
                          <a:rPr lang="en-US" sz="2000" i="1">
                            <a:latin typeface="Cambria Math" panose="02040503050406030204" pitchFamily="18" charset="0"/>
                            <a:ea typeface="Cambria Math" panose="02040503050406030204" pitchFamily="18" charset="0"/>
                            <a:cs typeface="Times New Roman" panose="02020603050405020304" pitchFamily="18" charset="0"/>
                          </a:rPr>
                          <m:t>3</m:t>
                        </m:r>
                      </m:sup>
                    </m:sSup>
                  </m:oMath>
                </a14:m>
                <a:r>
                  <a:rPr lang="en-GB" sz="2000" dirty="0">
                    <a:latin typeface="Times New Roman" panose="02020603050405020304" pitchFamily="18" charset="0"/>
                    <a:cs typeface="Times New Roman" panose="02020603050405020304" pitchFamily="18" charset="0"/>
                  </a:rPr>
                  <a:t>/One meter length</a:t>
                </a:r>
              </a:p>
              <a:p>
                <a:pPr algn="l"/>
                <a:r>
                  <a:rPr lang="en-GB" sz="2000" dirty="0">
                    <a:latin typeface="Times New Roman" panose="02020603050405020304" pitchFamily="18" charset="0"/>
                    <a:cs typeface="Times New Roman" panose="02020603050405020304" pitchFamily="18" charset="0"/>
                  </a:rPr>
                  <a:t>Cost of </a:t>
                </a:r>
                <a14:m>
                  <m:oMath xmlns:m="http://schemas.openxmlformats.org/officeDocument/2006/math">
                    <m:r>
                      <a:rPr lang="en-US" sz="2000" b="0" i="1" smtClean="0">
                        <a:latin typeface="Cambria Math" panose="02040503050406030204" pitchFamily="18" charset="0"/>
                        <a:cs typeface="Times New Roman" panose="02020603050405020304" pitchFamily="18" charset="0"/>
                      </a:rPr>
                      <m:t>1</m:t>
                    </m:r>
                    <m:r>
                      <a:rPr lang="en-US" sz="2000" b="0" i="1" smtClean="0">
                        <a:latin typeface="Cambria Math" panose="02040503050406030204" pitchFamily="18" charset="0"/>
                        <a:cs typeface="Times New Roman" panose="02020603050405020304" pitchFamily="18" charset="0"/>
                      </a:rPr>
                      <m:t> </m:t>
                    </m:r>
                    <m:sSup>
                      <m:sSupPr>
                        <m:ctrlPr>
                          <a:rPr lang="en-US" sz="2000" b="0" i="1" smtClean="0">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𝑚</m:t>
                        </m:r>
                      </m:e>
                      <m:sup>
                        <m:r>
                          <a:rPr lang="en-US" sz="2000" b="0" i="1" smtClean="0">
                            <a:latin typeface="Cambria Math" panose="02040503050406030204" pitchFamily="18" charset="0"/>
                            <a:cs typeface="Times New Roman" panose="02020603050405020304" pitchFamily="18" charset="0"/>
                          </a:rPr>
                          <m:t>3</m:t>
                        </m:r>
                      </m:sup>
                    </m:sSup>
                    <m:r>
                      <a:rPr lang="en-US" sz="2000" b="0" i="0" smtClean="0">
                        <a:latin typeface="Cambria Math" panose="02040503050406030204" pitchFamily="18" charset="0"/>
                        <a:cs typeface="Times New Roman" panose="02020603050405020304" pitchFamily="18" charset="0"/>
                      </a:rPr>
                      <m:t> </m:t>
                    </m:r>
                  </m:oMath>
                </a14:m>
                <a:r>
                  <a:rPr lang="en-GB" sz="2000" dirty="0">
                    <a:latin typeface="Times New Roman" panose="02020603050405020304" pitchFamily="18" charset="0"/>
                    <a:cs typeface="Times New Roman" panose="02020603050405020304" pitchFamily="18" charset="0"/>
                  </a:rPr>
                  <a:t>for facing elements</a:t>
                </a:r>
                <a14:m>
                  <m:oMath xmlns:m="http://schemas.openxmlformats.org/officeDocument/2006/math">
                    <m:r>
                      <a:rPr lang="en-GB"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800</m:t>
                    </m:r>
                    <m:r>
                      <a:rPr lang="en-US" sz="2000" b="0" i="0" smtClean="0">
                        <a:latin typeface="Cambria Math" panose="02040503050406030204" pitchFamily="18" charset="0"/>
                        <a:ea typeface="Cambria Math" panose="02040503050406030204" pitchFamily="18" charset="0"/>
                        <a:cs typeface="Times New Roman" panose="02020603050405020304" pitchFamily="18" charset="0"/>
                      </a:rPr>
                      <m:t> </m:t>
                    </m:r>
                  </m:oMath>
                </a14:m>
                <a:r>
                  <a:rPr lang="en-GB" sz="2000" dirty="0">
                    <a:latin typeface="Times New Roman" panose="02020603050405020304" pitchFamily="18" charset="0"/>
                    <a:cs typeface="Times New Roman" panose="02020603050405020304" pitchFamily="18" charset="0"/>
                  </a:rPr>
                  <a:t>NIS/one meter length</a:t>
                </a:r>
              </a:p>
              <a:p>
                <a:pPr algn="l"/>
                <a:r>
                  <a:rPr lang="en-GB" sz="2000" dirty="0">
                    <a:latin typeface="Times New Roman" panose="02020603050405020304" pitchFamily="18" charset="0"/>
                    <a:cs typeface="Times New Roman" panose="02020603050405020304" pitchFamily="18" charset="0"/>
                  </a:rPr>
                  <a:t>Costs of facing elements </a:t>
                </a:r>
                <a14:m>
                  <m:oMath xmlns:m="http://schemas.openxmlformats.org/officeDocument/2006/math">
                    <m:r>
                      <a:rPr lang="en-GB"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2</m:t>
                    </m:r>
                    <m:r>
                      <a:rPr lang="en-US"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4</m:t>
                    </m:r>
                    <m:r>
                      <a:rPr lang="en-US"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800</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1920</m:t>
                    </m:r>
                  </m:oMath>
                </a14:m>
                <a:r>
                  <a:rPr lang="en-GB" sz="2000" dirty="0">
                    <a:latin typeface="Times New Roman" panose="02020603050405020304" pitchFamily="18" charset="0"/>
                    <a:cs typeface="Times New Roman" panose="02020603050405020304" pitchFamily="18" charset="0"/>
                  </a:rPr>
                  <a:t>NIS/One meter length</a:t>
                </a:r>
              </a:p>
              <a:p>
                <a:pPr algn="l"/>
                <a:endParaRPr lang="en-GB" sz="2000" dirty="0">
                  <a:latin typeface="Times New Roman" panose="02020603050405020304" pitchFamily="18" charset="0"/>
                  <a:cs typeface="Times New Roman" panose="02020603050405020304" pitchFamily="18" charset="0"/>
                </a:endParaRPr>
              </a:p>
              <a:p>
                <a:pPr algn="l"/>
                <a:r>
                  <a:rPr lang="en-GB" sz="2000" b="1" dirty="0">
                    <a:latin typeface="Times New Roman" panose="02020603050405020304" pitchFamily="18" charset="0"/>
                    <a:cs typeface="Times New Roman" panose="02020603050405020304" pitchFamily="18" charset="0"/>
                  </a:rPr>
                  <a:t>Backfill Material:</a:t>
                </a:r>
              </a:p>
              <a:p>
                <a:pPr algn="l"/>
                <a:endParaRPr lang="en-GB" sz="2000" b="1" dirty="0">
                  <a:latin typeface="Times New Roman" panose="02020603050405020304" pitchFamily="18" charset="0"/>
                  <a:cs typeface="Times New Roman" panose="02020603050405020304" pitchFamily="18" charset="0"/>
                </a:endParaRPr>
              </a:p>
              <a:p>
                <a:pPr algn="l"/>
                <a:r>
                  <a:rPr lang="en-GB" sz="2000" dirty="0">
                    <a:latin typeface="Times New Roman" panose="02020603050405020304" pitchFamily="18" charset="0"/>
                    <a:cs typeface="Times New Roman" panose="02020603050405020304" pitchFamily="18" charset="0"/>
                  </a:rPr>
                  <a:t>Volume of backfill </a:t>
                </a:r>
                <a14:m>
                  <m:oMath xmlns:m="http://schemas.openxmlformats.org/officeDocument/2006/math">
                    <m:r>
                      <a:rPr lang="en-GB"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8</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13</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1</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104</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 </m:t>
                    </m:r>
                    <m:sSup>
                      <m:sSupPr>
                        <m:ctrlPr>
                          <a:rPr lang="en-US" sz="2000" b="0" i="1" smtClean="0">
                            <a:latin typeface="Cambria Math" panose="02040503050406030204" pitchFamily="18" charset="0"/>
                            <a:ea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ea typeface="Cambria Math" panose="02040503050406030204" pitchFamily="18" charset="0"/>
                            <a:cs typeface="Times New Roman" panose="02020603050405020304" pitchFamily="18" charset="0"/>
                          </a:rPr>
                          <m:t>𝑚</m:t>
                        </m:r>
                      </m:e>
                      <m:sup>
                        <m:r>
                          <a:rPr lang="en-US" sz="2000" b="0" i="1" smtClean="0">
                            <a:latin typeface="Cambria Math" panose="02040503050406030204" pitchFamily="18" charset="0"/>
                            <a:ea typeface="Cambria Math" panose="02040503050406030204" pitchFamily="18" charset="0"/>
                            <a:cs typeface="Times New Roman" panose="02020603050405020304" pitchFamily="18" charset="0"/>
                          </a:rPr>
                          <m:t>3</m:t>
                        </m:r>
                      </m:sup>
                    </m:sSup>
                  </m:oMath>
                </a14:m>
                <a:r>
                  <a:rPr lang="en-GB" sz="2000" dirty="0">
                    <a:latin typeface="Times New Roman" panose="02020603050405020304" pitchFamily="18" charset="0"/>
                    <a:cs typeface="Times New Roman" panose="02020603050405020304" pitchFamily="18" charset="0"/>
                  </a:rPr>
                  <a:t>/one meter length</a:t>
                </a:r>
              </a:p>
              <a:p>
                <a:pPr algn="l"/>
                <a:r>
                  <a:rPr lang="en-GB" sz="2000" dirty="0">
                    <a:latin typeface="Times New Roman" panose="02020603050405020304" pitchFamily="18" charset="0"/>
                    <a:cs typeface="Times New Roman" panose="02020603050405020304" pitchFamily="18" charset="0"/>
                  </a:rPr>
                  <a:t>Cost of </a:t>
                </a:r>
                <a14:m>
                  <m:oMath xmlns:m="http://schemas.openxmlformats.org/officeDocument/2006/math">
                    <m:r>
                      <a:rPr lang="en-US" sz="2000" b="0" i="1" smtClean="0">
                        <a:latin typeface="Cambria Math" panose="02040503050406030204" pitchFamily="18" charset="0"/>
                        <a:cs typeface="Times New Roman" panose="02020603050405020304" pitchFamily="18" charset="0"/>
                      </a:rPr>
                      <m:t>1</m:t>
                    </m:r>
                    <m:r>
                      <a:rPr lang="en-US" sz="2000" b="0" i="1" smtClean="0">
                        <a:latin typeface="Cambria Math" panose="02040503050406030204" pitchFamily="18" charset="0"/>
                        <a:cs typeface="Times New Roman" panose="02020603050405020304" pitchFamily="18" charset="0"/>
                      </a:rPr>
                      <m:t> </m:t>
                    </m:r>
                    <m:sSup>
                      <m:sSupPr>
                        <m:ctrlPr>
                          <a:rPr lang="en-US" sz="2000" b="0" i="1" smtClean="0">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𝑚</m:t>
                        </m:r>
                      </m:e>
                      <m:sup>
                        <m:r>
                          <a:rPr lang="en-US" sz="2000" b="0" i="1" smtClean="0">
                            <a:latin typeface="Cambria Math" panose="02040503050406030204" pitchFamily="18" charset="0"/>
                            <a:cs typeface="Times New Roman" panose="02020603050405020304" pitchFamily="18" charset="0"/>
                          </a:rPr>
                          <m:t>3</m:t>
                        </m:r>
                      </m:sup>
                    </m:sSup>
                  </m:oMath>
                </a14:m>
                <a:r>
                  <a:rPr lang="en-GB" sz="2000" dirty="0">
                    <a:latin typeface="Times New Roman" panose="02020603050405020304" pitchFamily="18" charset="0"/>
                    <a:cs typeface="Times New Roman" panose="02020603050405020304" pitchFamily="18" charset="0"/>
                  </a:rPr>
                  <a:t>of backfill </a:t>
                </a:r>
                <a14:m>
                  <m:oMath xmlns:m="http://schemas.openxmlformats.org/officeDocument/2006/math">
                    <m:r>
                      <a:rPr lang="en-GB"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70</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 </m:t>
                    </m:r>
                  </m:oMath>
                </a14:m>
                <a:r>
                  <a:rPr lang="en-GB" sz="2000" dirty="0">
                    <a:latin typeface="Times New Roman" panose="02020603050405020304" pitchFamily="18" charset="0"/>
                    <a:cs typeface="Times New Roman" panose="02020603050405020304" pitchFamily="18" charset="0"/>
                  </a:rPr>
                  <a:t>NIS</a:t>
                </a:r>
              </a:p>
              <a:p>
                <a:pPr algn="l"/>
                <a:r>
                  <a:rPr lang="en-GB" sz="2000" dirty="0">
                    <a:latin typeface="Times New Roman" panose="02020603050405020304" pitchFamily="18" charset="0"/>
                    <a:cs typeface="Times New Roman" panose="02020603050405020304" pitchFamily="18" charset="0"/>
                  </a:rPr>
                  <a:t>Cost of back fill material </a:t>
                </a:r>
                <a14:m>
                  <m:oMath xmlns:m="http://schemas.openxmlformats.org/officeDocument/2006/math">
                    <m:r>
                      <a:rPr lang="en-GB"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70</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104</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7280</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 </m:t>
                    </m:r>
                  </m:oMath>
                </a14:m>
                <a:r>
                  <a:rPr lang="en-GB" sz="2000" dirty="0">
                    <a:latin typeface="Times New Roman" panose="02020603050405020304" pitchFamily="18" charset="0"/>
                    <a:cs typeface="Times New Roman" panose="02020603050405020304" pitchFamily="18" charset="0"/>
                  </a:rPr>
                  <a:t>NIS/one meter length</a:t>
                </a:r>
              </a:p>
              <a:p>
                <a:pPr algn="l"/>
                <a:endParaRPr lang="en-GB" sz="2000" dirty="0">
                  <a:latin typeface="Times New Roman" panose="02020603050405020304" pitchFamily="18" charset="0"/>
                  <a:cs typeface="Times New Roman" panose="02020603050405020304" pitchFamily="18" charset="0"/>
                </a:endParaRPr>
              </a:p>
              <a:p>
                <a:pPr algn="l"/>
                <a:r>
                  <a:rPr lang="en-GB" sz="2000" b="1" dirty="0">
                    <a:latin typeface="Times New Roman" panose="02020603050405020304" pitchFamily="18" charset="0"/>
                    <a:cs typeface="Times New Roman" panose="02020603050405020304" pitchFamily="18" charset="0"/>
                  </a:rPr>
                  <a:t>The total cost for (MSERW) at 8m :</a:t>
                </a:r>
              </a:p>
              <a:p>
                <a:pPr algn="l"/>
                <a14:m>
                  <m:oMath xmlns:m="http://schemas.openxmlformats.org/officeDocument/2006/math">
                    <m:r>
                      <a:rPr lang="en-US" sz="2000" i="1">
                        <a:latin typeface="Cambria Math" panose="02040503050406030204" pitchFamily="18" charset="0"/>
                        <a:cs typeface="Times New Roman" panose="02020603050405020304" pitchFamily="18" charset="0"/>
                      </a:rPr>
                      <m:t>2939</m:t>
                    </m:r>
                    <m:r>
                      <a:rPr lang="en-US" sz="2000" b="0" i="1" smtClean="0">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1920</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7280</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12139</m:t>
                    </m:r>
                    <m:r>
                      <a:rPr lang="en-US" sz="2000" b="0" i="1" smtClean="0">
                        <a:latin typeface="Cambria Math" panose="02040503050406030204" pitchFamily="18" charset="0"/>
                        <a:cs typeface="Times New Roman" panose="02020603050405020304" pitchFamily="18" charset="0"/>
                      </a:rPr>
                      <m:t> </m:t>
                    </m:r>
                  </m:oMath>
                </a14:m>
                <a:r>
                  <a:rPr lang="en-GB" sz="2000" dirty="0">
                    <a:latin typeface="Times New Roman" panose="02020603050405020304" pitchFamily="18" charset="0"/>
                    <a:cs typeface="Times New Roman" panose="02020603050405020304" pitchFamily="18" charset="0"/>
                  </a:rPr>
                  <a:t>NIS/One meter length</a:t>
                </a:r>
              </a:p>
              <a:p>
                <a:pPr algn="l"/>
                <a:endParaRPr lang="en-GB" sz="2000" dirty="0">
                  <a:latin typeface="Times New Roman" panose="02020603050405020304" pitchFamily="18" charset="0"/>
                  <a:cs typeface="Times New Roman" panose="02020603050405020304" pitchFamily="18" charset="0"/>
                </a:endParaRPr>
              </a:p>
            </p:txBody>
          </p:sp>
        </mc:Choice>
        <mc:Fallback xmlns="">
          <p:sp>
            <p:nvSpPr>
              <p:cNvPr id="11" name="Subtitle 10">
                <a:extLst>
                  <a:ext uri="{FF2B5EF4-FFF2-40B4-BE49-F238E27FC236}">
                    <a16:creationId xmlns:a16="http://schemas.microsoft.com/office/drawing/2014/main" id="{84892DBB-ACB0-4F0D-ABF3-2132E1071EDE}"/>
                  </a:ext>
                </a:extLst>
              </p:cNvPr>
              <p:cNvSpPr>
                <a:spLocks noGrp="1" noRot="1" noChangeAspect="1" noMove="1" noResize="1" noEditPoints="1" noAdjustHandles="1" noChangeArrowheads="1" noChangeShapeType="1" noTextEdit="1"/>
              </p:cNvSpPr>
              <p:nvPr>
                <p:ph type="subTitle" idx="9"/>
              </p:nvPr>
            </p:nvSpPr>
            <p:spPr>
              <a:xfrm>
                <a:off x="367646" y="697585"/>
                <a:ext cx="8785782" cy="5260156"/>
              </a:xfrm>
              <a:blipFill>
                <a:blip r:embed="rId2"/>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6520915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0BED3CC-1B56-8560-FFDA-A023C76255C3}"/>
              </a:ext>
            </a:extLst>
          </p:cNvPr>
          <p:cNvSpPr>
            <a:spLocks noGrp="1"/>
          </p:cNvSpPr>
          <p:nvPr>
            <p:ph type="title"/>
          </p:nvPr>
        </p:nvSpPr>
        <p:spPr/>
        <p:txBody>
          <a:bodyPr/>
          <a:lstStyle/>
          <a:p>
            <a:r>
              <a:rPr lang="en-US" sz="4400" b="1" dirty="0">
                <a:latin typeface="Calibri" panose="020F0502020204030204" pitchFamily="34" charset="0"/>
                <a:ea typeface="Calibri" panose="020F0502020204030204" pitchFamily="34" charset="0"/>
                <a:cs typeface="Calibri" panose="020F0502020204030204" pitchFamily="34" charset="0"/>
              </a:rPr>
              <a:t>Objectives :</a:t>
            </a:r>
          </a:p>
        </p:txBody>
      </p:sp>
      <p:sp>
        <p:nvSpPr>
          <p:cNvPr id="4" name="TextBox 3">
            <a:extLst>
              <a:ext uri="{FF2B5EF4-FFF2-40B4-BE49-F238E27FC236}">
                <a16:creationId xmlns="" xmlns:a16="http://schemas.microsoft.com/office/drawing/2014/main" id="{7270FF74-468E-6FA2-7323-6E2511EEE2A4}"/>
              </a:ext>
            </a:extLst>
          </p:cNvPr>
          <p:cNvSpPr txBox="1"/>
          <p:nvPr/>
        </p:nvSpPr>
        <p:spPr>
          <a:xfrm>
            <a:off x="809036" y="1538037"/>
            <a:ext cx="10001839" cy="1889620"/>
          </a:xfrm>
          <a:prstGeom prst="rect">
            <a:avLst/>
          </a:prstGeom>
          <a:noFill/>
        </p:spPr>
        <p:txBody>
          <a:bodyPr wrap="square" rtlCol="0">
            <a:spAutoFit/>
          </a:bodyPr>
          <a:lstStyle/>
          <a:p>
            <a:pPr marL="0" marR="0" algn="just">
              <a:lnSpc>
                <a:spcPct val="150000"/>
              </a:lnSpc>
              <a:spcBef>
                <a:spcPts val="0"/>
              </a:spcBef>
              <a:spcAft>
                <a:spcPts val="800"/>
              </a:spcAft>
            </a:pPr>
            <a:r>
              <a:rPr lang="en-US" sz="2000" kern="100" dirty="0">
                <a:effectLst/>
                <a:latin typeface="Calibri" panose="020F0502020204030204" pitchFamily="34" charset="0"/>
                <a:ea typeface="Calibri" panose="020F0502020204030204" pitchFamily="34" charset="0"/>
                <a:cs typeface="Calibri" panose="020F0502020204030204" pitchFamily="34" charset="0"/>
              </a:rPr>
              <a:t>The aim of this project is to design mechanically stabilized earth retaining walls for different heights and compare this design with traditional retaining walls, such as, cantilever retaining walls which the most common types in our region. Finally, comparisons will be made between the two types of retaining walls from economical and time of construction point of views.</a:t>
            </a:r>
          </a:p>
        </p:txBody>
      </p:sp>
      <p:pic>
        <p:nvPicPr>
          <p:cNvPr id="6" name="Picture 5">
            <a:extLst>
              <a:ext uri="{FF2B5EF4-FFF2-40B4-BE49-F238E27FC236}">
                <a16:creationId xmlns="" xmlns:a16="http://schemas.microsoft.com/office/drawing/2014/main" id="{8918945C-AD45-DB26-9D90-8FAA08A932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74936" y="3525624"/>
            <a:ext cx="5135939" cy="2737063"/>
          </a:xfrm>
          <a:prstGeom prst="rect">
            <a:avLst/>
          </a:prstGeom>
        </p:spPr>
      </p:pic>
    </p:spTree>
    <p:extLst>
      <p:ext uri="{BB962C8B-B14F-4D97-AF65-F5344CB8AC3E}">
        <p14:creationId xmlns:p14="http://schemas.microsoft.com/office/powerpoint/2010/main" val="343926889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 xmlns:a16="http://schemas.microsoft.com/office/drawing/2014/main" id="{91ECBD47-70E0-9203-1B11-A6695321F4B6}"/>
              </a:ext>
            </a:extLst>
          </p:cNvPr>
          <p:cNvSpPr>
            <a:spLocks noGrp="1"/>
          </p:cNvSpPr>
          <p:nvPr>
            <p:ph type="title"/>
          </p:nvPr>
        </p:nvSpPr>
        <p:spPr>
          <a:xfrm>
            <a:off x="120141" y="593366"/>
            <a:ext cx="10412860" cy="1046897"/>
          </a:xfrm>
        </p:spPr>
        <p:txBody>
          <a:bodyPr/>
          <a:lstStyle/>
          <a:p>
            <a:pPr algn="l"/>
            <a:r>
              <a:rPr lang="en-GB" sz="2400" b="1" dirty="0">
                <a:latin typeface="Times New Roman" panose="02020603050405020304" pitchFamily="18" charset="0"/>
                <a:cs typeface="Times New Roman" panose="02020603050405020304" pitchFamily="18" charset="0"/>
              </a:rPr>
              <a:t>Calculation of quantities and cost for Cantilever Returning Walls:</a:t>
            </a:r>
            <a:endParaRPr lang="en-US" sz="2400" b="1"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0" name="Subtitle 9">
                <a:extLst>
                  <a:ext uri="{FF2B5EF4-FFF2-40B4-BE49-F238E27FC236}">
                    <a16:creationId xmlns="" xmlns:a16="http://schemas.microsoft.com/office/drawing/2014/main" id="{082F3880-E432-6F6F-69A0-337E356C5A65}"/>
                  </a:ext>
                </a:extLst>
              </p:cNvPr>
              <p:cNvSpPr>
                <a:spLocks noGrp="1"/>
              </p:cNvSpPr>
              <p:nvPr>
                <p:ph type="subTitle" idx="8"/>
              </p:nvPr>
            </p:nvSpPr>
            <p:spPr>
              <a:xfrm>
                <a:off x="120141" y="1706303"/>
                <a:ext cx="7145516" cy="3660978"/>
              </a:xfrm>
            </p:spPr>
            <p:txBody>
              <a:bodyPr/>
              <a:lstStyle/>
              <a:p>
                <a:pPr algn="l"/>
                <a:r>
                  <a:rPr lang="en-GB" sz="2000" dirty="0">
                    <a:latin typeface="Times New Roman" panose="02020603050405020304" pitchFamily="18" charset="0"/>
                    <a:cs typeface="Times New Roman" panose="02020603050405020304" pitchFamily="18" charset="0"/>
                  </a:rPr>
                  <a:t>Volume </a:t>
                </a:r>
                <a14:m>
                  <m:oMath xmlns:m="http://schemas.openxmlformats.org/officeDocument/2006/math">
                    <m:r>
                      <a:rPr lang="en-US" sz="2000" i="1" smtClean="0">
                        <a:latin typeface="Cambria Math" panose="02040503050406030204" pitchFamily="18" charset="0"/>
                        <a:cs typeface="Times New Roman" panose="02020603050405020304" pitchFamily="18" charset="0"/>
                      </a:rPr>
                      <m:t>=</m:t>
                    </m:r>
                    <m:d>
                      <m:dPr>
                        <m:ctrlPr>
                          <a:rPr lang="en-US" sz="2000" b="0" i="1" smtClean="0">
                            <a:latin typeface="Cambria Math" panose="02040503050406030204" pitchFamily="18" charset="0"/>
                            <a:cs typeface="Times New Roman" panose="02020603050405020304" pitchFamily="18" charset="0"/>
                          </a:rPr>
                        </m:ctrlPr>
                      </m:dPr>
                      <m:e>
                        <m:r>
                          <a:rPr lang="en-US" sz="2000" b="0" i="1" smtClean="0">
                            <a:latin typeface="Cambria Math" panose="02040503050406030204" pitchFamily="18" charset="0"/>
                            <a:cs typeface="Times New Roman" panose="02020603050405020304" pitchFamily="18" charset="0"/>
                          </a:rPr>
                          <m:t>4</m:t>
                        </m:r>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8</m:t>
                        </m:r>
                        <m:r>
                          <a:rPr lang="en-US"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0</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8</m:t>
                        </m:r>
                        <m:r>
                          <a:rPr lang="en-US"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1</m:t>
                        </m:r>
                        <m:r>
                          <a:rPr lang="en-US" sz="2000" i="1">
                            <a:latin typeface="Cambria Math" panose="02040503050406030204" pitchFamily="18" charset="0"/>
                            <a:cs typeface="Times New Roman" panose="02020603050405020304" pitchFamily="18" charset="0"/>
                          </a:rPr>
                          <m:t> </m:t>
                        </m:r>
                      </m:e>
                    </m:d>
                    <m:r>
                      <a:rPr lang="en-US" sz="2000" b="0" i="1" smtClean="0">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 </m:t>
                    </m:r>
                    <m:f>
                      <m:fPr>
                        <m:ctrlPr>
                          <a:rPr lang="en-US" sz="2000" i="1">
                            <a:latin typeface="Cambria Math" panose="02040503050406030204" pitchFamily="18" charset="0"/>
                            <a:cs typeface="Times New Roman" panose="02020603050405020304" pitchFamily="18" charset="0"/>
                          </a:rPr>
                        </m:ctrlPr>
                      </m:fPr>
                      <m:num>
                        <m:r>
                          <a:rPr lang="en-US" sz="2000" b="0" i="1" smtClean="0">
                            <a:latin typeface="Cambria Math" panose="02040503050406030204" pitchFamily="18" charset="0"/>
                            <a:cs typeface="Times New Roman" panose="02020603050405020304" pitchFamily="18" charset="0"/>
                          </a:rPr>
                          <m:t>0</m:t>
                        </m:r>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8</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0</m:t>
                        </m:r>
                        <m:r>
                          <a:rPr lang="en-US" sz="2000" i="1">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4</m:t>
                        </m:r>
                        <m:r>
                          <a:rPr lang="en-US" sz="2000" i="1">
                            <a:latin typeface="Cambria Math" panose="02040503050406030204" pitchFamily="18" charset="0"/>
                            <a:cs typeface="Times New Roman" panose="02020603050405020304" pitchFamily="18" charset="0"/>
                          </a:rPr>
                          <m:t> </m:t>
                        </m:r>
                      </m:num>
                      <m:den>
                        <m:r>
                          <a:rPr lang="en-US" sz="2000" i="1">
                            <a:latin typeface="Cambria Math" panose="02040503050406030204" pitchFamily="18" charset="0"/>
                            <a:cs typeface="Times New Roman" panose="02020603050405020304" pitchFamily="18" charset="0"/>
                          </a:rPr>
                          <m:t>2</m:t>
                        </m:r>
                      </m:den>
                    </m:f>
                    <m:r>
                      <a:rPr lang="en-US"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7</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2</m:t>
                    </m:r>
                    <m:r>
                      <a:rPr lang="en-US"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1</m:t>
                    </m:r>
                    <m:r>
                      <a:rPr lang="en-US" sz="2000" i="1">
                        <a:latin typeface="Cambria Math" panose="02040503050406030204" pitchFamily="18" charset="0"/>
                        <a:cs typeface="Times New Roman" panose="02020603050405020304" pitchFamily="18" charset="0"/>
                      </a:rPr>
                      <m:t> )=</m:t>
                    </m:r>
                    <m:r>
                      <a:rPr lang="en-US" sz="2000" b="0" i="1" smtClean="0">
                        <a:latin typeface="Cambria Math" panose="02040503050406030204" pitchFamily="18" charset="0"/>
                        <a:cs typeface="Times New Roman" panose="02020603050405020304" pitchFamily="18" charset="0"/>
                      </a:rPr>
                      <m:t>8</m:t>
                    </m:r>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16</m:t>
                    </m:r>
                    <m:r>
                      <a:rPr lang="en-US" sz="2000" i="1">
                        <a:latin typeface="Cambria Math" panose="02040503050406030204" pitchFamily="18" charset="0"/>
                        <a:cs typeface="Times New Roman" panose="02020603050405020304" pitchFamily="18" charset="0"/>
                      </a:rPr>
                      <m:t> </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𝑚</m:t>
                        </m:r>
                      </m:e>
                      <m:sup>
                        <m:r>
                          <a:rPr lang="en-US" sz="2000" i="1">
                            <a:latin typeface="Cambria Math" panose="02040503050406030204" pitchFamily="18" charset="0"/>
                            <a:cs typeface="Times New Roman" panose="02020603050405020304" pitchFamily="18" charset="0"/>
                          </a:rPr>
                          <m:t>3</m:t>
                        </m:r>
                      </m:sup>
                    </m:sSup>
                  </m:oMath>
                </a14:m>
                <a:r>
                  <a:rPr lang="en-GB" sz="2000" dirty="0">
                    <a:latin typeface="Times New Roman" panose="02020603050405020304" pitchFamily="18" charset="0"/>
                    <a:cs typeface="Times New Roman" panose="02020603050405020304" pitchFamily="18" charset="0"/>
                  </a:rPr>
                  <a:t>/one</a:t>
                </a:r>
              </a:p>
              <a:p>
                <a:pPr algn="l"/>
                <a:r>
                  <a:rPr lang="en-GB" sz="2000" dirty="0">
                    <a:latin typeface="Times New Roman" panose="02020603050405020304" pitchFamily="18" charset="0"/>
                    <a:cs typeface="Times New Roman" panose="02020603050405020304" pitchFamily="18" charset="0"/>
                  </a:rPr>
                  <a:t>meter length</a:t>
                </a:r>
              </a:p>
              <a:p>
                <a:pPr algn="l"/>
                <a:endParaRPr lang="en-GB" sz="2000" dirty="0">
                  <a:latin typeface="Times New Roman" panose="02020603050405020304" pitchFamily="18" charset="0"/>
                  <a:cs typeface="Times New Roman" panose="02020603050405020304" pitchFamily="18" charset="0"/>
                </a:endParaRPr>
              </a:p>
              <a:p>
                <a:pPr algn="l"/>
                <a:r>
                  <a:rPr lang="en-GB" sz="2000" dirty="0">
                    <a:latin typeface="Times New Roman" panose="02020603050405020304" pitchFamily="18" charset="0"/>
                    <a:cs typeface="Times New Roman" panose="02020603050405020304" pitchFamily="18" charset="0"/>
                  </a:rPr>
                  <a:t>Cost of </a:t>
                </a:r>
                <a14:m>
                  <m:oMath xmlns:m="http://schemas.openxmlformats.org/officeDocument/2006/math">
                    <m:r>
                      <a:rPr lang="en-US" sz="2000" b="0" i="1" smtClean="0">
                        <a:latin typeface="Cambria Math" panose="02040503050406030204" pitchFamily="18" charset="0"/>
                        <a:cs typeface="Times New Roman" panose="02020603050405020304" pitchFamily="18" charset="0"/>
                      </a:rPr>
                      <m:t>1</m:t>
                    </m:r>
                    <m:r>
                      <a:rPr lang="en-US" sz="2000" b="0" i="1" smtClean="0">
                        <a:latin typeface="Cambria Math" panose="02040503050406030204" pitchFamily="18" charset="0"/>
                        <a:cs typeface="Times New Roman" panose="02020603050405020304" pitchFamily="18" charset="0"/>
                      </a:rPr>
                      <m:t> </m:t>
                    </m:r>
                    <m:sSup>
                      <m:sSupPr>
                        <m:ctrlPr>
                          <a:rPr lang="en-US" sz="2000" b="0" i="1" smtClean="0">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𝑚</m:t>
                        </m:r>
                      </m:e>
                      <m:sup>
                        <m:r>
                          <a:rPr lang="en-US" sz="2000" b="0" i="1" smtClean="0">
                            <a:latin typeface="Cambria Math" panose="02040503050406030204" pitchFamily="18" charset="0"/>
                            <a:cs typeface="Times New Roman" panose="02020603050405020304" pitchFamily="18" charset="0"/>
                          </a:rPr>
                          <m:t>3</m:t>
                        </m:r>
                      </m:sup>
                    </m:sSup>
                    <m:r>
                      <a:rPr lang="en-US" sz="2000" b="0" i="0" smtClean="0">
                        <a:latin typeface="Cambria Math" panose="02040503050406030204" pitchFamily="18" charset="0"/>
                        <a:cs typeface="Times New Roman" panose="02020603050405020304" pitchFamily="18" charset="0"/>
                      </a:rPr>
                      <m:t> </m:t>
                    </m:r>
                  </m:oMath>
                </a14:m>
                <a:r>
                  <a:rPr lang="en-GB" sz="2000" dirty="0">
                    <a:latin typeface="Times New Roman" panose="02020603050405020304" pitchFamily="18" charset="0"/>
                    <a:cs typeface="Times New Roman" panose="02020603050405020304" pitchFamily="18" charset="0"/>
                  </a:rPr>
                  <a:t>at hight </a:t>
                </a:r>
                <a14:m>
                  <m:oMath xmlns:m="http://schemas.openxmlformats.org/officeDocument/2006/math">
                    <m:r>
                      <a:rPr lang="en-US" sz="2000" i="1">
                        <a:latin typeface="Cambria Math" panose="02040503050406030204" pitchFamily="18" charset="0"/>
                        <a:cs typeface="Times New Roman" panose="02020603050405020304" pitchFamily="18" charset="0"/>
                      </a:rPr>
                      <m:t>8</m:t>
                    </m:r>
                    <m:r>
                      <a:rPr lang="en-US" sz="2000" b="0" i="1" smtClean="0">
                        <a:latin typeface="Cambria Math" panose="02040503050406030204" pitchFamily="18" charset="0"/>
                        <a:cs typeface="Times New Roman" panose="02020603050405020304" pitchFamily="18" charset="0"/>
                      </a:rPr>
                      <m:t> </m:t>
                    </m:r>
                    <m:r>
                      <a:rPr lang="en-US" sz="2000" b="0" i="1" smtClean="0">
                        <a:latin typeface="Cambria Math" panose="02040503050406030204" pitchFamily="18" charset="0"/>
                        <a:cs typeface="Times New Roman" panose="02020603050405020304" pitchFamily="18" charset="0"/>
                      </a:rPr>
                      <m:t>𝑚</m:t>
                    </m:r>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1000</m:t>
                    </m:r>
                  </m:oMath>
                </a14:m>
                <a:r>
                  <a:rPr lang="en-GB" sz="2000" dirty="0">
                    <a:latin typeface="Times New Roman" panose="02020603050405020304" pitchFamily="18" charset="0"/>
                    <a:cs typeface="Times New Roman" panose="02020603050405020304" pitchFamily="18" charset="0"/>
                  </a:rPr>
                  <a:t> NIS /one meter length</a:t>
                </a:r>
              </a:p>
              <a:p>
                <a:pPr algn="l"/>
                <a:endParaRPr lang="en-GB" sz="2000" dirty="0">
                  <a:latin typeface="Times New Roman" panose="02020603050405020304" pitchFamily="18" charset="0"/>
                  <a:cs typeface="Times New Roman" panose="02020603050405020304" pitchFamily="18" charset="0"/>
                </a:endParaRPr>
              </a:p>
              <a:p>
                <a:pPr algn="l"/>
                <a:r>
                  <a:rPr lang="en-GB" sz="2000" b="1" dirty="0">
                    <a:latin typeface="Times New Roman" panose="02020603050405020304" pitchFamily="18" charset="0"/>
                    <a:cs typeface="Times New Roman" panose="02020603050405020304" pitchFamily="18" charset="0"/>
                  </a:rPr>
                  <a:t>The total cost for cantilever returning wall at 8m :</a:t>
                </a:r>
              </a:p>
              <a:p>
                <a:pPr algn="l"/>
                <a14:m>
                  <m:oMath xmlns:m="http://schemas.openxmlformats.org/officeDocument/2006/math">
                    <m:r>
                      <a:rPr lang="en-US" sz="2000" i="1">
                        <a:latin typeface="Cambria Math" panose="02040503050406030204" pitchFamily="18" charset="0"/>
                        <a:cs typeface="Times New Roman" panose="02020603050405020304" pitchFamily="18" charset="0"/>
                      </a:rPr>
                      <m:t>8</m:t>
                    </m:r>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16</m:t>
                    </m:r>
                    <m:r>
                      <a:rPr lang="en-US" sz="2000" b="0" i="1" smtClean="0">
                        <a:latin typeface="Cambria Math" panose="02040503050406030204" pitchFamily="18" charset="0"/>
                        <a:cs typeface="Times New Roman" panose="02020603050405020304" pitchFamily="18" charset="0"/>
                      </a:rPr>
                      <m:t> ×</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1000</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8160</m:t>
                    </m:r>
                  </m:oMath>
                </a14:m>
                <a:r>
                  <a:rPr lang="en-GB" sz="2000" dirty="0">
                    <a:latin typeface="Times New Roman" panose="02020603050405020304" pitchFamily="18" charset="0"/>
                    <a:cs typeface="Times New Roman" panose="02020603050405020304" pitchFamily="18" charset="0"/>
                  </a:rPr>
                  <a:t> NIS/one meter length</a:t>
                </a:r>
              </a:p>
              <a:p>
                <a:pPr algn="l"/>
                <a:endParaRPr lang="en-US" dirty="0"/>
              </a:p>
            </p:txBody>
          </p:sp>
        </mc:Choice>
        <mc:Fallback xmlns="">
          <p:sp>
            <p:nvSpPr>
              <p:cNvPr id="10" name="Subtitle 9">
                <a:extLst>
                  <a:ext uri="{FF2B5EF4-FFF2-40B4-BE49-F238E27FC236}">
                    <a16:creationId xmlns:a16="http://schemas.microsoft.com/office/drawing/2014/main" id="{082F3880-E432-6F6F-69A0-337E356C5A65}"/>
                  </a:ext>
                </a:extLst>
              </p:cNvPr>
              <p:cNvSpPr>
                <a:spLocks noGrp="1" noRot="1" noChangeAspect="1" noMove="1" noResize="1" noEditPoints="1" noAdjustHandles="1" noChangeArrowheads="1" noChangeShapeType="1" noTextEdit="1"/>
              </p:cNvSpPr>
              <p:nvPr>
                <p:ph type="subTitle" idx="8"/>
              </p:nvPr>
            </p:nvSpPr>
            <p:spPr>
              <a:xfrm>
                <a:off x="120141" y="1706303"/>
                <a:ext cx="7145516" cy="3660978"/>
              </a:xfrm>
              <a:blipFill>
                <a:blip r:embed="rId2"/>
                <a:stretch>
                  <a:fillRect r="-512"/>
                </a:stretch>
              </a:blipFill>
            </p:spPr>
            <p:txBody>
              <a:bodyPr/>
              <a:lstStyle/>
              <a:p>
                <a:r>
                  <a:rPr lang="en-US">
                    <a:noFill/>
                  </a:rPr>
                  <a:t> </a:t>
                </a:r>
              </a:p>
            </p:txBody>
          </p:sp>
        </mc:Fallback>
      </mc:AlternateContent>
      <p:pic>
        <p:nvPicPr>
          <p:cNvPr id="15" name="Picture 14">
            <a:extLst>
              <a:ext uri="{FF2B5EF4-FFF2-40B4-BE49-F238E27FC236}">
                <a16:creationId xmlns="" xmlns:a16="http://schemas.microsoft.com/office/drawing/2014/main" id="{9851BEAC-8BD6-8B83-6226-3BFD50591A1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252187" y="1706303"/>
            <a:ext cx="4939814" cy="3660978"/>
          </a:xfrm>
          <a:prstGeom prst="rect">
            <a:avLst/>
          </a:prstGeom>
        </p:spPr>
      </p:pic>
    </p:spTree>
    <p:extLst>
      <p:ext uri="{BB962C8B-B14F-4D97-AF65-F5344CB8AC3E}">
        <p14:creationId xmlns:p14="http://schemas.microsoft.com/office/powerpoint/2010/main" val="42770456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 xmlns:a16="http://schemas.microsoft.com/office/drawing/2014/main" id="{7006BE73-0D16-E6E8-D495-2C1645FF7BD8}"/>
              </a:ext>
            </a:extLst>
          </p:cNvPr>
          <p:cNvSpPr>
            <a:spLocks noGrp="1"/>
          </p:cNvSpPr>
          <p:nvPr>
            <p:ph type="subTitle" idx="1"/>
          </p:nvPr>
        </p:nvSpPr>
        <p:spPr>
          <a:xfrm>
            <a:off x="707008" y="2224725"/>
            <a:ext cx="8276735" cy="518474"/>
          </a:xfrm>
        </p:spPr>
        <p:txBody>
          <a:bodyPr/>
          <a:lstStyle/>
          <a:p>
            <a:pPr algn="l"/>
            <a:r>
              <a:rPr lang="en-US" sz="2000" dirty="0">
                <a:latin typeface="Times New Roman" panose="02020603050405020304" pitchFamily="18" charset="0"/>
                <a:cs typeface="Times New Roman" panose="02020603050405020304" pitchFamily="18" charset="0"/>
              </a:rPr>
              <a:t>H = 10m     SV = 0.6m        SH = 1m     L = 16m    T = 8mm     W = 75mm </a:t>
            </a:r>
          </a:p>
          <a:p>
            <a:pPr algn="l"/>
            <a:endParaRPr lang="en-US" sz="2000"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1" name="Subtitle 10">
                <a:extLst>
                  <a:ext uri="{FF2B5EF4-FFF2-40B4-BE49-F238E27FC236}">
                    <a16:creationId xmlns="" xmlns:a16="http://schemas.microsoft.com/office/drawing/2014/main" id="{84892DBB-ACB0-4F0D-ABF3-2132E1071EDE}"/>
                  </a:ext>
                </a:extLst>
              </p:cNvPr>
              <p:cNvSpPr>
                <a:spLocks noGrp="1"/>
              </p:cNvSpPr>
              <p:nvPr>
                <p:ph type="subTitle" idx="2"/>
              </p:nvPr>
            </p:nvSpPr>
            <p:spPr>
              <a:xfrm>
                <a:off x="707009" y="3186259"/>
                <a:ext cx="8276735" cy="2771479"/>
              </a:xfrm>
            </p:spPr>
            <p:txBody>
              <a:bodyPr/>
              <a:lstStyle/>
              <a:p>
                <a:pPr algn="l"/>
                <a:r>
                  <a:rPr lang="en-GB" sz="2000" b="1" dirty="0">
                    <a:latin typeface="Times New Roman" panose="02020603050405020304" pitchFamily="18" charset="0"/>
                    <a:cs typeface="Times New Roman" panose="02020603050405020304" pitchFamily="18" charset="0"/>
                  </a:rPr>
                  <a:t>Steel:</a:t>
                </a:r>
              </a:p>
              <a:p>
                <a:pPr algn="l"/>
                <a:endParaRPr lang="en-GB" sz="2000" b="1" dirty="0">
                  <a:latin typeface="Times New Roman" panose="02020603050405020304" pitchFamily="18" charset="0"/>
                  <a:cs typeface="Times New Roman" panose="02020603050405020304" pitchFamily="18" charset="0"/>
                </a:endParaRPr>
              </a:p>
              <a:p>
                <a:pPr algn="l"/>
                <a:r>
                  <a:rPr lang="en-GB" sz="2000" dirty="0">
                    <a:latin typeface="Times New Roman" panose="02020603050405020304" pitchFamily="18" charset="0"/>
                    <a:cs typeface="Times New Roman" panose="02020603050405020304" pitchFamily="18" charset="0"/>
                  </a:rPr>
                  <a:t>Number of steel rods </a:t>
                </a:r>
                <a14:m>
                  <m:oMath xmlns:m="http://schemas.openxmlformats.org/officeDocument/2006/math">
                    <m:r>
                      <a:rPr lang="en-US" sz="2000" b="0" i="1" smtClean="0">
                        <a:latin typeface="Cambria Math" panose="02040503050406030204" pitchFamily="18" charset="0"/>
                        <a:cs typeface="Times New Roman" panose="02020603050405020304" pitchFamily="18" charset="0"/>
                      </a:rPr>
                      <m:t>=</m:t>
                    </m:r>
                    <m:f>
                      <m:fPr>
                        <m:ctrlPr>
                          <a:rPr lang="en-US" sz="2000" b="0" i="1" smtClean="0">
                            <a:latin typeface="Cambria Math" panose="02040503050406030204" pitchFamily="18" charset="0"/>
                            <a:cs typeface="Times New Roman" panose="02020603050405020304" pitchFamily="18" charset="0"/>
                          </a:rPr>
                        </m:ctrlPr>
                      </m:fPr>
                      <m:num>
                        <m:r>
                          <a:rPr lang="en-US" sz="2000" b="0" i="1" smtClean="0">
                            <a:latin typeface="Cambria Math" panose="02040503050406030204" pitchFamily="18" charset="0"/>
                            <a:cs typeface="Times New Roman" panose="02020603050405020304" pitchFamily="18" charset="0"/>
                          </a:rPr>
                          <m:t>𝐻</m:t>
                        </m:r>
                      </m:num>
                      <m:den>
                        <m:r>
                          <a:rPr lang="en-US" sz="2000" b="0" i="1" smtClean="0">
                            <a:latin typeface="Cambria Math" panose="02040503050406030204" pitchFamily="18" charset="0"/>
                            <a:cs typeface="Times New Roman" panose="02020603050405020304" pitchFamily="18" charset="0"/>
                          </a:rPr>
                          <m:t>𝑆𝑣</m:t>
                        </m:r>
                      </m:den>
                    </m:f>
                    <m:r>
                      <a:rPr lang="en-US" sz="2000" b="0" i="0" smtClean="0">
                        <a:latin typeface="Cambria Math" panose="02040503050406030204" pitchFamily="18" charset="0"/>
                        <a:cs typeface="Times New Roman" panose="02020603050405020304" pitchFamily="18" charset="0"/>
                      </a:rPr>
                      <m:t>=</m:t>
                    </m:r>
                    <m:f>
                      <m:fPr>
                        <m:ctrlPr>
                          <a:rPr lang="en-US" sz="2000" b="0" i="1" smtClean="0">
                            <a:latin typeface="Cambria Math" panose="02040503050406030204" pitchFamily="18" charset="0"/>
                            <a:cs typeface="Times New Roman" panose="02020603050405020304" pitchFamily="18" charset="0"/>
                          </a:rPr>
                        </m:ctrlPr>
                      </m:fPr>
                      <m:num>
                        <m:r>
                          <a:rPr lang="en-US" sz="2000" b="0" i="0" smtClean="0">
                            <a:latin typeface="Cambria Math" panose="02040503050406030204" pitchFamily="18" charset="0"/>
                            <a:cs typeface="Times New Roman" panose="02020603050405020304" pitchFamily="18" charset="0"/>
                          </a:rPr>
                          <m:t>10</m:t>
                        </m:r>
                      </m:num>
                      <m:den>
                        <m:r>
                          <a:rPr lang="en-US" sz="2000" b="0" i="0" smtClean="0">
                            <a:latin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cs typeface="Times New Roman" panose="02020603050405020304" pitchFamily="18" charset="0"/>
                          </a:rPr>
                          <m:t>6</m:t>
                        </m:r>
                      </m:den>
                    </m:f>
                    <m:r>
                      <a:rPr lang="en-US" sz="2000" b="0" i="0" smtClean="0">
                        <a:latin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cs typeface="Times New Roman" panose="02020603050405020304" pitchFamily="18" charset="0"/>
                      </a:rPr>
                      <m:t>16</m:t>
                    </m:r>
                    <m:r>
                      <a:rPr lang="en-US" sz="2000" b="0" i="0" smtClean="0">
                        <a:latin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cs typeface="Times New Roman" panose="02020603050405020304" pitchFamily="18" charset="0"/>
                      </a:rPr>
                      <m:t>6</m:t>
                    </m:r>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17</m:t>
                    </m:r>
                    <m:r>
                      <a:rPr lang="en-US" sz="2000" b="0" i="0" smtClean="0">
                        <a:latin typeface="Cambria Math" panose="02040503050406030204" pitchFamily="18" charset="0"/>
                        <a:cs typeface="Times New Roman" panose="02020603050405020304" pitchFamily="18" charset="0"/>
                      </a:rPr>
                      <m:t> </m:t>
                    </m:r>
                  </m:oMath>
                </a14:m>
                <a:r>
                  <a:rPr lang="en-GB" sz="2000" dirty="0">
                    <a:latin typeface="Times New Roman" panose="02020603050405020304" pitchFamily="18" charset="0"/>
                    <a:cs typeface="Times New Roman" panose="02020603050405020304" pitchFamily="18" charset="0"/>
                  </a:rPr>
                  <a:t>rods / one meter length</a:t>
                </a:r>
              </a:p>
              <a:p>
                <a:pPr algn="l"/>
                <a:r>
                  <a:rPr lang="en-GB" sz="2000" dirty="0">
                    <a:latin typeface="Times New Roman" panose="02020603050405020304" pitchFamily="18" charset="0"/>
                    <a:cs typeface="Times New Roman" panose="02020603050405020304" pitchFamily="18" charset="0"/>
                  </a:rPr>
                  <a:t>Volume of rods </a:t>
                </a:r>
                <a14:m>
                  <m:oMath xmlns:m="http://schemas.openxmlformats.org/officeDocument/2006/math">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17</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16</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0</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075</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0</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008</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0</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1632</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 </m:t>
                    </m:r>
                    <m:sSup>
                      <m:sSupPr>
                        <m:ctrlPr>
                          <a:rPr lang="en-US" sz="2000" b="0" i="1" smtClean="0">
                            <a:latin typeface="Cambria Math" panose="02040503050406030204" pitchFamily="18" charset="0"/>
                            <a:ea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ea typeface="Cambria Math" panose="02040503050406030204" pitchFamily="18" charset="0"/>
                            <a:cs typeface="Times New Roman" panose="02020603050405020304" pitchFamily="18" charset="0"/>
                          </a:rPr>
                          <m:t>𝑚</m:t>
                        </m:r>
                      </m:e>
                      <m:sup>
                        <m:r>
                          <a:rPr lang="en-US" sz="2000" b="0" i="1" smtClean="0">
                            <a:latin typeface="Cambria Math" panose="02040503050406030204" pitchFamily="18" charset="0"/>
                            <a:ea typeface="Cambria Math" panose="02040503050406030204" pitchFamily="18" charset="0"/>
                            <a:cs typeface="Times New Roman" panose="02020603050405020304" pitchFamily="18" charset="0"/>
                          </a:rPr>
                          <m:t>3</m:t>
                        </m:r>
                      </m:sup>
                    </m:sSup>
                  </m:oMath>
                </a14:m>
                <a:endParaRPr lang="en-GB" sz="2000" dirty="0">
                  <a:latin typeface="Times New Roman" panose="02020603050405020304" pitchFamily="18" charset="0"/>
                  <a:cs typeface="Times New Roman" panose="02020603050405020304" pitchFamily="18" charset="0"/>
                </a:endParaRPr>
              </a:p>
              <a:p>
                <a:pPr algn="l"/>
                <a:r>
                  <a:rPr lang="en-GB" sz="2000" dirty="0">
                    <a:latin typeface="Times New Roman" panose="02020603050405020304" pitchFamily="18" charset="0"/>
                    <a:cs typeface="Times New Roman" panose="02020603050405020304" pitchFamily="18" charset="0"/>
                  </a:rPr>
                  <a:t>Wight </a:t>
                </a:r>
                <a14:m>
                  <m:oMath xmlns:m="http://schemas.openxmlformats.org/officeDocument/2006/math">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7850</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0</m:t>
                    </m:r>
                    <m:r>
                      <a:rPr lang="en-US" sz="2000" i="1">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1632</m:t>
                    </m:r>
                    <m:r>
                      <a:rPr lang="en-US" sz="2000" i="1">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b="0" i="1" smtClean="0">
                            <a:latin typeface="Cambria Math" panose="02040503050406030204" pitchFamily="18" charset="0"/>
                            <a:cs typeface="Times New Roman" panose="02020603050405020304" pitchFamily="18" charset="0"/>
                          </a:rPr>
                          <m:t>1218</m:t>
                        </m:r>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12</m:t>
                        </m:r>
                      </m:num>
                      <m:den>
                        <m:r>
                          <a:rPr lang="en-US" sz="2000" i="1">
                            <a:latin typeface="Cambria Math" panose="02040503050406030204" pitchFamily="18" charset="0"/>
                            <a:cs typeface="Times New Roman" panose="02020603050405020304" pitchFamily="18" charset="0"/>
                          </a:rPr>
                          <m:t>1000</m:t>
                        </m:r>
                      </m:den>
                    </m:f>
                    <m:r>
                      <a:rPr lang="en-US" sz="2000" i="1">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1</m:t>
                    </m:r>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281</m:t>
                    </m:r>
                    <m:r>
                      <a:rPr lang="en-US" sz="2000" i="1">
                        <a:latin typeface="Cambria Math" panose="02040503050406030204" pitchFamily="18" charset="0"/>
                        <a:cs typeface="Times New Roman" panose="02020603050405020304" pitchFamily="18" charset="0"/>
                      </a:rPr>
                      <m:t> </m:t>
                    </m:r>
                    <m:r>
                      <a:rPr lang="en-US" sz="2000" i="1">
                        <a:latin typeface="Cambria Math" panose="02040503050406030204" pitchFamily="18" charset="0"/>
                        <a:cs typeface="Times New Roman" panose="02020603050405020304" pitchFamily="18" charset="0"/>
                      </a:rPr>
                      <m:t>𝑡𝑜𝑛</m:t>
                    </m:r>
                  </m:oMath>
                </a14:m>
                <a:endParaRPr lang="en-GB" sz="2000" dirty="0">
                  <a:latin typeface="Times New Roman" panose="02020603050405020304" pitchFamily="18" charset="0"/>
                  <a:cs typeface="Times New Roman" panose="02020603050405020304" pitchFamily="18" charset="0"/>
                </a:endParaRPr>
              </a:p>
              <a:p>
                <a:pPr algn="l"/>
                <a:r>
                  <a:rPr lang="en-GB" sz="2000" dirty="0">
                    <a:latin typeface="Times New Roman" panose="02020603050405020304" pitchFamily="18" charset="0"/>
                    <a:cs typeface="Times New Roman" panose="02020603050405020304" pitchFamily="18" charset="0"/>
                  </a:rPr>
                  <a:t>Cost of 1 tons of steel galvanized </a:t>
                </a:r>
                <a14:m>
                  <m:oMath xmlns:m="http://schemas.openxmlformats.org/officeDocument/2006/math">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4000</m:t>
                    </m:r>
                  </m:oMath>
                </a14:m>
                <a:r>
                  <a:rPr lang="en-GB" sz="2000" dirty="0">
                    <a:latin typeface="Times New Roman" panose="02020603050405020304" pitchFamily="18" charset="0"/>
                    <a:cs typeface="Times New Roman" panose="02020603050405020304" pitchFamily="18" charset="0"/>
                  </a:rPr>
                  <a:t> NIS</a:t>
                </a:r>
              </a:p>
              <a:p>
                <a:pPr algn="l"/>
                <a:r>
                  <a:rPr lang="en-GB" sz="2000" dirty="0">
                    <a:latin typeface="Times New Roman" panose="02020603050405020304" pitchFamily="18" charset="0"/>
                    <a:cs typeface="Times New Roman" panose="02020603050405020304" pitchFamily="18" charset="0"/>
                  </a:rPr>
                  <a:t>Cost of steel </a:t>
                </a:r>
                <a14:m>
                  <m:oMath xmlns:m="http://schemas.openxmlformats.org/officeDocument/2006/math">
                    <m:r>
                      <a:rPr lang="en-GB"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1</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281</m:t>
                    </m:r>
                    <m:r>
                      <a:rPr lang="en-US"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4000</m:t>
                    </m:r>
                    <m:r>
                      <a:rPr lang="en-US" sz="2000" i="1">
                        <a:latin typeface="Cambria Math" panose="02040503050406030204" pitchFamily="18" charset="0"/>
                        <a:ea typeface="Cambria Math" panose="02040503050406030204" pitchFamily="18" charset="0"/>
                        <a:cs typeface="Times New Roman" panose="02020603050405020304" pitchFamily="18" charset="0"/>
                      </a:rPr>
                      <m:t> =</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5124</m:t>
                    </m:r>
                  </m:oMath>
                </a14:m>
                <a:r>
                  <a:rPr lang="en-GB" sz="2000" dirty="0">
                    <a:latin typeface="Times New Roman" panose="02020603050405020304" pitchFamily="18" charset="0"/>
                    <a:cs typeface="Times New Roman" panose="02020603050405020304" pitchFamily="18" charset="0"/>
                  </a:rPr>
                  <a:t> NIS/One meter length</a:t>
                </a:r>
              </a:p>
              <a:p>
                <a:pPr algn="l"/>
                <a:endParaRPr lang="en-US" sz="2000" dirty="0">
                  <a:latin typeface="Times New Roman" panose="02020603050405020304" pitchFamily="18" charset="0"/>
                  <a:cs typeface="Times New Roman" panose="02020603050405020304" pitchFamily="18" charset="0"/>
                </a:endParaRPr>
              </a:p>
            </p:txBody>
          </p:sp>
        </mc:Choice>
        <mc:Fallback xmlns="">
          <p:sp>
            <p:nvSpPr>
              <p:cNvPr id="11" name="Subtitle 10">
                <a:extLst>
                  <a:ext uri="{FF2B5EF4-FFF2-40B4-BE49-F238E27FC236}">
                    <a16:creationId xmlns:a16="http://schemas.microsoft.com/office/drawing/2014/main" id="{84892DBB-ACB0-4F0D-ABF3-2132E1071EDE}"/>
                  </a:ext>
                </a:extLst>
              </p:cNvPr>
              <p:cNvSpPr>
                <a:spLocks noGrp="1" noRot="1" noChangeAspect="1" noMove="1" noResize="1" noEditPoints="1" noAdjustHandles="1" noChangeArrowheads="1" noChangeShapeType="1" noTextEdit="1"/>
              </p:cNvSpPr>
              <p:nvPr>
                <p:ph type="subTitle" idx="9"/>
              </p:nvPr>
            </p:nvSpPr>
            <p:spPr>
              <a:xfrm>
                <a:off x="707009" y="3186259"/>
                <a:ext cx="8276735" cy="2771479"/>
              </a:xfrm>
              <a:blipFill>
                <a:blip r:embed="rId2"/>
                <a:stretch>
                  <a:fillRect/>
                </a:stretch>
              </a:blipFill>
            </p:spPr>
            <p:txBody>
              <a:bodyPr/>
              <a:lstStyle/>
              <a:p>
                <a:r>
                  <a:rPr lang="en-US">
                    <a:noFill/>
                  </a:rPr>
                  <a:t> </a:t>
                </a:r>
              </a:p>
            </p:txBody>
          </p:sp>
        </mc:Fallback>
      </mc:AlternateContent>
      <p:sp>
        <p:nvSpPr>
          <p:cNvPr id="8" name="Title 7">
            <a:extLst>
              <a:ext uri="{FF2B5EF4-FFF2-40B4-BE49-F238E27FC236}">
                <a16:creationId xmlns="" xmlns:a16="http://schemas.microsoft.com/office/drawing/2014/main" id="{C95D963C-BB92-93F9-6920-BDD4C85B5836}"/>
              </a:ext>
            </a:extLst>
          </p:cNvPr>
          <p:cNvSpPr>
            <a:spLocks noGrp="1"/>
          </p:cNvSpPr>
          <p:nvPr>
            <p:ph type="title"/>
          </p:nvPr>
        </p:nvSpPr>
        <p:spPr>
          <a:xfrm>
            <a:off x="707010" y="593367"/>
            <a:ext cx="10152668" cy="1706773"/>
          </a:xfrm>
        </p:spPr>
        <p:txBody>
          <a:bodyPr/>
          <a:lstStyle/>
          <a:p>
            <a:pPr algn="l"/>
            <a:r>
              <a:rPr lang="en-US" sz="2400" b="1" u="sng" dirty="0">
                <a:effectLst/>
                <a:latin typeface="Times New Roman" panose="02020603050405020304" pitchFamily="18" charset="0"/>
                <a:ea typeface="Times New Roman" panose="02020603050405020304" pitchFamily="18" charset="0"/>
              </a:rPr>
              <a:t>Quantities and</a:t>
            </a:r>
            <a:r>
              <a:rPr lang="en-US" sz="2400" b="1" u="sng" dirty="0">
                <a:effectLst/>
                <a:latin typeface="Times New Roman" panose="02020603050405020304" pitchFamily="18" charset="0"/>
                <a:ea typeface="Calibri" panose="020F0502020204030204" pitchFamily="34" charset="0"/>
              </a:rPr>
              <a:t> cost at H=10m</a:t>
            </a:r>
            <a:r>
              <a:rPr lang="en-US" sz="2400" b="1" dirty="0">
                <a:effectLst/>
                <a:latin typeface="Times New Roman" panose="02020603050405020304" pitchFamily="18" charset="0"/>
                <a:ea typeface="Calibri" panose="020F0502020204030204" pitchFamily="34" charset="0"/>
              </a:rPr>
              <a:t/>
            </a:r>
            <a:br>
              <a:rPr lang="en-US" sz="2400" b="1" dirty="0">
                <a:effectLst/>
                <a:latin typeface="Times New Roman" panose="02020603050405020304" pitchFamily="18" charset="0"/>
                <a:ea typeface="Calibri" panose="020F0502020204030204" pitchFamily="34" charset="0"/>
              </a:rPr>
            </a:br>
            <a:r>
              <a:rPr lang="en-US" sz="2400" b="1" dirty="0">
                <a:effectLst/>
                <a:latin typeface="Times New Roman" panose="02020603050405020304" pitchFamily="18" charset="0"/>
                <a:ea typeface="Calibri" panose="020F0502020204030204" pitchFamily="34" charset="0"/>
              </a:rPr>
              <a:t/>
            </a:r>
            <a:br>
              <a:rPr lang="en-US" sz="2400" b="1" dirty="0">
                <a:effectLst/>
                <a:latin typeface="Times New Roman" panose="02020603050405020304" pitchFamily="18" charset="0"/>
                <a:ea typeface="Calibri" panose="020F0502020204030204" pitchFamily="34" charset="0"/>
              </a:rPr>
            </a:br>
            <a:r>
              <a:rPr lang="en-GB" sz="2400" b="1" dirty="0">
                <a:effectLst/>
                <a:latin typeface="Times New Roman" panose="02020603050405020304" pitchFamily="18" charset="0"/>
                <a:ea typeface="Calibri" panose="020F0502020204030204" pitchFamily="34" charset="0"/>
              </a:rPr>
              <a:t>Calculation of quantities and cost for (MSERW):</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448068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1" name="Subtitle 10">
                <a:extLst>
                  <a:ext uri="{FF2B5EF4-FFF2-40B4-BE49-F238E27FC236}">
                    <a16:creationId xmlns="" xmlns:a16="http://schemas.microsoft.com/office/drawing/2014/main" id="{84892DBB-ACB0-4F0D-ABF3-2132E1071EDE}"/>
                  </a:ext>
                </a:extLst>
              </p:cNvPr>
              <p:cNvSpPr>
                <a:spLocks noGrp="1"/>
              </p:cNvSpPr>
              <p:nvPr>
                <p:ph type="subTitle" idx="1"/>
              </p:nvPr>
            </p:nvSpPr>
            <p:spPr>
              <a:xfrm>
                <a:off x="367646" y="697585"/>
                <a:ext cx="8785782" cy="5260156"/>
              </a:xfrm>
            </p:spPr>
            <p:txBody>
              <a:bodyPr/>
              <a:lstStyle/>
              <a:p>
                <a:pPr algn="l"/>
                <a:r>
                  <a:rPr lang="en-GB" sz="2000" b="1" dirty="0">
                    <a:latin typeface="Times New Roman" panose="02020603050405020304" pitchFamily="18" charset="0"/>
                    <a:cs typeface="Times New Roman" panose="02020603050405020304" pitchFamily="18" charset="0"/>
                  </a:rPr>
                  <a:t>Facing elements:</a:t>
                </a:r>
              </a:p>
              <a:p>
                <a:pPr algn="l"/>
                <a:endParaRPr lang="en-GB" sz="2000" b="1" dirty="0">
                  <a:latin typeface="Times New Roman" panose="02020603050405020304" pitchFamily="18" charset="0"/>
                  <a:cs typeface="Times New Roman" panose="02020603050405020304" pitchFamily="18" charset="0"/>
                </a:endParaRPr>
              </a:p>
              <a:p>
                <a:pPr algn="l"/>
                <a:r>
                  <a:rPr lang="en-GB" sz="2000" dirty="0">
                    <a:latin typeface="Times New Roman" panose="02020603050405020304" pitchFamily="18" charset="0"/>
                    <a:cs typeface="Times New Roman" panose="02020603050405020304" pitchFamily="18" charset="0"/>
                  </a:rPr>
                  <a:t>Volume of facing elements </a:t>
                </a:r>
                <a14:m>
                  <m:oMath xmlns:m="http://schemas.openxmlformats.org/officeDocument/2006/math">
                    <m:r>
                      <a:rPr lang="en-GB"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10</m:t>
                    </m:r>
                    <m:r>
                      <a:rPr lang="en-US"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1</m:t>
                    </m:r>
                    <m:r>
                      <a:rPr lang="en-US"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0</m:t>
                    </m:r>
                    <m:r>
                      <a:rPr lang="en-US"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3</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3</m:t>
                    </m:r>
                    <m:r>
                      <a:rPr lang="en-US" sz="2000" i="1">
                        <a:latin typeface="Cambria Math" panose="02040503050406030204" pitchFamily="18" charset="0"/>
                        <a:ea typeface="Cambria Math" panose="02040503050406030204" pitchFamily="18" charset="0"/>
                        <a:cs typeface="Times New Roman" panose="02020603050405020304" pitchFamily="18" charset="0"/>
                      </a:rPr>
                      <m:t> </m:t>
                    </m:r>
                    <m:sSup>
                      <m:sSupPr>
                        <m:ctrlPr>
                          <a:rPr lang="en-US" sz="2000" i="1">
                            <a:latin typeface="Cambria Math" panose="02040503050406030204" pitchFamily="18" charset="0"/>
                            <a:ea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ea typeface="Cambria Math" panose="02040503050406030204" pitchFamily="18" charset="0"/>
                            <a:cs typeface="Times New Roman" panose="02020603050405020304" pitchFamily="18" charset="0"/>
                          </a:rPr>
                          <m:t>𝑚</m:t>
                        </m:r>
                      </m:e>
                      <m:sup>
                        <m:r>
                          <a:rPr lang="en-US" sz="2000" i="1">
                            <a:latin typeface="Cambria Math" panose="02040503050406030204" pitchFamily="18" charset="0"/>
                            <a:ea typeface="Cambria Math" panose="02040503050406030204" pitchFamily="18" charset="0"/>
                            <a:cs typeface="Times New Roman" panose="02020603050405020304" pitchFamily="18" charset="0"/>
                          </a:rPr>
                          <m:t>3</m:t>
                        </m:r>
                      </m:sup>
                    </m:sSup>
                  </m:oMath>
                </a14:m>
                <a:r>
                  <a:rPr lang="en-GB" sz="2000" dirty="0">
                    <a:latin typeface="Times New Roman" panose="02020603050405020304" pitchFamily="18" charset="0"/>
                    <a:cs typeface="Times New Roman" panose="02020603050405020304" pitchFamily="18" charset="0"/>
                  </a:rPr>
                  <a:t>/One meter length</a:t>
                </a:r>
              </a:p>
              <a:p>
                <a:pPr algn="l"/>
                <a:r>
                  <a:rPr lang="en-GB" sz="2000" dirty="0">
                    <a:latin typeface="Times New Roman" panose="02020603050405020304" pitchFamily="18" charset="0"/>
                    <a:cs typeface="Times New Roman" panose="02020603050405020304" pitchFamily="18" charset="0"/>
                  </a:rPr>
                  <a:t>Cost of </a:t>
                </a:r>
                <a14:m>
                  <m:oMath xmlns:m="http://schemas.openxmlformats.org/officeDocument/2006/math">
                    <m:r>
                      <a:rPr lang="en-US" sz="2000" b="0" i="1" smtClean="0">
                        <a:latin typeface="Cambria Math" panose="02040503050406030204" pitchFamily="18" charset="0"/>
                        <a:cs typeface="Times New Roman" panose="02020603050405020304" pitchFamily="18" charset="0"/>
                      </a:rPr>
                      <m:t>1</m:t>
                    </m:r>
                    <m:r>
                      <a:rPr lang="en-US" sz="2000" b="0" i="1" smtClean="0">
                        <a:latin typeface="Cambria Math" panose="02040503050406030204" pitchFamily="18" charset="0"/>
                        <a:cs typeface="Times New Roman" panose="02020603050405020304" pitchFamily="18" charset="0"/>
                      </a:rPr>
                      <m:t> </m:t>
                    </m:r>
                    <m:sSup>
                      <m:sSupPr>
                        <m:ctrlPr>
                          <a:rPr lang="en-US" sz="2000" b="0" i="1" smtClean="0">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𝑚</m:t>
                        </m:r>
                      </m:e>
                      <m:sup>
                        <m:r>
                          <a:rPr lang="en-US" sz="2000" b="0" i="1" smtClean="0">
                            <a:latin typeface="Cambria Math" panose="02040503050406030204" pitchFamily="18" charset="0"/>
                            <a:cs typeface="Times New Roman" panose="02020603050405020304" pitchFamily="18" charset="0"/>
                          </a:rPr>
                          <m:t>3</m:t>
                        </m:r>
                      </m:sup>
                    </m:sSup>
                    <m:r>
                      <a:rPr lang="en-US" sz="2000" b="0" i="0" smtClean="0">
                        <a:latin typeface="Cambria Math" panose="02040503050406030204" pitchFamily="18" charset="0"/>
                        <a:cs typeface="Times New Roman" panose="02020603050405020304" pitchFamily="18" charset="0"/>
                      </a:rPr>
                      <m:t> </m:t>
                    </m:r>
                  </m:oMath>
                </a14:m>
                <a:r>
                  <a:rPr lang="en-GB" sz="2000" dirty="0">
                    <a:latin typeface="Times New Roman" panose="02020603050405020304" pitchFamily="18" charset="0"/>
                    <a:cs typeface="Times New Roman" panose="02020603050405020304" pitchFamily="18" charset="0"/>
                  </a:rPr>
                  <a:t>for facing elements</a:t>
                </a:r>
                <a14:m>
                  <m:oMath xmlns:m="http://schemas.openxmlformats.org/officeDocument/2006/math">
                    <m:r>
                      <a:rPr lang="en-GB"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800</m:t>
                    </m:r>
                    <m:r>
                      <a:rPr lang="en-US" sz="2000" b="0" i="0" smtClean="0">
                        <a:latin typeface="Cambria Math" panose="02040503050406030204" pitchFamily="18" charset="0"/>
                        <a:ea typeface="Cambria Math" panose="02040503050406030204" pitchFamily="18" charset="0"/>
                        <a:cs typeface="Times New Roman" panose="02020603050405020304" pitchFamily="18" charset="0"/>
                      </a:rPr>
                      <m:t> </m:t>
                    </m:r>
                  </m:oMath>
                </a14:m>
                <a:r>
                  <a:rPr lang="en-GB" sz="2000" dirty="0">
                    <a:latin typeface="Times New Roman" panose="02020603050405020304" pitchFamily="18" charset="0"/>
                    <a:cs typeface="Times New Roman" panose="02020603050405020304" pitchFamily="18" charset="0"/>
                  </a:rPr>
                  <a:t>NIS/one meter length</a:t>
                </a:r>
              </a:p>
              <a:p>
                <a:pPr algn="l"/>
                <a:r>
                  <a:rPr lang="en-GB" sz="2000" dirty="0">
                    <a:latin typeface="Times New Roman" panose="02020603050405020304" pitchFamily="18" charset="0"/>
                    <a:cs typeface="Times New Roman" panose="02020603050405020304" pitchFamily="18" charset="0"/>
                  </a:rPr>
                  <a:t>Costs of facing elements </a:t>
                </a:r>
                <a14:m>
                  <m:oMath xmlns:m="http://schemas.openxmlformats.org/officeDocument/2006/math">
                    <m:r>
                      <a:rPr lang="en-GB"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3</m:t>
                    </m:r>
                    <m:r>
                      <a:rPr lang="en-US"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800</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2400</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 </m:t>
                    </m:r>
                  </m:oMath>
                </a14:m>
                <a:r>
                  <a:rPr lang="en-GB" sz="2000" dirty="0">
                    <a:latin typeface="Times New Roman" panose="02020603050405020304" pitchFamily="18" charset="0"/>
                    <a:cs typeface="Times New Roman" panose="02020603050405020304" pitchFamily="18" charset="0"/>
                  </a:rPr>
                  <a:t>NIS/One meter length</a:t>
                </a:r>
              </a:p>
              <a:p>
                <a:pPr algn="l"/>
                <a:endParaRPr lang="en-GB" sz="2000" dirty="0">
                  <a:latin typeface="Times New Roman" panose="02020603050405020304" pitchFamily="18" charset="0"/>
                  <a:cs typeface="Times New Roman" panose="02020603050405020304" pitchFamily="18" charset="0"/>
                </a:endParaRPr>
              </a:p>
              <a:p>
                <a:pPr algn="l"/>
                <a:r>
                  <a:rPr lang="en-GB" sz="2000" b="1" dirty="0">
                    <a:latin typeface="Times New Roman" panose="02020603050405020304" pitchFamily="18" charset="0"/>
                    <a:cs typeface="Times New Roman" panose="02020603050405020304" pitchFamily="18" charset="0"/>
                  </a:rPr>
                  <a:t>Backfill Material:</a:t>
                </a:r>
              </a:p>
              <a:p>
                <a:pPr algn="l"/>
                <a:endParaRPr lang="en-GB" sz="2000" b="1" dirty="0">
                  <a:latin typeface="Times New Roman" panose="02020603050405020304" pitchFamily="18" charset="0"/>
                  <a:cs typeface="Times New Roman" panose="02020603050405020304" pitchFamily="18" charset="0"/>
                </a:endParaRPr>
              </a:p>
              <a:p>
                <a:pPr algn="l"/>
                <a:r>
                  <a:rPr lang="en-GB" sz="2000" dirty="0">
                    <a:latin typeface="Times New Roman" panose="02020603050405020304" pitchFamily="18" charset="0"/>
                    <a:cs typeface="Times New Roman" panose="02020603050405020304" pitchFamily="18" charset="0"/>
                  </a:rPr>
                  <a:t>Volume of backfill </a:t>
                </a:r>
                <a14:m>
                  <m:oMath xmlns:m="http://schemas.openxmlformats.org/officeDocument/2006/math">
                    <m:r>
                      <a:rPr lang="en-GB"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10</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16</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1</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160</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 </m:t>
                    </m:r>
                    <m:sSup>
                      <m:sSupPr>
                        <m:ctrlPr>
                          <a:rPr lang="en-US" sz="2000" b="0" i="1" smtClean="0">
                            <a:latin typeface="Cambria Math" panose="02040503050406030204" pitchFamily="18" charset="0"/>
                            <a:ea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ea typeface="Cambria Math" panose="02040503050406030204" pitchFamily="18" charset="0"/>
                            <a:cs typeface="Times New Roman" panose="02020603050405020304" pitchFamily="18" charset="0"/>
                          </a:rPr>
                          <m:t>𝑚</m:t>
                        </m:r>
                      </m:e>
                      <m:sup>
                        <m:r>
                          <a:rPr lang="en-US" sz="2000" b="0" i="1" smtClean="0">
                            <a:latin typeface="Cambria Math" panose="02040503050406030204" pitchFamily="18" charset="0"/>
                            <a:ea typeface="Cambria Math" panose="02040503050406030204" pitchFamily="18" charset="0"/>
                            <a:cs typeface="Times New Roman" panose="02020603050405020304" pitchFamily="18" charset="0"/>
                          </a:rPr>
                          <m:t>3</m:t>
                        </m:r>
                      </m:sup>
                    </m:sSup>
                  </m:oMath>
                </a14:m>
                <a:r>
                  <a:rPr lang="en-GB" sz="2000" dirty="0">
                    <a:latin typeface="Times New Roman" panose="02020603050405020304" pitchFamily="18" charset="0"/>
                    <a:cs typeface="Times New Roman" panose="02020603050405020304" pitchFamily="18" charset="0"/>
                  </a:rPr>
                  <a:t>/one meter length</a:t>
                </a:r>
              </a:p>
              <a:p>
                <a:pPr algn="l"/>
                <a:r>
                  <a:rPr lang="en-GB" sz="2000" dirty="0">
                    <a:latin typeface="Times New Roman" panose="02020603050405020304" pitchFamily="18" charset="0"/>
                    <a:cs typeface="Times New Roman" panose="02020603050405020304" pitchFamily="18" charset="0"/>
                  </a:rPr>
                  <a:t>Cost of </a:t>
                </a:r>
                <a14:m>
                  <m:oMath xmlns:m="http://schemas.openxmlformats.org/officeDocument/2006/math">
                    <m:r>
                      <a:rPr lang="en-US" sz="2000" b="0" i="1" smtClean="0">
                        <a:latin typeface="Cambria Math" panose="02040503050406030204" pitchFamily="18" charset="0"/>
                        <a:cs typeface="Times New Roman" panose="02020603050405020304" pitchFamily="18" charset="0"/>
                      </a:rPr>
                      <m:t>1</m:t>
                    </m:r>
                    <m:r>
                      <a:rPr lang="en-US" sz="2000" b="0" i="1" smtClean="0">
                        <a:latin typeface="Cambria Math" panose="02040503050406030204" pitchFamily="18" charset="0"/>
                        <a:cs typeface="Times New Roman" panose="02020603050405020304" pitchFamily="18" charset="0"/>
                      </a:rPr>
                      <m:t> </m:t>
                    </m:r>
                    <m:sSup>
                      <m:sSupPr>
                        <m:ctrlPr>
                          <a:rPr lang="en-US" sz="2000" b="0" i="1" smtClean="0">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𝑚</m:t>
                        </m:r>
                      </m:e>
                      <m:sup>
                        <m:r>
                          <a:rPr lang="en-US" sz="2000" b="0" i="1" smtClean="0">
                            <a:latin typeface="Cambria Math" panose="02040503050406030204" pitchFamily="18" charset="0"/>
                            <a:cs typeface="Times New Roman" panose="02020603050405020304" pitchFamily="18" charset="0"/>
                          </a:rPr>
                          <m:t>3</m:t>
                        </m:r>
                      </m:sup>
                    </m:sSup>
                  </m:oMath>
                </a14:m>
                <a:r>
                  <a:rPr lang="en-GB" sz="2000" dirty="0">
                    <a:latin typeface="Times New Roman" panose="02020603050405020304" pitchFamily="18" charset="0"/>
                    <a:cs typeface="Times New Roman" panose="02020603050405020304" pitchFamily="18" charset="0"/>
                  </a:rPr>
                  <a:t>of backfill </a:t>
                </a:r>
                <a14:m>
                  <m:oMath xmlns:m="http://schemas.openxmlformats.org/officeDocument/2006/math">
                    <m:r>
                      <a:rPr lang="en-GB"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70</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 </m:t>
                    </m:r>
                  </m:oMath>
                </a14:m>
                <a:r>
                  <a:rPr lang="en-GB" sz="2000" dirty="0">
                    <a:latin typeface="Times New Roman" panose="02020603050405020304" pitchFamily="18" charset="0"/>
                    <a:cs typeface="Times New Roman" panose="02020603050405020304" pitchFamily="18" charset="0"/>
                  </a:rPr>
                  <a:t>NIS</a:t>
                </a:r>
              </a:p>
              <a:p>
                <a:pPr algn="l"/>
                <a:r>
                  <a:rPr lang="en-GB" sz="2000" dirty="0">
                    <a:latin typeface="Times New Roman" panose="02020603050405020304" pitchFamily="18" charset="0"/>
                    <a:cs typeface="Times New Roman" panose="02020603050405020304" pitchFamily="18" charset="0"/>
                  </a:rPr>
                  <a:t>Cost of back fill material </a:t>
                </a:r>
                <a14:m>
                  <m:oMath xmlns:m="http://schemas.openxmlformats.org/officeDocument/2006/math">
                    <m:r>
                      <a:rPr lang="en-GB"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70</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160</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11200</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 </m:t>
                    </m:r>
                  </m:oMath>
                </a14:m>
                <a:r>
                  <a:rPr lang="en-GB" sz="2000" dirty="0">
                    <a:latin typeface="Times New Roman" panose="02020603050405020304" pitchFamily="18" charset="0"/>
                    <a:cs typeface="Times New Roman" panose="02020603050405020304" pitchFamily="18" charset="0"/>
                  </a:rPr>
                  <a:t>NIS/one meter length</a:t>
                </a:r>
              </a:p>
              <a:p>
                <a:pPr algn="l"/>
                <a:endParaRPr lang="en-GB" sz="2000" dirty="0">
                  <a:latin typeface="Times New Roman" panose="02020603050405020304" pitchFamily="18" charset="0"/>
                  <a:cs typeface="Times New Roman" panose="02020603050405020304" pitchFamily="18" charset="0"/>
                </a:endParaRPr>
              </a:p>
              <a:p>
                <a:pPr algn="l"/>
                <a:r>
                  <a:rPr lang="en-GB" sz="2000" b="1" dirty="0">
                    <a:latin typeface="Times New Roman" panose="02020603050405020304" pitchFamily="18" charset="0"/>
                    <a:cs typeface="Times New Roman" panose="02020603050405020304" pitchFamily="18" charset="0"/>
                  </a:rPr>
                  <a:t>The total cost for (MSERW) at 10m :</a:t>
                </a:r>
              </a:p>
              <a:p>
                <a:pPr algn="l"/>
                <a14:m>
                  <m:oMath xmlns:m="http://schemas.openxmlformats.org/officeDocument/2006/math">
                    <m:r>
                      <a:rPr lang="en-US" sz="2000" i="1" smtClean="0">
                        <a:latin typeface="Cambria Math" panose="02040503050406030204" pitchFamily="18" charset="0"/>
                        <a:cs typeface="Times New Roman" panose="02020603050405020304" pitchFamily="18" charset="0"/>
                      </a:rPr>
                      <m:t>5</m:t>
                    </m:r>
                    <m:r>
                      <a:rPr lang="en-US" sz="2000" b="0" i="1" smtClean="0">
                        <a:latin typeface="Cambria Math" panose="02040503050406030204" pitchFamily="18" charset="0"/>
                        <a:cs typeface="Times New Roman" panose="02020603050405020304" pitchFamily="18" charset="0"/>
                      </a:rPr>
                      <m:t>124</m:t>
                    </m:r>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2400</m:t>
                    </m:r>
                    <m:r>
                      <a:rPr lang="en-US" sz="2000" i="1">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1120</m:t>
                    </m:r>
                    <m:r>
                      <a:rPr lang="en-US" sz="2000" i="1">
                        <a:latin typeface="Cambria Math" panose="02040503050406030204" pitchFamily="18" charset="0"/>
                        <a:cs typeface="Times New Roman" panose="02020603050405020304" pitchFamily="18" charset="0"/>
                      </a:rPr>
                      <m:t>0</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18724</m:t>
                    </m:r>
                    <m:r>
                      <a:rPr lang="en-US" sz="2000" b="0" i="1" smtClean="0">
                        <a:latin typeface="Cambria Math" panose="02040503050406030204" pitchFamily="18" charset="0"/>
                        <a:cs typeface="Times New Roman" panose="02020603050405020304" pitchFamily="18" charset="0"/>
                      </a:rPr>
                      <m:t> </m:t>
                    </m:r>
                  </m:oMath>
                </a14:m>
                <a:r>
                  <a:rPr lang="en-GB" sz="2000" dirty="0">
                    <a:latin typeface="Times New Roman" panose="02020603050405020304" pitchFamily="18" charset="0"/>
                    <a:cs typeface="Times New Roman" panose="02020603050405020304" pitchFamily="18" charset="0"/>
                  </a:rPr>
                  <a:t>NIS/One meter length</a:t>
                </a:r>
              </a:p>
              <a:p>
                <a:pPr algn="l"/>
                <a:endParaRPr lang="en-GB" sz="2000" dirty="0">
                  <a:latin typeface="Times New Roman" panose="02020603050405020304" pitchFamily="18" charset="0"/>
                  <a:cs typeface="Times New Roman" panose="02020603050405020304" pitchFamily="18" charset="0"/>
                </a:endParaRPr>
              </a:p>
            </p:txBody>
          </p:sp>
        </mc:Choice>
        <mc:Fallback xmlns="">
          <p:sp>
            <p:nvSpPr>
              <p:cNvPr id="11" name="Subtitle 10">
                <a:extLst>
                  <a:ext uri="{FF2B5EF4-FFF2-40B4-BE49-F238E27FC236}">
                    <a16:creationId xmlns:a16="http://schemas.microsoft.com/office/drawing/2014/main" id="{84892DBB-ACB0-4F0D-ABF3-2132E1071EDE}"/>
                  </a:ext>
                </a:extLst>
              </p:cNvPr>
              <p:cNvSpPr>
                <a:spLocks noGrp="1" noRot="1" noChangeAspect="1" noMove="1" noResize="1" noEditPoints="1" noAdjustHandles="1" noChangeArrowheads="1" noChangeShapeType="1" noTextEdit="1"/>
              </p:cNvSpPr>
              <p:nvPr>
                <p:ph type="subTitle" idx="9"/>
              </p:nvPr>
            </p:nvSpPr>
            <p:spPr>
              <a:xfrm>
                <a:off x="367646" y="697585"/>
                <a:ext cx="8785782" cy="5260156"/>
              </a:xfrm>
              <a:blipFill>
                <a:blip r:embed="rId2"/>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53632980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0" name="Subtitle 9">
                <a:extLst>
                  <a:ext uri="{FF2B5EF4-FFF2-40B4-BE49-F238E27FC236}">
                    <a16:creationId xmlns="" xmlns:a16="http://schemas.microsoft.com/office/drawing/2014/main" id="{082F3880-E432-6F6F-69A0-337E356C5A65}"/>
                  </a:ext>
                </a:extLst>
              </p:cNvPr>
              <p:cNvSpPr>
                <a:spLocks noGrp="1"/>
              </p:cNvSpPr>
              <p:nvPr>
                <p:ph type="subTitle" idx="1"/>
              </p:nvPr>
            </p:nvSpPr>
            <p:spPr>
              <a:xfrm>
                <a:off x="1" y="1656875"/>
                <a:ext cx="6904945" cy="4021215"/>
              </a:xfrm>
            </p:spPr>
            <p:txBody>
              <a:bodyPr/>
              <a:lstStyle/>
              <a:p>
                <a:pPr algn="l"/>
                <a:r>
                  <a:rPr lang="en-GB" sz="2000" dirty="0">
                    <a:latin typeface="Times New Roman" panose="02020603050405020304" pitchFamily="18" charset="0"/>
                    <a:cs typeface="Times New Roman" panose="02020603050405020304" pitchFamily="18" charset="0"/>
                  </a:rPr>
                  <a:t>Volume </a:t>
                </a:r>
                <a14:m>
                  <m:oMath xmlns:m="http://schemas.openxmlformats.org/officeDocument/2006/math">
                    <m:r>
                      <a:rPr lang="en-US" sz="200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6</m:t>
                    </m:r>
                    <m:r>
                      <a:rPr lang="en-US"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1</m:t>
                    </m:r>
                    <m:r>
                      <a:rPr lang="en-US"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1</m:t>
                    </m:r>
                    <m:r>
                      <a:rPr lang="en-US" sz="2000" i="1">
                        <a:latin typeface="Cambria Math" panose="02040503050406030204" pitchFamily="18" charset="0"/>
                        <a:cs typeface="Times New Roman" panose="02020603050405020304" pitchFamily="18" charset="0"/>
                      </a:rPr>
                      <m:t> )+( </m:t>
                    </m:r>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1</m:t>
                        </m:r>
                        <m:r>
                          <a:rPr lang="en-US" sz="2000" i="1">
                            <a:latin typeface="Cambria Math" panose="02040503050406030204" pitchFamily="18" charset="0"/>
                            <a:cs typeface="Times New Roman" panose="02020603050405020304" pitchFamily="18" charset="0"/>
                          </a:rPr>
                          <m:t> +</m:t>
                        </m:r>
                        <m:r>
                          <a:rPr lang="en-US" sz="2000" i="1">
                            <a:latin typeface="Cambria Math" panose="02040503050406030204" pitchFamily="18" charset="0"/>
                            <a:cs typeface="Times New Roman" panose="02020603050405020304" pitchFamily="18" charset="0"/>
                          </a:rPr>
                          <m:t>0</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5</m:t>
                        </m:r>
                        <m:r>
                          <a:rPr lang="en-US" sz="2000" i="1">
                            <a:latin typeface="Cambria Math" panose="02040503050406030204" pitchFamily="18" charset="0"/>
                            <a:cs typeface="Times New Roman" panose="02020603050405020304" pitchFamily="18" charset="0"/>
                          </a:rPr>
                          <m:t> </m:t>
                        </m:r>
                      </m:num>
                      <m:den>
                        <m:r>
                          <a:rPr lang="en-US" sz="2000" i="1">
                            <a:latin typeface="Cambria Math" panose="02040503050406030204" pitchFamily="18" charset="0"/>
                            <a:cs typeface="Times New Roman" panose="02020603050405020304" pitchFamily="18" charset="0"/>
                          </a:rPr>
                          <m:t>2</m:t>
                        </m:r>
                      </m:den>
                    </m:f>
                    <m:r>
                      <a:rPr lang="en-US"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9</m:t>
                    </m:r>
                    <m:r>
                      <a:rPr lang="en-US"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1</m:t>
                    </m:r>
                    <m:r>
                      <a:rPr lang="en-US" sz="2000" i="1">
                        <a:latin typeface="Cambria Math" panose="02040503050406030204" pitchFamily="18" charset="0"/>
                        <a:cs typeface="Times New Roman" panose="02020603050405020304" pitchFamily="18" charset="0"/>
                      </a:rPr>
                      <m:t> )=</m:t>
                    </m:r>
                    <m:r>
                      <a:rPr lang="en-US" sz="2000" i="1">
                        <a:latin typeface="Cambria Math" panose="02040503050406030204" pitchFamily="18" charset="0"/>
                        <a:cs typeface="Times New Roman" panose="02020603050405020304" pitchFamily="18" charset="0"/>
                      </a:rPr>
                      <m:t>12</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75</m:t>
                    </m:r>
                    <m:r>
                      <a:rPr lang="en-US" sz="2000" i="1">
                        <a:latin typeface="Cambria Math" panose="02040503050406030204" pitchFamily="18" charset="0"/>
                        <a:cs typeface="Times New Roman" panose="02020603050405020304" pitchFamily="18" charset="0"/>
                      </a:rPr>
                      <m:t> </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𝑚</m:t>
                        </m:r>
                      </m:e>
                      <m:sup>
                        <m:r>
                          <a:rPr lang="en-US" sz="2000" i="1">
                            <a:latin typeface="Cambria Math" panose="02040503050406030204" pitchFamily="18" charset="0"/>
                            <a:cs typeface="Times New Roman" panose="02020603050405020304" pitchFamily="18" charset="0"/>
                          </a:rPr>
                          <m:t>3</m:t>
                        </m:r>
                      </m:sup>
                    </m:sSup>
                  </m:oMath>
                </a14:m>
                <a:r>
                  <a:rPr lang="en-GB" sz="2000" dirty="0">
                    <a:latin typeface="Times New Roman" panose="02020603050405020304" pitchFamily="18" charset="0"/>
                    <a:cs typeface="Times New Roman" panose="02020603050405020304" pitchFamily="18" charset="0"/>
                  </a:rPr>
                  <a:t>/one</a:t>
                </a:r>
              </a:p>
              <a:p>
                <a:pPr algn="l"/>
                <a:r>
                  <a:rPr lang="en-GB" sz="2000" dirty="0">
                    <a:latin typeface="Times New Roman" panose="02020603050405020304" pitchFamily="18" charset="0"/>
                    <a:cs typeface="Times New Roman" panose="02020603050405020304" pitchFamily="18" charset="0"/>
                  </a:rPr>
                  <a:t>meter length</a:t>
                </a:r>
              </a:p>
              <a:p>
                <a:pPr algn="l"/>
                <a:endParaRPr lang="en-GB" sz="2000" dirty="0">
                  <a:latin typeface="Times New Roman" panose="02020603050405020304" pitchFamily="18" charset="0"/>
                  <a:cs typeface="Times New Roman" panose="02020603050405020304" pitchFamily="18" charset="0"/>
                </a:endParaRPr>
              </a:p>
              <a:p>
                <a:pPr algn="l"/>
                <a:r>
                  <a:rPr lang="en-GB" sz="2000" dirty="0">
                    <a:latin typeface="Times New Roman" panose="02020603050405020304" pitchFamily="18" charset="0"/>
                    <a:cs typeface="Times New Roman" panose="02020603050405020304" pitchFamily="18" charset="0"/>
                  </a:rPr>
                  <a:t>Cost of </a:t>
                </a:r>
                <a14:m>
                  <m:oMath xmlns:m="http://schemas.openxmlformats.org/officeDocument/2006/math">
                    <m:r>
                      <a:rPr lang="en-US" sz="2000" b="0" i="1" smtClean="0">
                        <a:latin typeface="Cambria Math" panose="02040503050406030204" pitchFamily="18" charset="0"/>
                        <a:cs typeface="Times New Roman" panose="02020603050405020304" pitchFamily="18" charset="0"/>
                      </a:rPr>
                      <m:t>1</m:t>
                    </m:r>
                    <m:r>
                      <a:rPr lang="en-US" sz="2000" b="0" i="1" smtClean="0">
                        <a:latin typeface="Cambria Math" panose="02040503050406030204" pitchFamily="18" charset="0"/>
                        <a:cs typeface="Times New Roman" panose="02020603050405020304" pitchFamily="18" charset="0"/>
                      </a:rPr>
                      <m:t> </m:t>
                    </m:r>
                    <m:sSup>
                      <m:sSupPr>
                        <m:ctrlPr>
                          <a:rPr lang="en-US" sz="2000" b="0" i="1" smtClean="0">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𝑚</m:t>
                        </m:r>
                      </m:e>
                      <m:sup>
                        <m:r>
                          <a:rPr lang="en-US" sz="2000" b="0" i="1" smtClean="0">
                            <a:latin typeface="Cambria Math" panose="02040503050406030204" pitchFamily="18" charset="0"/>
                            <a:cs typeface="Times New Roman" panose="02020603050405020304" pitchFamily="18" charset="0"/>
                          </a:rPr>
                          <m:t>3</m:t>
                        </m:r>
                      </m:sup>
                    </m:sSup>
                    <m:r>
                      <a:rPr lang="en-US" sz="2000" b="0" i="0" smtClean="0">
                        <a:latin typeface="Cambria Math" panose="02040503050406030204" pitchFamily="18" charset="0"/>
                        <a:cs typeface="Times New Roman" panose="02020603050405020304" pitchFamily="18" charset="0"/>
                      </a:rPr>
                      <m:t> </m:t>
                    </m:r>
                  </m:oMath>
                </a14:m>
                <a:r>
                  <a:rPr lang="en-GB" sz="2000" dirty="0">
                    <a:latin typeface="Times New Roman" panose="02020603050405020304" pitchFamily="18" charset="0"/>
                    <a:cs typeface="Times New Roman" panose="02020603050405020304" pitchFamily="18" charset="0"/>
                  </a:rPr>
                  <a:t>at hight </a:t>
                </a:r>
                <a14:m>
                  <m:oMath xmlns:m="http://schemas.openxmlformats.org/officeDocument/2006/math">
                    <m:r>
                      <a:rPr lang="en-US" sz="2000" b="0" i="1" smtClean="0">
                        <a:latin typeface="Cambria Math" panose="02040503050406030204" pitchFamily="18" charset="0"/>
                        <a:cs typeface="Times New Roman" panose="02020603050405020304" pitchFamily="18" charset="0"/>
                      </a:rPr>
                      <m:t>10</m:t>
                    </m:r>
                    <m:r>
                      <a:rPr lang="en-US" sz="2000" b="0" i="1" smtClean="0">
                        <a:latin typeface="Cambria Math" panose="02040503050406030204" pitchFamily="18" charset="0"/>
                        <a:cs typeface="Times New Roman" panose="02020603050405020304" pitchFamily="18" charset="0"/>
                      </a:rPr>
                      <m:t> </m:t>
                    </m:r>
                    <m:r>
                      <a:rPr lang="en-US" sz="2000" b="0" i="1" smtClean="0">
                        <a:latin typeface="Cambria Math" panose="02040503050406030204" pitchFamily="18" charset="0"/>
                        <a:cs typeface="Times New Roman" panose="02020603050405020304" pitchFamily="18" charset="0"/>
                      </a:rPr>
                      <m:t>𝑚</m:t>
                    </m:r>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1200</m:t>
                    </m:r>
                  </m:oMath>
                </a14:m>
                <a:r>
                  <a:rPr lang="en-GB" sz="2000" dirty="0">
                    <a:latin typeface="Times New Roman" panose="02020603050405020304" pitchFamily="18" charset="0"/>
                    <a:cs typeface="Times New Roman" panose="02020603050405020304" pitchFamily="18" charset="0"/>
                  </a:rPr>
                  <a:t> NIS /one meter length</a:t>
                </a:r>
              </a:p>
              <a:p>
                <a:pPr algn="l"/>
                <a:endParaRPr lang="en-GB" sz="2000" dirty="0">
                  <a:latin typeface="Times New Roman" panose="02020603050405020304" pitchFamily="18" charset="0"/>
                  <a:cs typeface="Times New Roman" panose="02020603050405020304" pitchFamily="18" charset="0"/>
                </a:endParaRPr>
              </a:p>
              <a:p>
                <a:pPr algn="l"/>
                <a:r>
                  <a:rPr lang="en-GB" sz="2000" b="1" dirty="0">
                    <a:latin typeface="Times New Roman" panose="02020603050405020304" pitchFamily="18" charset="0"/>
                    <a:cs typeface="Times New Roman" panose="02020603050405020304" pitchFamily="18" charset="0"/>
                  </a:rPr>
                  <a:t>The total cost for cantilever returning wall at 10m :</a:t>
                </a:r>
              </a:p>
              <a:p>
                <a:pPr algn="l"/>
                <a14:m>
                  <m:oMath xmlns:m="http://schemas.openxmlformats.org/officeDocument/2006/math">
                    <m:r>
                      <a:rPr lang="en-US" sz="2000" b="0" i="1" smtClean="0">
                        <a:latin typeface="Cambria Math" panose="02040503050406030204" pitchFamily="18" charset="0"/>
                        <a:cs typeface="Times New Roman" panose="02020603050405020304" pitchFamily="18" charset="0"/>
                      </a:rPr>
                      <m:t>12</m:t>
                    </m:r>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75</m:t>
                    </m:r>
                    <m:r>
                      <a:rPr lang="en-US" sz="2000" b="0" i="1" smtClean="0">
                        <a:latin typeface="Cambria Math" panose="02040503050406030204" pitchFamily="18" charset="0"/>
                        <a:cs typeface="Times New Roman" panose="02020603050405020304" pitchFamily="18" charset="0"/>
                      </a:rPr>
                      <m:t> ×</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1200</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15300</m:t>
                    </m:r>
                  </m:oMath>
                </a14:m>
                <a:r>
                  <a:rPr lang="en-GB" sz="2000" dirty="0">
                    <a:latin typeface="Times New Roman" panose="02020603050405020304" pitchFamily="18" charset="0"/>
                    <a:cs typeface="Times New Roman" panose="02020603050405020304" pitchFamily="18" charset="0"/>
                  </a:rPr>
                  <a:t> NIS/one meter length</a:t>
                </a:r>
              </a:p>
              <a:p>
                <a:pPr algn="l"/>
                <a:endParaRPr lang="en-US" dirty="0"/>
              </a:p>
            </p:txBody>
          </p:sp>
        </mc:Choice>
        <mc:Fallback xmlns="">
          <p:sp>
            <p:nvSpPr>
              <p:cNvPr id="10" name="Subtitle 9">
                <a:extLst>
                  <a:ext uri="{FF2B5EF4-FFF2-40B4-BE49-F238E27FC236}">
                    <a16:creationId xmlns:a16="http://schemas.microsoft.com/office/drawing/2014/main" id="{082F3880-E432-6F6F-69A0-337E356C5A65}"/>
                  </a:ext>
                </a:extLst>
              </p:cNvPr>
              <p:cNvSpPr>
                <a:spLocks noGrp="1" noRot="1" noChangeAspect="1" noMove="1" noResize="1" noEditPoints="1" noAdjustHandles="1" noChangeArrowheads="1" noChangeShapeType="1" noTextEdit="1"/>
              </p:cNvSpPr>
              <p:nvPr>
                <p:ph type="subTitle" idx="8"/>
              </p:nvPr>
            </p:nvSpPr>
            <p:spPr>
              <a:xfrm>
                <a:off x="1" y="1656875"/>
                <a:ext cx="6904945" cy="4021215"/>
              </a:xfrm>
              <a:blipFill>
                <a:blip r:embed="rId2"/>
                <a:stretch>
                  <a:fillRect/>
                </a:stretch>
              </a:blipFill>
            </p:spPr>
            <p:txBody>
              <a:bodyPr/>
              <a:lstStyle/>
              <a:p>
                <a:r>
                  <a:rPr lang="en-US">
                    <a:noFill/>
                  </a:rPr>
                  <a:t> </a:t>
                </a:r>
              </a:p>
            </p:txBody>
          </p:sp>
        </mc:Fallback>
      </mc:AlternateContent>
      <p:sp>
        <p:nvSpPr>
          <p:cNvPr id="8" name="Title 7">
            <a:extLst>
              <a:ext uri="{FF2B5EF4-FFF2-40B4-BE49-F238E27FC236}">
                <a16:creationId xmlns="" xmlns:a16="http://schemas.microsoft.com/office/drawing/2014/main" id="{91ECBD47-70E0-9203-1B11-A6695321F4B6}"/>
              </a:ext>
            </a:extLst>
          </p:cNvPr>
          <p:cNvSpPr>
            <a:spLocks noGrp="1"/>
          </p:cNvSpPr>
          <p:nvPr>
            <p:ph type="title"/>
          </p:nvPr>
        </p:nvSpPr>
        <p:spPr>
          <a:xfrm>
            <a:off x="0" y="593366"/>
            <a:ext cx="10533001" cy="1046897"/>
          </a:xfrm>
        </p:spPr>
        <p:txBody>
          <a:bodyPr/>
          <a:lstStyle/>
          <a:p>
            <a:pPr algn="l"/>
            <a:r>
              <a:rPr lang="en-GB" sz="2400" b="1" dirty="0">
                <a:latin typeface="Times New Roman" panose="02020603050405020304" pitchFamily="18" charset="0"/>
                <a:cs typeface="Times New Roman" panose="02020603050405020304" pitchFamily="18" charset="0"/>
              </a:rPr>
              <a:t>Calculation of quantities and cost for Cantilever Returning Walls:</a:t>
            </a:r>
            <a:endParaRPr lang="en-US" sz="2400" b="1" dirty="0">
              <a:latin typeface="Times New Roman" panose="02020603050405020304" pitchFamily="18" charset="0"/>
              <a:cs typeface="Times New Roman" panose="02020603050405020304" pitchFamily="18" charset="0"/>
            </a:endParaRPr>
          </a:p>
        </p:txBody>
      </p:sp>
      <p:pic>
        <p:nvPicPr>
          <p:cNvPr id="15" name="Picture 14">
            <a:extLst>
              <a:ext uri="{FF2B5EF4-FFF2-40B4-BE49-F238E27FC236}">
                <a16:creationId xmlns="" xmlns:a16="http://schemas.microsoft.com/office/drawing/2014/main" id="{9851BEAC-8BD6-8B83-6226-3BFD50591A1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904946" y="1656874"/>
            <a:ext cx="5287054" cy="4021216"/>
          </a:xfrm>
          <a:prstGeom prst="rect">
            <a:avLst/>
          </a:prstGeom>
        </p:spPr>
      </p:pic>
    </p:spTree>
    <p:extLst>
      <p:ext uri="{BB962C8B-B14F-4D97-AF65-F5344CB8AC3E}">
        <p14:creationId xmlns:p14="http://schemas.microsoft.com/office/powerpoint/2010/main" val="169649459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 xmlns:a16="http://schemas.microsoft.com/office/drawing/2014/main" id="{7006BE73-0D16-E6E8-D495-2C1645FF7BD8}"/>
              </a:ext>
            </a:extLst>
          </p:cNvPr>
          <p:cNvSpPr>
            <a:spLocks noGrp="1"/>
          </p:cNvSpPr>
          <p:nvPr>
            <p:ph type="subTitle" idx="1"/>
          </p:nvPr>
        </p:nvSpPr>
        <p:spPr>
          <a:xfrm>
            <a:off x="707008" y="2224725"/>
            <a:ext cx="8276735" cy="518474"/>
          </a:xfrm>
        </p:spPr>
        <p:txBody>
          <a:bodyPr/>
          <a:lstStyle/>
          <a:p>
            <a:pPr algn="l"/>
            <a:r>
              <a:rPr lang="en-US" sz="2000" dirty="0">
                <a:latin typeface="Times New Roman" panose="02020603050405020304" pitchFamily="18" charset="0"/>
                <a:cs typeface="Times New Roman" panose="02020603050405020304" pitchFamily="18" charset="0"/>
              </a:rPr>
              <a:t>H = 14m     SV = 0.5m        SH = 1m     L = 20m    T = 9mm     W = 75mm </a:t>
            </a:r>
          </a:p>
          <a:p>
            <a:pPr algn="l"/>
            <a:endParaRPr lang="en-US" sz="2000"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1" name="Subtitle 10">
                <a:extLst>
                  <a:ext uri="{FF2B5EF4-FFF2-40B4-BE49-F238E27FC236}">
                    <a16:creationId xmlns="" xmlns:a16="http://schemas.microsoft.com/office/drawing/2014/main" id="{84892DBB-ACB0-4F0D-ABF3-2132E1071EDE}"/>
                  </a:ext>
                </a:extLst>
              </p:cNvPr>
              <p:cNvSpPr>
                <a:spLocks noGrp="1"/>
              </p:cNvSpPr>
              <p:nvPr>
                <p:ph type="subTitle" idx="2"/>
              </p:nvPr>
            </p:nvSpPr>
            <p:spPr>
              <a:xfrm>
                <a:off x="707009" y="3186259"/>
                <a:ext cx="8276735" cy="2771479"/>
              </a:xfrm>
            </p:spPr>
            <p:txBody>
              <a:bodyPr/>
              <a:lstStyle/>
              <a:p>
                <a:pPr algn="l"/>
                <a:r>
                  <a:rPr lang="en-GB" sz="2000" b="1" dirty="0">
                    <a:latin typeface="Times New Roman" panose="02020603050405020304" pitchFamily="18" charset="0"/>
                    <a:cs typeface="Times New Roman" panose="02020603050405020304" pitchFamily="18" charset="0"/>
                  </a:rPr>
                  <a:t>Steel:</a:t>
                </a:r>
              </a:p>
              <a:p>
                <a:pPr algn="l"/>
                <a:endParaRPr lang="en-GB" sz="2000" b="1" dirty="0">
                  <a:latin typeface="Times New Roman" panose="02020603050405020304" pitchFamily="18" charset="0"/>
                  <a:cs typeface="Times New Roman" panose="02020603050405020304" pitchFamily="18" charset="0"/>
                </a:endParaRPr>
              </a:p>
              <a:p>
                <a:pPr algn="l"/>
                <a:r>
                  <a:rPr lang="en-GB" sz="2000" dirty="0">
                    <a:latin typeface="Times New Roman" panose="02020603050405020304" pitchFamily="18" charset="0"/>
                    <a:cs typeface="Times New Roman" panose="02020603050405020304" pitchFamily="18" charset="0"/>
                  </a:rPr>
                  <a:t>Number of steel rods </a:t>
                </a:r>
                <a14:m>
                  <m:oMath xmlns:m="http://schemas.openxmlformats.org/officeDocument/2006/math">
                    <m:r>
                      <a:rPr lang="en-US" sz="2000" b="0" i="1" smtClean="0">
                        <a:latin typeface="Cambria Math" panose="02040503050406030204" pitchFamily="18" charset="0"/>
                        <a:cs typeface="Times New Roman" panose="02020603050405020304" pitchFamily="18" charset="0"/>
                      </a:rPr>
                      <m:t>=</m:t>
                    </m:r>
                    <m:f>
                      <m:fPr>
                        <m:ctrlPr>
                          <a:rPr lang="en-US" sz="2000" b="0" i="1" smtClean="0">
                            <a:latin typeface="Cambria Math" panose="02040503050406030204" pitchFamily="18" charset="0"/>
                            <a:cs typeface="Times New Roman" panose="02020603050405020304" pitchFamily="18" charset="0"/>
                          </a:rPr>
                        </m:ctrlPr>
                      </m:fPr>
                      <m:num>
                        <m:r>
                          <a:rPr lang="en-US" sz="2000" b="0" i="1" smtClean="0">
                            <a:latin typeface="Cambria Math" panose="02040503050406030204" pitchFamily="18" charset="0"/>
                            <a:cs typeface="Times New Roman" panose="02020603050405020304" pitchFamily="18" charset="0"/>
                          </a:rPr>
                          <m:t>𝐻</m:t>
                        </m:r>
                      </m:num>
                      <m:den>
                        <m:r>
                          <a:rPr lang="en-US" sz="2000" b="0" i="1" smtClean="0">
                            <a:latin typeface="Cambria Math" panose="02040503050406030204" pitchFamily="18" charset="0"/>
                            <a:cs typeface="Times New Roman" panose="02020603050405020304" pitchFamily="18" charset="0"/>
                          </a:rPr>
                          <m:t>𝑆𝑣</m:t>
                        </m:r>
                      </m:den>
                    </m:f>
                    <m:r>
                      <a:rPr lang="en-US" sz="2000" b="0" i="0" smtClean="0">
                        <a:latin typeface="Cambria Math" panose="02040503050406030204" pitchFamily="18" charset="0"/>
                        <a:cs typeface="Times New Roman" panose="02020603050405020304" pitchFamily="18" charset="0"/>
                      </a:rPr>
                      <m:t>=</m:t>
                    </m:r>
                    <m:f>
                      <m:fPr>
                        <m:ctrlPr>
                          <a:rPr lang="en-US" sz="2000" b="0" i="1" smtClean="0">
                            <a:latin typeface="Cambria Math" panose="02040503050406030204" pitchFamily="18" charset="0"/>
                            <a:cs typeface="Times New Roman" panose="02020603050405020304" pitchFamily="18" charset="0"/>
                          </a:rPr>
                        </m:ctrlPr>
                      </m:fPr>
                      <m:num>
                        <m:r>
                          <a:rPr lang="en-US" sz="2000" b="0" i="0" smtClean="0">
                            <a:latin typeface="Cambria Math" panose="02040503050406030204" pitchFamily="18" charset="0"/>
                            <a:cs typeface="Times New Roman" panose="02020603050405020304" pitchFamily="18" charset="0"/>
                          </a:rPr>
                          <m:t>14</m:t>
                        </m:r>
                      </m:num>
                      <m:den>
                        <m:r>
                          <a:rPr lang="en-US" sz="2000" b="0" i="0" smtClean="0">
                            <a:latin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cs typeface="Times New Roman" panose="02020603050405020304" pitchFamily="18" charset="0"/>
                          </a:rPr>
                          <m:t>5</m:t>
                        </m:r>
                      </m:den>
                    </m:f>
                    <m:r>
                      <a:rPr lang="en-US" sz="2000" b="0" i="0" smtClean="0">
                        <a:latin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cs typeface="Times New Roman" panose="02020603050405020304" pitchFamily="18" charset="0"/>
                      </a:rPr>
                      <m:t>28</m:t>
                    </m:r>
                    <m:r>
                      <a:rPr lang="en-US" sz="2000" b="0" i="0" smtClean="0">
                        <a:latin typeface="Cambria Math" panose="02040503050406030204" pitchFamily="18" charset="0"/>
                        <a:cs typeface="Times New Roman" panose="02020603050405020304" pitchFamily="18" charset="0"/>
                      </a:rPr>
                      <m:t> </m:t>
                    </m:r>
                  </m:oMath>
                </a14:m>
                <a:r>
                  <a:rPr lang="en-GB" sz="2000" dirty="0">
                    <a:latin typeface="Times New Roman" panose="02020603050405020304" pitchFamily="18" charset="0"/>
                    <a:cs typeface="Times New Roman" panose="02020603050405020304" pitchFamily="18" charset="0"/>
                  </a:rPr>
                  <a:t>rods / one meter length</a:t>
                </a:r>
              </a:p>
              <a:p>
                <a:pPr algn="l"/>
                <a:r>
                  <a:rPr lang="en-GB" sz="2000" dirty="0">
                    <a:latin typeface="Times New Roman" panose="02020603050405020304" pitchFamily="18" charset="0"/>
                    <a:cs typeface="Times New Roman" panose="02020603050405020304" pitchFamily="18" charset="0"/>
                  </a:rPr>
                  <a:t>Volume of rods </a:t>
                </a:r>
                <a14:m>
                  <m:oMath xmlns:m="http://schemas.openxmlformats.org/officeDocument/2006/math">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28</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20</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0</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075</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0</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009</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0</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378</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 </m:t>
                    </m:r>
                    <m:sSup>
                      <m:sSupPr>
                        <m:ctrlPr>
                          <a:rPr lang="en-US" sz="2000" b="0" i="1" smtClean="0">
                            <a:latin typeface="Cambria Math" panose="02040503050406030204" pitchFamily="18" charset="0"/>
                            <a:ea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ea typeface="Cambria Math" panose="02040503050406030204" pitchFamily="18" charset="0"/>
                            <a:cs typeface="Times New Roman" panose="02020603050405020304" pitchFamily="18" charset="0"/>
                          </a:rPr>
                          <m:t>𝑚</m:t>
                        </m:r>
                      </m:e>
                      <m:sup>
                        <m:r>
                          <a:rPr lang="en-US" sz="2000" b="0" i="1" smtClean="0">
                            <a:latin typeface="Cambria Math" panose="02040503050406030204" pitchFamily="18" charset="0"/>
                            <a:ea typeface="Cambria Math" panose="02040503050406030204" pitchFamily="18" charset="0"/>
                            <a:cs typeface="Times New Roman" panose="02020603050405020304" pitchFamily="18" charset="0"/>
                          </a:rPr>
                          <m:t>3</m:t>
                        </m:r>
                      </m:sup>
                    </m:sSup>
                  </m:oMath>
                </a14:m>
                <a:endParaRPr lang="en-GB" sz="2000" dirty="0">
                  <a:latin typeface="Times New Roman" panose="02020603050405020304" pitchFamily="18" charset="0"/>
                  <a:cs typeface="Times New Roman" panose="02020603050405020304" pitchFamily="18" charset="0"/>
                </a:endParaRPr>
              </a:p>
              <a:p>
                <a:pPr algn="l"/>
                <a:r>
                  <a:rPr lang="en-GB" sz="2000" dirty="0">
                    <a:latin typeface="Times New Roman" panose="02020603050405020304" pitchFamily="18" charset="0"/>
                    <a:cs typeface="Times New Roman" panose="02020603050405020304" pitchFamily="18" charset="0"/>
                  </a:rPr>
                  <a:t>Wight </a:t>
                </a:r>
                <a14:m>
                  <m:oMath xmlns:m="http://schemas.openxmlformats.org/officeDocument/2006/math">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7850</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0</m:t>
                    </m:r>
                    <m:r>
                      <a:rPr lang="en-US" sz="2000" i="1">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378</m:t>
                    </m:r>
                    <m:r>
                      <a:rPr lang="en-US" sz="2000" i="1">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b="0" i="1" smtClean="0">
                            <a:latin typeface="Cambria Math" panose="02040503050406030204" pitchFamily="18" charset="0"/>
                            <a:cs typeface="Times New Roman" panose="02020603050405020304" pitchFamily="18" charset="0"/>
                          </a:rPr>
                          <m:t>2967</m:t>
                        </m:r>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3</m:t>
                        </m:r>
                      </m:num>
                      <m:den>
                        <m:r>
                          <a:rPr lang="en-US" sz="2000" i="1">
                            <a:latin typeface="Cambria Math" panose="02040503050406030204" pitchFamily="18" charset="0"/>
                            <a:cs typeface="Times New Roman" panose="02020603050405020304" pitchFamily="18" charset="0"/>
                          </a:rPr>
                          <m:t>1000</m:t>
                        </m:r>
                      </m:den>
                    </m:f>
                    <m:r>
                      <a:rPr lang="en-US" sz="2000" i="1">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2</m:t>
                    </m:r>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9673</m:t>
                    </m:r>
                    <m:r>
                      <a:rPr lang="en-US" sz="2000" i="1">
                        <a:latin typeface="Cambria Math" panose="02040503050406030204" pitchFamily="18" charset="0"/>
                        <a:cs typeface="Times New Roman" panose="02020603050405020304" pitchFamily="18" charset="0"/>
                      </a:rPr>
                      <m:t> </m:t>
                    </m:r>
                    <m:r>
                      <a:rPr lang="en-US" sz="2000" i="1">
                        <a:latin typeface="Cambria Math" panose="02040503050406030204" pitchFamily="18" charset="0"/>
                        <a:cs typeface="Times New Roman" panose="02020603050405020304" pitchFamily="18" charset="0"/>
                      </a:rPr>
                      <m:t>𝑡𝑜𝑛</m:t>
                    </m:r>
                  </m:oMath>
                </a14:m>
                <a:endParaRPr lang="en-GB" sz="2000" dirty="0">
                  <a:latin typeface="Times New Roman" panose="02020603050405020304" pitchFamily="18" charset="0"/>
                  <a:cs typeface="Times New Roman" panose="02020603050405020304" pitchFamily="18" charset="0"/>
                </a:endParaRPr>
              </a:p>
              <a:p>
                <a:pPr algn="l"/>
                <a:r>
                  <a:rPr lang="en-GB" sz="2000" dirty="0">
                    <a:latin typeface="Times New Roman" panose="02020603050405020304" pitchFamily="18" charset="0"/>
                    <a:cs typeface="Times New Roman" panose="02020603050405020304" pitchFamily="18" charset="0"/>
                  </a:rPr>
                  <a:t>Cost of 1 tons of steel galvanized </a:t>
                </a:r>
                <a14:m>
                  <m:oMath xmlns:m="http://schemas.openxmlformats.org/officeDocument/2006/math">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4000</m:t>
                    </m:r>
                  </m:oMath>
                </a14:m>
                <a:r>
                  <a:rPr lang="en-GB" sz="2000" dirty="0">
                    <a:latin typeface="Times New Roman" panose="02020603050405020304" pitchFamily="18" charset="0"/>
                    <a:cs typeface="Times New Roman" panose="02020603050405020304" pitchFamily="18" charset="0"/>
                  </a:rPr>
                  <a:t> NIS</a:t>
                </a:r>
              </a:p>
              <a:p>
                <a:pPr algn="l"/>
                <a:r>
                  <a:rPr lang="en-GB" sz="2000" dirty="0">
                    <a:latin typeface="Times New Roman" panose="02020603050405020304" pitchFamily="18" charset="0"/>
                    <a:cs typeface="Times New Roman" panose="02020603050405020304" pitchFamily="18" charset="0"/>
                  </a:rPr>
                  <a:t>Cost of steel </a:t>
                </a:r>
                <a14:m>
                  <m:oMath xmlns:m="http://schemas.openxmlformats.org/officeDocument/2006/math">
                    <m:r>
                      <a:rPr lang="en-GB"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2</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9673</m:t>
                    </m:r>
                    <m:r>
                      <a:rPr lang="en-US"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4000</m:t>
                    </m:r>
                    <m:r>
                      <a:rPr lang="en-US" sz="2000" i="1">
                        <a:latin typeface="Cambria Math" panose="02040503050406030204" pitchFamily="18" charset="0"/>
                        <a:ea typeface="Cambria Math" panose="02040503050406030204" pitchFamily="18" charset="0"/>
                        <a:cs typeface="Times New Roman" panose="02020603050405020304" pitchFamily="18" charset="0"/>
                      </a:rPr>
                      <m:t> =</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11869</m:t>
                    </m:r>
                  </m:oMath>
                </a14:m>
                <a:r>
                  <a:rPr lang="en-GB" sz="2000" dirty="0">
                    <a:latin typeface="Times New Roman" panose="02020603050405020304" pitchFamily="18" charset="0"/>
                    <a:cs typeface="Times New Roman" panose="02020603050405020304" pitchFamily="18" charset="0"/>
                  </a:rPr>
                  <a:t> NIS/One meter length</a:t>
                </a:r>
              </a:p>
              <a:p>
                <a:pPr algn="l"/>
                <a:endParaRPr lang="en-US" sz="2000" dirty="0">
                  <a:latin typeface="Times New Roman" panose="02020603050405020304" pitchFamily="18" charset="0"/>
                  <a:cs typeface="Times New Roman" panose="02020603050405020304" pitchFamily="18" charset="0"/>
                </a:endParaRPr>
              </a:p>
            </p:txBody>
          </p:sp>
        </mc:Choice>
        <mc:Fallback xmlns="">
          <p:sp>
            <p:nvSpPr>
              <p:cNvPr id="11" name="Subtitle 10">
                <a:extLst>
                  <a:ext uri="{FF2B5EF4-FFF2-40B4-BE49-F238E27FC236}">
                    <a16:creationId xmlns:a16="http://schemas.microsoft.com/office/drawing/2014/main" id="{84892DBB-ACB0-4F0D-ABF3-2132E1071EDE}"/>
                  </a:ext>
                </a:extLst>
              </p:cNvPr>
              <p:cNvSpPr>
                <a:spLocks noGrp="1" noRot="1" noChangeAspect="1" noMove="1" noResize="1" noEditPoints="1" noAdjustHandles="1" noChangeArrowheads="1" noChangeShapeType="1" noTextEdit="1"/>
              </p:cNvSpPr>
              <p:nvPr>
                <p:ph type="subTitle" idx="9"/>
              </p:nvPr>
            </p:nvSpPr>
            <p:spPr>
              <a:xfrm>
                <a:off x="707009" y="3186259"/>
                <a:ext cx="8276735" cy="2771479"/>
              </a:xfrm>
              <a:blipFill>
                <a:blip r:embed="rId2"/>
                <a:stretch>
                  <a:fillRect/>
                </a:stretch>
              </a:blipFill>
            </p:spPr>
            <p:txBody>
              <a:bodyPr/>
              <a:lstStyle/>
              <a:p>
                <a:r>
                  <a:rPr lang="en-US">
                    <a:noFill/>
                  </a:rPr>
                  <a:t> </a:t>
                </a:r>
              </a:p>
            </p:txBody>
          </p:sp>
        </mc:Fallback>
      </mc:AlternateContent>
      <p:sp>
        <p:nvSpPr>
          <p:cNvPr id="8" name="Title 7">
            <a:extLst>
              <a:ext uri="{FF2B5EF4-FFF2-40B4-BE49-F238E27FC236}">
                <a16:creationId xmlns="" xmlns:a16="http://schemas.microsoft.com/office/drawing/2014/main" id="{C95D963C-BB92-93F9-6920-BDD4C85B5836}"/>
              </a:ext>
            </a:extLst>
          </p:cNvPr>
          <p:cNvSpPr>
            <a:spLocks noGrp="1"/>
          </p:cNvSpPr>
          <p:nvPr>
            <p:ph type="title"/>
          </p:nvPr>
        </p:nvSpPr>
        <p:spPr>
          <a:xfrm>
            <a:off x="707010" y="593367"/>
            <a:ext cx="10152668" cy="1706773"/>
          </a:xfrm>
        </p:spPr>
        <p:txBody>
          <a:bodyPr/>
          <a:lstStyle/>
          <a:p>
            <a:pPr algn="l"/>
            <a:r>
              <a:rPr lang="en-US" sz="2400" b="1" u="sng" dirty="0">
                <a:effectLst/>
                <a:latin typeface="Times New Roman" panose="02020603050405020304" pitchFamily="18" charset="0"/>
                <a:ea typeface="Times New Roman" panose="02020603050405020304" pitchFamily="18" charset="0"/>
              </a:rPr>
              <a:t>Quantities and</a:t>
            </a:r>
            <a:r>
              <a:rPr lang="en-US" sz="2400" b="1" u="sng" dirty="0">
                <a:effectLst/>
                <a:latin typeface="Times New Roman" panose="02020603050405020304" pitchFamily="18" charset="0"/>
                <a:ea typeface="Calibri" panose="020F0502020204030204" pitchFamily="34" charset="0"/>
              </a:rPr>
              <a:t> cost at H=14m</a:t>
            </a:r>
            <a:r>
              <a:rPr lang="en-US" sz="2400" b="1" dirty="0">
                <a:effectLst/>
                <a:latin typeface="Times New Roman" panose="02020603050405020304" pitchFamily="18" charset="0"/>
                <a:ea typeface="Calibri" panose="020F0502020204030204" pitchFamily="34" charset="0"/>
              </a:rPr>
              <a:t/>
            </a:r>
            <a:br>
              <a:rPr lang="en-US" sz="2400" b="1" dirty="0">
                <a:effectLst/>
                <a:latin typeface="Times New Roman" panose="02020603050405020304" pitchFamily="18" charset="0"/>
                <a:ea typeface="Calibri" panose="020F0502020204030204" pitchFamily="34" charset="0"/>
              </a:rPr>
            </a:br>
            <a:r>
              <a:rPr lang="en-US" sz="2400" b="1" dirty="0">
                <a:effectLst/>
                <a:latin typeface="Times New Roman" panose="02020603050405020304" pitchFamily="18" charset="0"/>
                <a:ea typeface="Calibri" panose="020F0502020204030204" pitchFamily="34" charset="0"/>
              </a:rPr>
              <a:t/>
            </a:r>
            <a:br>
              <a:rPr lang="en-US" sz="2400" b="1" dirty="0">
                <a:effectLst/>
                <a:latin typeface="Times New Roman" panose="02020603050405020304" pitchFamily="18" charset="0"/>
                <a:ea typeface="Calibri" panose="020F0502020204030204" pitchFamily="34" charset="0"/>
              </a:rPr>
            </a:br>
            <a:r>
              <a:rPr lang="en-GB" sz="2400" b="1" dirty="0">
                <a:effectLst/>
                <a:latin typeface="Times New Roman" panose="02020603050405020304" pitchFamily="18" charset="0"/>
                <a:ea typeface="Calibri" panose="020F0502020204030204" pitchFamily="34" charset="0"/>
              </a:rPr>
              <a:t>Calculation of quantities and cost for (MSERW):</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7165534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1" name="Subtitle 10">
                <a:extLst>
                  <a:ext uri="{FF2B5EF4-FFF2-40B4-BE49-F238E27FC236}">
                    <a16:creationId xmlns="" xmlns:a16="http://schemas.microsoft.com/office/drawing/2014/main" id="{84892DBB-ACB0-4F0D-ABF3-2132E1071EDE}"/>
                  </a:ext>
                </a:extLst>
              </p:cNvPr>
              <p:cNvSpPr>
                <a:spLocks noGrp="1"/>
              </p:cNvSpPr>
              <p:nvPr>
                <p:ph type="subTitle" idx="1"/>
              </p:nvPr>
            </p:nvSpPr>
            <p:spPr>
              <a:xfrm>
                <a:off x="367646" y="697585"/>
                <a:ext cx="8785782" cy="5260156"/>
              </a:xfrm>
            </p:spPr>
            <p:txBody>
              <a:bodyPr/>
              <a:lstStyle/>
              <a:p>
                <a:pPr algn="l"/>
                <a:r>
                  <a:rPr lang="en-GB" sz="2000" b="1" dirty="0">
                    <a:latin typeface="Times New Roman" panose="02020603050405020304" pitchFamily="18" charset="0"/>
                    <a:cs typeface="Times New Roman" panose="02020603050405020304" pitchFamily="18" charset="0"/>
                  </a:rPr>
                  <a:t>Facing elements:</a:t>
                </a:r>
              </a:p>
              <a:p>
                <a:pPr algn="l"/>
                <a:endParaRPr lang="en-GB" sz="2000" b="1" dirty="0">
                  <a:latin typeface="Times New Roman" panose="02020603050405020304" pitchFamily="18" charset="0"/>
                  <a:cs typeface="Times New Roman" panose="02020603050405020304" pitchFamily="18" charset="0"/>
                </a:endParaRPr>
              </a:p>
              <a:p>
                <a:pPr algn="l"/>
                <a:r>
                  <a:rPr lang="en-GB" sz="2000" dirty="0">
                    <a:latin typeface="Times New Roman" panose="02020603050405020304" pitchFamily="18" charset="0"/>
                    <a:cs typeface="Times New Roman" panose="02020603050405020304" pitchFamily="18" charset="0"/>
                  </a:rPr>
                  <a:t>Volume of facing elements </a:t>
                </a:r>
                <a14:m>
                  <m:oMath xmlns:m="http://schemas.openxmlformats.org/officeDocument/2006/math">
                    <m:r>
                      <a:rPr lang="en-GB"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14</m:t>
                    </m:r>
                    <m:r>
                      <a:rPr lang="en-US"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1</m:t>
                    </m:r>
                    <m:r>
                      <a:rPr lang="en-US"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0</m:t>
                    </m:r>
                    <m:r>
                      <a:rPr lang="en-US"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3</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4</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2</m:t>
                    </m:r>
                    <m:r>
                      <a:rPr lang="en-US" sz="2000" i="1">
                        <a:latin typeface="Cambria Math" panose="02040503050406030204" pitchFamily="18" charset="0"/>
                        <a:ea typeface="Cambria Math" panose="02040503050406030204" pitchFamily="18" charset="0"/>
                        <a:cs typeface="Times New Roman" panose="02020603050405020304" pitchFamily="18" charset="0"/>
                      </a:rPr>
                      <m:t> </m:t>
                    </m:r>
                    <m:sSup>
                      <m:sSupPr>
                        <m:ctrlPr>
                          <a:rPr lang="en-US" sz="2000" i="1">
                            <a:latin typeface="Cambria Math" panose="02040503050406030204" pitchFamily="18" charset="0"/>
                            <a:ea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ea typeface="Cambria Math" panose="02040503050406030204" pitchFamily="18" charset="0"/>
                            <a:cs typeface="Times New Roman" panose="02020603050405020304" pitchFamily="18" charset="0"/>
                          </a:rPr>
                          <m:t>𝑚</m:t>
                        </m:r>
                      </m:e>
                      <m:sup>
                        <m:r>
                          <a:rPr lang="en-US" sz="2000" i="1">
                            <a:latin typeface="Cambria Math" panose="02040503050406030204" pitchFamily="18" charset="0"/>
                            <a:ea typeface="Cambria Math" panose="02040503050406030204" pitchFamily="18" charset="0"/>
                            <a:cs typeface="Times New Roman" panose="02020603050405020304" pitchFamily="18" charset="0"/>
                          </a:rPr>
                          <m:t>3</m:t>
                        </m:r>
                      </m:sup>
                    </m:sSup>
                  </m:oMath>
                </a14:m>
                <a:r>
                  <a:rPr lang="en-GB" sz="2000" dirty="0">
                    <a:latin typeface="Times New Roman" panose="02020603050405020304" pitchFamily="18" charset="0"/>
                    <a:cs typeface="Times New Roman" panose="02020603050405020304" pitchFamily="18" charset="0"/>
                  </a:rPr>
                  <a:t>/One meter length</a:t>
                </a:r>
              </a:p>
              <a:p>
                <a:pPr algn="l"/>
                <a:r>
                  <a:rPr lang="en-GB" sz="2000" dirty="0">
                    <a:latin typeface="Times New Roman" panose="02020603050405020304" pitchFamily="18" charset="0"/>
                    <a:cs typeface="Times New Roman" panose="02020603050405020304" pitchFamily="18" charset="0"/>
                  </a:rPr>
                  <a:t>Cost of </a:t>
                </a:r>
                <a14:m>
                  <m:oMath xmlns:m="http://schemas.openxmlformats.org/officeDocument/2006/math">
                    <m:r>
                      <a:rPr lang="en-US" sz="2000" b="0" i="1" smtClean="0">
                        <a:latin typeface="Cambria Math" panose="02040503050406030204" pitchFamily="18" charset="0"/>
                        <a:cs typeface="Times New Roman" panose="02020603050405020304" pitchFamily="18" charset="0"/>
                      </a:rPr>
                      <m:t>1</m:t>
                    </m:r>
                    <m:r>
                      <a:rPr lang="en-US" sz="2000" b="0" i="1" smtClean="0">
                        <a:latin typeface="Cambria Math" panose="02040503050406030204" pitchFamily="18" charset="0"/>
                        <a:cs typeface="Times New Roman" panose="02020603050405020304" pitchFamily="18" charset="0"/>
                      </a:rPr>
                      <m:t> </m:t>
                    </m:r>
                    <m:sSup>
                      <m:sSupPr>
                        <m:ctrlPr>
                          <a:rPr lang="en-US" sz="2000" b="0" i="1" smtClean="0">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𝑚</m:t>
                        </m:r>
                      </m:e>
                      <m:sup>
                        <m:r>
                          <a:rPr lang="en-US" sz="2000" b="0" i="1" smtClean="0">
                            <a:latin typeface="Cambria Math" panose="02040503050406030204" pitchFamily="18" charset="0"/>
                            <a:cs typeface="Times New Roman" panose="02020603050405020304" pitchFamily="18" charset="0"/>
                          </a:rPr>
                          <m:t>3</m:t>
                        </m:r>
                      </m:sup>
                    </m:sSup>
                    <m:r>
                      <a:rPr lang="en-US" sz="2000" b="0" i="0" smtClean="0">
                        <a:latin typeface="Cambria Math" panose="02040503050406030204" pitchFamily="18" charset="0"/>
                        <a:cs typeface="Times New Roman" panose="02020603050405020304" pitchFamily="18" charset="0"/>
                      </a:rPr>
                      <m:t> </m:t>
                    </m:r>
                  </m:oMath>
                </a14:m>
                <a:r>
                  <a:rPr lang="en-GB" sz="2000" dirty="0">
                    <a:latin typeface="Times New Roman" panose="02020603050405020304" pitchFamily="18" charset="0"/>
                    <a:cs typeface="Times New Roman" panose="02020603050405020304" pitchFamily="18" charset="0"/>
                  </a:rPr>
                  <a:t>for facing elements</a:t>
                </a:r>
                <a14:m>
                  <m:oMath xmlns:m="http://schemas.openxmlformats.org/officeDocument/2006/math">
                    <m:r>
                      <a:rPr lang="en-GB"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800</m:t>
                    </m:r>
                    <m:r>
                      <a:rPr lang="en-US" sz="2000" b="0" i="0" smtClean="0">
                        <a:latin typeface="Cambria Math" panose="02040503050406030204" pitchFamily="18" charset="0"/>
                        <a:ea typeface="Cambria Math" panose="02040503050406030204" pitchFamily="18" charset="0"/>
                        <a:cs typeface="Times New Roman" panose="02020603050405020304" pitchFamily="18" charset="0"/>
                      </a:rPr>
                      <m:t> </m:t>
                    </m:r>
                  </m:oMath>
                </a14:m>
                <a:r>
                  <a:rPr lang="en-GB" sz="2000" dirty="0">
                    <a:latin typeface="Times New Roman" panose="02020603050405020304" pitchFamily="18" charset="0"/>
                    <a:cs typeface="Times New Roman" panose="02020603050405020304" pitchFamily="18" charset="0"/>
                  </a:rPr>
                  <a:t>NIS/one meter length</a:t>
                </a:r>
              </a:p>
              <a:p>
                <a:pPr algn="l"/>
                <a:r>
                  <a:rPr lang="en-GB" sz="2000" dirty="0">
                    <a:latin typeface="Times New Roman" panose="02020603050405020304" pitchFamily="18" charset="0"/>
                    <a:cs typeface="Times New Roman" panose="02020603050405020304" pitchFamily="18" charset="0"/>
                  </a:rPr>
                  <a:t>Costs of facing elements </a:t>
                </a:r>
                <a14:m>
                  <m:oMath xmlns:m="http://schemas.openxmlformats.org/officeDocument/2006/math">
                    <m:r>
                      <a:rPr lang="en-GB"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4</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2</m:t>
                    </m:r>
                    <m:r>
                      <a:rPr lang="en-US"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800</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3360</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 </m:t>
                    </m:r>
                  </m:oMath>
                </a14:m>
                <a:r>
                  <a:rPr lang="en-GB" sz="2000" dirty="0">
                    <a:latin typeface="Times New Roman" panose="02020603050405020304" pitchFamily="18" charset="0"/>
                    <a:cs typeface="Times New Roman" panose="02020603050405020304" pitchFamily="18" charset="0"/>
                  </a:rPr>
                  <a:t>NIS/One meter length</a:t>
                </a:r>
              </a:p>
              <a:p>
                <a:pPr algn="l"/>
                <a:endParaRPr lang="en-GB" sz="2000" dirty="0">
                  <a:latin typeface="Times New Roman" panose="02020603050405020304" pitchFamily="18" charset="0"/>
                  <a:cs typeface="Times New Roman" panose="02020603050405020304" pitchFamily="18" charset="0"/>
                </a:endParaRPr>
              </a:p>
              <a:p>
                <a:pPr algn="l"/>
                <a:r>
                  <a:rPr lang="en-GB" sz="2000" b="1" dirty="0">
                    <a:latin typeface="Times New Roman" panose="02020603050405020304" pitchFamily="18" charset="0"/>
                    <a:cs typeface="Times New Roman" panose="02020603050405020304" pitchFamily="18" charset="0"/>
                  </a:rPr>
                  <a:t>Backfill Material:</a:t>
                </a:r>
              </a:p>
              <a:p>
                <a:pPr algn="l"/>
                <a:endParaRPr lang="en-GB" sz="2000" b="1" dirty="0">
                  <a:latin typeface="Times New Roman" panose="02020603050405020304" pitchFamily="18" charset="0"/>
                  <a:cs typeface="Times New Roman" panose="02020603050405020304" pitchFamily="18" charset="0"/>
                </a:endParaRPr>
              </a:p>
              <a:p>
                <a:pPr algn="l"/>
                <a:r>
                  <a:rPr lang="en-GB" sz="2000" dirty="0">
                    <a:latin typeface="Times New Roman" panose="02020603050405020304" pitchFamily="18" charset="0"/>
                    <a:cs typeface="Times New Roman" panose="02020603050405020304" pitchFamily="18" charset="0"/>
                  </a:rPr>
                  <a:t>Volume of backfill </a:t>
                </a:r>
                <a14:m>
                  <m:oMath xmlns:m="http://schemas.openxmlformats.org/officeDocument/2006/math">
                    <m:r>
                      <a:rPr lang="en-GB"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14</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20</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1</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280</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 </m:t>
                    </m:r>
                    <m:sSup>
                      <m:sSupPr>
                        <m:ctrlPr>
                          <a:rPr lang="en-US" sz="2000" b="0" i="1" smtClean="0">
                            <a:latin typeface="Cambria Math" panose="02040503050406030204" pitchFamily="18" charset="0"/>
                            <a:ea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ea typeface="Cambria Math" panose="02040503050406030204" pitchFamily="18" charset="0"/>
                            <a:cs typeface="Times New Roman" panose="02020603050405020304" pitchFamily="18" charset="0"/>
                          </a:rPr>
                          <m:t>𝑚</m:t>
                        </m:r>
                      </m:e>
                      <m:sup>
                        <m:r>
                          <a:rPr lang="en-US" sz="2000" b="0" i="1" smtClean="0">
                            <a:latin typeface="Cambria Math" panose="02040503050406030204" pitchFamily="18" charset="0"/>
                            <a:ea typeface="Cambria Math" panose="02040503050406030204" pitchFamily="18" charset="0"/>
                            <a:cs typeface="Times New Roman" panose="02020603050405020304" pitchFamily="18" charset="0"/>
                          </a:rPr>
                          <m:t>3</m:t>
                        </m:r>
                      </m:sup>
                    </m:sSup>
                  </m:oMath>
                </a14:m>
                <a:r>
                  <a:rPr lang="en-GB" sz="2000" dirty="0">
                    <a:latin typeface="Times New Roman" panose="02020603050405020304" pitchFamily="18" charset="0"/>
                    <a:cs typeface="Times New Roman" panose="02020603050405020304" pitchFamily="18" charset="0"/>
                  </a:rPr>
                  <a:t>/one meter length</a:t>
                </a:r>
              </a:p>
              <a:p>
                <a:pPr algn="l"/>
                <a:r>
                  <a:rPr lang="en-GB" sz="2000" dirty="0">
                    <a:latin typeface="Times New Roman" panose="02020603050405020304" pitchFamily="18" charset="0"/>
                    <a:cs typeface="Times New Roman" panose="02020603050405020304" pitchFamily="18" charset="0"/>
                  </a:rPr>
                  <a:t>Cost of </a:t>
                </a:r>
                <a14:m>
                  <m:oMath xmlns:m="http://schemas.openxmlformats.org/officeDocument/2006/math">
                    <m:r>
                      <a:rPr lang="en-US" sz="2000" b="0" i="1" smtClean="0">
                        <a:latin typeface="Cambria Math" panose="02040503050406030204" pitchFamily="18" charset="0"/>
                        <a:cs typeface="Times New Roman" panose="02020603050405020304" pitchFamily="18" charset="0"/>
                      </a:rPr>
                      <m:t>1</m:t>
                    </m:r>
                    <m:r>
                      <a:rPr lang="en-US" sz="2000" b="0" i="1" smtClean="0">
                        <a:latin typeface="Cambria Math" panose="02040503050406030204" pitchFamily="18" charset="0"/>
                        <a:cs typeface="Times New Roman" panose="02020603050405020304" pitchFamily="18" charset="0"/>
                      </a:rPr>
                      <m:t> </m:t>
                    </m:r>
                    <m:sSup>
                      <m:sSupPr>
                        <m:ctrlPr>
                          <a:rPr lang="en-US" sz="2000" b="0" i="1" smtClean="0">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𝑚</m:t>
                        </m:r>
                      </m:e>
                      <m:sup>
                        <m:r>
                          <a:rPr lang="en-US" sz="2000" b="0" i="1" smtClean="0">
                            <a:latin typeface="Cambria Math" panose="02040503050406030204" pitchFamily="18" charset="0"/>
                            <a:cs typeface="Times New Roman" panose="02020603050405020304" pitchFamily="18" charset="0"/>
                          </a:rPr>
                          <m:t>3</m:t>
                        </m:r>
                      </m:sup>
                    </m:sSup>
                  </m:oMath>
                </a14:m>
                <a:r>
                  <a:rPr lang="en-GB" sz="2000" dirty="0">
                    <a:latin typeface="Times New Roman" panose="02020603050405020304" pitchFamily="18" charset="0"/>
                    <a:cs typeface="Times New Roman" panose="02020603050405020304" pitchFamily="18" charset="0"/>
                  </a:rPr>
                  <a:t>of backfill </a:t>
                </a:r>
                <a14:m>
                  <m:oMath xmlns:m="http://schemas.openxmlformats.org/officeDocument/2006/math">
                    <m:r>
                      <a:rPr lang="en-GB"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70</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 </m:t>
                    </m:r>
                  </m:oMath>
                </a14:m>
                <a:r>
                  <a:rPr lang="en-GB" sz="2000" dirty="0">
                    <a:latin typeface="Times New Roman" panose="02020603050405020304" pitchFamily="18" charset="0"/>
                    <a:cs typeface="Times New Roman" panose="02020603050405020304" pitchFamily="18" charset="0"/>
                  </a:rPr>
                  <a:t>NIS</a:t>
                </a:r>
              </a:p>
              <a:p>
                <a:pPr algn="l"/>
                <a:r>
                  <a:rPr lang="en-GB" sz="2000" dirty="0">
                    <a:latin typeface="Times New Roman" panose="02020603050405020304" pitchFamily="18" charset="0"/>
                    <a:cs typeface="Times New Roman" panose="02020603050405020304" pitchFamily="18" charset="0"/>
                  </a:rPr>
                  <a:t>Cost of back fill material </a:t>
                </a:r>
                <a14:m>
                  <m:oMath xmlns:m="http://schemas.openxmlformats.org/officeDocument/2006/math">
                    <m:r>
                      <a:rPr lang="en-GB"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70</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280</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19600</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 </m:t>
                    </m:r>
                  </m:oMath>
                </a14:m>
                <a:r>
                  <a:rPr lang="en-GB" sz="2000" dirty="0">
                    <a:latin typeface="Times New Roman" panose="02020603050405020304" pitchFamily="18" charset="0"/>
                    <a:cs typeface="Times New Roman" panose="02020603050405020304" pitchFamily="18" charset="0"/>
                  </a:rPr>
                  <a:t>NIS/one meter length</a:t>
                </a:r>
              </a:p>
              <a:p>
                <a:pPr algn="l"/>
                <a:endParaRPr lang="en-GB" sz="2000" dirty="0">
                  <a:latin typeface="Times New Roman" panose="02020603050405020304" pitchFamily="18" charset="0"/>
                  <a:cs typeface="Times New Roman" panose="02020603050405020304" pitchFamily="18" charset="0"/>
                </a:endParaRPr>
              </a:p>
              <a:p>
                <a:pPr algn="l"/>
                <a:r>
                  <a:rPr lang="en-GB" sz="2000" b="1" dirty="0">
                    <a:latin typeface="Times New Roman" panose="02020603050405020304" pitchFamily="18" charset="0"/>
                    <a:cs typeface="Times New Roman" panose="02020603050405020304" pitchFamily="18" charset="0"/>
                  </a:rPr>
                  <a:t>The total cost for (MSERW) at 14m :</a:t>
                </a:r>
              </a:p>
              <a:p>
                <a:pPr algn="l"/>
                <a14:m>
                  <m:oMath xmlns:m="http://schemas.openxmlformats.org/officeDocument/2006/math">
                    <m:r>
                      <a:rPr lang="en-US" sz="2000" i="1">
                        <a:latin typeface="Cambria Math" panose="02040503050406030204" pitchFamily="18" charset="0"/>
                        <a:cs typeface="Times New Roman" panose="02020603050405020304" pitchFamily="18" charset="0"/>
                      </a:rPr>
                      <m:t>1</m:t>
                    </m:r>
                    <m:r>
                      <a:rPr lang="en-US" sz="2000" b="0" i="1" smtClean="0">
                        <a:latin typeface="Cambria Math" panose="02040503050406030204" pitchFamily="18" charset="0"/>
                        <a:cs typeface="Times New Roman" panose="02020603050405020304" pitchFamily="18" charset="0"/>
                      </a:rPr>
                      <m:t>1869</m:t>
                    </m:r>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3360</m:t>
                    </m:r>
                    <m:r>
                      <a:rPr lang="en-US" sz="2000" i="1">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19600</m:t>
                    </m:r>
                    <m:r>
                      <a:rPr lang="en-US" sz="2000" i="1">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34830</m:t>
                    </m:r>
                    <m:r>
                      <a:rPr lang="en-US" sz="2000" b="0" i="1" smtClean="0">
                        <a:latin typeface="Cambria Math" panose="02040503050406030204" pitchFamily="18" charset="0"/>
                        <a:cs typeface="Times New Roman" panose="02020603050405020304" pitchFamily="18" charset="0"/>
                      </a:rPr>
                      <m:t> </m:t>
                    </m:r>
                  </m:oMath>
                </a14:m>
                <a:r>
                  <a:rPr lang="en-GB" sz="2000" dirty="0">
                    <a:latin typeface="Times New Roman" panose="02020603050405020304" pitchFamily="18" charset="0"/>
                    <a:cs typeface="Times New Roman" panose="02020603050405020304" pitchFamily="18" charset="0"/>
                  </a:rPr>
                  <a:t>NIS/One meter length</a:t>
                </a:r>
              </a:p>
              <a:p>
                <a:pPr algn="l"/>
                <a:endParaRPr lang="en-GB" sz="2000" dirty="0">
                  <a:latin typeface="Times New Roman" panose="02020603050405020304" pitchFamily="18" charset="0"/>
                  <a:cs typeface="Times New Roman" panose="02020603050405020304" pitchFamily="18" charset="0"/>
                </a:endParaRPr>
              </a:p>
            </p:txBody>
          </p:sp>
        </mc:Choice>
        <mc:Fallback xmlns="">
          <p:sp>
            <p:nvSpPr>
              <p:cNvPr id="11" name="Subtitle 10">
                <a:extLst>
                  <a:ext uri="{FF2B5EF4-FFF2-40B4-BE49-F238E27FC236}">
                    <a16:creationId xmlns:a16="http://schemas.microsoft.com/office/drawing/2014/main" id="{84892DBB-ACB0-4F0D-ABF3-2132E1071EDE}"/>
                  </a:ext>
                </a:extLst>
              </p:cNvPr>
              <p:cNvSpPr>
                <a:spLocks noGrp="1" noRot="1" noChangeAspect="1" noMove="1" noResize="1" noEditPoints="1" noAdjustHandles="1" noChangeArrowheads="1" noChangeShapeType="1" noTextEdit="1"/>
              </p:cNvSpPr>
              <p:nvPr>
                <p:ph type="subTitle" idx="9"/>
              </p:nvPr>
            </p:nvSpPr>
            <p:spPr>
              <a:xfrm>
                <a:off x="367646" y="697585"/>
                <a:ext cx="8785782" cy="5260156"/>
              </a:xfrm>
              <a:blipFill>
                <a:blip r:embed="rId2"/>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61091657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0" name="Subtitle 9">
                <a:extLst>
                  <a:ext uri="{FF2B5EF4-FFF2-40B4-BE49-F238E27FC236}">
                    <a16:creationId xmlns="" xmlns:a16="http://schemas.microsoft.com/office/drawing/2014/main" id="{082F3880-E432-6F6F-69A0-337E356C5A65}"/>
                  </a:ext>
                </a:extLst>
              </p:cNvPr>
              <p:cNvSpPr>
                <a:spLocks noGrp="1"/>
              </p:cNvSpPr>
              <p:nvPr>
                <p:ph type="subTitle" idx="1"/>
              </p:nvPr>
            </p:nvSpPr>
            <p:spPr>
              <a:xfrm>
                <a:off x="1" y="1656875"/>
                <a:ext cx="7400040" cy="4021215"/>
              </a:xfrm>
            </p:spPr>
            <p:txBody>
              <a:bodyPr/>
              <a:lstStyle/>
              <a:p>
                <a:pPr algn="l"/>
                <a:r>
                  <a:rPr lang="en-GB" sz="2000" dirty="0">
                    <a:latin typeface="Times New Roman" panose="02020603050405020304" pitchFamily="18" charset="0"/>
                    <a:cs typeface="Times New Roman" panose="02020603050405020304" pitchFamily="18" charset="0"/>
                  </a:rPr>
                  <a:t>Volume</a:t>
                </a:r>
                <a14:m>
                  <m:oMath xmlns:m="http://schemas.openxmlformats.org/officeDocument/2006/math">
                    <m:r>
                      <a:rPr lang="en-US" sz="2000" b="0" i="0" smtClean="0">
                        <a:latin typeface="Cambria Math" panose="02040503050406030204" pitchFamily="18" charset="0"/>
                        <a:cs typeface="Times New Roman" panose="02020603050405020304" pitchFamily="18" charset="0"/>
                      </a:rPr>
                      <m:t> </m:t>
                    </m:r>
                    <m:r>
                      <a:rPr lang="en-US" sz="200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7</m:t>
                    </m:r>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5</m:t>
                    </m:r>
                    <m:r>
                      <a:rPr lang="en-US"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1</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5</m:t>
                    </m:r>
                    <m:r>
                      <a:rPr lang="en-US"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1</m:t>
                    </m:r>
                    <m:r>
                      <a:rPr lang="en-US" sz="2000" i="1">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i="1">
                            <a:latin typeface="Cambria Math" panose="02040503050406030204" pitchFamily="18" charset="0"/>
                            <a:cs typeface="Times New Roman" panose="02020603050405020304" pitchFamily="18" charset="0"/>
                          </a:rPr>
                          <m:t>1</m:t>
                        </m:r>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5</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0</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5</m:t>
                        </m:r>
                        <m:r>
                          <a:rPr lang="en-US" sz="2000" i="1">
                            <a:latin typeface="Cambria Math" panose="02040503050406030204" pitchFamily="18" charset="0"/>
                            <a:cs typeface="Times New Roman" panose="02020603050405020304" pitchFamily="18" charset="0"/>
                          </a:rPr>
                          <m:t> </m:t>
                        </m:r>
                      </m:num>
                      <m:den>
                        <m:r>
                          <a:rPr lang="en-US" sz="2000" i="1">
                            <a:latin typeface="Cambria Math" panose="02040503050406030204" pitchFamily="18" charset="0"/>
                            <a:cs typeface="Times New Roman" panose="02020603050405020304" pitchFamily="18" charset="0"/>
                          </a:rPr>
                          <m:t>2</m:t>
                        </m:r>
                      </m:den>
                    </m:f>
                    <m:r>
                      <a:rPr lang="en-US"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12</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5</m:t>
                    </m:r>
                    <m:r>
                      <a:rPr lang="en-US"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1</m:t>
                    </m:r>
                    <m:r>
                      <a:rPr lang="en-US" sz="2000" b="0" i="1" smtClean="0">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23</m:t>
                    </m:r>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75</m:t>
                    </m:r>
                    <m:r>
                      <a:rPr lang="en-US" sz="2000" i="1">
                        <a:latin typeface="Cambria Math" panose="02040503050406030204" pitchFamily="18" charset="0"/>
                        <a:cs typeface="Times New Roman" panose="02020603050405020304" pitchFamily="18" charset="0"/>
                      </a:rPr>
                      <m:t> </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𝑚</m:t>
                        </m:r>
                      </m:e>
                      <m:sup>
                        <m:r>
                          <a:rPr lang="en-US" sz="2000" i="1">
                            <a:latin typeface="Cambria Math" panose="02040503050406030204" pitchFamily="18" charset="0"/>
                            <a:cs typeface="Times New Roman" panose="02020603050405020304" pitchFamily="18" charset="0"/>
                          </a:rPr>
                          <m:t>3</m:t>
                        </m:r>
                      </m:sup>
                    </m:sSup>
                  </m:oMath>
                </a14:m>
                <a:r>
                  <a:rPr lang="en-GB" sz="2000" dirty="0">
                    <a:latin typeface="Times New Roman" panose="02020603050405020304" pitchFamily="18" charset="0"/>
                    <a:cs typeface="Times New Roman" panose="02020603050405020304" pitchFamily="18" charset="0"/>
                  </a:rPr>
                  <a:t>/one</a:t>
                </a:r>
              </a:p>
              <a:p>
                <a:pPr algn="l"/>
                <a:r>
                  <a:rPr lang="en-GB" sz="2000" dirty="0">
                    <a:latin typeface="Times New Roman" panose="02020603050405020304" pitchFamily="18" charset="0"/>
                    <a:cs typeface="Times New Roman" panose="02020603050405020304" pitchFamily="18" charset="0"/>
                  </a:rPr>
                  <a:t>meter length</a:t>
                </a:r>
              </a:p>
              <a:p>
                <a:pPr algn="l"/>
                <a:endParaRPr lang="en-GB" sz="2000" dirty="0">
                  <a:latin typeface="Times New Roman" panose="02020603050405020304" pitchFamily="18" charset="0"/>
                  <a:cs typeface="Times New Roman" panose="02020603050405020304" pitchFamily="18" charset="0"/>
                </a:endParaRPr>
              </a:p>
              <a:p>
                <a:pPr algn="l"/>
                <a:r>
                  <a:rPr lang="en-GB" sz="2000" dirty="0">
                    <a:latin typeface="Times New Roman" panose="02020603050405020304" pitchFamily="18" charset="0"/>
                    <a:cs typeface="Times New Roman" panose="02020603050405020304" pitchFamily="18" charset="0"/>
                  </a:rPr>
                  <a:t>Cost of </a:t>
                </a:r>
                <a14:m>
                  <m:oMath xmlns:m="http://schemas.openxmlformats.org/officeDocument/2006/math">
                    <m:r>
                      <a:rPr lang="en-US" sz="2000" b="0" i="1" smtClean="0">
                        <a:latin typeface="Cambria Math" panose="02040503050406030204" pitchFamily="18" charset="0"/>
                        <a:cs typeface="Times New Roman" panose="02020603050405020304" pitchFamily="18" charset="0"/>
                      </a:rPr>
                      <m:t>1</m:t>
                    </m:r>
                    <m:r>
                      <a:rPr lang="en-US" sz="2000" b="0" i="1" smtClean="0">
                        <a:latin typeface="Cambria Math" panose="02040503050406030204" pitchFamily="18" charset="0"/>
                        <a:cs typeface="Times New Roman" panose="02020603050405020304" pitchFamily="18" charset="0"/>
                      </a:rPr>
                      <m:t> </m:t>
                    </m:r>
                    <m:sSup>
                      <m:sSupPr>
                        <m:ctrlPr>
                          <a:rPr lang="en-US" sz="2000" b="0" i="1" smtClean="0">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𝑚</m:t>
                        </m:r>
                      </m:e>
                      <m:sup>
                        <m:r>
                          <a:rPr lang="en-US" sz="2000" b="0" i="1" smtClean="0">
                            <a:latin typeface="Cambria Math" panose="02040503050406030204" pitchFamily="18" charset="0"/>
                            <a:cs typeface="Times New Roman" panose="02020603050405020304" pitchFamily="18" charset="0"/>
                          </a:rPr>
                          <m:t>3</m:t>
                        </m:r>
                      </m:sup>
                    </m:sSup>
                    <m:r>
                      <a:rPr lang="en-US" sz="2000" b="0" i="0" smtClean="0">
                        <a:latin typeface="Cambria Math" panose="02040503050406030204" pitchFamily="18" charset="0"/>
                        <a:cs typeface="Times New Roman" panose="02020603050405020304" pitchFamily="18" charset="0"/>
                      </a:rPr>
                      <m:t> </m:t>
                    </m:r>
                  </m:oMath>
                </a14:m>
                <a:r>
                  <a:rPr lang="en-GB" sz="2000" dirty="0">
                    <a:latin typeface="Times New Roman" panose="02020603050405020304" pitchFamily="18" charset="0"/>
                    <a:cs typeface="Times New Roman" panose="02020603050405020304" pitchFamily="18" charset="0"/>
                  </a:rPr>
                  <a:t>at hight </a:t>
                </a:r>
                <a14:m>
                  <m:oMath xmlns:m="http://schemas.openxmlformats.org/officeDocument/2006/math">
                    <m:r>
                      <a:rPr lang="en-US" sz="2000" b="0" i="1" smtClean="0">
                        <a:latin typeface="Cambria Math" panose="02040503050406030204" pitchFamily="18" charset="0"/>
                        <a:cs typeface="Times New Roman" panose="02020603050405020304" pitchFamily="18" charset="0"/>
                      </a:rPr>
                      <m:t>14</m:t>
                    </m:r>
                    <m:r>
                      <a:rPr lang="en-US" sz="2000" b="0" i="1" smtClean="0">
                        <a:latin typeface="Cambria Math" panose="02040503050406030204" pitchFamily="18" charset="0"/>
                        <a:cs typeface="Times New Roman" panose="02020603050405020304" pitchFamily="18" charset="0"/>
                      </a:rPr>
                      <m:t> </m:t>
                    </m:r>
                    <m:r>
                      <a:rPr lang="en-US" sz="2000" b="0" i="1" smtClean="0">
                        <a:latin typeface="Cambria Math" panose="02040503050406030204" pitchFamily="18" charset="0"/>
                        <a:cs typeface="Times New Roman" panose="02020603050405020304" pitchFamily="18" charset="0"/>
                      </a:rPr>
                      <m:t>𝑚</m:t>
                    </m:r>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1600</m:t>
                    </m:r>
                  </m:oMath>
                </a14:m>
                <a:r>
                  <a:rPr lang="en-GB" sz="2000" dirty="0">
                    <a:latin typeface="Times New Roman" panose="02020603050405020304" pitchFamily="18" charset="0"/>
                    <a:cs typeface="Times New Roman" panose="02020603050405020304" pitchFamily="18" charset="0"/>
                  </a:rPr>
                  <a:t> NIS /one meter length</a:t>
                </a:r>
              </a:p>
              <a:p>
                <a:pPr algn="l"/>
                <a:endParaRPr lang="en-GB" sz="2000" dirty="0">
                  <a:latin typeface="Times New Roman" panose="02020603050405020304" pitchFamily="18" charset="0"/>
                  <a:cs typeface="Times New Roman" panose="02020603050405020304" pitchFamily="18" charset="0"/>
                </a:endParaRPr>
              </a:p>
              <a:p>
                <a:pPr algn="l"/>
                <a:r>
                  <a:rPr lang="en-GB" sz="2000" b="1" dirty="0">
                    <a:latin typeface="Times New Roman" panose="02020603050405020304" pitchFamily="18" charset="0"/>
                    <a:cs typeface="Times New Roman" panose="02020603050405020304" pitchFamily="18" charset="0"/>
                  </a:rPr>
                  <a:t>The total cost for cantilever returning wall at 14m :</a:t>
                </a:r>
              </a:p>
              <a:p>
                <a:pPr algn="l"/>
                <a14:m>
                  <m:oMath xmlns:m="http://schemas.openxmlformats.org/officeDocument/2006/math">
                    <m:r>
                      <a:rPr lang="en-US" sz="2000" i="1">
                        <a:latin typeface="Cambria Math" panose="02040503050406030204" pitchFamily="18" charset="0"/>
                        <a:cs typeface="Times New Roman" panose="02020603050405020304" pitchFamily="18" charset="0"/>
                      </a:rPr>
                      <m:t>2</m:t>
                    </m:r>
                    <m:r>
                      <a:rPr lang="en-US" sz="2000" b="0" i="1" smtClean="0">
                        <a:latin typeface="Cambria Math" panose="02040503050406030204" pitchFamily="18" charset="0"/>
                        <a:cs typeface="Times New Roman" panose="02020603050405020304" pitchFamily="18" charset="0"/>
                      </a:rPr>
                      <m:t>3</m:t>
                    </m:r>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75</m:t>
                    </m:r>
                    <m:r>
                      <a:rPr lang="en-US" sz="2000" b="0" i="1" smtClean="0">
                        <a:latin typeface="Cambria Math" panose="02040503050406030204" pitchFamily="18" charset="0"/>
                        <a:cs typeface="Times New Roman" panose="02020603050405020304" pitchFamily="18" charset="0"/>
                      </a:rPr>
                      <m:t> ×</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1600</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38000</m:t>
                    </m:r>
                  </m:oMath>
                </a14:m>
                <a:r>
                  <a:rPr lang="en-GB" sz="2000" dirty="0">
                    <a:latin typeface="Times New Roman" panose="02020603050405020304" pitchFamily="18" charset="0"/>
                    <a:cs typeface="Times New Roman" panose="02020603050405020304" pitchFamily="18" charset="0"/>
                  </a:rPr>
                  <a:t> NIS/one meter length</a:t>
                </a:r>
              </a:p>
              <a:p>
                <a:pPr algn="l"/>
                <a:endParaRPr lang="en-US" dirty="0"/>
              </a:p>
            </p:txBody>
          </p:sp>
        </mc:Choice>
        <mc:Fallback xmlns="">
          <p:sp>
            <p:nvSpPr>
              <p:cNvPr id="10" name="Subtitle 9">
                <a:extLst>
                  <a:ext uri="{FF2B5EF4-FFF2-40B4-BE49-F238E27FC236}">
                    <a16:creationId xmlns:a16="http://schemas.microsoft.com/office/drawing/2014/main" id="{082F3880-E432-6F6F-69A0-337E356C5A65}"/>
                  </a:ext>
                </a:extLst>
              </p:cNvPr>
              <p:cNvSpPr>
                <a:spLocks noGrp="1" noRot="1" noChangeAspect="1" noMove="1" noResize="1" noEditPoints="1" noAdjustHandles="1" noChangeArrowheads="1" noChangeShapeType="1" noTextEdit="1"/>
              </p:cNvSpPr>
              <p:nvPr>
                <p:ph type="subTitle" idx="8"/>
              </p:nvPr>
            </p:nvSpPr>
            <p:spPr>
              <a:xfrm>
                <a:off x="1" y="1656875"/>
                <a:ext cx="7400040" cy="4021215"/>
              </a:xfrm>
              <a:blipFill>
                <a:blip r:embed="rId2"/>
                <a:stretch>
                  <a:fillRect/>
                </a:stretch>
              </a:blipFill>
            </p:spPr>
            <p:txBody>
              <a:bodyPr/>
              <a:lstStyle/>
              <a:p>
                <a:r>
                  <a:rPr lang="en-US">
                    <a:noFill/>
                  </a:rPr>
                  <a:t> </a:t>
                </a:r>
              </a:p>
            </p:txBody>
          </p:sp>
        </mc:Fallback>
      </mc:AlternateContent>
      <p:sp>
        <p:nvSpPr>
          <p:cNvPr id="8" name="Title 7">
            <a:extLst>
              <a:ext uri="{FF2B5EF4-FFF2-40B4-BE49-F238E27FC236}">
                <a16:creationId xmlns="" xmlns:a16="http://schemas.microsoft.com/office/drawing/2014/main" id="{91ECBD47-70E0-9203-1B11-A6695321F4B6}"/>
              </a:ext>
            </a:extLst>
          </p:cNvPr>
          <p:cNvSpPr>
            <a:spLocks noGrp="1"/>
          </p:cNvSpPr>
          <p:nvPr>
            <p:ph type="title"/>
          </p:nvPr>
        </p:nvSpPr>
        <p:spPr>
          <a:xfrm>
            <a:off x="113122" y="593366"/>
            <a:ext cx="10419879" cy="1046897"/>
          </a:xfrm>
        </p:spPr>
        <p:txBody>
          <a:bodyPr/>
          <a:lstStyle/>
          <a:p>
            <a:pPr algn="l"/>
            <a:r>
              <a:rPr lang="en-GB" sz="2400" b="1" dirty="0">
                <a:latin typeface="Times New Roman" panose="02020603050405020304" pitchFamily="18" charset="0"/>
                <a:cs typeface="Times New Roman" panose="02020603050405020304" pitchFamily="18" charset="0"/>
              </a:rPr>
              <a:t>Calculation of quantities and cost for Cantilever Returning Walls:</a:t>
            </a:r>
            <a:endParaRPr lang="en-US" sz="2400" b="1" dirty="0">
              <a:latin typeface="Times New Roman" panose="02020603050405020304" pitchFamily="18" charset="0"/>
              <a:cs typeface="Times New Roman" panose="02020603050405020304" pitchFamily="18" charset="0"/>
            </a:endParaRPr>
          </a:p>
        </p:txBody>
      </p:sp>
      <p:pic>
        <p:nvPicPr>
          <p:cNvPr id="15" name="Picture 14">
            <a:extLst>
              <a:ext uri="{FF2B5EF4-FFF2-40B4-BE49-F238E27FC236}">
                <a16:creationId xmlns="" xmlns:a16="http://schemas.microsoft.com/office/drawing/2014/main" id="{9851BEAC-8BD6-8B83-6226-3BFD50591A1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192306" y="1656874"/>
            <a:ext cx="4907745" cy="3867233"/>
          </a:xfrm>
          <a:prstGeom prst="rect">
            <a:avLst/>
          </a:prstGeom>
        </p:spPr>
      </p:pic>
    </p:spTree>
    <p:extLst>
      <p:ext uri="{BB962C8B-B14F-4D97-AF65-F5344CB8AC3E}">
        <p14:creationId xmlns:p14="http://schemas.microsoft.com/office/powerpoint/2010/main" val="10258741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 xmlns:a16="http://schemas.microsoft.com/office/drawing/2014/main" id="{7006BE73-0D16-E6E8-D495-2C1645FF7BD8}"/>
              </a:ext>
            </a:extLst>
          </p:cNvPr>
          <p:cNvSpPr>
            <a:spLocks noGrp="1"/>
          </p:cNvSpPr>
          <p:nvPr>
            <p:ph type="subTitle" idx="1"/>
          </p:nvPr>
        </p:nvSpPr>
        <p:spPr>
          <a:xfrm>
            <a:off x="707008" y="2224725"/>
            <a:ext cx="8276735" cy="518474"/>
          </a:xfrm>
        </p:spPr>
        <p:txBody>
          <a:bodyPr/>
          <a:lstStyle/>
          <a:p>
            <a:pPr algn="l"/>
            <a:r>
              <a:rPr lang="en-US" sz="2000" dirty="0">
                <a:latin typeface="Times New Roman" panose="02020603050405020304" pitchFamily="18" charset="0"/>
                <a:cs typeface="Times New Roman" panose="02020603050405020304" pitchFamily="18" charset="0"/>
              </a:rPr>
              <a:t>H = 18m     SV = 0.5m        SH = 1m     L = 25m    T = 11mm     W = 75mm </a:t>
            </a:r>
          </a:p>
          <a:p>
            <a:pPr algn="l"/>
            <a:endParaRPr lang="en-US" sz="2000"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1" name="Subtitle 10">
                <a:extLst>
                  <a:ext uri="{FF2B5EF4-FFF2-40B4-BE49-F238E27FC236}">
                    <a16:creationId xmlns="" xmlns:a16="http://schemas.microsoft.com/office/drawing/2014/main" id="{84892DBB-ACB0-4F0D-ABF3-2132E1071EDE}"/>
                  </a:ext>
                </a:extLst>
              </p:cNvPr>
              <p:cNvSpPr>
                <a:spLocks noGrp="1"/>
              </p:cNvSpPr>
              <p:nvPr>
                <p:ph type="subTitle" idx="2"/>
              </p:nvPr>
            </p:nvSpPr>
            <p:spPr>
              <a:xfrm>
                <a:off x="707009" y="3186259"/>
                <a:ext cx="8276735" cy="2771479"/>
              </a:xfrm>
            </p:spPr>
            <p:txBody>
              <a:bodyPr/>
              <a:lstStyle/>
              <a:p>
                <a:pPr algn="l"/>
                <a:r>
                  <a:rPr lang="en-GB" sz="2000" b="1" dirty="0">
                    <a:latin typeface="Times New Roman" panose="02020603050405020304" pitchFamily="18" charset="0"/>
                    <a:cs typeface="Times New Roman" panose="02020603050405020304" pitchFamily="18" charset="0"/>
                  </a:rPr>
                  <a:t>Steel:</a:t>
                </a:r>
              </a:p>
              <a:p>
                <a:pPr algn="l"/>
                <a:endParaRPr lang="en-GB" sz="2000" b="1" dirty="0">
                  <a:latin typeface="Times New Roman" panose="02020603050405020304" pitchFamily="18" charset="0"/>
                  <a:cs typeface="Times New Roman" panose="02020603050405020304" pitchFamily="18" charset="0"/>
                </a:endParaRPr>
              </a:p>
              <a:p>
                <a:pPr algn="l"/>
                <a:r>
                  <a:rPr lang="en-GB" sz="2000" dirty="0">
                    <a:latin typeface="Times New Roman" panose="02020603050405020304" pitchFamily="18" charset="0"/>
                    <a:cs typeface="Times New Roman" panose="02020603050405020304" pitchFamily="18" charset="0"/>
                  </a:rPr>
                  <a:t>Number of steel rods </a:t>
                </a:r>
                <a14:m>
                  <m:oMath xmlns:m="http://schemas.openxmlformats.org/officeDocument/2006/math">
                    <m:r>
                      <a:rPr lang="en-US" sz="2000" b="0" i="1" smtClean="0">
                        <a:latin typeface="Cambria Math" panose="02040503050406030204" pitchFamily="18" charset="0"/>
                        <a:cs typeface="Times New Roman" panose="02020603050405020304" pitchFamily="18" charset="0"/>
                      </a:rPr>
                      <m:t>=</m:t>
                    </m:r>
                    <m:f>
                      <m:fPr>
                        <m:ctrlPr>
                          <a:rPr lang="en-US" sz="2000" b="0" i="1" smtClean="0">
                            <a:latin typeface="Cambria Math" panose="02040503050406030204" pitchFamily="18" charset="0"/>
                            <a:cs typeface="Times New Roman" panose="02020603050405020304" pitchFamily="18" charset="0"/>
                          </a:rPr>
                        </m:ctrlPr>
                      </m:fPr>
                      <m:num>
                        <m:r>
                          <a:rPr lang="en-US" sz="2000" b="0" i="1" smtClean="0">
                            <a:latin typeface="Cambria Math" panose="02040503050406030204" pitchFamily="18" charset="0"/>
                            <a:cs typeface="Times New Roman" panose="02020603050405020304" pitchFamily="18" charset="0"/>
                          </a:rPr>
                          <m:t>𝐻</m:t>
                        </m:r>
                      </m:num>
                      <m:den>
                        <m:r>
                          <a:rPr lang="en-US" sz="2000" b="0" i="1" smtClean="0">
                            <a:latin typeface="Cambria Math" panose="02040503050406030204" pitchFamily="18" charset="0"/>
                            <a:cs typeface="Times New Roman" panose="02020603050405020304" pitchFamily="18" charset="0"/>
                          </a:rPr>
                          <m:t>𝑆𝑣</m:t>
                        </m:r>
                      </m:den>
                    </m:f>
                    <m:r>
                      <a:rPr lang="en-US" sz="2000" b="0" i="0" smtClean="0">
                        <a:latin typeface="Cambria Math" panose="02040503050406030204" pitchFamily="18" charset="0"/>
                        <a:cs typeface="Times New Roman" panose="02020603050405020304" pitchFamily="18" charset="0"/>
                      </a:rPr>
                      <m:t>=</m:t>
                    </m:r>
                    <m:f>
                      <m:fPr>
                        <m:ctrlPr>
                          <a:rPr lang="en-US" sz="2000" b="0" i="1" smtClean="0">
                            <a:latin typeface="Cambria Math" panose="02040503050406030204" pitchFamily="18" charset="0"/>
                            <a:cs typeface="Times New Roman" panose="02020603050405020304" pitchFamily="18" charset="0"/>
                          </a:rPr>
                        </m:ctrlPr>
                      </m:fPr>
                      <m:num>
                        <m:r>
                          <a:rPr lang="en-US" sz="2000" b="0" i="0" smtClean="0">
                            <a:latin typeface="Cambria Math" panose="02040503050406030204" pitchFamily="18" charset="0"/>
                            <a:cs typeface="Times New Roman" panose="02020603050405020304" pitchFamily="18" charset="0"/>
                          </a:rPr>
                          <m:t>18</m:t>
                        </m:r>
                      </m:num>
                      <m:den>
                        <m:r>
                          <a:rPr lang="en-US" sz="2000" b="0" i="0" smtClean="0">
                            <a:latin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cs typeface="Times New Roman" panose="02020603050405020304" pitchFamily="18" charset="0"/>
                          </a:rPr>
                          <m:t>5</m:t>
                        </m:r>
                      </m:den>
                    </m:f>
                    <m:r>
                      <a:rPr lang="en-US" sz="2000" b="0" i="0" smtClean="0">
                        <a:latin typeface="Cambria Math" panose="02040503050406030204" pitchFamily="18" charset="0"/>
                        <a:cs typeface="Times New Roman" panose="02020603050405020304" pitchFamily="18" charset="0"/>
                      </a:rPr>
                      <m:t>=</m:t>
                    </m:r>
                    <m:r>
                      <a:rPr lang="en-US" sz="2000" b="0" i="0" smtClean="0">
                        <a:latin typeface="Cambria Math" panose="02040503050406030204" pitchFamily="18" charset="0"/>
                        <a:cs typeface="Times New Roman" panose="02020603050405020304" pitchFamily="18" charset="0"/>
                      </a:rPr>
                      <m:t>36</m:t>
                    </m:r>
                    <m:r>
                      <a:rPr lang="en-US" sz="2000" b="0" i="0" smtClean="0">
                        <a:latin typeface="Cambria Math" panose="02040503050406030204" pitchFamily="18" charset="0"/>
                        <a:cs typeface="Times New Roman" panose="02020603050405020304" pitchFamily="18" charset="0"/>
                      </a:rPr>
                      <m:t> </m:t>
                    </m:r>
                  </m:oMath>
                </a14:m>
                <a:r>
                  <a:rPr lang="en-GB" sz="2000" dirty="0">
                    <a:latin typeface="Times New Roman" panose="02020603050405020304" pitchFamily="18" charset="0"/>
                    <a:cs typeface="Times New Roman" panose="02020603050405020304" pitchFamily="18" charset="0"/>
                  </a:rPr>
                  <a:t>rods / one meter length</a:t>
                </a:r>
              </a:p>
              <a:p>
                <a:pPr algn="l"/>
                <a:r>
                  <a:rPr lang="en-GB" sz="2000" dirty="0">
                    <a:latin typeface="Times New Roman" panose="02020603050405020304" pitchFamily="18" charset="0"/>
                    <a:cs typeface="Times New Roman" panose="02020603050405020304" pitchFamily="18" charset="0"/>
                  </a:rPr>
                  <a:t>Volume of rods </a:t>
                </a:r>
                <a14:m>
                  <m:oMath xmlns:m="http://schemas.openxmlformats.org/officeDocument/2006/math">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36</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25</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0</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075</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0</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011</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0</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7425</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 </m:t>
                    </m:r>
                    <m:sSup>
                      <m:sSupPr>
                        <m:ctrlPr>
                          <a:rPr lang="en-US" sz="2000" b="0" i="1" smtClean="0">
                            <a:latin typeface="Cambria Math" panose="02040503050406030204" pitchFamily="18" charset="0"/>
                            <a:ea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ea typeface="Cambria Math" panose="02040503050406030204" pitchFamily="18" charset="0"/>
                            <a:cs typeface="Times New Roman" panose="02020603050405020304" pitchFamily="18" charset="0"/>
                          </a:rPr>
                          <m:t>𝑚</m:t>
                        </m:r>
                      </m:e>
                      <m:sup>
                        <m:r>
                          <a:rPr lang="en-US" sz="2000" b="0" i="1" smtClean="0">
                            <a:latin typeface="Cambria Math" panose="02040503050406030204" pitchFamily="18" charset="0"/>
                            <a:ea typeface="Cambria Math" panose="02040503050406030204" pitchFamily="18" charset="0"/>
                            <a:cs typeface="Times New Roman" panose="02020603050405020304" pitchFamily="18" charset="0"/>
                          </a:rPr>
                          <m:t>3</m:t>
                        </m:r>
                      </m:sup>
                    </m:sSup>
                  </m:oMath>
                </a14:m>
                <a:endParaRPr lang="en-GB" sz="2000" dirty="0">
                  <a:latin typeface="Times New Roman" panose="02020603050405020304" pitchFamily="18" charset="0"/>
                  <a:cs typeface="Times New Roman" panose="02020603050405020304" pitchFamily="18" charset="0"/>
                </a:endParaRPr>
              </a:p>
              <a:p>
                <a:pPr algn="l"/>
                <a:r>
                  <a:rPr lang="en-GB" sz="2000" dirty="0">
                    <a:latin typeface="Times New Roman" panose="02020603050405020304" pitchFamily="18" charset="0"/>
                    <a:cs typeface="Times New Roman" panose="02020603050405020304" pitchFamily="18" charset="0"/>
                  </a:rPr>
                  <a:t>Wight </a:t>
                </a:r>
                <a14:m>
                  <m:oMath xmlns:m="http://schemas.openxmlformats.org/officeDocument/2006/math">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7850</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0</m:t>
                    </m:r>
                    <m:r>
                      <a:rPr lang="en-US" sz="2000" i="1">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7425</m:t>
                    </m:r>
                    <m:r>
                      <a:rPr lang="en-US" sz="2000" i="1">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b="0" i="1" smtClean="0">
                            <a:latin typeface="Cambria Math" panose="02040503050406030204" pitchFamily="18" charset="0"/>
                            <a:cs typeface="Times New Roman" panose="02020603050405020304" pitchFamily="18" charset="0"/>
                          </a:rPr>
                          <m:t>5828</m:t>
                        </m:r>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62</m:t>
                        </m:r>
                      </m:num>
                      <m:den>
                        <m:r>
                          <a:rPr lang="en-US" sz="2000" i="1">
                            <a:latin typeface="Cambria Math" panose="02040503050406030204" pitchFamily="18" charset="0"/>
                            <a:cs typeface="Times New Roman" panose="02020603050405020304" pitchFamily="18" charset="0"/>
                          </a:rPr>
                          <m:t>1000</m:t>
                        </m:r>
                      </m:den>
                    </m:f>
                    <m:r>
                      <a:rPr lang="en-US" sz="2000" i="1">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5</m:t>
                    </m:r>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82</m:t>
                    </m:r>
                    <m:r>
                      <a:rPr lang="en-US" sz="2000" i="1">
                        <a:latin typeface="Cambria Math" panose="02040503050406030204" pitchFamily="18" charset="0"/>
                        <a:cs typeface="Times New Roman" panose="02020603050405020304" pitchFamily="18" charset="0"/>
                      </a:rPr>
                      <m:t> </m:t>
                    </m:r>
                    <m:r>
                      <a:rPr lang="en-US" sz="2000" i="1">
                        <a:latin typeface="Cambria Math" panose="02040503050406030204" pitchFamily="18" charset="0"/>
                        <a:cs typeface="Times New Roman" panose="02020603050405020304" pitchFamily="18" charset="0"/>
                      </a:rPr>
                      <m:t>𝑡𝑜𝑛</m:t>
                    </m:r>
                  </m:oMath>
                </a14:m>
                <a:endParaRPr lang="en-GB" sz="2000" dirty="0">
                  <a:latin typeface="Times New Roman" panose="02020603050405020304" pitchFamily="18" charset="0"/>
                  <a:cs typeface="Times New Roman" panose="02020603050405020304" pitchFamily="18" charset="0"/>
                </a:endParaRPr>
              </a:p>
              <a:p>
                <a:pPr algn="l"/>
                <a:r>
                  <a:rPr lang="en-GB" sz="2000" dirty="0">
                    <a:latin typeface="Times New Roman" panose="02020603050405020304" pitchFamily="18" charset="0"/>
                    <a:cs typeface="Times New Roman" panose="02020603050405020304" pitchFamily="18" charset="0"/>
                  </a:rPr>
                  <a:t>Cost of 1 tons of steel galvanized </a:t>
                </a:r>
                <a14:m>
                  <m:oMath xmlns:m="http://schemas.openxmlformats.org/officeDocument/2006/math">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4000</m:t>
                    </m:r>
                  </m:oMath>
                </a14:m>
                <a:r>
                  <a:rPr lang="en-GB" sz="2000" dirty="0">
                    <a:latin typeface="Times New Roman" panose="02020603050405020304" pitchFamily="18" charset="0"/>
                    <a:cs typeface="Times New Roman" panose="02020603050405020304" pitchFamily="18" charset="0"/>
                  </a:rPr>
                  <a:t> NIS</a:t>
                </a:r>
              </a:p>
              <a:p>
                <a:pPr algn="l"/>
                <a:r>
                  <a:rPr lang="en-GB" sz="2000" dirty="0">
                    <a:latin typeface="Times New Roman" panose="02020603050405020304" pitchFamily="18" charset="0"/>
                    <a:cs typeface="Times New Roman" panose="02020603050405020304" pitchFamily="18" charset="0"/>
                  </a:rPr>
                  <a:t>Cost of steel </a:t>
                </a:r>
                <a14:m>
                  <m:oMath xmlns:m="http://schemas.openxmlformats.org/officeDocument/2006/math">
                    <m:r>
                      <a:rPr lang="en-GB"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5</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82</m:t>
                    </m:r>
                    <m:r>
                      <a:rPr lang="en-US"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4000</m:t>
                    </m:r>
                    <m:r>
                      <a:rPr lang="en-US" sz="2000" i="1">
                        <a:latin typeface="Cambria Math" panose="02040503050406030204" pitchFamily="18" charset="0"/>
                        <a:ea typeface="Cambria Math" panose="02040503050406030204" pitchFamily="18" charset="0"/>
                        <a:cs typeface="Times New Roman" panose="02020603050405020304" pitchFamily="18" charset="0"/>
                      </a:rPr>
                      <m:t> =</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23280</m:t>
                    </m:r>
                  </m:oMath>
                </a14:m>
                <a:r>
                  <a:rPr lang="en-GB" sz="2000" dirty="0">
                    <a:latin typeface="Times New Roman" panose="02020603050405020304" pitchFamily="18" charset="0"/>
                    <a:cs typeface="Times New Roman" panose="02020603050405020304" pitchFamily="18" charset="0"/>
                  </a:rPr>
                  <a:t> NIS/One meter length</a:t>
                </a:r>
              </a:p>
              <a:p>
                <a:pPr algn="l"/>
                <a:endParaRPr lang="en-US" sz="2000" dirty="0">
                  <a:latin typeface="Times New Roman" panose="02020603050405020304" pitchFamily="18" charset="0"/>
                  <a:cs typeface="Times New Roman" panose="02020603050405020304" pitchFamily="18" charset="0"/>
                </a:endParaRPr>
              </a:p>
            </p:txBody>
          </p:sp>
        </mc:Choice>
        <mc:Fallback xmlns="">
          <p:sp>
            <p:nvSpPr>
              <p:cNvPr id="11" name="Subtitle 10">
                <a:extLst>
                  <a:ext uri="{FF2B5EF4-FFF2-40B4-BE49-F238E27FC236}">
                    <a16:creationId xmlns:a16="http://schemas.microsoft.com/office/drawing/2014/main" id="{84892DBB-ACB0-4F0D-ABF3-2132E1071EDE}"/>
                  </a:ext>
                </a:extLst>
              </p:cNvPr>
              <p:cNvSpPr>
                <a:spLocks noGrp="1" noRot="1" noChangeAspect="1" noMove="1" noResize="1" noEditPoints="1" noAdjustHandles="1" noChangeArrowheads="1" noChangeShapeType="1" noTextEdit="1"/>
              </p:cNvSpPr>
              <p:nvPr>
                <p:ph type="subTitle" idx="9"/>
              </p:nvPr>
            </p:nvSpPr>
            <p:spPr>
              <a:xfrm>
                <a:off x="707009" y="3186259"/>
                <a:ext cx="8276735" cy="2771479"/>
              </a:xfrm>
              <a:blipFill>
                <a:blip r:embed="rId2"/>
                <a:stretch>
                  <a:fillRect/>
                </a:stretch>
              </a:blipFill>
            </p:spPr>
            <p:txBody>
              <a:bodyPr/>
              <a:lstStyle/>
              <a:p>
                <a:r>
                  <a:rPr lang="en-US">
                    <a:noFill/>
                  </a:rPr>
                  <a:t> </a:t>
                </a:r>
              </a:p>
            </p:txBody>
          </p:sp>
        </mc:Fallback>
      </mc:AlternateContent>
      <p:sp>
        <p:nvSpPr>
          <p:cNvPr id="8" name="Title 7">
            <a:extLst>
              <a:ext uri="{FF2B5EF4-FFF2-40B4-BE49-F238E27FC236}">
                <a16:creationId xmlns="" xmlns:a16="http://schemas.microsoft.com/office/drawing/2014/main" id="{C95D963C-BB92-93F9-6920-BDD4C85B5836}"/>
              </a:ext>
            </a:extLst>
          </p:cNvPr>
          <p:cNvSpPr>
            <a:spLocks noGrp="1"/>
          </p:cNvSpPr>
          <p:nvPr>
            <p:ph type="title"/>
          </p:nvPr>
        </p:nvSpPr>
        <p:spPr>
          <a:xfrm>
            <a:off x="707010" y="593367"/>
            <a:ext cx="10152668" cy="1706773"/>
          </a:xfrm>
        </p:spPr>
        <p:txBody>
          <a:bodyPr/>
          <a:lstStyle/>
          <a:p>
            <a:pPr algn="l"/>
            <a:r>
              <a:rPr lang="en-US" sz="2400" b="1" u="sng" dirty="0">
                <a:effectLst/>
                <a:latin typeface="Times New Roman" panose="02020603050405020304" pitchFamily="18" charset="0"/>
                <a:ea typeface="Times New Roman" panose="02020603050405020304" pitchFamily="18" charset="0"/>
              </a:rPr>
              <a:t>Quantities and</a:t>
            </a:r>
            <a:r>
              <a:rPr lang="en-US" sz="2400" b="1" u="sng" dirty="0">
                <a:effectLst/>
                <a:latin typeface="Times New Roman" panose="02020603050405020304" pitchFamily="18" charset="0"/>
                <a:ea typeface="Calibri" panose="020F0502020204030204" pitchFamily="34" charset="0"/>
              </a:rPr>
              <a:t> cost at H=18m</a:t>
            </a:r>
            <a:r>
              <a:rPr lang="en-US" sz="2400" b="1" dirty="0">
                <a:effectLst/>
                <a:latin typeface="Times New Roman" panose="02020603050405020304" pitchFamily="18" charset="0"/>
                <a:ea typeface="Calibri" panose="020F0502020204030204" pitchFamily="34" charset="0"/>
              </a:rPr>
              <a:t/>
            </a:r>
            <a:br>
              <a:rPr lang="en-US" sz="2400" b="1" dirty="0">
                <a:effectLst/>
                <a:latin typeface="Times New Roman" panose="02020603050405020304" pitchFamily="18" charset="0"/>
                <a:ea typeface="Calibri" panose="020F0502020204030204" pitchFamily="34" charset="0"/>
              </a:rPr>
            </a:br>
            <a:r>
              <a:rPr lang="en-US" sz="2400" b="1" dirty="0">
                <a:effectLst/>
                <a:latin typeface="Times New Roman" panose="02020603050405020304" pitchFamily="18" charset="0"/>
                <a:ea typeface="Calibri" panose="020F0502020204030204" pitchFamily="34" charset="0"/>
              </a:rPr>
              <a:t/>
            </a:r>
            <a:br>
              <a:rPr lang="en-US" sz="2400" b="1" dirty="0">
                <a:effectLst/>
                <a:latin typeface="Times New Roman" panose="02020603050405020304" pitchFamily="18" charset="0"/>
                <a:ea typeface="Calibri" panose="020F0502020204030204" pitchFamily="34" charset="0"/>
              </a:rPr>
            </a:br>
            <a:r>
              <a:rPr lang="en-GB" sz="2400" b="1" dirty="0">
                <a:effectLst/>
                <a:latin typeface="Times New Roman" panose="02020603050405020304" pitchFamily="18" charset="0"/>
                <a:ea typeface="Calibri" panose="020F0502020204030204" pitchFamily="34" charset="0"/>
              </a:rPr>
              <a:t>Calculation of quantities and cost for (MSERW):</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421755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1" name="Subtitle 10">
                <a:extLst>
                  <a:ext uri="{FF2B5EF4-FFF2-40B4-BE49-F238E27FC236}">
                    <a16:creationId xmlns="" xmlns:a16="http://schemas.microsoft.com/office/drawing/2014/main" id="{84892DBB-ACB0-4F0D-ABF3-2132E1071EDE}"/>
                  </a:ext>
                </a:extLst>
              </p:cNvPr>
              <p:cNvSpPr>
                <a:spLocks noGrp="1"/>
              </p:cNvSpPr>
              <p:nvPr>
                <p:ph type="subTitle" idx="1"/>
              </p:nvPr>
            </p:nvSpPr>
            <p:spPr>
              <a:xfrm>
                <a:off x="367646" y="697585"/>
                <a:ext cx="8785782" cy="5260156"/>
              </a:xfrm>
            </p:spPr>
            <p:txBody>
              <a:bodyPr/>
              <a:lstStyle/>
              <a:p>
                <a:pPr algn="l"/>
                <a:r>
                  <a:rPr lang="en-GB" sz="2000" b="1" dirty="0">
                    <a:latin typeface="Times New Roman" panose="02020603050405020304" pitchFamily="18" charset="0"/>
                    <a:cs typeface="Times New Roman" panose="02020603050405020304" pitchFamily="18" charset="0"/>
                  </a:rPr>
                  <a:t>Facing elements:</a:t>
                </a:r>
              </a:p>
              <a:p>
                <a:pPr algn="l"/>
                <a:endParaRPr lang="en-GB" sz="2000" b="1" dirty="0">
                  <a:latin typeface="Times New Roman" panose="02020603050405020304" pitchFamily="18" charset="0"/>
                  <a:cs typeface="Times New Roman" panose="02020603050405020304" pitchFamily="18" charset="0"/>
                </a:endParaRPr>
              </a:p>
              <a:p>
                <a:pPr algn="l"/>
                <a:r>
                  <a:rPr lang="en-GB" sz="2000" dirty="0">
                    <a:latin typeface="Times New Roman" panose="02020603050405020304" pitchFamily="18" charset="0"/>
                    <a:cs typeface="Times New Roman" panose="02020603050405020304" pitchFamily="18" charset="0"/>
                  </a:rPr>
                  <a:t>Volume of facing elements </a:t>
                </a:r>
                <a14:m>
                  <m:oMath xmlns:m="http://schemas.openxmlformats.org/officeDocument/2006/math">
                    <m:r>
                      <a:rPr lang="en-GB"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18</m:t>
                    </m:r>
                    <m:r>
                      <a:rPr lang="en-US"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1</m:t>
                    </m:r>
                    <m:r>
                      <a:rPr lang="en-US"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0</m:t>
                    </m:r>
                    <m:r>
                      <a:rPr lang="en-US" sz="2000" i="1">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3</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5</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4</m:t>
                    </m:r>
                    <m:r>
                      <a:rPr lang="en-US" sz="2000" i="1">
                        <a:latin typeface="Cambria Math" panose="02040503050406030204" pitchFamily="18" charset="0"/>
                        <a:ea typeface="Cambria Math" panose="02040503050406030204" pitchFamily="18" charset="0"/>
                        <a:cs typeface="Times New Roman" panose="02020603050405020304" pitchFamily="18" charset="0"/>
                      </a:rPr>
                      <m:t> </m:t>
                    </m:r>
                    <m:sSup>
                      <m:sSupPr>
                        <m:ctrlPr>
                          <a:rPr lang="en-US" sz="2000" i="1">
                            <a:latin typeface="Cambria Math" panose="02040503050406030204" pitchFamily="18" charset="0"/>
                            <a:ea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ea typeface="Cambria Math" panose="02040503050406030204" pitchFamily="18" charset="0"/>
                            <a:cs typeface="Times New Roman" panose="02020603050405020304" pitchFamily="18" charset="0"/>
                          </a:rPr>
                          <m:t>𝑚</m:t>
                        </m:r>
                      </m:e>
                      <m:sup>
                        <m:r>
                          <a:rPr lang="en-US" sz="2000" i="1">
                            <a:latin typeface="Cambria Math" panose="02040503050406030204" pitchFamily="18" charset="0"/>
                            <a:ea typeface="Cambria Math" panose="02040503050406030204" pitchFamily="18" charset="0"/>
                            <a:cs typeface="Times New Roman" panose="02020603050405020304" pitchFamily="18" charset="0"/>
                          </a:rPr>
                          <m:t>3</m:t>
                        </m:r>
                      </m:sup>
                    </m:sSup>
                  </m:oMath>
                </a14:m>
                <a:r>
                  <a:rPr lang="en-GB" sz="2000" dirty="0">
                    <a:latin typeface="Times New Roman" panose="02020603050405020304" pitchFamily="18" charset="0"/>
                    <a:cs typeface="Times New Roman" panose="02020603050405020304" pitchFamily="18" charset="0"/>
                  </a:rPr>
                  <a:t>/One meter length</a:t>
                </a:r>
              </a:p>
              <a:p>
                <a:pPr algn="l"/>
                <a:r>
                  <a:rPr lang="en-GB" sz="2000" dirty="0">
                    <a:latin typeface="Times New Roman" panose="02020603050405020304" pitchFamily="18" charset="0"/>
                    <a:cs typeface="Times New Roman" panose="02020603050405020304" pitchFamily="18" charset="0"/>
                  </a:rPr>
                  <a:t>Cost of </a:t>
                </a:r>
                <a14:m>
                  <m:oMath xmlns:m="http://schemas.openxmlformats.org/officeDocument/2006/math">
                    <m:r>
                      <a:rPr lang="en-US" sz="2000" b="0" i="1" smtClean="0">
                        <a:latin typeface="Cambria Math" panose="02040503050406030204" pitchFamily="18" charset="0"/>
                        <a:cs typeface="Times New Roman" panose="02020603050405020304" pitchFamily="18" charset="0"/>
                      </a:rPr>
                      <m:t>1</m:t>
                    </m:r>
                    <m:r>
                      <a:rPr lang="en-US" sz="2000" b="0" i="1" smtClean="0">
                        <a:latin typeface="Cambria Math" panose="02040503050406030204" pitchFamily="18" charset="0"/>
                        <a:cs typeface="Times New Roman" panose="02020603050405020304" pitchFamily="18" charset="0"/>
                      </a:rPr>
                      <m:t> </m:t>
                    </m:r>
                    <m:sSup>
                      <m:sSupPr>
                        <m:ctrlPr>
                          <a:rPr lang="en-US" sz="2000" b="0" i="1" smtClean="0">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𝑚</m:t>
                        </m:r>
                      </m:e>
                      <m:sup>
                        <m:r>
                          <a:rPr lang="en-US" sz="2000" b="0" i="1" smtClean="0">
                            <a:latin typeface="Cambria Math" panose="02040503050406030204" pitchFamily="18" charset="0"/>
                            <a:cs typeface="Times New Roman" panose="02020603050405020304" pitchFamily="18" charset="0"/>
                          </a:rPr>
                          <m:t>3</m:t>
                        </m:r>
                      </m:sup>
                    </m:sSup>
                    <m:r>
                      <a:rPr lang="en-US" sz="2000" b="0" i="0" smtClean="0">
                        <a:latin typeface="Cambria Math" panose="02040503050406030204" pitchFamily="18" charset="0"/>
                        <a:cs typeface="Times New Roman" panose="02020603050405020304" pitchFamily="18" charset="0"/>
                      </a:rPr>
                      <m:t> </m:t>
                    </m:r>
                  </m:oMath>
                </a14:m>
                <a:r>
                  <a:rPr lang="en-GB" sz="2000" dirty="0">
                    <a:latin typeface="Times New Roman" panose="02020603050405020304" pitchFamily="18" charset="0"/>
                    <a:cs typeface="Times New Roman" panose="02020603050405020304" pitchFamily="18" charset="0"/>
                  </a:rPr>
                  <a:t>for facing elements</a:t>
                </a:r>
                <a14:m>
                  <m:oMath xmlns:m="http://schemas.openxmlformats.org/officeDocument/2006/math">
                    <m:r>
                      <a:rPr lang="en-GB"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800</m:t>
                    </m:r>
                    <m:r>
                      <a:rPr lang="en-US" sz="2000" b="0" i="0" smtClean="0">
                        <a:latin typeface="Cambria Math" panose="02040503050406030204" pitchFamily="18" charset="0"/>
                        <a:ea typeface="Cambria Math" panose="02040503050406030204" pitchFamily="18" charset="0"/>
                        <a:cs typeface="Times New Roman" panose="02020603050405020304" pitchFamily="18" charset="0"/>
                      </a:rPr>
                      <m:t> </m:t>
                    </m:r>
                  </m:oMath>
                </a14:m>
                <a:r>
                  <a:rPr lang="en-GB" sz="2000" dirty="0">
                    <a:latin typeface="Times New Roman" panose="02020603050405020304" pitchFamily="18" charset="0"/>
                    <a:cs typeface="Times New Roman" panose="02020603050405020304" pitchFamily="18" charset="0"/>
                  </a:rPr>
                  <a:t>NIS/one meter length</a:t>
                </a:r>
              </a:p>
              <a:p>
                <a:pPr algn="l"/>
                <a:r>
                  <a:rPr lang="en-GB" sz="2000" dirty="0">
                    <a:latin typeface="Times New Roman" panose="02020603050405020304" pitchFamily="18" charset="0"/>
                    <a:cs typeface="Times New Roman" panose="02020603050405020304" pitchFamily="18" charset="0"/>
                  </a:rPr>
                  <a:t>Costs of facing elements </a:t>
                </a:r>
                <a14:m>
                  <m:oMath xmlns:m="http://schemas.openxmlformats.org/officeDocument/2006/math">
                    <m:r>
                      <a:rPr lang="en-GB"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5</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4</m:t>
                    </m:r>
                    <m:r>
                      <a:rPr lang="en-US"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ea typeface="Cambria Math" panose="02040503050406030204" pitchFamily="18" charset="0"/>
                        <a:cs typeface="Times New Roman" panose="02020603050405020304" pitchFamily="18" charset="0"/>
                      </a:rPr>
                      <m:t>800</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4320</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 </m:t>
                    </m:r>
                  </m:oMath>
                </a14:m>
                <a:r>
                  <a:rPr lang="en-GB" sz="2000" dirty="0">
                    <a:latin typeface="Times New Roman" panose="02020603050405020304" pitchFamily="18" charset="0"/>
                    <a:cs typeface="Times New Roman" panose="02020603050405020304" pitchFamily="18" charset="0"/>
                  </a:rPr>
                  <a:t>NIS/One meter length</a:t>
                </a:r>
              </a:p>
              <a:p>
                <a:pPr algn="l"/>
                <a:endParaRPr lang="en-GB" sz="2000" dirty="0">
                  <a:latin typeface="Times New Roman" panose="02020603050405020304" pitchFamily="18" charset="0"/>
                  <a:cs typeface="Times New Roman" panose="02020603050405020304" pitchFamily="18" charset="0"/>
                </a:endParaRPr>
              </a:p>
              <a:p>
                <a:pPr algn="l"/>
                <a:r>
                  <a:rPr lang="en-GB" sz="2000" b="1" dirty="0">
                    <a:latin typeface="Times New Roman" panose="02020603050405020304" pitchFamily="18" charset="0"/>
                    <a:cs typeface="Times New Roman" panose="02020603050405020304" pitchFamily="18" charset="0"/>
                  </a:rPr>
                  <a:t>Backfill Material:</a:t>
                </a:r>
              </a:p>
              <a:p>
                <a:pPr algn="l"/>
                <a:endParaRPr lang="en-GB" sz="2000" b="1" dirty="0">
                  <a:latin typeface="Times New Roman" panose="02020603050405020304" pitchFamily="18" charset="0"/>
                  <a:cs typeface="Times New Roman" panose="02020603050405020304" pitchFamily="18" charset="0"/>
                </a:endParaRPr>
              </a:p>
              <a:p>
                <a:pPr algn="l"/>
                <a:r>
                  <a:rPr lang="en-GB" sz="2000" dirty="0">
                    <a:latin typeface="Times New Roman" panose="02020603050405020304" pitchFamily="18" charset="0"/>
                    <a:cs typeface="Times New Roman" panose="02020603050405020304" pitchFamily="18" charset="0"/>
                  </a:rPr>
                  <a:t>Volume of backfill </a:t>
                </a:r>
                <a14:m>
                  <m:oMath xmlns:m="http://schemas.openxmlformats.org/officeDocument/2006/math">
                    <m:r>
                      <a:rPr lang="en-GB"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18</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25</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1</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450</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 </m:t>
                    </m:r>
                    <m:sSup>
                      <m:sSupPr>
                        <m:ctrlPr>
                          <a:rPr lang="en-US" sz="2000" b="0" i="1" smtClean="0">
                            <a:latin typeface="Cambria Math" panose="02040503050406030204" pitchFamily="18" charset="0"/>
                            <a:ea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ea typeface="Cambria Math" panose="02040503050406030204" pitchFamily="18" charset="0"/>
                            <a:cs typeface="Times New Roman" panose="02020603050405020304" pitchFamily="18" charset="0"/>
                          </a:rPr>
                          <m:t>𝑚</m:t>
                        </m:r>
                      </m:e>
                      <m:sup>
                        <m:r>
                          <a:rPr lang="en-US" sz="2000" b="0" i="1" smtClean="0">
                            <a:latin typeface="Cambria Math" panose="02040503050406030204" pitchFamily="18" charset="0"/>
                            <a:ea typeface="Cambria Math" panose="02040503050406030204" pitchFamily="18" charset="0"/>
                            <a:cs typeface="Times New Roman" panose="02020603050405020304" pitchFamily="18" charset="0"/>
                          </a:rPr>
                          <m:t>3</m:t>
                        </m:r>
                      </m:sup>
                    </m:sSup>
                  </m:oMath>
                </a14:m>
                <a:r>
                  <a:rPr lang="en-GB" sz="2000" dirty="0">
                    <a:latin typeface="Times New Roman" panose="02020603050405020304" pitchFamily="18" charset="0"/>
                    <a:cs typeface="Times New Roman" panose="02020603050405020304" pitchFamily="18" charset="0"/>
                  </a:rPr>
                  <a:t>/one meter length</a:t>
                </a:r>
              </a:p>
              <a:p>
                <a:pPr algn="l"/>
                <a:r>
                  <a:rPr lang="en-GB" sz="2000" dirty="0">
                    <a:latin typeface="Times New Roman" panose="02020603050405020304" pitchFamily="18" charset="0"/>
                    <a:cs typeface="Times New Roman" panose="02020603050405020304" pitchFamily="18" charset="0"/>
                  </a:rPr>
                  <a:t>Cost of </a:t>
                </a:r>
                <a14:m>
                  <m:oMath xmlns:m="http://schemas.openxmlformats.org/officeDocument/2006/math">
                    <m:r>
                      <a:rPr lang="en-US" sz="2000" b="0" i="1" smtClean="0">
                        <a:latin typeface="Cambria Math" panose="02040503050406030204" pitchFamily="18" charset="0"/>
                        <a:cs typeface="Times New Roman" panose="02020603050405020304" pitchFamily="18" charset="0"/>
                      </a:rPr>
                      <m:t>1</m:t>
                    </m:r>
                    <m:r>
                      <a:rPr lang="en-US" sz="2000" b="0" i="1" smtClean="0">
                        <a:latin typeface="Cambria Math" panose="02040503050406030204" pitchFamily="18" charset="0"/>
                        <a:cs typeface="Times New Roman" panose="02020603050405020304" pitchFamily="18" charset="0"/>
                      </a:rPr>
                      <m:t> </m:t>
                    </m:r>
                    <m:sSup>
                      <m:sSupPr>
                        <m:ctrlPr>
                          <a:rPr lang="en-US" sz="2000" b="0" i="1" smtClean="0">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𝑚</m:t>
                        </m:r>
                      </m:e>
                      <m:sup>
                        <m:r>
                          <a:rPr lang="en-US" sz="2000" b="0" i="1" smtClean="0">
                            <a:latin typeface="Cambria Math" panose="02040503050406030204" pitchFamily="18" charset="0"/>
                            <a:cs typeface="Times New Roman" panose="02020603050405020304" pitchFamily="18" charset="0"/>
                          </a:rPr>
                          <m:t>3</m:t>
                        </m:r>
                      </m:sup>
                    </m:sSup>
                  </m:oMath>
                </a14:m>
                <a:r>
                  <a:rPr lang="en-GB" sz="2000" dirty="0">
                    <a:latin typeface="Times New Roman" panose="02020603050405020304" pitchFamily="18" charset="0"/>
                    <a:cs typeface="Times New Roman" panose="02020603050405020304" pitchFamily="18" charset="0"/>
                  </a:rPr>
                  <a:t>of backfill </a:t>
                </a:r>
                <a14:m>
                  <m:oMath xmlns:m="http://schemas.openxmlformats.org/officeDocument/2006/math">
                    <m:r>
                      <a:rPr lang="en-GB"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70</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 </m:t>
                    </m:r>
                  </m:oMath>
                </a14:m>
                <a:r>
                  <a:rPr lang="en-GB" sz="2000" dirty="0">
                    <a:latin typeface="Times New Roman" panose="02020603050405020304" pitchFamily="18" charset="0"/>
                    <a:cs typeface="Times New Roman" panose="02020603050405020304" pitchFamily="18" charset="0"/>
                  </a:rPr>
                  <a:t>NIS</a:t>
                </a:r>
              </a:p>
              <a:p>
                <a:pPr algn="l"/>
                <a:r>
                  <a:rPr lang="en-GB" sz="2000" dirty="0">
                    <a:latin typeface="Times New Roman" panose="02020603050405020304" pitchFamily="18" charset="0"/>
                    <a:cs typeface="Times New Roman" panose="02020603050405020304" pitchFamily="18" charset="0"/>
                  </a:rPr>
                  <a:t>Cost of back fill material </a:t>
                </a:r>
                <a14:m>
                  <m:oMath xmlns:m="http://schemas.openxmlformats.org/officeDocument/2006/math">
                    <m:r>
                      <a:rPr lang="en-GB"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70</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450</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31500</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 </m:t>
                    </m:r>
                  </m:oMath>
                </a14:m>
                <a:r>
                  <a:rPr lang="en-GB" sz="2000" dirty="0">
                    <a:latin typeface="Times New Roman" panose="02020603050405020304" pitchFamily="18" charset="0"/>
                    <a:cs typeface="Times New Roman" panose="02020603050405020304" pitchFamily="18" charset="0"/>
                  </a:rPr>
                  <a:t>NIS/one meter length</a:t>
                </a:r>
              </a:p>
              <a:p>
                <a:pPr algn="l"/>
                <a:endParaRPr lang="en-GB" sz="2000" dirty="0">
                  <a:latin typeface="Times New Roman" panose="02020603050405020304" pitchFamily="18" charset="0"/>
                  <a:cs typeface="Times New Roman" panose="02020603050405020304" pitchFamily="18" charset="0"/>
                </a:endParaRPr>
              </a:p>
              <a:p>
                <a:pPr algn="l"/>
                <a:r>
                  <a:rPr lang="en-GB" sz="2000" b="1" dirty="0">
                    <a:latin typeface="Times New Roman" panose="02020603050405020304" pitchFamily="18" charset="0"/>
                    <a:cs typeface="Times New Roman" panose="02020603050405020304" pitchFamily="18" charset="0"/>
                  </a:rPr>
                  <a:t>The total cost for (MSERW) at 18m :</a:t>
                </a:r>
              </a:p>
              <a:p>
                <a:pPr algn="l"/>
                <a14:m>
                  <m:oMath xmlns:m="http://schemas.openxmlformats.org/officeDocument/2006/math">
                    <m:r>
                      <a:rPr lang="en-US" sz="2000" i="1" smtClean="0">
                        <a:latin typeface="Cambria Math" panose="02040503050406030204" pitchFamily="18" charset="0"/>
                        <a:cs typeface="Times New Roman" panose="02020603050405020304" pitchFamily="18" charset="0"/>
                      </a:rPr>
                      <m:t>2</m:t>
                    </m:r>
                    <m:r>
                      <a:rPr lang="en-US" sz="2000" b="0" i="1" smtClean="0">
                        <a:latin typeface="Cambria Math" panose="02040503050406030204" pitchFamily="18" charset="0"/>
                        <a:cs typeface="Times New Roman" panose="02020603050405020304" pitchFamily="18" charset="0"/>
                      </a:rPr>
                      <m:t>3280</m:t>
                    </m:r>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4320</m:t>
                    </m:r>
                    <m:r>
                      <a:rPr lang="en-US" sz="2000" i="1">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31500</m:t>
                    </m:r>
                    <m:r>
                      <a:rPr lang="en-US" sz="2000" i="1">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59100</m:t>
                    </m:r>
                    <m:r>
                      <a:rPr lang="en-US" sz="2000" b="0" i="1" smtClean="0">
                        <a:latin typeface="Cambria Math" panose="02040503050406030204" pitchFamily="18" charset="0"/>
                        <a:cs typeface="Times New Roman" panose="02020603050405020304" pitchFamily="18" charset="0"/>
                      </a:rPr>
                      <m:t> </m:t>
                    </m:r>
                  </m:oMath>
                </a14:m>
                <a:r>
                  <a:rPr lang="en-GB" sz="2000" dirty="0">
                    <a:latin typeface="Times New Roman" panose="02020603050405020304" pitchFamily="18" charset="0"/>
                    <a:cs typeface="Times New Roman" panose="02020603050405020304" pitchFamily="18" charset="0"/>
                  </a:rPr>
                  <a:t>NIS/One meter length</a:t>
                </a:r>
              </a:p>
              <a:p>
                <a:pPr algn="l"/>
                <a:endParaRPr lang="en-GB" sz="2000" dirty="0">
                  <a:latin typeface="Times New Roman" panose="02020603050405020304" pitchFamily="18" charset="0"/>
                  <a:cs typeface="Times New Roman" panose="02020603050405020304" pitchFamily="18" charset="0"/>
                </a:endParaRPr>
              </a:p>
            </p:txBody>
          </p:sp>
        </mc:Choice>
        <mc:Fallback xmlns="">
          <p:sp>
            <p:nvSpPr>
              <p:cNvPr id="11" name="Subtitle 10">
                <a:extLst>
                  <a:ext uri="{FF2B5EF4-FFF2-40B4-BE49-F238E27FC236}">
                    <a16:creationId xmlns:a16="http://schemas.microsoft.com/office/drawing/2014/main" id="{84892DBB-ACB0-4F0D-ABF3-2132E1071EDE}"/>
                  </a:ext>
                </a:extLst>
              </p:cNvPr>
              <p:cNvSpPr>
                <a:spLocks noGrp="1" noRot="1" noChangeAspect="1" noMove="1" noResize="1" noEditPoints="1" noAdjustHandles="1" noChangeArrowheads="1" noChangeShapeType="1" noTextEdit="1"/>
              </p:cNvSpPr>
              <p:nvPr>
                <p:ph type="subTitle" idx="9"/>
              </p:nvPr>
            </p:nvSpPr>
            <p:spPr>
              <a:xfrm>
                <a:off x="367646" y="697585"/>
                <a:ext cx="8785782" cy="5260156"/>
              </a:xfrm>
              <a:blipFill>
                <a:blip r:embed="rId2"/>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28683338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0" name="Subtitle 9">
                <a:extLst>
                  <a:ext uri="{FF2B5EF4-FFF2-40B4-BE49-F238E27FC236}">
                    <a16:creationId xmlns="" xmlns:a16="http://schemas.microsoft.com/office/drawing/2014/main" id="{082F3880-E432-6F6F-69A0-337E356C5A65}"/>
                  </a:ext>
                </a:extLst>
              </p:cNvPr>
              <p:cNvSpPr>
                <a:spLocks noGrp="1"/>
              </p:cNvSpPr>
              <p:nvPr>
                <p:ph type="subTitle" idx="1"/>
              </p:nvPr>
            </p:nvSpPr>
            <p:spPr>
              <a:xfrm>
                <a:off x="1" y="1656875"/>
                <a:ext cx="7400040" cy="4021215"/>
              </a:xfrm>
            </p:spPr>
            <p:txBody>
              <a:bodyPr/>
              <a:lstStyle/>
              <a:p>
                <a:pPr algn="l"/>
                <a:r>
                  <a:rPr lang="en-GB" sz="2000" dirty="0">
                    <a:latin typeface="Times New Roman" panose="02020603050405020304" pitchFamily="18" charset="0"/>
                    <a:cs typeface="Times New Roman" panose="02020603050405020304" pitchFamily="18" charset="0"/>
                  </a:rPr>
                  <a:t>Volume</a:t>
                </a:r>
                <a14:m>
                  <m:oMath xmlns:m="http://schemas.openxmlformats.org/officeDocument/2006/math">
                    <m:r>
                      <a:rPr lang="en-US" sz="2000" b="0" i="0" smtClean="0">
                        <a:latin typeface="Cambria Math" panose="02040503050406030204" pitchFamily="18" charset="0"/>
                        <a:cs typeface="Times New Roman" panose="02020603050405020304" pitchFamily="18" charset="0"/>
                      </a:rPr>
                      <m:t> </m:t>
                    </m:r>
                    <m:r>
                      <a:rPr lang="en-US" sz="200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12</m:t>
                    </m:r>
                    <m:r>
                      <a:rPr lang="en-US"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2</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5</m:t>
                    </m:r>
                    <m:r>
                      <a:rPr lang="en-US"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1</m:t>
                    </m:r>
                    <m:r>
                      <a:rPr lang="en-US" sz="2000" i="1">
                        <a:latin typeface="Cambria Math" panose="02040503050406030204" pitchFamily="18" charset="0"/>
                        <a:cs typeface="Times New Roman" panose="02020603050405020304" pitchFamily="18" charset="0"/>
                      </a:rPr>
                      <m:t>)+(</m:t>
                    </m:r>
                    <m:f>
                      <m:fPr>
                        <m:ctrlPr>
                          <a:rPr lang="en-US" sz="2000" i="1">
                            <a:latin typeface="Cambria Math" panose="02040503050406030204" pitchFamily="18" charset="0"/>
                            <a:cs typeface="Times New Roman" panose="02020603050405020304" pitchFamily="18" charset="0"/>
                          </a:rPr>
                        </m:ctrlPr>
                      </m:fPr>
                      <m:num>
                        <m:r>
                          <a:rPr lang="en-US" sz="2000" b="0" i="1" smtClean="0">
                            <a:latin typeface="Cambria Math" panose="02040503050406030204" pitchFamily="18" charset="0"/>
                            <a:cs typeface="Times New Roman" panose="02020603050405020304" pitchFamily="18" charset="0"/>
                          </a:rPr>
                          <m:t>2</m:t>
                        </m:r>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5</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0</m:t>
                        </m:r>
                        <m:r>
                          <a:rPr lang="en-US" sz="2000" i="1">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5</m:t>
                        </m:r>
                        <m:r>
                          <a:rPr lang="en-US" sz="2000" i="1">
                            <a:latin typeface="Cambria Math" panose="02040503050406030204" pitchFamily="18" charset="0"/>
                            <a:cs typeface="Times New Roman" panose="02020603050405020304" pitchFamily="18" charset="0"/>
                          </a:rPr>
                          <m:t> </m:t>
                        </m:r>
                      </m:num>
                      <m:den>
                        <m:r>
                          <a:rPr lang="en-US" sz="2000" i="1">
                            <a:latin typeface="Cambria Math" panose="02040503050406030204" pitchFamily="18" charset="0"/>
                            <a:cs typeface="Times New Roman" panose="02020603050405020304" pitchFamily="18" charset="0"/>
                          </a:rPr>
                          <m:t>2</m:t>
                        </m:r>
                      </m:den>
                    </m:f>
                    <m:r>
                      <a:rPr lang="en-US"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15</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5</m:t>
                    </m:r>
                    <m:r>
                      <a:rPr lang="en-US" sz="200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1</m:t>
                    </m:r>
                    <m:r>
                      <a:rPr lang="en-US" sz="2000" b="0" i="1" smtClean="0">
                        <a:latin typeface="Cambria Math" panose="02040503050406030204" pitchFamily="18" charset="0"/>
                        <a:cs typeface="Times New Roman" panose="02020603050405020304" pitchFamily="18" charset="0"/>
                      </a:rPr>
                      <m:t>)</m:t>
                    </m:r>
                    <m:r>
                      <a:rPr lang="en-US" sz="2000" i="1">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53</m:t>
                    </m:r>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25</m:t>
                    </m:r>
                    <m:r>
                      <a:rPr lang="en-US" sz="2000" i="1">
                        <a:latin typeface="Cambria Math" panose="02040503050406030204" pitchFamily="18" charset="0"/>
                        <a:cs typeface="Times New Roman" panose="02020603050405020304" pitchFamily="18" charset="0"/>
                      </a:rPr>
                      <m:t> </m:t>
                    </m:r>
                    <m:sSup>
                      <m:sSupPr>
                        <m:ctrlPr>
                          <a:rPr lang="en-US" sz="2000" i="1">
                            <a:latin typeface="Cambria Math" panose="02040503050406030204" pitchFamily="18" charset="0"/>
                            <a:cs typeface="Times New Roman" panose="02020603050405020304" pitchFamily="18" charset="0"/>
                          </a:rPr>
                        </m:ctrlPr>
                      </m:sSupPr>
                      <m:e>
                        <m:r>
                          <a:rPr lang="en-US" sz="2000" i="1">
                            <a:latin typeface="Cambria Math" panose="02040503050406030204" pitchFamily="18" charset="0"/>
                            <a:cs typeface="Times New Roman" panose="02020603050405020304" pitchFamily="18" charset="0"/>
                          </a:rPr>
                          <m:t>𝑚</m:t>
                        </m:r>
                      </m:e>
                      <m:sup>
                        <m:r>
                          <a:rPr lang="en-US" sz="2000" i="1">
                            <a:latin typeface="Cambria Math" panose="02040503050406030204" pitchFamily="18" charset="0"/>
                            <a:cs typeface="Times New Roman" panose="02020603050405020304" pitchFamily="18" charset="0"/>
                          </a:rPr>
                          <m:t>3</m:t>
                        </m:r>
                      </m:sup>
                    </m:sSup>
                  </m:oMath>
                </a14:m>
                <a:r>
                  <a:rPr lang="en-GB" sz="2000" dirty="0">
                    <a:latin typeface="Times New Roman" panose="02020603050405020304" pitchFamily="18" charset="0"/>
                    <a:cs typeface="Times New Roman" panose="02020603050405020304" pitchFamily="18" charset="0"/>
                  </a:rPr>
                  <a:t>/one</a:t>
                </a:r>
              </a:p>
              <a:p>
                <a:pPr algn="l"/>
                <a:r>
                  <a:rPr lang="en-GB" sz="2000" dirty="0">
                    <a:latin typeface="Times New Roman" panose="02020603050405020304" pitchFamily="18" charset="0"/>
                    <a:cs typeface="Times New Roman" panose="02020603050405020304" pitchFamily="18" charset="0"/>
                  </a:rPr>
                  <a:t>meter length</a:t>
                </a:r>
              </a:p>
              <a:p>
                <a:pPr algn="l"/>
                <a:endParaRPr lang="en-GB" sz="2000" dirty="0">
                  <a:latin typeface="Times New Roman" panose="02020603050405020304" pitchFamily="18" charset="0"/>
                  <a:cs typeface="Times New Roman" panose="02020603050405020304" pitchFamily="18" charset="0"/>
                </a:endParaRPr>
              </a:p>
              <a:p>
                <a:pPr algn="l"/>
                <a:r>
                  <a:rPr lang="en-GB" sz="2000" dirty="0">
                    <a:latin typeface="Times New Roman" panose="02020603050405020304" pitchFamily="18" charset="0"/>
                    <a:cs typeface="Times New Roman" panose="02020603050405020304" pitchFamily="18" charset="0"/>
                  </a:rPr>
                  <a:t>Cost of </a:t>
                </a:r>
                <a14:m>
                  <m:oMath xmlns:m="http://schemas.openxmlformats.org/officeDocument/2006/math">
                    <m:r>
                      <a:rPr lang="en-US" sz="2000" b="0" i="1" smtClean="0">
                        <a:latin typeface="Cambria Math" panose="02040503050406030204" pitchFamily="18" charset="0"/>
                        <a:cs typeface="Times New Roman" panose="02020603050405020304" pitchFamily="18" charset="0"/>
                      </a:rPr>
                      <m:t>1</m:t>
                    </m:r>
                    <m:r>
                      <a:rPr lang="en-US" sz="2000" b="0" i="1" smtClean="0">
                        <a:latin typeface="Cambria Math" panose="02040503050406030204" pitchFamily="18" charset="0"/>
                        <a:cs typeface="Times New Roman" panose="02020603050405020304" pitchFamily="18" charset="0"/>
                      </a:rPr>
                      <m:t> </m:t>
                    </m:r>
                    <m:sSup>
                      <m:sSupPr>
                        <m:ctrlPr>
                          <a:rPr lang="en-US" sz="2000" b="0" i="1" smtClean="0">
                            <a:latin typeface="Cambria Math" panose="02040503050406030204" pitchFamily="18" charset="0"/>
                            <a:cs typeface="Times New Roman" panose="02020603050405020304" pitchFamily="18" charset="0"/>
                          </a:rPr>
                        </m:ctrlPr>
                      </m:sSupPr>
                      <m:e>
                        <m:r>
                          <a:rPr lang="en-US" sz="2000" b="0" i="1" smtClean="0">
                            <a:latin typeface="Cambria Math" panose="02040503050406030204" pitchFamily="18" charset="0"/>
                            <a:cs typeface="Times New Roman" panose="02020603050405020304" pitchFamily="18" charset="0"/>
                          </a:rPr>
                          <m:t>𝑚</m:t>
                        </m:r>
                      </m:e>
                      <m:sup>
                        <m:r>
                          <a:rPr lang="en-US" sz="2000" b="0" i="1" smtClean="0">
                            <a:latin typeface="Cambria Math" panose="02040503050406030204" pitchFamily="18" charset="0"/>
                            <a:cs typeface="Times New Roman" panose="02020603050405020304" pitchFamily="18" charset="0"/>
                          </a:rPr>
                          <m:t>3</m:t>
                        </m:r>
                      </m:sup>
                    </m:sSup>
                    <m:r>
                      <a:rPr lang="en-US" sz="2000" b="0" i="0" smtClean="0">
                        <a:latin typeface="Cambria Math" panose="02040503050406030204" pitchFamily="18" charset="0"/>
                        <a:cs typeface="Times New Roman" panose="02020603050405020304" pitchFamily="18" charset="0"/>
                      </a:rPr>
                      <m:t> </m:t>
                    </m:r>
                  </m:oMath>
                </a14:m>
                <a:r>
                  <a:rPr lang="en-GB" sz="2000" dirty="0">
                    <a:latin typeface="Times New Roman" panose="02020603050405020304" pitchFamily="18" charset="0"/>
                    <a:cs typeface="Times New Roman" panose="02020603050405020304" pitchFamily="18" charset="0"/>
                  </a:rPr>
                  <a:t>at hight </a:t>
                </a:r>
                <a14:m>
                  <m:oMath xmlns:m="http://schemas.openxmlformats.org/officeDocument/2006/math">
                    <m:r>
                      <a:rPr lang="en-US" sz="2000" b="0" i="1" smtClean="0">
                        <a:latin typeface="Cambria Math" panose="02040503050406030204" pitchFamily="18" charset="0"/>
                        <a:cs typeface="Times New Roman" panose="02020603050405020304" pitchFamily="18" charset="0"/>
                      </a:rPr>
                      <m:t>18</m:t>
                    </m:r>
                    <m:r>
                      <a:rPr lang="en-US" sz="2000" b="0" i="1" smtClean="0">
                        <a:latin typeface="Cambria Math" panose="02040503050406030204" pitchFamily="18" charset="0"/>
                        <a:cs typeface="Times New Roman" panose="02020603050405020304" pitchFamily="18" charset="0"/>
                      </a:rPr>
                      <m:t> </m:t>
                    </m:r>
                    <m:r>
                      <a:rPr lang="en-US" sz="2000" b="0" i="1" smtClean="0">
                        <a:latin typeface="Cambria Math" panose="02040503050406030204" pitchFamily="18" charset="0"/>
                        <a:cs typeface="Times New Roman" panose="02020603050405020304" pitchFamily="18" charset="0"/>
                      </a:rPr>
                      <m:t>𝑚</m:t>
                    </m:r>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2000</m:t>
                    </m:r>
                  </m:oMath>
                </a14:m>
                <a:r>
                  <a:rPr lang="en-GB" sz="2000" dirty="0">
                    <a:latin typeface="Times New Roman" panose="02020603050405020304" pitchFamily="18" charset="0"/>
                    <a:cs typeface="Times New Roman" panose="02020603050405020304" pitchFamily="18" charset="0"/>
                  </a:rPr>
                  <a:t> NIS /one meter length</a:t>
                </a:r>
              </a:p>
              <a:p>
                <a:pPr algn="l"/>
                <a:endParaRPr lang="en-GB" sz="2000" dirty="0">
                  <a:latin typeface="Times New Roman" panose="02020603050405020304" pitchFamily="18" charset="0"/>
                  <a:cs typeface="Times New Roman" panose="02020603050405020304" pitchFamily="18" charset="0"/>
                </a:endParaRPr>
              </a:p>
              <a:p>
                <a:pPr algn="l"/>
                <a:r>
                  <a:rPr lang="en-GB" sz="2000" b="1" dirty="0">
                    <a:latin typeface="Times New Roman" panose="02020603050405020304" pitchFamily="18" charset="0"/>
                    <a:cs typeface="Times New Roman" panose="02020603050405020304" pitchFamily="18" charset="0"/>
                  </a:rPr>
                  <a:t>The total cost for cantilever returning wall at 18m :</a:t>
                </a:r>
              </a:p>
              <a:p>
                <a:pPr algn="l"/>
                <a14:m>
                  <m:oMath xmlns:m="http://schemas.openxmlformats.org/officeDocument/2006/math">
                    <m:r>
                      <a:rPr lang="en-US" sz="2000" i="1" smtClean="0">
                        <a:latin typeface="Cambria Math" panose="02040503050406030204" pitchFamily="18" charset="0"/>
                        <a:cs typeface="Times New Roman" panose="02020603050405020304" pitchFamily="18" charset="0"/>
                      </a:rPr>
                      <m:t>5</m:t>
                    </m:r>
                    <m:r>
                      <a:rPr lang="en-US" sz="2000" b="0" i="1" smtClean="0">
                        <a:latin typeface="Cambria Math" panose="02040503050406030204" pitchFamily="18" charset="0"/>
                        <a:cs typeface="Times New Roman" panose="02020603050405020304" pitchFamily="18" charset="0"/>
                      </a:rPr>
                      <m:t>3</m:t>
                    </m:r>
                    <m:r>
                      <a:rPr lang="en-US" sz="2000" b="0" i="1" smtClean="0">
                        <a:latin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cs typeface="Times New Roman" panose="02020603050405020304" pitchFamily="18" charset="0"/>
                      </a:rPr>
                      <m:t>25</m:t>
                    </m:r>
                    <m:r>
                      <a:rPr lang="en-US" sz="2000" b="0" i="1" smtClean="0">
                        <a:latin typeface="Cambria Math" panose="02040503050406030204" pitchFamily="18" charset="0"/>
                        <a:cs typeface="Times New Roman" panose="02020603050405020304" pitchFamily="18" charset="0"/>
                      </a:rPr>
                      <m:t> ×</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2000</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latin typeface="Cambria Math" panose="02040503050406030204" pitchFamily="18" charset="0"/>
                        <a:ea typeface="Cambria Math" panose="02040503050406030204" pitchFamily="18" charset="0"/>
                        <a:cs typeface="Times New Roman" panose="02020603050405020304" pitchFamily="18" charset="0"/>
                      </a:rPr>
                      <m:t>106500</m:t>
                    </m:r>
                  </m:oMath>
                </a14:m>
                <a:r>
                  <a:rPr lang="en-GB" sz="2000" dirty="0">
                    <a:latin typeface="Times New Roman" panose="02020603050405020304" pitchFamily="18" charset="0"/>
                    <a:cs typeface="Times New Roman" panose="02020603050405020304" pitchFamily="18" charset="0"/>
                  </a:rPr>
                  <a:t> NIS/one meter length</a:t>
                </a:r>
              </a:p>
              <a:p>
                <a:pPr algn="l"/>
                <a:endParaRPr lang="en-US" dirty="0"/>
              </a:p>
            </p:txBody>
          </p:sp>
        </mc:Choice>
        <mc:Fallback xmlns="">
          <p:sp>
            <p:nvSpPr>
              <p:cNvPr id="10" name="Subtitle 9">
                <a:extLst>
                  <a:ext uri="{FF2B5EF4-FFF2-40B4-BE49-F238E27FC236}">
                    <a16:creationId xmlns:a16="http://schemas.microsoft.com/office/drawing/2014/main" id="{082F3880-E432-6F6F-69A0-337E356C5A65}"/>
                  </a:ext>
                </a:extLst>
              </p:cNvPr>
              <p:cNvSpPr>
                <a:spLocks noGrp="1" noRot="1" noChangeAspect="1" noMove="1" noResize="1" noEditPoints="1" noAdjustHandles="1" noChangeArrowheads="1" noChangeShapeType="1" noTextEdit="1"/>
              </p:cNvSpPr>
              <p:nvPr>
                <p:ph type="subTitle" idx="8"/>
              </p:nvPr>
            </p:nvSpPr>
            <p:spPr>
              <a:xfrm>
                <a:off x="1" y="1656875"/>
                <a:ext cx="7400040" cy="4021215"/>
              </a:xfrm>
              <a:blipFill>
                <a:blip r:embed="rId2"/>
                <a:stretch>
                  <a:fillRect/>
                </a:stretch>
              </a:blipFill>
            </p:spPr>
            <p:txBody>
              <a:bodyPr/>
              <a:lstStyle/>
              <a:p>
                <a:r>
                  <a:rPr lang="en-US">
                    <a:noFill/>
                  </a:rPr>
                  <a:t> </a:t>
                </a:r>
              </a:p>
            </p:txBody>
          </p:sp>
        </mc:Fallback>
      </mc:AlternateContent>
      <p:sp>
        <p:nvSpPr>
          <p:cNvPr id="8" name="Title 7">
            <a:extLst>
              <a:ext uri="{FF2B5EF4-FFF2-40B4-BE49-F238E27FC236}">
                <a16:creationId xmlns="" xmlns:a16="http://schemas.microsoft.com/office/drawing/2014/main" id="{91ECBD47-70E0-9203-1B11-A6695321F4B6}"/>
              </a:ext>
            </a:extLst>
          </p:cNvPr>
          <p:cNvSpPr>
            <a:spLocks noGrp="1"/>
          </p:cNvSpPr>
          <p:nvPr>
            <p:ph type="title"/>
          </p:nvPr>
        </p:nvSpPr>
        <p:spPr>
          <a:xfrm>
            <a:off x="113122" y="593366"/>
            <a:ext cx="10419879" cy="1046897"/>
          </a:xfrm>
        </p:spPr>
        <p:txBody>
          <a:bodyPr/>
          <a:lstStyle/>
          <a:p>
            <a:pPr algn="l"/>
            <a:r>
              <a:rPr lang="en-GB" sz="2400" b="1" dirty="0">
                <a:latin typeface="Times New Roman" panose="02020603050405020304" pitchFamily="18" charset="0"/>
                <a:cs typeface="Times New Roman" panose="02020603050405020304" pitchFamily="18" charset="0"/>
              </a:rPr>
              <a:t>Calculation of quantities and cost for Cantilever Returning Walls:</a:t>
            </a:r>
            <a:endParaRPr lang="en-US" sz="2400" b="1" dirty="0">
              <a:latin typeface="Times New Roman" panose="02020603050405020304" pitchFamily="18" charset="0"/>
              <a:cs typeface="Times New Roman" panose="02020603050405020304" pitchFamily="18" charset="0"/>
            </a:endParaRPr>
          </a:p>
        </p:txBody>
      </p:sp>
      <p:pic>
        <p:nvPicPr>
          <p:cNvPr id="15" name="Picture 14">
            <a:extLst>
              <a:ext uri="{FF2B5EF4-FFF2-40B4-BE49-F238E27FC236}">
                <a16:creationId xmlns="" xmlns:a16="http://schemas.microsoft.com/office/drawing/2014/main" id="{9851BEAC-8BD6-8B83-6226-3BFD50591A1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243007" y="1656874"/>
            <a:ext cx="4806343" cy="3867233"/>
          </a:xfrm>
          <a:prstGeom prst="rect">
            <a:avLst/>
          </a:prstGeom>
        </p:spPr>
      </p:pic>
    </p:spTree>
    <p:extLst>
      <p:ext uri="{BB962C8B-B14F-4D97-AF65-F5344CB8AC3E}">
        <p14:creationId xmlns:p14="http://schemas.microsoft.com/office/powerpoint/2010/main" val="4525961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A62B322-A9ED-B7EA-94D5-F22FF6AB245A}"/>
              </a:ext>
            </a:extLst>
          </p:cNvPr>
          <p:cNvSpPr>
            <a:spLocks noGrp="1"/>
          </p:cNvSpPr>
          <p:nvPr>
            <p:ph type="title"/>
          </p:nvPr>
        </p:nvSpPr>
        <p:spPr/>
        <p:txBody>
          <a:bodyPr/>
          <a:lstStyle/>
          <a:p>
            <a:r>
              <a:rPr lang="en-US" b="1" dirty="0"/>
              <a:t>Main component of (MSERW) : </a:t>
            </a:r>
            <a:r>
              <a:rPr lang="en-US" dirty="0"/>
              <a:t/>
            </a:r>
            <a:br>
              <a:rPr lang="en-US" dirty="0"/>
            </a:br>
            <a:r>
              <a:rPr lang="en-US" dirty="0"/>
              <a:t/>
            </a:r>
            <a:br>
              <a:rPr lang="en-US" dirty="0"/>
            </a:br>
            <a:r>
              <a:rPr lang="en-US" sz="2000" dirty="0"/>
              <a:t>1)</a:t>
            </a:r>
            <a:r>
              <a:rPr lang="en-US" sz="2000" kern="100" dirty="0">
                <a:effectLst/>
                <a:latin typeface="Calibri" panose="020F0502020204030204" pitchFamily="34" charset="0"/>
                <a:ea typeface="Calibri" panose="020F0502020204030204" pitchFamily="34" charset="0"/>
                <a:cs typeface="Calibri" panose="020F0502020204030204" pitchFamily="34" charset="0"/>
              </a:rPr>
              <a:t> facing elements</a:t>
            </a:r>
            <a:br>
              <a:rPr lang="en-US" sz="2000" kern="100" dirty="0">
                <a:effectLst/>
                <a:latin typeface="Calibri" panose="020F0502020204030204" pitchFamily="34" charset="0"/>
                <a:ea typeface="Calibri" panose="020F0502020204030204" pitchFamily="34" charset="0"/>
                <a:cs typeface="Calibri" panose="020F0502020204030204" pitchFamily="34" charset="0"/>
              </a:rPr>
            </a:br>
            <a:r>
              <a:rPr lang="en-US" sz="2000" kern="100" dirty="0">
                <a:effectLst/>
                <a:latin typeface="Calibri" panose="020F0502020204030204" pitchFamily="34" charset="0"/>
                <a:ea typeface="Calibri" panose="020F0502020204030204" pitchFamily="34" charset="0"/>
                <a:cs typeface="Calibri" panose="020F0502020204030204" pitchFamily="34" charset="0"/>
              </a:rPr>
              <a:t/>
            </a:r>
            <a:br>
              <a:rPr lang="en-US" sz="2000" kern="100" dirty="0">
                <a:effectLst/>
                <a:latin typeface="Calibri" panose="020F0502020204030204" pitchFamily="34" charset="0"/>
                <a:ea typeface="Calibri" panose="020F0502020204030204" pitchFamily="34" charset="0"/>
                <a:cs typeface="Calibri" panose="020F0502020204030204" pitchFamily="34" charset="0"/>
              </a:rPr>
            </a:br>
            <a:r>
              <a:rPr lang="en-US" sz="2000" kern="100" dirty="0">
                <a:effectLst/>
                <a:latin typeface="Calibri" panose="020F0502020204030204" pitchFamily="34" charset="0"/>
                <a:ea typeface="Calibri" panose="020F0502020204030204" pitchFamily="34" charset="0"/>
                <a:cs typeface="Calibri" panose="020F0502020204030204" pitchFamily="34" charset="0"/>
              </a:rPr>
              <a:t>2) reinforcing bars </a:t>
            </a:r>
            <a:br>
              <a:rPr lang="en-US" sz="2000" kern="100" dirty="0">
                <a:effectLst/>
                <a:latin typeface="Calibri" panose="020F0502020204030204" pitchFamily="34" charset="0"/>
                <a:ea typeface="Calibri" panose="020F0502020204030204" pitchFamily="34" charset="0"/>
                <a:cs typeface="Calibri" panose="020F0502020204030204" pitchFamily="34" charset="0"/>
              </a:rPr>
            </a:br>
            <a:r>
              <a:rPr lang="en-US" sz="2000" kern="100" dirty="0">
                <a:effectLst/>
                <a:latin typeface="Calibri" panose="020F0502020204030204" pitchFamily="34" charset="0"/>
                <a:ea typeface="Calibri" panose="020F0502020204030204" pitchFamily="34" charset="0"/>
                <a:cs typeface="Calibri" panose="020F0502020204030204" pitchFamily="34" charset="0"/>
              </a:rPr>
              <a:t/>
            </a:r>
            <a:br>
              <a:rPr lang="en-US" sz="2000" kern="100" dirty="0">
                <a:effectLst/>
                <a:latin typeface="Calibri" panose="020F0502020204030204" pitchFamily="34" charset="0"/>
                <a:ea typeface="Calibri" panose="020F0502020204030204" pitchFamily="34" charset="0"/>
                <a:cs typeface="Calibri" panose="020F0502020204030204" pitchFamily="34" charset="0"/>
              </a:rPr>
            </a:br>
            <a:r>
              <a:rPr lang="en-US" sz="2000" kern="100" dirty="0">
                <a:effectLst/>
                <a:latin typeface="Calibri" panose="020F0502020204030204" pitchFamily="34" charset="0"/>
                <a:ea typeface="Calibri" panose="020F0502020204030204" pitchFamily="34" charset="0"/>
                <a:cs typeface="Calibri" panose="020F0502020204030204" pitchFamily="34" charset="0"/>
              </a:rPr>
              <a:t>3) backfill soils</a:t>
            </a:r>
            <a:br>
              <a:rPr lang="en-US" sz="2000" kern="100" dirty="0">
                <a:effectLst/>
                <a:latin typeface="Calibri" panose="020F0502020204030204" pitchFamily="34" charset="0"/>
                <a:ea typeface="Calibri" panose="020F0502020204030204" pitchFamily="34" charset="0"/>
                <a:cs typeface="Calibri" panose="020F0502020204030204" pitchFamily="34" charset="0"/>
              </a:rPr>
            </a:br>
            <a:r>
              <a:rPr lang="en-US" sz="2000" kern="100" dirty="0">
                <a:effectLst/>
                <a:latin typeface="Calibri" panose="020F0502020204030204" pitchFamily="34" charset="0"/>
                <a:ea typeface="Calibri" panose="020F0502020204030204" pitchFamily="34" charset="0"/>
                <a:cs typeface="Calibri" panose="020F0502020204030204" pitchFamily="34" charset="0"/>
              </a:rPr>
              <a:t/>
            </a:r>
            <a:br>
              <a:rPr lang="en-US" sz="2000" kern="100" dirty="0">
                <a:effectLst/>
                <a:latin typeface="Calibri" panose="020F0502020204030204" pitchFamily="34" charset="0"/>
                <a:ea typeface="Calibri" panose="020F0502020204030204" pitchFamily="34" charset="0"/>
                <a:cs typeface="Calibri" panose="020F0502020204030204" pitchFamily="34" charset="0"/>
              </a:rPr>
            </a:br>
            <a:r>
              <a:rPr lang="en-US" sz="2000" kern="100" dirty="0">
                <a:effectLst/>
                <a:latin typeface="Calibri" panose="020F0502020204030204" pitchFamily="34" charset="0"/>
                <a:ea typeface="Calibri" panose="020F0502020204030204" pitchFamily="34" charset="0"/>
                <a:cs typeface="Calibri" panose="020F0502020204030204" pitchFamily="34" charset="0"/>
              </a:rPr>
              <a:t/>
            </a:r>
            <a:br>
              <a:rPr lang="en-US" sz="2000" kern="100" dirty="0">
                <a:effectLst/>
                <a:latin typeface="Calibri" panose="020F0502020204030204" pitchFamily="34" charset="0"/>
                <a:ea typeface="Calibri" panose="020F0502020204030204" pitchFamily="34" charset="0"/>
                <a:cs typeface="Calibri" panose="020F0502020204030204" pitchFamily="34" charset="0"/>
              </a:rPr>
            </a:br>
            <a:endParaRPr lang="en-US" sz="2000" dirty="0"/>
          </a:p>
        </p:txBody>
      </p:sp>
      <p:pic>
        <p:nvPicPr>
          <p:cNvPr id="3" name="Picture 2">
            <a:extLst>
              <a:ext uri="{FF2B5EF4-FFF2-40B4-BE49-F238E27FC236}">
                <a16:creationId xmlns="" xmlns:a16="http://schemas.microsoft.com/office/drawing/2014/main" id="{149398F1-2B95-9194-43E3-8A4CBFA4F675}"/>
              </a:ext>
            </a:extLst>
          </p:cNvPr>
          <p:cNvPicPr>
            <a:picLocks noChangeAspect="1"/>
          </p:cNvPicPr>
          <p:nvPr/>
        </p:nvPicPr>
        <p:blipFill>
          <a:blip r:embed="rId2"/>
          <a:stretch>
            <a:fillRect/>
          </a:stretch>
        </p:blipFill>
        <p:spPr>
          <a:xfrm>
            <a:off x="6095967" y="2832519"/>
            <a:ext cx="4970398" cy="2934093"/>
          </a:xfrm>
          <a:prstGeom prst="rect">
            <a:avLst/>
          </a:prstGeom>
        </p:spPr>
      </p:pic>
    </p:spTree>
    <p:extLst>
      <p:ext uri="{BB962C8B-B14F-4D97-AF65-F5344CB8AC3E}">
        <p14:creationId xmlns:p14="http://schemas.microsoft.com/office/powerpoint/2010/main" val="201154865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graphicFrame>
        <p:nvGraphicFramePr>
          <p:cNvPr id="5" name="جدول 4"/>
          <p:cNvGraphicFramePr>
            <a:graphicFrameLocks noGrp="1"/>
          </p:cNvGraphicFramePr>
          <p:nvPr>
            <p:extLst>
              <p:ext uri="{D42A27DB-BD31-4B8C-83A1-F6EECF244321}">
                <p14:modId xmlns:p14="http://schemas.microsoft.com/office/powerpoint/2010/main" val="4073922652"/>
              </p:ext>
            </p:extLst>
          </p:nvPr>
        </p:nvGraphicFramePr>
        <p:xfrm>
          <a:off x="241300" y="654603"/>
          <a:ext cx="11722099" cy="5359399"/>
        </p:xfrm>
        <a:graphic>
          <a:graphicData uri="http://schemas.openxmlformats.org/drawingml/2006/table">
            <a:tbl>
              <a:tblPr firstRow="1" bandRow="1">
                <a:tableStyleId>{073A0DAA-6AF3-43AB-8588-CEC1D06C72B9}</a:tableStyleId>
              </a:tblPr>
              <a:tblGrid>
                <a:gridCol w="1232258"/>
                <a:gridCol w="1731030"/>
                <a:gridCol w="1955965"/>
                <a:gridCol w="6802846"/>
              </a:tblGrid>
              <a:tr h="1232291">
                <a:tc>
                  <a:txBody>
                    <a:bodyPr/>
                    <a:lstStyle/>
                    <a:p>
                      <a:pPr algn="ctr"/>
                      <a:r>
                        <a:rPr lang="" sz="1600" dirty="0" smtClean="0"/>
                        <a:t>Height</a:t>
                      </a:r>
                      <a:r>
                        <a:rPr lang="" sz="1600" baseline="0" dirty="0" smtClean="0"/>
                        <a:t> of wall</a:t>
                      </a:r>
                    </a:p>
                    <a:p>
                      <a:pPr algn="ctr"/>
                      <a:r>
                        <a:rPr lang="" sz="1600" baseline="0" dirty="0" smtClean="0"/>
                        <a:t>(m)</a:t>
                      </a:r>
                      <a:endParaRPr lang="en-US" sz="1600" dirty="0"/>
                    </a:p>
                  </a:txBody>
                  <a:tcPr/>
                </a:tc>
                <a:tc>
                  <a:txBody>
                    <a:bodyPr/>
                    <a:lstStyle/>
                    <a:p>
                      <a:pPr algn="ctr"/>
                      <a:r>
                        <a:rPr lang="" sz="1600" dirty="0" smtClean="0"/>
                        <a:t>Total</a:t>
                      </a:r>
                      <a:r>
                        <a:rPr lang="" sz="1600" baseline="0" dirty="0" smtClean="0"/>
                        <a:t> cost of</a:t>
                      </a:r>
                    </a:p>
                    <a:p>
                      <a:pPr algn="ctr"/>
                      <a:r>
                        <a:rPr lang="" sz="1600" baseline="0" dirty="0" smtClean="0"/>
                        <a:t> (MSERW)</a:t>
                      </a:r>
                    </a:p>
                    <a:p>
                      <a:pPr algn="ctr"/>
                      <a:r>
                        <a:rPr lang="" sz="1600" baseline="0" dirty="0" smtClean="0"/>
                        <a:t>(NIS/One meter length)</a:t>
                      </a:r>
                    </a:p>
                  </a:txBody>
                  <a:tcPr/>
                </a:tc>
                <a:tc>
                  <a:txBody>
                    <a:bodyPr/>
                    <a:lstStyle/>
                    <a:p>
                      <a:pPr algn="ctr"/>
                      <a:r>
                        <a:rPr lang="" sz="1800" dirty="0" smtClean="0"/>
                        <a:t>Total cost</a:t>
                      </a:r>
                      <a:r>
                        <a:rPr lang="" sz="1800" baseline="0" dirty="0" smtClean="0"/>
                        <a:t> of Cantilever Wall</a:t>
                      </a:r>
                    </a:p>
                    <a:p>
                      <a:pPr algn="ctr"/>
                      <a:r>
                        <a:rPr lang="" sz="1800" baseline="0" dirty="0" smtClean="0"/>
                        <a:t>(NIS/One meter length)</a:t>
                      </a:r>
                      <a:endParaRPr lang="en-US" sz="1800" dirty="0"/>
                    </a:p>
                  </a:txBody>
                  <a:tcPr/>
                </a:tc>
                <a:tc>
                  <a:txBody>
                    <a:bodyPr/>
                    <a:lstStyle/>
                    <a:p>
                      <a:pPr algn="ctr"/>
                      <a:r>
                        <a:rPr lang="" sz="1600" dirty="0" smtClean="0"/>
                        <a:t>Discrubtion</a:t>
                      </a:r>
                      <a:endParaRPr lang="en-US" sz="1600" dirty="0"/>
                    </a:p>
                  </a:txBody>
                  <a:tcPr/>
                </a:tc>
              </a:tr>
              <a:tr h="792694">
                <a:tc>
                  <a:txBody>
                    <a:bodyPr/>
                    <a:lstStyle/>
                    <a:p>
                      <a:pPr algn="ctr"/>
                      <a:r>
                        <a:rPr lang="" dirty="0" smtClean="0"/>
                        <a:t>H=8m</a:t>
                      </a:r>
                    </a:p>
                    <a:p>
                      <a:endParaRPr lang="" dirty="0" smtClean="0"/>
                    </a:p>
                  </a:txBody>
                  <a:tcPr/>
                </a:tc>
                <a:tc>
                  <a:txBody>
                    <a:bodyPr/>
                    <a:lstStyle/>
                    <a:p>
                      <a:pPr algn="ctr"/>
                      <a:r>
                        <a:rPr lang="en-US" sz="1867" b="0" i="0" u="none" strike="noStrike" cap="none" dirty="0" smtClean="0">
                          <a:solidFill>
                            <a:schemeClr val="dk1"/>
                          </a:solidFill>
                          <a:effectLst/>
                          <a:latin typeface="+mn-lt"/>
                          <a:ea typeface="+mn-ea"/>
                          <a:cs typeface="+mn-cs"/>
                          <a:sym typeface="Arial"/>
                        </a:rPr>
                        <a:t>12139</a:t>
                      </a:r>
                      <a:endParaRPr lang="en-US" dirty="0"/>
                    </a:p>
                  </a:txBody>
                  <a:tcPr/>
                </a:tc>
                <a:tc>
                  <a:txBody>
                    <a:bodyPr/>
                    <a:lstStyle/>
                    <a:p>
                      <a:pPr algn="ctr"/>
                      <a:r>
                        <a:rPr lang="" dirty="0" smtClean="0"/>
                        <a:t>8160</a:t>
                      </a:r>
                    </a:p>
                    <a:p>
                      <a:pPr algn="ctr"/>
                      <a:endParaRPr lang="" dirty="0" smtClean="0"/>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867" b="0" i="0" u="none" strike="noStrike" cap="none" dirty="0" smtClean="0">
                          <a:solidFill>
                            <a:schemeClr val="dk1"/>
                          </a:solidFill>
                          <a:effectLst/>
                          <a:latin typeface="+mn-lt"/>
                          <a:ea typeface="+mn-ea"/>
                          <a:cs typeface="+mn-cs"/>
                          <a:sym typeface="Arial"/>
                        </a:rPr>
                        <a:t>the cantilever retaining wall is less expensive than (MSERW).</a:t>
                      </a:r>
                    </a:p>
                  </a:txBody>
                  <a:tcPr/>
                </a:tc>
              </a:tr>
              <a:tr h="1274683">
                <a:tc>
                  <a:txBody>
                    <a:bodyPr/>
                    <a:lstStyle/>
                    <a:p>
                      <a:pPr algn="ctr"/>
                      <a:r>
                        <a:rPr lang="" dirty="0" smtClean="0"/>
                        <a:t>H=10m</a:t>
                      </a:r>
                      <a:endParaRPr lang="en-US" dirty="0"/>
                    </a:p>
                  </a:txBody>
                  <a:tcPr/>
                </a:tc>
                <a:tc>
                  <a:txBody>
                    <a:bodyPr/>
                    <a:lstStyle/>
                    <a:p>
                      <a:pPr algn="ctr"/>
                      <a:r>
                        <a:rPr lang="en-US" sz="1867" b="0" i="0" u="none" strike="noStrike" cap="none" dirty="0" smtClean="0">
                          <a:solidFill>
                            <a:schemeClr val="dk1"/>
                          </a:solidFill>
                          <a:effectLst/>
                          <a:latin typeface="+mn-lt"/>
                          <a:ea typeface="+mn-ea"/>
                          <a:cs typeface="+mn-cs"/>
                          <a:sym typeface="Arial"/>
                        </a:rPr>
                        <a:t>18424</a:t>
                      </a:r>
                      <a:endParaRPr lang="en-US" dirty="0"/>
                    </a:p>
                  </a:txBody>
                  <a:tcPr/>
                </a:tc>
                <a:tc>
                  <a:txBody>
                    <a:bodyPr/>
                    <a:lstStyle/>
                    <a:p>
                      <a:pPr algn="ctr"/>
                      <a:r>
                        <a:rPr lang="en-US" sz="1867" b="0" i="0" u="none" strike="noStrike" cap="none" dirty="0" smtClean="0">
                          <a:solidFill>
                            <a:schemeClr val="dk1"/>
                          </a:solidFill>
                          <a:effectLst/>
                          <a:latin typeface="+mn-lt"/>
                          <a:ea typeface="+mn-ea"/>
                          <a:cs typeface="+mn-cs"/>
                          <a:sym typeface="Arial"/>
                        </a:rPr>
                        <a:t>15300</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867" b="0" i="0" u="none" strike="noStrike" cap="none" dirty="0" smtClean="0">
                          <a:solidFill>
                            <a:schemeClr val="dk1"/>
                          </a:solidFill>
                          <a:effectLst/>
                          <a:latin typeface="+mn-lt"/>
                          <a:ea typeface="+mn-ea"/>
                          <a:cs typeface="+mn-cs"/>
                          <a:sym typeface="Arial"/>
                        </a:rPr>
                        <a:t>the cantilever retaining wall is less expensive than (MSERW). But the difference becomes less at this height, meaning that the height of 10 m can be considered the turning point. </a:t>
                      </a:r>
                    </a:p>
                    <a:p>
                      <a:endParaRPr lang="en-US" dirty="0"/>
                    </a:p>
                  </a:txBody>
                  <a:tcPr/>
                </a:tc>
              </a:tr>
              <a:tr h="785048">
                <a:tc>
                  <a:txBody>
                    <a:bodyPr/>
                    <a:lstStyle/>
                    <a:p>
                      <a:pPr algn="ctr"/>
                      <a:r>
                        <a:rPr lang="" dirty="0" smtClean="0"/>
                        <a:t>H=14m</a:t>
                      </a:r>
                      <a:endParaRPr lang="en-US" dirty="0"/>
                    </a:p>
                  </a:txBody>
                  <a:tcPr/>
                </a:tc>
                <a:tc>
                  <a:txBody>
                    <a:bodyPr/>
                    <a:lstStyle/>
                    <a:p>
                      <a:pPr algn="ctr"/>
                      <a:r>
                        <a:rPr lang="en-US" sz="1867" b="0" i="0" u="none" strike="noStrike" cap="none" dirty="0" smtClean="0">
                          <a:solidFill>
                            <a:schemeClr val="dk1"/>
                          </a:solidFill>
                          <a:effectLst/>
                          <a:latin typeface="+mn-lt"/>
                          <a:ea typeface="+mn-ea"/>
                          <a:cs typeface="+mn-cs"/>
                          <a:sym typeface="Arial"/>
                        </a:rPr>
                        <a:t>34830</a:t>
                      </a:r>
                      <a:endParaRPr lang="en-US" dirty="0"/>
                    </a:p>
                  </a:txBody>
                  <a:tcPr/>
                </a:tc>
                <a:tc>
                  <a:txBody>
                    <a:bodyPr/>
                    <a:lstStyle/>
                    <a:p>
                      <a:pPr algn="ctr"/>
                      <a:r>
                        <a:rPr lang="en-US" sz="1867" b="0" i="0" u="none" strike="noStrike" cap="none" dirty="0" smtClean="0">
                          <a:solidFill>
                            <a:schemeClr val="dk1"/>
                          </a:solidFill>
                          <a:effectLst/>
                          <a:latin typeface="+mn-lt"/>
                          <a:ea typeface="+mn-ea"/>
                          <a:cs typeface="+mn-cs"/>
                          <a:sym typeface="Arial"/>
                        </a:rPr>
                        <a:t>38000</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867" b="0" i="0" u="none" strike="noStrike" cap="none" dirty="0" smtClean="0">
                          <a:solidFill>
                            <a:schemeClr val="dk1"/>
                          </a:solidFill>
                          <a:effectLst/>
                          <a:latin typeface="+mn-lt"/>
                          <a:ea typeface="+mn-ea"/>
                          <a:cs typeface="+mn-cs"/>
                          <a:sym typeface="Arial"/>
                        </a:rPr>
                        <a:t>the cantilever retaining wall is more expensive than (MSERW).</a:t>
                      </a:r>
                    </a:p>
                    <a:p>
                      <a:endParaRPr lang="en-US" dirty="0"/>
                    </a:p>
                  </a:txBody>
                  <a:tcPr/>
                </a:tc>
              </a:tr>
              <a:tr h="1274683">
                <a:tc>
                  <a:txBody>
                    <a:bodyPr/>
                    <a:lstStyle/>
                    <a:p>
                      <a:pPr algn="ctr"/>
                      <a:r>
                        <a:rPr lang="" dirty="0" smtClean="0"/>
                        <a:t>H=18m</a:t>
                      </a:r>
                      <a:endParaRPr lang="en-US" dirty="0"/>
                    </a:p>
                  </a:txBody>
                  <a:tcPr/>
                </a:tc>
                <a:tc>
                  <a:txBody>
                    <a:bodyPr/>
                    <a:lstStyle/>
                    <a:p>
                      <a:pPr algn="ctr"/>
                      <a:r>
                        <a:rPr lang="en-US" sz="1867" b="0" i="0" u="none" strike="noStrike" cap="none" dirty="0" smtClean="0">
                          <a:solidFill>
                            <a:schemeClr val="dk1"/>
                          </a:solidFill>
                          <a:effectLst/>
                          <a:latin typeface="+mn-lt"/>
                          <a:ea typeface="+mn-ea"/>
                          <a:cs typeface="+mn-cs"/>
                          <a:sym typeface="Arial"/>
                        </a:rPr>
                        <a:t>59100</a:t>
                      </a:r>
                      <a:endParaRPr lang="en-US" dirty="0"/>
                    </a:p>
                  </a:txBody>
                  <a:tcPr/>
                </a:tc>
                <a:tc>
                  <a:txBody>
                    <a:bodyPr/>
                    <a:lstStyle/>
                    <a:p>
                      <a:pPr algn="ctr"/>
                      <a:r>
                        <a:rPr lang="en-US" sz="1867" b="0" i="0" u="none" strike="noStrike" cap="none" dirty="0" smtClean="0">
                          <a:solidFill>
                            <a:schemeClr val="dk1"/>
                          </a:solidFill>
                          <a:effectLst/>
                          <a:latin typeface="+mn-lt"/>
                          <a:ea typeface="+mn-ea"/>
                          <a:cs typeface="+mn-cs"/>
                          <a:sym typeface="Arial"/>
                        </a:rPr>
                        <a:t>106500</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867" b="0" i="0" u="none" strike="noStrike" cap="none" dirty="0" smtClean="0">
                          <a:solidFill>
                            <a:schemeClr val="dk1"/>
                          </a:solidFill>
                          <a:effectLst/>
                          <a:latin typeface="+mn-lt"/>
                          <a:ea typeface="+mn-ea"/>
                          <a:cs typeface="+mn-cs"/>
                          <a:sym typeface="Arial"/>
                        </a:rPr>
                        <a:t>the cantilever retaining wall is more expensive than (MSERW). We also notice that as the height increases, the difference between the two walls increases</a:t>
                      </a:r>
                      <a:r>
                        <a:rPr lang="ar-SA" sz="1867" b="0" i="0" u="none" strike="noStrike" cap="none" dirty="0" smtClean="0">
                          <a:solidFill>
                            <a:schemeClr val="dk1"/>
                          </a:solidFill>
                          <a:effectLst/>
                          <a:latin typeface="+mn-lt"/>
                          <a:ea typeface="+mn-ea"/>
                          <a:cs typeface="+mn-cs"/>
                          <a:sym typeface="Arial"/>
                        </a:rPr>
                        <a:t>.</a:t>
                      </a:r>
                      <a:endParaRPr lang="en-US" sz="1867" b="0" i="0" u="none" strike="noStrike" cap="none" dirty="0" smtClean="0">
                        <a:solidFill>
                          <a:schemeClr val="dk1"/>
                        </a:solidFill>
                        <a:effectLst/>
                        <a:latin typeface="+mn-lt"/>
                        <a:ea typeface="+mn-ea"/>
                        <a:cs typeface="+mn-cs"/>
                        <a:sym typeface="Arial"/>
                      </a:endParaRPr>
                    </a:p>
                    <a:p>
                      <a:endParaRPr lang="en-US" sz="1867" b="0" i="0" u="none" strike="noStrike" cap="none" dirty="0">
                        <a:solidFill>
                          <a:schemeClr val="dk1"/>
                        </a:solidFill>
                        <a:effectLst/>
                        <a:latin typeface="+mn-lt"/>
                        <a:ea typeface="+mn-ea"/>
                        <a:cs typeface="+mn-cs"/>
                        <a:sym typeface="Arial"/>
                      </a:endParaRPr>
                    </a:p>
                  </a:txBody>
                  <a:tcPr/>
                </a:tc>
              </a:tr>
            </a:tbl>
          </a:graphicData>
        </a:graphic>
      </p:graphicFrame>
    </p:spTree>
    <p:extLst>
      <p:ext uri="{BB962C8B-B14F-4D97-AF65-F5344CB8AC3E}">
        <p14:creationId xmlns:p14="http://schemas.microsoft.com/office/powerpoint/2010/main" val="318073995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535"/>
        <p:cNvGrpSpPr/>
        <p:nvPr/>
      </p:nvGrpSpPr>
      <p:grpSpPr>
        <a:xfrm>
          <a:off x="0" y="0"/>
          <a:ext cx="0" cy="0"/>
          <a:chOff x="0" y="0"/>
          <a:chExt cx="0" cy="0"/>
        </a:xfrm>
      </p:grpSpPr>
      <p:sp>
        <p:nvSpPr>
          <p:cNvPr id="1537" name="Google Shape;1537;p120"/>
          <p:cNvSpPr txBox="1">
            <a:spLocks noGrp="1"/>
          </p:cNvSpPr>
          <p:nvPr>
            <p:ph type="title"/>
          </p:nvPr>
        </p:nvSpPr>
        <p:spPr>
          <a:xfrm>
            <a:off x="1825383" y="2587136"/>
            <a:ext cx="8107600" cy="4572522"/>
          </a:xfrm>
          <a:prstGeom prst="rect">
            <a:avLst/>
          </a:prstGeom>
        </p:spPr>
        <p:txBody>
          <a:bodyPr spcFirstLastPara="1" wrap="square" lIns="121900" tIns="121900" rIns="121900" bIns="121900" anchor="t" anchorCtr="0">
            <a:noAutofit/>
          </a:bodyPr>
          <a:lstStyle/>
          <a:p>
            <a:r>
              <a:rPr lang="en-US" sz="9600" dirty="0">
                <a:latin typeface="Calibri" panose="020F0502020204030204" pitchFamily="34" charset="0"/>
                <a:ea typeface="Calibri" panose="020F0502020204030204" pitchFamily="34" charset="0"/>
                <a:cs typeface="Calibri" panose="020F0502020204030204" pitchFamily="34" charset="0"/>
              </a:rPr>
              <a:t>Thank you</a:t>
            </a:r>
            <a:endParaRPr sz="96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17717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1537"/>
                                        </p:tgtEl>
                                        <p:attrNameLst>
                                          <p:attrName>style.visibility</p:attrName>
                                        </p:attrNameLst>
                                      </p:cBhvr>
                                      <p:to>
                                        <p:strVal val="visible"/>
                                      </p:to>
                                    </p:set>
                                    <p:anim calcmode="lin" valueType="num">
                                      <p:cBhvr additive="base">
                                        <p:cTn id="7" dur="1000"/>
                                        <p:tgtEl>
                                          <p:spTgt spid="15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86A6AED-B0D4-F874-4F96-0223F9679AD7}"/>
              </a:ext>
            </a:extLst>
          </p:cNvPr>
          <p:cNvSpPr>
            <a:spLocks noGrp="1"/>
          </p:cNvSpPr>
          <p:nvPr>
            <p:ph type="title"/>
          </p:nvPr>
        </p:nvSpPr>
        <p:spPr/>
        <p:txBody>
          <a:bodyPr/>
          <a:lstStyle/>
          <a:p>
            <a:r>
              <a:rPr lang="en-US" b="1" dirty="0"/>
              <a:t>Main component of </a:t>
            </a:r>
            <a:r>
              <a:rPr lang="en-US" sz="3200" b="1" kern="100" dirty="0">
                <a:effectLst/>
                <a:latin typeface="Calibri" panose="020F0502020204030204" pitchFamily="34" charset="0"/>
                <a:ea typeface="Calibri" panose="020F0502020204030204" pitchFamily="34" charset="0"/>
                <a:cs typeface="Calibri" panose="020F0502020204030204" pitchFamily="34" charset="0"/>
              </a:rPr>
              <a:t>cantilever retaining wall</a:t>
            </a:r>
            <a:r>
              <a:rPr lang="en-US" b="1" dirty="0"/>
              <a:t> :</a:t>
            </a:r>
            <a:br>
              <a:rPr lang="en-US" b="1" dirty="0"/>
            </a:br>
            <a:r>
              <a:rPr lang="en-US" b="1" dirty="0"/>
              <a:t/>
            </a:r>
            <a:br>
              <a:rPr lang="en-US" b="1" dirty="0"/>
            </a:br>
            <a:r>
              <a:rPr lang="en-US" b="1" dirty="0"/>
              <a:t> 1) slab</a:t>
            </a:r>
            <a:br>
              <a:rPr lang="en-US" b="1" dirty="0"/>
            </a:br>
            <a:r>
              <a:rPr lang="en-US" b="1" dirty="0"/>
              <a:t/>
            </a:r>
            <a:br>
              <a:rPr lang="en-US" b="1" dirty="0"/>
            </a:br>
            <a:r>
              <a:rPr lang="en-US" b="1" dirty="0"/>
              <a:t>2) stem </a:t>
            </a:r>
            <a:br>
              <a:rPr lang="en-US" b="1" dirty="0"/>
            </a:br>
            <a:r>
              <a:rPr lang="en-US" b="1" dirty="0"/>
              <a:t/>
            </a:r>
            <a:br>
              <a:rPr lang="en-US" b="1" dirty="0"/>
            </a:br>
            <a:endParaRPr lang="en-US" b="1" dirty="0"/>
          </a:p>
        </p:txBody>
      </p:sp>
      <p:pic>
        <p:nvPicPr>
          <p:cNvPr id="4" name="Picture 3">
            <a:extLst>
              <a:ext uri="{FF2B5EF4-FFF2-40B4-BE49-F238E27FC236}">
                <a16:creationId xmlns="" xmlns:a16="http://schemas.microsoft.com/office/drawing/2014/main" id="{A0252AA5-2704-2A37-EA2C-2CEB22170C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13121" y="3265715"/>
            <a:ext cx="4571999" cy="2824842"/>
          </a:xfrm>
          <a:prstGeom prst="rect">
            <a:avLst/>
          </a:prstGeom>
        </p:spPr>
      </p:pic>
      <p:pic>
        <p:nvPicPr>
          <p:cNvPr id="6" name="Picture 5">
            <a:extLst>
              <a:ext uri="{FF2B5EF4-FFF2-40B4-BE49-F238E27FC236}">
                <a16:creationId xmlns="" xmlns:a16="http://schemas.microsoft.com/office/drawing/2014/main" id="{AC5EBF2D-643A-13C5-2C79-DD72A9EB88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96293" y="3265715"/>
            <a:ext cx="3951514" cy="2824843"/>
          </a:xfrm>
          <a:prstGeom prst="rect">
            <a:avLst/>
          </a:prstGeom>
        </p:spPr>
      </p:pic>
    </p:spTree>
    <p:extLst>
      <p:ext uri="{BB962C8B-B14F-4D97-AF65-F5344CB8AC3E}">
        <p14:creationId xmlns:p14="http://schemas.microsoft.com/office/powerpoint/2010/main" val="42814912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95"/>
        <p:cNvGrpSpPr/>
        <p:nvPr/>
      </p:nvGrpSpPr>
      <p:grpSpPr>
        <a:xfrm>
          <a:off x="0" y="0"/>
          <a:ext cx="0" cy="0"/>
          <a:chOff x="0" y="0"/>
          <a:chExt cx="0" cy="0"/>
        </a:xfrm>
      </p:grpSpPr>
      <p:sp>
        <p:nvSpPr>
          <p:cNvPr id="3" name="Title 2">
            <a:extLst>
              <a:ext uri="{FF2B5EF4-FFF2-40B4-BE49-F238E27FC236}">
                <a16:creationId xmlns="" xmlns:a16="http://schemas.microsoft.com/office/drawing/2014/main" id="{585304AC-2F45-9C2A-B9B1-EED700B2359F}"/>
              </a:ext>
            </a:extLst>
          </p:cNvPr>
          <p:cNvSpPr>
            <a:spLocks noGrp="1"/>
          </p:cNvSpPr>
          <p:nvPr>
            <p:ph type="title"/>
          </p:nvPr>
        </p:nvSpPr>
        <p:spPr>
          <a:xfrm>
            <a:off x="272270" y="808087"/>
            <a:ext cx="11482955" cy="4876276"/>
          </a:xfrm>
        </p:spPr>
        <p:txBody>
          <a:bodyPr/>
          <a:lstStyle/>
          <a:p>
            <a:pPr>
              <a:lnSpc>
                <a:spcPct val="150000"/>
              </a:lnSpc>
              <a:spcAft>
                <a:spcPts val="800"/>
              </a:spcAft>
            </a:pPr>
            <a:r>
              <a:rPr lang="en-US" sz="6000" b="1" kern="100" dirty="0">
                <a:effectLst/>
                <a:latin typeface="Times New Roman" panose="02020603050405020304" pitchFamily="18" charset="0"/>
                <a:ea typeface="Calibri" panose="020F0502020204030204" pitchFamily="34" charset="0"/>
                <a:cs typeface="Times New Roman" panose="02020603050405020304" pitchFamily="18" charset="0"/>
              </a:rPr>
              <a:t>Chapter Five</a:t>
            </a:r>
            <a:r>
              <a:rPr lang="en-US" sz="6000" kern="100" dirty="0">
                <a:effectLst/>
                <a:latin typeface="Times New Roman" panose="02020603050405020304" pitchFamily="18" charset="0"/>
                <a:ea typeface="Calibri" panose="020F0502020204030204" pitchFamily="34" charset="0"/>
                <a:cs typeface="Times New Roman" panose="02020603050405020304" pitchFamily="18" charset="0"/>
              </a:rPr>
              <a:t/>
            </a:r>
            <a:br>
              <a:rPr lang="en-US" sz="6000" kern="100" dirty="0">
                <a:effectLst/>
                <a:latin typeface="Times New Roman" panose="02020603050405020304" pitchFamily="18" charset="0"/>
                <a:ea typeface="Calibri" panose="020F0502020204030204" pitchFamily="34" charset="0"/>
                <a:cs typeface="Times New Roman" panose="02020603050405020304" pitchFamily="18" charset="0"/>
              </a:rPr>
            </a:br>
            <a:r>
              <a:rPr lang="en-US" sz="4800" b="1" kern="100" dirty="0">
                <a:effectLst/>
                <a:latin typeface="Times New Roman" panose="02020603050405020304" pitchFamily="18" charset="0"/>
                <a:ea typeface="Calibri" panose="020F0502020204030204" pitchFamily="34" charset="0"/>
                <a:cs typeface="Times New Roman" panose="02020603050405020304" pitchFamily="18" charset="0"/>
              </a:rPr>
              <a:t>Design Of Mechanically Stabilized Earth Retaining Walls (MSERW)</a:t>
            </a: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a:r>
            <a:b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br>
            <a:r>
              <a:rPr lang="en-US" sz="6000" kern="100" dirty="0">
                <a:effectLst/>
                <a:latin typeface="Times New Roman" panose="02020603050405020304" pitchFamily="18" charset="0"/>
                <a:ea typeface="Calibri" panose="020F0502020204030204" pitchFamily="34" charset="0"/>
                <a:cs typeface="Times New Roman" panose="02020603050405020304" pitchFamily="18" charset="0"/>
              </a:rPr>
              <a:t/>
            </a:r>
            <a:br>
              <a:rPr lang="en-US" sz="6000" kern="100" dirty="0">
                <a:effectLst/>
                <a:latin typeface="Times New Roman" panose="02020603050405020304" pitchFamily="18" charset="0"/>
                <a:ea typeface="Calibri" panose="020F0502020204030204" pitchFamily="34" charset="0"/>
                <a:cs typeface="Times New Roman" panose="02020603050405020304" pitchFamily="18" charset="0"/>
              </a:rPr>
            </a:br>
            <a:endParaRPr lang="en-US" sz="6000" dirty="0">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 xmlns:a16="http://schemas.microsoft.com/office/drawing/2014/main" id="{63F0E30E-546F-4292-4DA7-5243C050894F}"/>
              </a:ext>
            </a:extLst>
          </p:cNvPr>
          <p:cNvSpPr txBox="1">
            <a:spLocks/>
          </p:cNvSpPr>
          <p:nvPr/>
        </p:nvSpPr>
        <p:spPr>
          <a:xfrm>
            <a:off x="1226719" y="586188"/>
            <a:ext cx="9418800" cy="96103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Vidaloka"/>
              <a:buNone/>
              <a:defRPr sz="3000" b="0" i="0" u="none" strike="noStrike" cap="none">
                <a:solidFill>
                  <a:schemeClr val="dk1"/>
                </a:solidFill>
                <a:latin typeface="Vidaloka"/>
                <a:ea typeface="Vidaloka"/>
                <a:cs typeface="Vidaloka"/>
                <a:sym typeface="Vidaloka"/>
              </a:defRPr>
            </a:lvl1pPr>
            <a:lvl2pPr marR="0" lvl="1"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1" u="none" strike="noStrike" cap="none">
                <a:solidFill>
                  <a:schemeClr val="dk1"/>
                </a:solidFill>
                <a:latin typeface="Arial"/>
                <a:ea typeface="Arial"/>
                <a:cs typeface="Arial"/>
                <a:sym typeface="Arial"/>
              </a:defRPr>
            </a:lvl9pPr>
          </a:lstStyle>
          <a:p>
            <a:r>
              <a:rPr lang="en-US" sz="4400" b="1" kern="0" dirty="0">
                <a:latin typeface="Times New Roman" panose="02020603050405020304" pitchFamily="18" charset="0"/>
                <a:ea typeface="Calibri" panose="020F0502020204030204" pitchFamily="34" charset="0"/>
                <a:cs typeface="Times New Roman" panose="02020603050405020304" pitchFamily="18" charset="0"/>
              </a:rPr>
              <a:t>Introduction</a:t>
            </a:r>
          </a:p>
        </p:txBody>
      </p:sp>
      <p:sp>
        <p:nvSpPr>
          <p:cNvPr id="4" name="Subtitle 4">
            <a:extLst>
              <a:ext uri="{FF2B5EF4-FFF2-40B4-BE49-F238E27FC236}">
                <a16:creationId xmlns="" xmlns:a16="http://schemas.microsoft.com/office/drawing/2014/main" id="{27BD218B-4DBB-6500-3163-AD2E5E229DC1}"/>
              </a:ext>
            </a:extLst>
          </p:cNvPr>
          <p:cNvSpPr txBox="1">
            <a:spLocks/>
          </p:cNvSpPr>
          <p:nvPr/>
        </p:nvSpPr>
        <p:spPr>
          <a:xfrm>
            <a:off x="1226719" y="1671287"/>
            <a:ext cx="9839149" cy="4668648"/>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US" sz="2000" kern="0" dirty="0">
                <a:latin typeface="Times New Roman" panose="02020603050405020304" pitchFamily="18" charset="0"/>
                <a:ea typeface="Calibri" panose="020F0502020204030204" pitchFamily="34" charset="0"/>
                <a:cs typeface="Times New Roman" panose="02020603050405020304" pitchFamily="18" charset="0"/>
              </a:rPr>
              <a:t>Mechanically stabilized retaining wall (MSREW) is a new geotechnical technology that uses</a:t>
            </a:r>
          </a:p>
          <a:p>
            <a:r>
              <a:rPr lang="en-US" sz="2000" kern="0" dirty="0">
                <a:latin typeface="Times New Roman" panose="02020603050405020304" pitchFamily="18" charset="0"/>
                <a:ea typeface="Calibri" panose="020F0502020204030204" pitchFamily="34" charset="0"/>
                <a:cs typeface="Times New Roman" panose="02020603050405020304" pitchFamily="18" charset="0"/>
              </a:rPr>
              <a:t>galvanized steel bars that extend within soil layers.</a:t>
            </a:r>
          </a:p>
          <a:p>
            <a:r>
              <a:rPr lang="en-US" sz="2000" kern="0" dirty="0">
                <a:latin typeface="Times New Roman" panose="02020603050405020304" pitchFamily="18" charset="0"/>
                <a:ea typeface="Calibri" panose="020F0502020204030204" pitchFamily="34" charset="0"/>
                <a:cs typeface="Times New Roman" panose="02020603050405020304" pitchFamily="18" charset="0"/>
              </a:rPr>
              <a:t>  </a:t>
            </a:r>
          </a:p>
          <a:p>
            <a:endParaRPr lang="en-US" sz="2000" kern="0" dirty="0">
              <a:latin typeface="Times New Roman" panose="02020603050405020304" pitchFamily="18" charset="0"/>
              <a:ea typeface="Calibri" panose="020F0502020204030204" pitchFamily="34" charset="0"/>
              <a:cs typeface="Times New Roman" panose="02020603050405020304" pitchFamily="18" charset="0"/>
            </a:endParaRPr>
          </a:p>
          <a:p>
            <a:endParaRPr lang="en-US" sz="2000" kern="0" dirty="0">
              <a:latin typeface="Times New Roman" panose="02020603050405020304" pitchFamily="18" charset="0"/>
              <a:ea typeface="Calibri" panose="020F0502020204030204" pitchFamily="34" charset="0"/>
              <a:cs typeface="Times New Roman" panose="02020603050405020304" pitchFamily="18" charset="0"/>
            </a:endParaRPr>
          </a:p>
          <a:p>
            <a:endParaRPr lang="en-US" sz="2000" kern="0" dirty="0">
              <a:latin typeface="Times New Roman" panose="02020603050405020304" pitchFamily="18" charset="0"/>
              <a:ea typeface="Calibri" panose="020F0502020204030204" pitchFamily="34" charset="0"/>
              <a:cs typeface="Times New Roman" panose="02020603050405020304" pitchFamily="18" charset="0"/>
            </a:endParaRPr>
          </a:p>
          <a:p>
            <a:endParaRPr lang="en-US" sz="2000" kern="0" dirty="0">
              <a:latin typeface="Times New Roman" panose="02020603050405020304" pitchFamily="18" charset="0"/>
              <a:ea typeface="Calibri" panose="020F0502020204030204" pitchFamily="34" charset="0"/>
              <a:cs typeface="Times New Roman" panose="02020603050405020304" pitchFamily="18" charset="0"/>
            </a:endParaRPr>
          </a:p>
          <a:p>
            <a:endParaRPr lang="en-US" sz="2000" kern="0" dirty="0">
              <a:latin typeface="Times New Roman" panose="02020603050405020304" pitchFamily="18" charset="0"/>
              <a:ea typeface="Calibri" panose="020F0502020204030204" pitchFamily="34" charset="0"/>
              <a:cs typeface="Times New Roman" panose="02020603050405020304" pitchFamily="18" charset="0"/>
            </a:endParaRPr>
          </a:p>
          <a:p>
            <a:endParaRPr lang="en-US" sz="2000" kern="0" dirty="0">
              <a:latin typeface="Times New Roman" panose="02020603050405020304" pitchFamily="18" charset="0"/>
              <a:ea typeface="Calibri" panose="020F0502020204030204" pitchFamily="34" charset="0"/>
              <a:cs typeface="Times New Roman" panose="02020603050405020304" pitchFamily="18" charset="0"/>
            </a:endParaRPr>
          </a:p>
          <a:p>
            <a:endParaRPr lang="en-US" sz="2000" kern="0" dirty="0">
              <a:latin typeface="Times New Roman" panose="02020603050405020304" pitchFamily="18" charset="0"/>
              <a:ea typeface="Calibri" panose="020F0502020204030204" pitchFamily="34" charset="0"/>
              <a:cs typeface="Times New Roman" panose="02020603050405020304" pitchFamily="18" charset="0"/>
            </a:endParaRPr>
          </a:p>
          <a:p>
            <a:endParaRPr lang="en-US" sz="2000" kern="0" dirty="0">
              <a:latin typeface="Times New Roman" panose="02020603050405020304" pitchFamily="18" charset="0"/>
              <a:ea typeface="Calibri" panose="020F0502020204030204" pitchFamily="34" charset="0"/>
              <a:cs typeface="Times New Roman" panose="02020603050405020304" pitchFamily="18" charset="0"/>
            </a:endParaRPr>
          </a:p>
          <a:p>
            <a:endParaRPr lang="en-US" sz="2000" kern="0" dirty="0">
              <a:latin typeface="Times New Roman" panose="02020603050405020304" pitchFamily="18" charset="0"/>
              <a:ea typeface="Calibri" panose="020F0502020204030204" pitchFamily="34" charset="0"/>
              <a:cs typeface="Times New Roman" panose="02020603050405020304" pitchFamily="18" charset="0"/>
            </a:endParaRPr>
          </a:p>
          <a:p>
            <a:endParaRPr lang="en-US" sz="2000" kern="0" dirty="0">
              <a:latin typeface="Times New Roman" panose="02020603050405020304" pitchFamily="18" charset="0"/>
              <a:ea typeface="Calibri" panose="020F0502020204030204" pitchFamily="34" charset="0"/>
              <a:cs typeface="Times New Roman" panose="02020603050405020304" pitchFamily="18" charset="0"/>
            </a:endParaRPr>
          </a:p>
          <a:p>
            <a:endParaRPr lang="en-US" sz="2000" kern="0" dirty="0">
              <a:latin typeface="Times New Roman" panose="02020603050405020304" pitchFamily="18" charset="0"/>
              <a:ea typeface="Calibri" panose="020F0502020204030204" pitchFamily="34" charset="0"/>
              <a:cs typeface="Times New Roman" panose="02020603050405020304" pitchFamily="18" charset="0"/>
            </a:endParaRPr>
          </a:p>
          <a:p>
            <a:endParaRPr lang="en-US" sz="2000" kern="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5" name="Picture 2" descr="Retaining walls - Terre Armée's solutions">
            <a:extLst>
              <a:ext uri="{FF2B5EF4-FFF2-40B4-BE49-F238E27FC236}">
                <a16:creationId xmlns="" xmlns:a16="http://schemas.microsoft.com/office/drawing/2014/main" id="{EBA42437-E051-4F1F-C490-0C450027EF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6719" y="2689384"/>
            <a:ext cx="4938411" cy="329048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 xmlns:a16="http://schemas.microsoft.com/office/drawing/2014/main" id="{EF408D5B-920A-6C89-336A-32F9A4601DF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30776" y="2690563"/>
            <a:ext cx="5145340" cy="3289303"/>
          </a:xfrm>
          <a:prstGeom prst="rect">
            <a:avLst/>
          </a:prstGeom>
          <a:noFill/>
          <a:ln>
            <a:noFill/>
          </a:ln>
        </p:spPr>
      </p:pic>
    </p:spTree>
    <p:extLst>
      <p:ext uri="{BB962C8B-B14F-4D97-AF65-F5344CB8AC3E}">
        <p14:creationId xmlns:p14="http://schemas.microsoft.com/office/powerpoint/2010/main" val="33474589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 xmlns:a16="http://schemas.microsoft.com/office/drawing/2014/main" id="{893B1EBD-5CB3-7388-D036-7044BE83C84E}"/>
              </a:ext>
            </a:extLst>
          </p:cNvPr>
          <p:cNvPicPr>
            <a:picLocks noChangeAspect="1"/>
          </p:cNvPicPr>
          <p:nvPr/>
        </p:nvPicPr>
        <p:blipFill>
          <a:blip r:embed="rId2"/>
          <a:stretch>
            <a:fillRect/>
          </a:stretch>
        </p:blipFill>
        <p:spPr>
          <a:xfrm>
            <a:off x="709856" y="3503530"/>
            <a:ext cx="3277551" cy="2848390"/>
          </a:xfrm>
          <a:prstGeom prst="rect">
            <a:avLst/>
          </a:prstGeom>
        </p:spPr>
      </p:pic>
      <p:pic>
        <p:nvPicPr>
          <p:cNvPr id="11" name="Picture 10">
            <a:extLst>
              <a:ext uri="{FF2B5EF4-FFF2-40B4-BE49-F238E27FC236}">
                <a16:creationId xmlns="" xmlns:a16="http://schemas.microsoft.com/office/drawing/2014/main" id="{20F74DA1-3344-7D27-74F0-8A71728CAA2F}"/>
              </a:ext>
            </a:extLst>
          </p:cNvPr>
          <p:cNvPicPr>
            <a:picLocks noChangeAspect="1"/>
          </p:cNvPicPr>
          <p:nvPr/>
        </p:nvPicPr>
        <p:blipFill>
          <a:blip r:embed="rId3"/>
          <a:stretch>
            <a:fillRect/>
          </a:stretch>
        </p:blipFill>
        <p:spPr>
          <a:xfrm>
            <a:off x="8321958" y="3503529"/>
            <a:ext cx="3444478" cy="2848389"/>
          </a:xfrm>
          <a:prstGeom prst="rect">
            <a:avLst/>
          </a:prstGeom>
        </p:spPr>
      </p:pic>
      <p:pic>
        <p:nvPicPr>
          <p:cNvPr id="13" name="Picture 12">
            <a:extLst>
              <a:ext uri="{FF2B5EF4-FFF2-40B4-BE49-F238E27FC236}">
                <a16:creationId xmlns="" xmlns:a16="http://schemas.microsoft.com/office/drawing/2014/main" id="{491B59F5-D187-8AF3-C454-C6489BA97BA4}"/>
              </a:ext>
            </a:extLst>
          </p:cNvPr>
          <p:cNvPicPr>
            <a:picLocks noChangeAspect="1"/>
          </p:cNvPicPr>
          <p:nvPr/>
        </p:nvPicPr>
        <p:blipFill>
          <a:blip r:embed="rId4"/>
          <a:stretch>
            <a:fillRect/>
          </a:stretch>
        </p:blipFill>
        <p:spPr>
          <a:xfrm>
            <a:off x="4366877" y="3503529"/>
            <a:ext cx="3458246" cy="2848389"/>
          </a:xfrm>
          <a:prstGeom prst="rect">
            <a:avLst/>
          </a:prstGeom>
        </p:spPr>
      </p:pic>
      <p:sp>
        <p:nvSpPr>
          <p:cNvPr id="22" name="Subtitle 4">
            <a:extLst>
              <a:ext uri="{FF2B5EF4-FFF2-40B4-BE49-F238E27FC236}">
                <a16:creationId xmlns="" xmlns:a16="http://schemas.microsoft.com/office/drawing/2014/main" id="{6FE38137-0EAF-C13F-CDA8-96D8A5ADFE44}"/>
              </a:ext>
            </a:extLst>
          </p:cNvPr>
          <p:cNvSpPr txBox="1">
            <a:spLocks/>
          </p:cNvSpPr>
          <p:nvPr/>
        </p:nvSpPr>
        <p:spPr>
          <a:xfrm>
            <a:off x="1243748" y="600623"/>
            <a:ext cx="9821870" cy="2828377"/>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endParaRPr lang="en-US" sz="2000" kern="1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24" name="TextBox 23">
            <a:extLst>
              <a:ext uri="{FF2B5EF4-FFF2-40B4-BE49-F238E27FC236}">
                <a16:creationId xmlns="" xmlns:a16="http://schemas.microsoft.com/office/drawing/2014/main" id="{75D3E469-FE77-A729-8995-DD6FA354046B}"/>
              </a:ext>
            </a:extLst>
          </p:cNvPr>
          <p:cNvSpPr txBox="1"/>
          <p:nvPr/>
        </p:nvSpPr>
        <p:spPr>
          <a:xfrm>
            <a:off x="1243748" y="600623"/>
            <a:ext cx="10115551" cy="2945935"/>
          </a:xfrm>
          <a:prstGeom prst="rect">
            <a:avLst/>
          </a:prstGeom>
          <a:noFill/>
        </p:spPr>
        <p:txBody>
          <a:bodyPr wrap="square">
            <a:spAutoFit/>
          </a:bodyPr>
          <a:lstStyle/>
          <a:p>
            <a:pPr marL="0" marR="0" algn="just">
              <a:lnSpc>
                <a:spcPct val="150000"/>
              </a:lnSpc>
              <a:spcBef>
                <a:spcPts val="0"/>
              </a:spcBef>
              <a:spcAft>
                <a:spcPts val="800"/>
              </a:spcAf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The general design procedure of (MSERW) can be divided into two parts:</a:t>
            </a:r>
          </a:p>
          <a:p>
            <a:pPr marL="285750" marR="0" lvl="0" indent="-285750" algn="just">
              <a:lnSpc>
                <a:spcPct val="150000"/>
              </a:lnSpc>
              <a:spcBef>
                <a:spcPts val="0"/>
              </a:spcBef>
              <a:spcAft>
                <a:spcPts val="800"/>
              </a:spcAft>
              <a:buFont typeface="Arial" panose="020B0604020202020204" pitchFamily="34" charset="0"/>
              <a:buChar char="•"/>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Satisfying internal stability requirements</a:t>
            </a:r>
          </a:p>
          <a:p>
            <a:pPr marL="0" marR="0" algn="just">
              <a:lnSpc>
                <a:spcPct val="150000"/>
              </a:lnSpc>
              <a:spcBef>
                <a:spcPts val="0"/>
              </a:spcBef>
              <a:spcAft>
                <a:spcPts val="800"/>
              </a:spcAf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The internal stability checks involve determining tie breaking and tie pullout in the reinforcing elements.</a:t>
            </a:r>
          </a:p>
          <a:p>
            <a:pPr marL="285750" marR="0" lvl="0" indent="-285750" algn="just">
              <a:lnSpc>
                <a:spcPct val="150000"/>
              </a:lnSpc>
              <a:spcBef>
                <a:spcPts val="0"/>
              </a:spcBef>
              <a:spcAft>
                <a:spcPts val="800"/>
              </a:spcAft>
              <a:buFont typeface="Arial" panose="020B0604020202020204" pitchFamily="34" charset="0"/>
              <a:buChar char="•"/>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Checking the external stability of the wall.</a:t>
            </a:r>
          </a:p>
          <a:p>
            <a:pPr marL="0" marR="0" algn="just">
              <a:lnSpc>
                <a:spcPct val="150000"/>
              </a:lnSpc>
              <a:spcBef>
                <a:spcPts val="0"/>
              </a:spcBef>
              <a:spcAft>
                <a:spcPts val="800"/>
              </a:spcAf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As for the external Stability checks, they include checks for overturning, sliding and bearing capacity failure.</a:t>
            </a:r>
          </a:p>
        </p:txBody>
      </p:sp>
    </p:spTree>
    <p:extLst>
      <p:ext uri="{BB962C8B-B14F-4D97-AF65-F5344CB8AC3E}">
        <p14:creationId xmlns:p14="http://schemas.microsoft.com/office/powerpoint/2010/main" val="13070913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Google Shape;488;p60"/>
          <p:cNvSpPr txBox="1">
            <a:spLocks noGrp="1"/>
          </p:cNvSpPr>
          <p:nvPr>
            <p:ph type="title"/>
          </p:nvPr>
        </p:nvSpPr>
        <p:spPr>
          <a:xfrm>
            <a:off x="777068" y="377073"/>
            <a:ext cx="10116102" cy="876692"/>
          </a:xfrm>
          <a:prstGeom prst="rect">
            <a:avLst/>
          </a:prstGeom>
        </p:spPr>
        <p:txBody>
          <a:bodyPr spcFirstLastPara="1" wrap="square" lIns="121900" tIns="121900" rIns="121900" bIns="121900" anchor="t" anchorCtr="0">
            <a:noAutofit/>
          </a:bodyPr>
          <a:lstStyle/>
          <a:p>
            <a:pPr lvl="0"/>
            <a:r>
              <a:rPr lang="en-US" sz="6000" b="1" dirty="0"/>
              <a:t>calculation</a:t>
            </a:r>
            <a:endParaRPr sz="6000" b="1" dirty="0"/>
          </a:p>
        </p:txBody>
      </p:sp>
      <p:sp>
        <p:nvSpPr>
          <p:cNvPr id="489" name="Google Shape;489;p60"/>
          <p:cNvSpPr txBox="1">
            <a:spLocks noGrp="1"/>
          </p:cNvSpPr>
          <p:nvPr>
            <p:ph type="body" idx="1"/>
          </p:nvPr>
        </p:nvSpPr>
        <p:spPr>
          <a:xfrm>
            <a:off x="777068" y="3177482"/>
            <a:ext cx="11414932" cy="3098260"/>
          </a:xfrm>
          <a:prstGeom prst="rect">
            <a:avLst/>
          </a:prstGeom>
        </p:spPr>
        <p:txBody>
          <a:bodyPr spcFirstLastPara="1" wrap="square" lIns="121900" tIns="121900" rIns="121900" bIns="121900" anchor="t" anchorCtr="0">
            <a:noAutofit/>
          </a:bodyPr>
          <a:lstStyle/>
          <a:p>
            <a:pPr marL="0" indent="0">
              <a:buSzPts val="1100"/>
              <a:buNone/>
            </a:pPr>
            <a:r>
              <a:rPr lang="en-US" sz="2000" dirty="0">
                <a:latin typeface="Times New Roman" panose="02020603050405020304" pitchFamily="18" charset="0"/>
                <a:cs typeface="Times New Roman" panose="02020603050405020304" pitchFamily="18" charset="0"/>
              </a:rPr>
              <a:t>width of strip (w) = 75 mm</a:t>
            </a:r>
          </a:p>
          <a:p>
            <a:pPr marL="0" indent="0">
              <a:buSzPts val="1100"/>
              <a:buNone/>
            </a:pPr>
            <a:r>
              <a:rPr lang="en-US" sz="2000" dirty="0" err="1">
                <a:latin typeface="Times New Roman" panose="02020603050405020304" pitchFamily="18" charset="0"/>
                <a:cs typeface="Times New Roman" panose="02020603050405020304" pitchFamily="18" charset="0"/>
              </a:rPr>
              <a:t>fy</a:t>
            </a:r>
            <a:r>
              <a:rPr lang="en-US" sz="2000" dirty="0">
                <a:latin typeface="Times New Roman" panose="02020603050405020304" pitchFamily="18" charset="0"/>
                <a:cs typeface="Times New Roman" panose="02020603050405020304" pitchFamily="18" charset="0"/>
              </a:rPr>
              <a:t> = 240000 KN/m2</a:t>
            </a:r>
          </a:p>
          <a:p>
            <a:pPr marL="0" indent="0">
              <a:buSzPts val="1100"/>
              <a:buNone/>
            </a:pPr>
            <a:endParaRPr lang="en-US" sz="2000" dirty="0">
              <a:latin typeface="Times New Roman" panose="02020603050405020304" pitchFamily="18" charset="0"/>
              <a:cs typeface="Times New Roman" panose="02020603050405020304" pitchFamily="18" charset="0"/>
            </a:endParaRPr>
          </a:p>
          <a:p>
            <a:pPr marL="0" indent="0">
              <a:buSzPts val="1100"/>
              <a:buNone/>
            </a:pPr>
            <a:r>
              <a:rPr lang="en-US" sz="2000" dirty="0">
                <a:latin typeface="Times New Roman" panose="02020603050405020304" pitchFamily="18" charset="0"/>
                <a:cs typeface="Times New Roman" panose="02020603050405020304" pitchFamily="18" charset="0"/>
              </a:rPr>
              <a:t>Assume that the soil - tie friction angle (ϕ՛µ= 20°) </a:t>
            </a:r>
          </a:p>
          <a:p>
            <a:pPr marL="0" indent="0">
              <a:buSzPts val="1100"/>
              <a:buNone/>
            </a:pPr>
            <a:endParaRPr lang="en-US" sz="2000" dirty="0">
              <a:latin typeface="Times New Roman" panose="02020603050405020304" pitchFamily="18" charset="0"/>
              <a:cs typeface="Times New Roman" panose="02020603050405020304" pitchFamily="18" charset="0"/>
            </a:endParaRPr>
          </a:p>
          <a:p>
            <a:pPr marL="0" indent="0">
              <a:buSzPts val="1100"/>
              <a:buNone/>
            </a:pPr>
            <a:r>
              <a:rPr lang="en-US" sz="2000" dirty="0">
                <a:latin typeface="Times New Roman" panose="02020603050405020304" pitchFamily="18" charset="0"/>
                <a:cs typeface="Times New Roman" panose="02020603050405020304" pitchFamily="18" charset="0"/>
              </a:rPr>
              <a:t>(The factor of safety against tie breaking) Required FS(B) = 3 </a:t>
            </a:r>
          </a:p>
          <a:p>
            <a:pPr marL="0" indent="0">
              <a:buSzPts val="1100"/>
              <a:buNone/>
            </a:pPr>
            <a:r>
              <a:rPr lang="en-US" sz="2000" dirty="0">
                <a:latin typeface="Times New Roman" panose="02020603050405020304" pitchFamily="18" charset="0"/>
                <a:cs typeface="Times New Roman" panose="02020603050405020304" pitchFamily="18" charset="0"/>
              </a:rPr>
              <a:t>(The factor of safety against tie pullout) Required FS(p) = 3</a:t>
            </a:r>
          </a:p>
          <a:p>
            <a:pPr marL="0" indent="0">
              <a:buSzPts val="1100"/>
              <a:buNone/>
            </a:pPr>
            <a:endParaRPr lang="en-US" sz="2000" dirty="0">
              <a:latin typeface="Times New Roman" panose="02020603050405020304" pitchFamily="18" charset="0"/>
              <a:cs typeface="Times New Roman" panose="02020603050405020304" pitchFamily="18" charset="0"/>
            </a:endParaRPr>
          </a:p>
          <a:p>
            <a:pPr marL="0" indent="0">
              <a:buSzPts val="1100"/>
              <a:buNone/>
            </a:pPr>
            <a:r>
              <a:rPr lang="en-US" sz="2000" dirty="0">
                <a:latin typeface="Times New Roman" panose="02020603050405020304" pitchFamily="18" charset="0"/>
                <a:cs typeface="Times New Roman" panose="02020603050405020304" pitchFamily="18" charset="0"/>
              </a:rPr>
              <a:t> Assume the corrosion of galvanize steel to be 0.025mm/year and the life span of the structure to be 50 years.</a:t>
            </a:r>
          </a:p>
          <a:p>
            <a:pPr marL="0" indent="0">
              <a:buSzPts val="1100"/>
              <a:buNone/>
            </a:pPr>
            <a:endParaRPr lang="en-US" sz="2000" dirty="0">
              <a:latin typeface="Times New Roman" panose="02020603050405020304" pitchFamily="18" charset="0"/>
              <a:cs typeface="Times New Roman" panose="02020603050405020304" pitchFamily="18" charset="0"/>
            </a:endParaRPr>
          </a:p>
          <a:p>
            <a:pPr marL="0" indent="0">
              <a:buSzPts val="1100"/>
              <a:buNone/>
            </a:pPr>
            <a:endParaRPr lang="en-US" sz="2000" dirty="0">
              <a:latin typeface="Times New Roman" panose="02020603050405020304" pitchFamily="18" charset="0"/>
              <a:cs typeface="Times New Roman" panose="02020603050405020304" pitchFamily="18" charset="0"/>
            </a:endParaRPr>
          </a:p>
          <a:p>
            <a:pPr marL="0" indent="0">
              <a:buSzPts val="1100"/>
              <a:buNone/>
            </a:pPr>
            <a:endParaRPr lang="en-US" sz="2000" dirty="0">
              <a:latin typeface="Times New Roman" panose="02020603050405020304" pitchFamily="18" charset="0"/>
              <a:cs typeface="Times New Roman" panose="02020603050405020304" pitchFamily="18" charset="0"/>
            </a:endParaRPr>
          </a:p>
        </p:txBody>
      </p:sp>
      <p:sp>
        <p:nvSpPr>
          <p:cNvPr id="2" name="مربع نص 1">
            <a:extLst>
              <a:ext uri="{FF2B5EF4-FFF2-40B4-BE49-F238E27FC236}">
                <a16:creationId xmlns="" xmlns:a16="http://schemas.microsoft.com/office/drawing/2014/main" id="{5BF6746F-DAC8-7D0C-6AB2-EE91F444E833}"/>
              </a:ext>
            </a:extLst>
          </p:cNvPr>
          <p:cNvSpPr txBox="1"/>
          <p:nvPr/>
        </p:nvSpPr>
        <p:spPr>
          <a:xfrm>
            <a:off x="777068" y="1651231"/>
            <a:ext cx="5036094" cy="1631216"/>
          </a:xfrm>
          <a:prstGeom prst="rect">
            <a:avLst/>
          </a:prstGeom>
          <a:noFill/>
        </p:spPr>
        <p:txBody>
          <a:bodyPr wrap="square" rtlCol="0">
            <a:spAutoFit/>
          </a:bodyPr>
          <a:lstStyle/>
          <a:p>
            <a:pPr marL="0" indent="0">
              <a:buSzPts val="1100"/>
              <a:buNone/>
            </a:pPr>
            <a:r>
              <a:rPr lang="en-US" sz="2000" dirty="0">
                <a:latin typeface="Times New Roman" panose="02020603050405020304" pitchFamily="18" charset="0"/>
                <a:cs typeface="Times New Roman" panose="02020603050405020304" pitchFamily="18" charset="0"/>
              </a:rPr>
              <a:t>Properties of granular backfill material:</a:t>
            </a:r>
          </a:p>
          <a:p>
            <a:pPr marL="0" indent="0">
              <a:buSzPts val="1100"/>
              <a:buNone/>
            </a:pPr>
            <a:r>
              <a:rPr lang="el-GR" sz="2000" dirty="0">
                <a:latin typeface="Times New Roman" panose="02020603050405020304" pitchFamily="18" charset="0"/>
                <a:cs typeface="Times New Roman" panose="02020603050405020304" pitchFamily="18" charset="0"/>
              </a:rPr>
              <a:t>ϕ</a:t>
            </a:r>
            <a:r>
              <a:rPr lang="hy-AM" sz="2000" dirty="0">
                <a:latin typeface="Times New Roman" panose="02020603050405020304" pitchFamily="18" charset="0"/>
                <a:cs typeface="Times New Roman" panose="02020603050405020304" pitchFamily="18" charset="0"/>
              </a:rPr>
              <a:t>՛ = 30°</a:t>
            </a:r>
          </a:p>
          <a:p>
            <a:pPr marL="0" indent="0">
              <a:buSzPts val="1100"/>
              <a:buNone/>
            </a:pPr>
            <a:r>
              <a:rPr lang="el-GR" sz="2000" dirty="0">
                <a:latin typeface="Times New Roman" panose="02020603050405020304" pitchFamily="18" charset="0"/>
                <a:cs typeface="Times New Roman" panose="02020603050405020304" pitchFamily="18" charset="0"/>
              </a:rPr>
              <a:t>γ = 18 </a:t>
            </a:r>
            <a:r>
              <a:rPr lang="en-US" sz="2000" dirty="0" err="1">
                <a:latin typeface="Times New Roman" panose="02020603050405020304" pitchFamily="18" charset="0"/>
                <a:cs typeface="Times New Roman" panose="02020603050405020304" pitchFamily="18" charset="0"/>
              </a:rPr>
              <a:t>kN</a:t>
            </a:r>
            <a:r>
              <a:rPr lang="en-US" sz="2000" dirty="0">
                <a:latin typeface="Times New Roman" panose="02020603050405020304" pitchFamily="18" charset="0"/>
                <a:cs typeface="Times New Roman" panose="02020603050405020304" pitchFamily="18" charset="0"/>
              </a:rPr>
              <a:t>/m2</a:t>
            </a:r>
          </a:p>
          <a:p>
            <a:pPr marL="0" indent="0">
              <a:buSzPts val="1100"/>
              <a:buNone/>
            </a:pPr>
            <a:r>
              <a:rPr lang="en-US" sz="2000" dirty="0">
                <a:latin typeface="Times New Roman" panose="02020603050405020304" pitchFamily="18" charset="0"/>
                <a:cs typeface="Times New Roman" panose="02020603050405020304" pitchFamily="18" charset="0"/>
              </a:rPr>
              <a:t>C = 0 KN/m2</a:t>
            </a:r>
          </a:p>
          <a:p>
            <a:pPr marL="0" indent="0">
              <a:buSzPts val="1100"/>
              <a:buNone/>
            </a:pPr>
            <a:endParaRPr lang="en-US" sz="2000" dirty="0">
              <a:latin typeface="Times New Roman" panose="02020603050405020304" pitchFamily="18" charset="0"/>
              <a:cs typeface="Times New Roman" panose="02020603050405020304" pitchFamily="18" charset="0"/>
            </a:endParaRPr>
          </a:p>
        </p:txBody>
      </p:sp>
      <p:sp>
        <p:nvSpPr>
          <p:cNvPr id="4" name="مربع نص 1">
            <a:extLst>
              <a:ext uri="{FF2B5EF4-FFF2-40B4-BE49-F238E27FC236}">
                <a16:creationId xmlns="" xmlns:a16="http://schemas.microsoft.com/office/drawing/2014/main" id="{EB18BA00-BAB7-09F1-37BD-57A82BF3BB63}"/>
              </a:ext>
            </a:extLst>
          </p:cNvPr>
          <p:cNvSpPr txBox="1"/>
          <p:nvPr/>
        </p:nvSpPr>
        <p:spPr>
          <a:xfrm>
            <a:off x="6604439" y="1651231"/>
            <a:ext cx="3950938" cy="1015663"/>
          </a:xfrm>
          <a:prstGeom prst="rect">
            <a:avLst/>
          </a:prstGeom>
          <a:noFill/>
        </p:spPr>
        <p:txBody>
          <a:bodyPr wrap="square" rtlCol="0">
            <a:spAutoFit/>
          </a:bodyPr>
          <a:lstStyle/>
          <a:p>
            <a:pPr marL="0" indent="0">
              <a:buSzPts val="1100"/>
              <a:buNone/>
            </a:pPr>
            <a:r>
              <a:rPr lang="en-US" sz="2000" dirty="0">
                <a:latin typeface="Times New Roman" panose="02020603050405020304" pitchFamily="18" charset="0"/>
                <a:cs typeface="Times New Roman" panose="02020603050405020304" pitchFamily="18" charset="0"/>
              </a:rPr>
              <a:t>Properties of foundation soil:</a:t>
            </a:r>
          </a:p>
          <a:p>
            <a:pPr marL="0" indent="0">
              <a:buSzPts val="1100"/>
              <a:buNone/>
            </a:pPr>
            <a:r>
              <a:rPr lang="en-US" sz="2000" dirty="0" err="1">
                <a:latin typeface="Times New Roman" panose="02020603050405020304" pitchFamily="18" charset="0"/>
                <a:cs typeface="Times New Roman" panose="02020603050405020304" pitchFamily="18" charset="0"/>
              </a:rPr>
              <a:t>Qall</a:t>
            </a:r>
            <a:r>
              <a:rPr lang="en-US" sz="2000" dirty="0">
                <a:latin typeface="Times New Roman" panose="02020603050405020304" pitchFamily="18" charset="0"/>
                <a:cs typeface="Times New Roman" panose="02020603050405020304" pitchFamily="18" charset="0"/>
              </a:rPr>
              <a:t> = 220KN/m2</a:t>
            </a:r>
          </a:p>
          <a:p>
            <a:pPr marL="0" indent="0">
              <a:buSzPts val="1100"/>
              <a:buNone/>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9313833"/>
      </p:ext>
    </p:extLst>
  </p:cSld>
  <p:clrMapOvr>
    <a:masterClrMapping/>
  </p:clrMapOvr>
  <p:timing>
    <p:tnLst>
      <p:par>
        <p:cTn id="1" dur="indefinite" restart="never" nodeType="tmRoot"/>
      </p:par>
    </p:tnLst>
  </p:timing>
</p:sld>
</file>

<file path=ppt/theme/theme1.xml><?xml version="1.0" encoding="utf-8"?>
<a:theme xmlns:a="http://schemas.openxmlformats.org/drawingml/2006/main" name="Minimalist Business Slides XL by Slidesgo">
  <a:themeElements>
    <a:clrScheme name="Simple Light">
      <a:dk1>
        <a:srgbClr val="000000"/>
      </a:dk1>
      <a:lt1>
        <a:srgbClr val="F5F2EE"/>
      </a:lt1>
      <a:dk2>
        <a:srgbClr val="000000"/>
      </a:dk2>
      <a:lt2>
        <a:srgbClr val="EEEEEE"/>
      </a:lt2>
      <a:accent1>
        <a:srgbClr val="3F3533"/>
      </a:accent1>
      <a:accent2>
        <a:srgbClr val="3F3533"/>
      </a:accent2>
      <a:accent3>
        <a:srgbClr val="3F3533"/>
      </a:accent3>
      <a:accent4>
        <a:srgbClr val="3F3533"/>
      </a:accent4>
      <a:accent5>
        <a:srgbClr val="3F3533"/>
      </a:accent5>
      <a:accent6>
        <a:srgbClr val="3F3533"/>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Minimalist Business Slides XL by Slidesgo">
  <a:themeElements>
    <a:clrScheme name="Simple Light">
      <a:dk1>
        <a:srgbClr val="000000"/>
      </a:dk1>
      <a:lt1>
        <a:srgbClr val="F5F2EE"/>
      </a:lt1>
      <a:dk2>
        <a:srgbClr val="000000"/>
      </a:dk2>
      <a:lt2>
        <a:srgbClr val="EEEEEE"/>
      </a:lt2>
      <a:accent1>
        <a:srgbClr val="3F3533"/>
      </a:accent1>
      <a:accent2>
        <a:srgbClr val="3F3533"/>
      </a:accent2>
      <a:accent3>
        <a:srgbClr val="3F3533"/>
      </a:accent3>
      <a:accent4>
        <a:srgbClr val="3F3533"/>
      </a:accent4>
      <a:accent5>
        <a:srgbClr val="3F3533"/>
      </a:accent5>
      <a:accent6>
        <a:srgbClr val="3F3533"/>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Minimalist Business Slides XL by Slidesgo">
  <a:themeElements>
    <a:clrScheme name="Simple Light">
      <a:dk1>
        <a:srgbClr val="000000"/>
      </a:dk1>
      <a:lt1>
        <a:srgbClr val="F5F2EE"/>
      </a:lt1>
      <a:dk2>
        <a:srgbClr val="000000"/>
      </a:dk2>
      <a:lt2>
        <a:srgbClr val="EEEEEE"/>
      </a:lt2>
      <a:accent1>
        <a:srgbClr val="3F3533"/>
      </a:accent1>
      <a:accent2>
        <a:srgbClr val="3F3533"/>
      </a:accent2>
      <a:accent3>
        <a:srgbClr val="3F3533"/>
      </a:accent3>
      <a:accent4>
        <a:srgbClr val="3F3533"/>
      </a:accent4>
      <a:accent5>
        <a:srgbClr val="3F3533"/>
      </a:accent5>
      <a:accent6>
        <a:srgbClr val="3F3533"/>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4_Minimalist Business Slides XL by Slidesgo">
  <a:themeElements>
    <a:clrScheme name="Simple Light">
      <a:dk1>
        <a:srgbClr val="000000"/>
      </a:dk1>
      <a:lt1>
        <a:srgbClr val="F5F2EE"/>
      </a:lt1>
      <a:dk2>
        <a:srgbClr val="000000"/>
      </a:dk2>
      <a:lt2>
        <a:srgbClr val="EEEEEE"/>
      </a:lt2>
      <a:accent1>
        <a:srgbClr val="3F3533"/>
      </a:accent1>
      <a:accent2>
        <a:srgbClr val="3F3533"/>
      </a:accent2>
      <a:accent3>
        <a:srgbClr val="3F3533"/>
      </a:accent3>
      <a:accent4>
        <a:srgbClr val="3F3533"/>
      </a:accent4>
      <a:accent5>
        <a:srgbClr val="3F3533"/>
      </a:accent5>
      <a:accent6>
        <a:srgbClr val="3F3533"/>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2766</TotalTime>
  <Words>1476</Words>
  <Application>Microsoft Office PowerPoint</Application>
  <PresentationFormat>ملء الشاشة</PresentationFormat>
  <Paragraphs>401</Paragraphs>
  <Slides>41</Slides>
  <Notes>10</Notes>
  <HiddenSlides>0</HiddenSlides>
  <MMClips>0</MMClips>
  <ScaleCrop>false</ScaleCrop>
  <HeadingPairs>
    <vt:vector size="6" baseType="variant">
      <vt:variant>
        <vt:lpstr>الخطوط المستخدمة</vt:lpstr>
      </vt:variant>
      <vt:variant>
        <vt:i4>13</vt:i4>
      </vt:variant>
      <vt:variant>
        <vt:lpstr>نسق</vt:lpstr>
      </vt:variant>
      <vt:variant>
        <vt:i4>4</vt:i4>
      </vt:variant>
      <vt:variant>
        <vt:lpstr>عناوين الشرائح</vt:lpstr>
      </vt:variant>
      <vt:variant>
        <vt:i4>41</vt:i4>
      </vt:variant>
    </vt:vector>
  </HeadingPairs>
  <TitlesOfParts>
    <vt:vector size="58" baseType="lpstr">
      <vt:lpstr>Arial</vt:lpstr>
      <vt:lpstr>Calibri</vt:lpstr>
      <vt:lpstr>Cambria Math</vt:lpstr>
      <vt:lpstr>Josefin Sans</vt:lpstr>
      <vt:lpstr>Lato</vt:lpstr>
      <vt:lpstr>Mako</vt:lpstr>
      <vt:lpstr>Merriweather Light</vt:lpstr>
      <vt:lpstr>Montserrat</vt:lpstr>
      <vt:lpstr>Open Sans</vt:lpstr>
      <vt:lpstr>Open Sans SemiBold</vt:lpstr>
      <vt:lpstr>Russo One</vt:lpstr>
      <vt:lpstr>Times New Roman</vt:lpstr>
      <vt:lpstr>Vidaloka</vt:lpstr>
      <vt:lpstr>Minimalist Business Slides XL by Slidesgo</vt:lpstr>
      <vt:lpstr>1_Minimalist Business Slides XL by Slidesgo</vt:lpstr>
      <vt:lpstr>3_Minimalist Business Slides XL by Slidesgo</vt:lpstr>
      <vt:lpstr>4_Minimalist Business Slides XL by Slidesgo</vt:lpstr>
      <vt:lpstr>عرض تقديمي في PowerPoint</vt:lpstr>
      <vt:lpstr>Introduction : </vt:lpstr>
      <vt:lpstr>Objectives :</vt:lpstr>
      <vt:lpstr>Main component of (MSERW) :   1) facing elements  2) reinforcing bars   3) backfill soils   </vt:lpstr>
      <vt:lpstr>Main component of cantilever retaining wall :   1) slab  2) stem   </vt:lpstr>
      <vt:lpstr>Chapter Five Design Of Mechanically Stabilized Earth Retaining Walls (MSERW)  </vt:lpstr>
      <vt:lpstr>عرض تقديمي في PowerPoint</vt:lpstr>
      <vt:lpstr>عرض تقديمي في PowerPoint</vt:lpstr>
      <vt:lpstr>calculation</vt:lpstr>
      <vt:lpstr>Design (MSERW) at H=8м        </vt:lpstr>
      <vt:lpstr>عرض تقديمي في PowerPoint</vt:lpstr>
      <vt:lpstr>Design (MSERW) at H=10м        </vt:lpstr>
      <vt:lpstr>عرض تقديمي في PowerPoint</vt:lpstr>
      <vt:lpstr>Design (MSERW) at H=14м        </vt:lpstr>
      <vt:lpstr>عرض تقديمي في PowerPoint</vt:lpstr>
      <vt:lpstr>Design (MSERW) at H=18м        </vt:lpstr>
      <vt:lpstr>عرض تقديمي في PowerPoint</vt:lpstr>
      <vt:lpstr>Chapter Six Design Of Traditional Retaining Walls (Cantilever wall ) </vt:lpstr>
      <vt:lpstr>عرض تقديمي في PowerPoint</vt:lpstr>
      <vt:lpstr>عرض تقديمي في PowerPoint</vt:lpstr>
      <vt:lpstr>عرض تقديمي في PowerPoint</vt:lpstr>
      <vt:lpstr>At Wall height = 8 m  </vt:lpstr>
      <vt:lpstr>Wall height = 10 m  </vt:lpstr>
      <vt:lpstr>Wall height = 14 m  </vt:lpstr>
      <vt:lpstr>Wall height = 18 m  </vt:lpstr>
      <vt:lpstr>                Chapter Seven Conclusions And Recommendation  </vt:lpstr>
      <vt:lpstr>Introduction</vt:lpstr>
      <vt:lpstr>Calculation of quantities and cost of (MSERW) and Cantilever walls  Quantities and cost at H=8m Calculation of quantities and cost for (MSERW):</vt:lpstr>
      <vt:lpstr>عرض تقديمي في PowerPoint</vt:lpstr>
      <vt:lpstr>Calculation of quantities and cost for Cantilever Returning Walls:</vt:lpstr>
      <vt:lpstr>Quantities and cost at H=10m  Calculation of quantities and cost for (MSERW):</vt:lpstr>
      <vt:lpstr>عرض تقديمي في PowerPoint</vt:lpstr>
      <vt:lpstr>Calculation of quantities and cost for Cantilever Returning Walls:</vt:lpstr>
      <vt:lpstr>Quantities and cost at H=14m  Calculation of quantities and cost for (MSERW):</vt:lpstr>
      <vt:lpstr>عرض تقديمي في PowerPoint</vt:lpstr>
      <vt:lpstr>Calculation of quantities and cost for Cantilever Returning Walls:</vt:lpstr>
      <vt:lpstr>Quantities and cost at H=18m  Calculation of quantities and cost for (MSERW):</vt:lpstr>
      <vt:lpstr>عرض تقديمي في PowerPoint</vt:lpstr>
      <vt:lpstr>Calculation of quantities and cost for Cantilever Returning Walls:</vt:lpstr>
      <vt:lpstr>عرض تقديمي في PowerPoint</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dc:title>
  <dc:creator>miditech</dc:creator>
  <cp:lastModifiedBy>miditech</cp:lastModifiedBy>
  <cp:revision>31</cp:revision>
  <dcterms:created xsi:type="dcterms:W3CDTF">2024-02-13T19:11:11Z</dcterms:created>
  <dcterms:modified xsi:type="dcterms:W3CDTF">2024-07-11T08:01:09Z</dcterms:modified>
</cp:coreProperties>
</file>