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18288000" cy="10287000"/>
  <p:notesSz cx="6858000" cy="9144000"/>
  <p:embeddedFontLst>
    <p:embeddedFont>
      <p:font typeface="Garet" charset="1" panose="00000000000000000000"/>
      <p:regular r:id="rId28"/>
    </p:embeddedFont>
    <p:embeddedFont>
      <p:font typeface="Garet Bold" charset="1" panose="00000000000000000000"/>
      <p:regular r:id="rId29"/>
    </p:embeddedFont>
    <p:embeddedFont>
      <p:font typeface="Garet Light" charset="1" panose="00000000000000000000"/>
      <p:regular r:id="rId30"/>
    </p:embeddedFont>
    <p:embeddedFont>
      <p:font typeface="Garet Italics" charset="1" panose="00000000000000000000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GrjvCXk_U.mp4" Type="http://schemas.microsoft.com/office/2007/relationships/media"/><Relationship Id="rId2" Target="../media/image26.png" Type="http://schemas.openxmlformats.org/officeDocument/2006/relationships/image"/><Relationship Id="rId3" Target="../media/image6.pn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37.png" Type="http://schemas.openxmlformats.org/officeDocument/2006/relationships/image"/><Relationship Id="rId7" Target="../media/image38.png" Type="http://schemas.openxmlformats.org/officeDocument/2006/relationships/image"/><Relationship Id="rId8" Target="../media/image39.jpeg" Type="http://schemas.openxmlformats.org/officeDocument/2006/relationships/image"/><Relationship Id="rId9" Target="../media/VAGrjvCXk_U.mp4" Type="http://schemas.openxmlformats.org/officeDocument/2006/relationships/video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41.png" Type="http://schemas.openxmlformats.org/officeDocument/2006/relationships/image"/><Relationship Id="rId6" Target="../media/image42.png" Type="http://schemas.openxmlformats.org/officeDocument/2006/relationships/image"/><Relationship Id="rId7" Target="../media/image43.png" Type="http://schemas.openxmlformats.org/officeDocument/2006/relationships/image"/><Relationship Id="rId8" Target="../media/image5.png" Type="http://schemas.openxmlformats.org/officeDocument/2006/relationships/image"/><Relationship Id="rId9" Target="../media/image6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GrpeYKsok.mp4" Type="http://schemas.microsoft.com/office/2007/relationships/media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6.png" Type="http://schemas.openxmlformats.org/officeDocument/2006/relationships/image"/><Relationship Id="rId5" Target="../media/image5.png" Type="http://schemas.openxmlformats.org/officeDocument/2006/relationships/image"/><Relationship Id="rId6" Target="../media/image44.png" Type="http://schemas.openxmlformats.org/officeDocument/2006/relationships/image"/><Relationship Id="rId7" Target="../media/image45.png" Type="http://schemas.openxmlformats.org/officeDocument/2006/relationships/image"/><Relationship Id="rId8" Target="../media/image46.jpeg" Type="http://schemas.openxmlformats.org/officeDocument/2006/relationships/image"/><Relationship Id="rId9" Target="../media/VAGrpeYKsok.mp4" Type="http://schemas.openxmlformats.org/officeDocument/2006/relationships/video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png" Type="http://schemas.openxmlformats.org/officeDocument/2006/relationships/image"/><Relationship Id="rId3" Target="../media/image20.png" Type="http://schemas.openxmlformats.org/officeDocument/2006/relationships/image"/><Relationship Id="rId4" Target="../media/image21.svg" Type="http://schemas.openxmlformats.org/officeDocument/2006/relationships/image"/><Relationship Id="rId5" Target="../media/image48.png" Type="http://schemas.openxmlformats.org/officeDocument/2006/relationships/image"/><Relationship Id="rId6" Target="../media/image49.png" Type="http://schemas.openxmlformats.org/officeDocument/2006/relationships/image"/><Relationship Id="rId7" Target="../media/image5.png" Type="http://schemas.openxmlformats.org/officeDocument/2006/relationships/image"/><Relationship Id="rId8" Target="../media/image6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2.jpeg" Type="http://schemas.openxmlformats.org/officeDocument/2006/relationships/image"/><Relationship Id="rId11" Target="../media/VAGrrremOJE.mp4" Type="http://schemas.openxmlformats.org/officeDocument/2006/relationships/video"/><Relationship Id="rId12" Target="../media/VAGrrremOJE.mp4" Type="http://schemas.microsoft.com/office/2007/relationships/media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6.png" Type="http://schemas.openxmlformats.org/officeDocument/2006/relationships/image"/><Relationship Id="rId5" Target="../media/image5.pn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50.png" Type="http://schemas.openxmlformats.org/officeDocument/2006/relationships/image"/><Relationship Id="rId9" Target="../media/image51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GrhVMq25A.mp4" Type="http://schemas.microsoft.com/office/2007/relationships/media"/><Relationship Id="rId2" Target="../media/image47.png" Type="http://schemas.openxmlformats.org/officeDocument/2006/relationships/image"/><Relationship Id="rId3" Target="../media/image20.png" Type="http://schemas.openxmlformats.org/officeDocument/2006/relationships/image"/><Relationship Id="rId4" Target="../media/image21.svg" Type="http://schemas.openxmlformats.org/officeDocument/2006/relationships/image"/><Relationship Id="rId5" Target="../media/image5.png" Type="http://schemas.openxmlformats.org/officeDocument/2006/relationships/image"/><Relationship Id="rId6" Target="../media/image6.png" Type="http://schemas.openxmlformats.org/officeDocument/2006/relationships/image"/><Relationship Id="rId7" Target="../media/image53.png" Type="http://schemas.openxmlformats.org/officeDocument/2006/relationships/image"/><Relationship Id="rId8" Target="../media/image22.jpeg" Type="http://schemas.openxmlformats.org/officeDocument/2006/relationships/image"/><Relationship Id="rId9" Target="../media/VAGrhVMq25A.mp4" Type="http://schemas.openxmlformats.org/officeDocument/2006/relationships/video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.png" Type="http://schemas.openxmlformats.org/officeDocument/2006/relationships/image"/><Relationship Id="rId2" Target="../media/image54.png" Type="http://schemas.openxmlformats.org/officeDocument/2006/relationships/image"/><Relationship Id="rId3" Target="../media/image5.png" Type="http://schemas.openxmlformats.org/officeDocument/2006/relationships/image"/><Relationship Id="rId4" Target="../media/image20.png" Type="http://schemas.openxmlformats.org/officeDocument/2006/relationships/image"/><Relationship Id="rId5" Target="../media/image21.svg" Type="http://schemas.openxmlformats.org/officeDocument/2006/relationships/image"/><Relationship Id="rId6" Target="../media/image55.jpeg" Type="http://schemas.openxmlformats.org/officeDocument/2006/relationships/image"/><Relationship Id="rId7" Target="../media/VAGroRyPRIo.mp4" Type="http://schemas.openxmlformats.org/officeDocument/2006/relationships/video"/><Relationship Id="rId8" Target="../media/VAGroRyPRIo.mp4" Type="http://schemas.microsoft.com/office/2007/relationships/media"/><Relationship Id="rId9" Target="../media/image56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png" Type="http://schemas.openxmlformats.org/officeDocument/2006/relationships/image"/><Relationship Id="rId3" Target="../media/image58.svg" Type="http://schemas.openxmlformats.org/officeDocument/2006/relationships/image"/><Relationship Id="rId4" Target="../media/image59.png" Type="http://schemas.openxmlformats.org/officeDocument/2006/relationships/image"/><Relationship Id="rId5" Target="../media/image60.png" Type="http://schemas.openxmlformats.org/officeDocument/2006/relationships/image"/><Relationship Id="rId6" Target="../media/image61.png" Type="http://schemas.openxmlformats.org/officeDocument/2006/relationships/image"/><Relationship Id="rId7" Target="../media/image6.png" Type="http://schemas.openxmlformats.org/officeDocument/2006/relationships/image"/><Relationship Id="rId8" Target="../media/image5.png" Type="http://schemas.openxmlformats.org/officeDocument/2006/relationships/image"/><Relationship Id="rId9" Target="../media/image62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png" Type="http://schemas.openxmlformats.org/officeDocument/2006/relationships/image"/><Relationship Id="rId3" Target="../media/image58.svg" Type="http://schemas.openxmlformats.org/officeDocument/2006/relationships/image"/><Relationship Id="rId4" Target="../media/image6.png" Type="http://schemas.openxmlformats.org/officeDocument/2006/relationships/image"/><Relationship Id="rId5" Target="../media/image5.png" Type="http://schemas.openxmlformats.org/officeDocument/2006/relationships/image"/><Relationship Id="rId6" Target="../media/image63.jpeg" Type="http://schemas.openxmlformats.org/officeDocument/2006/relationships/image"/><Relationship Id="rId7" Target="../media/VAGrrmoJQYM.mp4" Type="http://schemas.openxmlformats.org/officeDocument/2006/relationships/video"/><Relationship Id="rId8" Target="../media/VAGrrmoJQYM.mp4" Type="http://schemas.microsoft.com/office/2007/relationships/media"/><Relationship Id="rId9" Target="../media/image64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6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5.png" Type="http://schemas.openxmlformats.org/officeDocument/2006/relationships/image"/><Relationship Id="rId6" Target="../media/image6.png" Type="http://schemas.openxmlformats.org/officeDocument/2006/relationships/image"/><Relationship Id="rId7" Target="../media/image7.png" Type="http://schemas.openxmlformats.org/officeDocument/2006/relationships/image"/><Relationship Id="rId8" Target="../media/image8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5.png" Type="http://schemas.openxmlformats.org/officeDocument/2006/relationships/image"/><Relationship Id="rId6" Target="../media/image6.png" Type="http://schemas.openxmlformats.org/officeDocument/2006/relationships/image"/><Relationship Id="rId7" Target="../media/image7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5.png" Type="http://schemas.openxmlformats.org/officeDocument/2006/relationships/image"/><Relationship Id="rId6" Target="../media/image6.png" Type="http://schemas.openxmlformats.org/officeDocument/2006/relationships/image"/><Relationship Id="rId7" Target="../media/image7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Relationship Id="rId3" Target="../media/image6.png" Type="http://schemas.openxmlformats.org/officeDocument/2006/relationships/image"/><Relationship Id="rId4" Target="../media/image65.png" Type="http://schemas.openxmlformats.org/officeDocument/2006/relationships/image"/><Relationship Id="rId5" Target="../media/image66.png" Type="http://schemas.openxmlformats.org/officeDocument/2006/relationships/image"/><Relationship Id="rId6" Target="../media/image67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6.png" Type="http://schemas.openxmlformats.org/officeDocument/2006/relationships/image"/><Relationship Id="rId6" Target="../media/image11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2.png" Type="http://schemas.openxmlformats.org/officeDocument/2006/relationships/image"/><Relationship Id="rId5" Target="../media/image13.png" Type="http://schemas.openxmlformats.org/officeDocument/2006/relationships/image"/><Relationship Id="rId6" Target="../media/image14.png" Type="http://schemas.openxmlformats.org/officeDocument/2006/relationships/image"/><Relationship Id="rId7" Target="../media/image6.png" Type="http://schemas.openxmlformats.org/officeDocument/2006/relationships/image"/><Relationship Id="rId8" Target="../media/image5.png" Type="http://schemas.openxmlformats.org/officeDocument/2006/relationships/image"/><Relationship Id="rId9" Target="../media/image7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GrYxpHc7U.mp4" Type="http://schemas.microsoft.com/office/2007/relationships/media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6.png" Type="http://schemas.openxmlformats.org/officeDocument/2006/relationships/image"/><Relationship Id="rId5" Target="../media/image5.png" Type="http://schemas.openxmlformats.org/officeDocument/2006/relationships/image"/><Relationship Id="rId6" Target="../media/image15.png" Type="http://schemas.openxmlformats.org/officeDocument/2006/relationships/image"/><Relationship Id="rId7" Target="../media/image16.png" Type="http://schemas.openxmlformats.org/officeDocument/2006/relationships/image"/><Relationship Id="rId8" Target="../media/image17.jpeg" Type="http://schemas.openxmlformats.org/officeDocument/2006/relationships/image"/><Relationship Id="rId9" Target="../media/VAGrYxpHc7U.mp4" Type="http://schemas.openxmlformats.org/officeDocument/2006/relationships/video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2.jpeg" Type="http://schemas.openxmlformats.org/officeDocument/2006/relationships/image"/><Relationship Id="rId11" Target="../media/VAGrhVMq25A.mp4" Type="http://schemas.openxmlformats.org/officeDocument/2006/relationships/video"/><Relationship Id="rId12" Target="../media/VAGrhVMq25A.mp4" Type="http://schemas.microsoft.com/office/2007/relationships/media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6.png" Type="http://schemas.openxmlformats.org/officeDocument/2006/relationships/image"/><Relationship Id="rId5" Target="../media/image5.png" Type="http://schemas.openxmlformats.org/officeDocument/2006/relationships/image"/><Relationship Id="rId6" Target="../media/image18.png" Type="http://schemas.openxmlformats.org/officeDocument/2006/relationships/image"/><Relationship Id="rId7" Target="../media/image19.pn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png" Type="http://schemas.openxmlformats.org/officeDocument/2006/relationships/image"/><Relationship Id="rId4" Target="../media/image25.png" Type="http://schemas.openxmlformats.org/officeDocument/2006/relationships/image"/><Relationship Id="rId5" Target="../media/image6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6.pn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29.png" Type="http://schemas.openxmlformats.org/officeDocument/2006/relationships/image"/><Relationship Id="rId7" Target="../media/image30.png" Type="http://schemas.openxmlformats.org/officeDocument/2006/relationships/image"/><Relationship Id="rId8" Target="../media/image31.png" Type="http://schemas.openxmlformats.org/officeDocument/2006/relationships/image"/><Relationship Id="rId9" Target="../media/image32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GrjJWLPDQ.mp4" Type="http://schemas.openxmlformats.org/officeDocument/2006/relationships/video"/><Relationship Id="rId11" Target="../media/VAGrjJWLPDQ.mp4" Type="http://schemas.microsoft.com/office/2007/relationships/media"/><Relationship Id="rId2" Target="../media/image33.pn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34.png" Type="http://schemas.openxmlformats.org/officeDocument/2006/relationships/image"/><Relationship Id="rId6" Target="../media/image35.png" Type="http://schemas.openxmlformats.org/officeDocument/2006/relationships/image"/><Relationship Id="rId7" Target="../media/image6.png" Type="http://schemas.openxmlformats.org/officeDocument/2006/relationships/image"/><Relationship Id="rId8" Target="../media/image5.png" Type="http://schemas.openxmlformats.org/officeDocument/2006/relationships/image"/><Relationship Id="rId9" Target="../media/image36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3A6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273848"/>
            <a:ext cx="6896492" cy="10396592"/>
          </a:xfrm>
          <a:custGeom>
            <a:avLst/>
            <a:gdLst/>
            <a:ahLst/>
            <a:cxnLst/>
            <a:rect r="r" b="b" t="t" l="l"/>
            <a:pathLst>
              <a:path h="10396592" w="6896492">
                <a:moveTo>
                  <a:pt x="0" y="0"/>
                </a:moveTo>
                <a:lnTo>
                  <a:pt x="6896492" y="0"/>
                </a:lnTo>
                <a:lnTo>
                  <a:pt x="6896492" y="10396592"/>
                </a:lnTo>
                <a:lnTo>
                  <a:pt x="0" y="103965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9" t="0" r="-219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998033"/>
            <a:ext cx="6896492" cy="10396592"/>
          </a:xfrm>
          <a:custGeom>
            <a:avLst/>
            <a:gdLst/>
            <a:ahLst/>
            <a:cxnLst/>
            <a:rect r="r" b="b" t="t" l="l"/>
            <a:pathLst>
              <a:path h="10396592" w="6896492">
                <a:moveTo>
                  <a:pt x="0" y="0"/>
                </a:moveTo>
                <a:lnTo>
                  <a:pt x="6896492" y="0"/>
                </a:lnTo>
                <a:lnTo>
                  <a:pt x="6896492" y="10396592"/>
                </a:lnTo>
                <a:lnTo>
                  <a:pt x="0" y="103965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9" t="0" r="-219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009953" y="4114538"/>
            <a:ext cx="11164586" cy="32042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45"/>
              </a:lnSpc>
            </a:pPr>
            <a:r>
              <a:rPr lang="en-US" sz="3500" spc="-18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This  project  envisi</a:t>
            </a:r>
            <a:r>
              <a:rPr lang="en-US" sz="3500" spc="-18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ons  the  future of  automated    drink  preparation  in  large-scale  coffee  shops  and  production  facilities.  It  will  help  create  a  more efficient  and  high-quality  procedure.</a:t>
            </a:r>
          </a:p>
          <a:p>
            <a:pPr algn="ctr">
              <a:lnSpc>
                <a:spcPts val="5145"/>
              </a:lnSpc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7845781" y="7617384"/>
            <a:ext cx="9492929" cy="1781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00"/>
              </a:lnSpc>
            </a:pPr>
            <a:r>
              <a:rPr lang="en-US" sz="3000" spc="-15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Presented by  Zahi Abu Salbak and Hadi Irshaid</a:t>
            </a:r>
          </a:p>
          <a:p>
            <a:pPr algn="ctr">
              <a:lnSpc>
                <a:spcPts val="7500"/>
              </a:lnSpc>
            </a:pPr>
            <a:r>
              <a:rPr lang="en-US" sz="3000" spc="-15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S</a:t>
            </a:r>
            <a:r>
              <a:rPr lang="en-US" sz="3000" spc="-15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upervised by Dr. Anas Toma and Dr. Ashraf Armoush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37776" y="8382000"/>
            <a:ext cx="6420939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3000" spc="-156">
                <a:solidFill>
                  <a:srgbClr val="2C1D12"/>
                </a:solidFill>
                <a:latin typeface="Garet"/>
                <a:ea typeface="Garet"/>
                <a:cs typeface="Garet"/>
                <a:sym typeface="Garet"/>
              </a:rPr>
              <a:t> A</a:t>
            </a:r>
            <a:r>
              <a:rPr lang="en-US" sz="3000" spc="-156">
                <a:solidFill>
                  <a:srgbClr val="2C1D12"/>
                </a:solidFill>
                <a:latin typeface="Garet"/>
                <a:ea typeface="Garet"/>
                <a:cs typeface="Garet"/>
                <a:sym typeface="Garet"/>
              </a:rPr>
              <a:t> grad</a:t>
            </a:r>
            <a:r>
              <a:rPr lang="en-US" sz="3000" spc="-156">
                <a:solidFill>
                  <a:srgbClr val="2C1D12"/>
                </a:solidFill>
                <a:latin typeface="Garet"/>
                <a:ea typeface="Garet"/>
                <a:cs typeface="Garet"/>
                <a:sym typeface="Garet"/>
              </a:rPr>
              <a:t>uation project that took place at An-Najah National University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992536" y="762000"/>
            <a:ext cx="9199420" cy="23399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77"/>
              </a:lnSpc>
              <a:spcBef>
                <a:spcPct val="0"/>
              </a:spcBef>
            </a:pPr>
            <a:r>
              <a:rPr lang="en-US" sz="13626" spc="-708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Drink</a:t>
            </a:r>
            <a:r>
              <a:rPr lang="en-US" sz="13626" spc="-708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Craft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73062" y="976595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221202" y="-378883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59872" y="1406684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96086" y="-31187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70043" y="1133197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593041" y="976595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86424" y="7270123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255298" y="7976314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32300" y="8014011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665469" y="8711326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2347245" y="6811336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883459" y="5373466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757416" y="6537849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8242120" y="6310958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659872" y="3404424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293631" y="9376410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2902978" y="3561026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-4191" y="3849872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-341934" y="5522396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757416" y="4545547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2613802" y="4763106"/>
            <a:ext cx="716419" cy="664367"/>
          </a:xfrm>
          <a:custGeom>
            <a:avLst/>
            <a:gdLst/>
            <a:ahLst/>
            <a:cxnLst/>
            <a:rect r="r" b="b" t="t" l="l"/>
            <a:pathLst>
              <a:path h="664367" w="716419">
                <a:moveTo>
                  <a:pt x="0" y="0"/>
                </a:moveTo>
                <a:lnTo>
                  <a:pt x="716419" y="0"/>
                </a:lnTo>
                <a:lnTo>
                  <a:pt x="716419" y="664367"/>
                </a:lnTo>
                <a:lnTo>
                  <a:pt x="0" y="6643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293631" y="2553245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-173062" y="-148071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44927" y="9178989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-47020" y="7508125"/>
            <a:ext cx="722009" cy="669551"/>
          </a:xfrm>
          <a:custGeom>
            <a:avLst/>
            <a:gdLst/>
            <a:ahLst/>
            <a:cxnLst/>
            <a:rect r="r" b="b" t="t" l="l"/>
            <a:pathLst>
              <a:path h="669551" w="722009">
                <a:moveTo>
                  <a:pt x="0" y="0"/>
                </a:moveTo>
                <a:lnTo>
                  <a:pt x="722009" y="0"/>
                </a:lnTo>
                <a:lnTo>
                  <a:pt x="722009" y="669551"/>
                </a:lnTo>
                <a:lnTo>
                  <a:pt x="0" y="6695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17707901" y="2271476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17959295" y="6256081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17412987" y="4819034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17271921" y="6850680"/>
            <a:ext cx="770219" cy="714258"/>
          </a:xfrm>
          <a:custGeom>
            <a:avLst/>
            <a:gdLst/>
            <a:ahLst/>
            <a:cxnLst/>
            <a:rect r="r" b="b" t="t" l="l"/>
            <a:pathLst>
              <a:path h="714258" w="770219">
                <a:moveTo>
                  <a:pt x="0" y="0"/>
                </a:moveTo>
                <a:lnTo>
                  <a:pt x="770220" y="0"/>
                </a:lnTo>
                <a:lnTo>
                  <a:pt x="770220" y="714258"/>
                </a:lnTo>
                <a:lnTo>
                  <a:pt x="0" y="7142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grpSp>
        <p:nvGrpSpPr>
          <p:cNvPr name="Group 32" id="32"/>
          <p:cNvGrpSpPr/>
          <p:nvPr/>
        </p:nvGrpSpPr>
        <p:grpSpPr>
          <a:xfrm rot="0">
            <a:off x="787586" y="0"/>
            <a:ext cx="5850169" cy="10287000"/>
            <a:chOff x="0" y="0"/>
            <a:chExt cx="1540785" cy="2709333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1540785" cy="2709333"/>
            </a:xfrm>
            <a:custGeom>
              <a:avLst/>
              <a:gdLst/>
              <a:ahLst/>
              <a:cxnLst/>
              <a:rect r="r" b="b" t="t" l="l"/>
              <a:pathLst>
                <a:path h="2709333" w="1540785">
                  <a:moveTo>
                    <a:pt x="0" y="0"/>
                  </a:moveTo>
                  <a:lnTo>
                    <a:pt x="1540785" y="0"/>
                  </a:lnTo>
                  <a:lnTo>
                    <a:pt x="1540785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34" id="34"/>
            <p:cNvSpPr txBox="true"/>
            <p:nvPr/>
          </p:nvSpPr>
          <p:spPr>
            <a:xfrm>
              <a:off x="0" y="-19050"/>
              <a:ext cx="1540785" cy="27283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00"/>
                </a:lnSpc>
              </a:pPr>
            </a:p>
          </p:txBody>
        </p:sp>
      </p:grpSp>
      <p:sp>
        <p:nvSpPr>
          <p:cNvPr name="Freeform 35" id="35"/>
          <p:cNvSpPr/>
          <p:nvPr/>
        </p:nvSpPr>
        <p:spPr>
          <a:xfrm flipH="false" flipV="false" rot="0">
            <a:off x="2933751" y="8744152"/>
            <a:ext cx="740820" cy="424288"/>
          </a:xfrm>
          <a:custGeom>
            <a:avLst/>
            <a:gdLst/>
            <a:ahLst/>
            <a:cxnLst/>
            <a:rect r="r" b="b" t="t" l="l"/>
            <a:pathLst>
              <a:path h="424288" w="740820">
                <a:moveTo>
                  <a:pt x="0" y="0"/>
                </a:moveTo>
                <a:lnTo>
                  <a:pt x="740820" y="0"/>
                </a:lnTo>
                <a:lnTo>
                  <a:pt x="740820" y="424287"/>
                </a:lnTo>
                <a:lnTo>
                  <a:pt x="0" y="4242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17397964" y="-194049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0">
            <a:off x="17271921" y="851429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0">
            <a:off x="17581858" y="3435860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0">
            <a:off x="2270320" y="2239446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40" id="40"/>
          <p:cNvSpPr/>
          <p:nvPr/>
        </p:nvSpPr>
        <p:spPr>
          <a:xfrm flipH="false" flipV="false" rot="0">
            <a:off x="2439192" y="9374243"/>
            <a:ext cx="690837" cy="640644"/>
          </a:xfrm>
          <a:custGeom>
            <a:avLst/>
            <a:gdLst/>
            <a:ahLst/>
            <a:cxnLst/>
            <a:rect r="r" b="b" t="t" l="l"/>
            <a:pathLst>
              <a:path h="640644" w="690837">
                <a:moveTo>
                  <a:pt x="0" y="0"/>
                </a:moveTo>
                <a:lnTo>
                  <a:pt x="690837" y="0"/>
                </a:lnTo>
                <a:lnTo>
                  <a:pt x="690837" y="640644"/>
                </a:lnTo>
                <a:lnTo>
                  <a:pt x="0" y="6406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41" id="41"/>
          <p:cNvSpPr/>
          <p:nvPr/>
        </p:nvSpPr>
        <p:spPr>
          <a:xfrm flipH="false" flipV="false" rot="0">
            <a:off x="1787711" y="283080"/>
            <a:ext cx="3845875" cy="5697150"/>
          </a:xfrm>
          <a:custGeom>
            <a:avLst/>
            <a:gdLst/>
            <a:ahLst/>
            <a:cxnLst/>
            <a:rect r="r" b="b" t="t" l="l"/>
            <a:pathLst>
              <a:path h="5697150" w="3845875">
                <a:moveTo>
                  <a:pt x="0" y="0"/>
                </a:moveTo>
                <a:lnTo>
                  <a:pt x="3845875" y="0"/>
                </a:lnTo>
                <a:lnTo>
                  <a:pt x="3845875" y="5697149"/>
                </a:lnTo>
                <a:lnTo>
                  <a:pt x="0" y="569714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42" id="42"/>
          <p:cNvSpPr/>
          <p:nvPr/>
        </p:nvSpPr>
        <p:spPr>
          <a:xfrm flipH="false" flipV="false" rot="0">
            <a:off x="1173069" y="6602463"/>
            <a:ext cx="5325833" cy="2382350"/>
          </a:xfrm>
          <a:custGeom>
            <a:avLst/>
            <a:gdLst/>
            <a:ahLst/>
            <a:cxnLst/>
            <a:rect r="r" b="b" t="t" l="l"/>
            <a:pathLst>
              <a:path h="2382350" w="5325833">
                <a:moveTo>
                  <a:pt x="0" y="0"/>
                </a:moveTo>
                <a:lnTo>
                  <a:pt x="5325833" y="0"/>
                </a:lnTo>
                <a:lnTo>
                  <a:pt x="5325833" y="2382350"/>
                </a:lnTo>
                <a:lnTo>
                  <a:pt x="0" y="238235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0">
            <a:off x="16341205" y="5575254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pic>
        <p:nvPicPr>
          <p:cNvPr name="Picture 44" id="44">
            <a:hlinkClick action="ppaction://media"/>
          </p:cNvPr>
          <p:cNvPicPr>
            <a:picLocks noChangeAspect="true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12323114" y="911384"/>
            <a:ext cx="4658264" cy="8229600"/>
          </a:xfrm>
          <a:prstGeom prst="rect">
            <a:avLst/>
          </a:prstGeom>
        </p:spPr>
      </p:pic>
      <p:sp>
        <p:nvSpPr>
          <p:cNvPr name="TextBox 45" id="45"/>
          <p:cNvSpPr txBox="true"/>
          <p:nvPr/>
        </p:nvSpPr>
        <p:spPr>
          <a:xfrm rot="0">
            <a:off x="16714935" y="9338310"/>
            <a:ext cx="1527185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2-7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6973087" y="2027859"/>
            <a:ext cx="4341825" cy="2095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Cup Cover</a:t>
            </a:r>
          </a:p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 Presser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6973087" y="6688738"/>
            <a:ext cx="4341825" cy="2095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Conveyor Belt</a:t>
            </a:r>
          </a:p>
        </p:txBody>
      </p:sp>
      <p:sp>
        <p:nvSpPr>
          <p:cNvPr name="Freeform 48" id="48"/>
          <p:cNvSpPr/>
          <p:nvPr/>
        </p:nvSpPr>
        <p:spPr>
          <a:xfrm flipH="false" flipV="false" rot="0">
            <a:off x="17814371" y="8141020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49" id="49"/>
          <p:cNvSpPr/>
          <p:nvPr/>
        </p:nvSpPr>
        <p:spPr>
          <a:xfrm flipH="false" flipV="false" rot="0">
            <a:off x="17876772" y="1457802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0" id="50"/>
          <p:cNvSpPr/>
          <p:nvPr/>
        </p:nvSpPr>
        <p:spPr>
          <a:xfrm flipH="false" flipV="false" rot="0">
            <a:off x="6594848" y="-524030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1" id="51"/>
          <p:cNvSpPr/>
          <p:nvPr/>
        </p:nvSpPr>
        <p:spPr>
          <a:xfrm flipH="false" flipV="false" rot="0">
            <a:off x="7766627" y="-101842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2" id="52"/>
          <p:cNvSpPr/>
          <p:nvPr/>
        </p:nvSpPr>
        <p:spPr>
          <a:xfrm flipH="false" flipV="false" rot="0">
            <a:off x="8623012" y="115717"/>
            <a:ext cx="716419" cy="664367"/>
          </a:xfrm>
          <a:custGeom>
            <a:avLst/>
            <a:gdLst/>
            <a:ahLst/>
            <a:cxnLst/>
            <a:rect r="r" b="b" t="t" l="l"/>
            <a:pathLst>
              <a:path h="664367" w="716419">
                <a:moveTo>
                  <a:pt x="0" y="0"/>
                </a:moveTo>
                <a:lnTo>
                  <a:pt x="716419" y="0"/>
                </a:lnTo>
                <a:lnTo>
                  <a:pt x="716419" y="664367"/>
                </a:lnTo>
                <a:lnTo>
                  <a:pt x="0" y="6643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3" id="53"/>
          <p:cNvSpPr/>
          <p:nvPr/>
        </p:nvSpPr>
        <p:spPr>
          <a:xfrm flipH="false" flipV="false" rot="0">
            <a:off x="9553305" y="-452239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4" id="54"/>
          <p:cNvSpPr/>
          <p:nvPr/>
        </p:nvSpPr>
        <p:spPr>
          <a:xfrm flipH="false" flipV="false" rot="0">
            <a:off x="10725084" y="-30051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5" id="55"/>
          <p:cNvSpPr/>
          <p:nvPr/>
        </p:nvSpPr>
        <p:spPr>
          <a:xfrm flipH="false" flipV="false" rot="0">
            <a:off x="7907363" y="481295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6" id="56"/>
          <p:cNvSpPr/>
          <p:nvPr/>
        </p:nvSpPr>
        <p:spPr>
          <a:xfrm flipH="false" flipV="false" rot="0">
            <a:off x="9872438" y="9314766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7" id="57"/>
          <p:cNvSpPr/>
          <p:nvPr/>
        </p:nvSpPr>
        <p:spPr>
          <a:xfrm flipH="false" flipV="false" rot="0">
            <a:off x="7766627" y="9825391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8" id="58"/>
          <p:cNvSpPr/>
          <p:nvPr/>
        </p:nvSpPr>
        <p:spPr>
          <a:xfrm flipH="false" flipV="false" rot="0">
            <a:off x="8995915" y="9740026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59" id="59"/>
          <p:cNvSpPr/>
          <p:nvPr/>
        </p:nvSpPr>
        <p:spPr>
          <a:xfrm flipH="false" flipV="false" rot="0">
            <a:off x="10719218" y="9901457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</p:spTree>
  </p:cSld>
  <p:clrMapOvr>
    <a:masterClrMapping/>
  </p:clrMapOvr>
  <p:transition spd="fast">
    <p:cover dir="l"/>
  </p:transition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44"/>
                </p:tgtEl>
              </p:cMediaNode>
            </p:video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7777" r="0" b="-3777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862267" y="5416084"/>
            <a:ext cx="9724534" cy="9724534"/>
          </a:xfrm>
          <a:custGeom>
            <a:avLst/>
            <a:gdLst/>
            <a:ahLst/>
            <a:cxnLst/>
            <a:rect r="r" b="b" t="t" l="l"/>
            <a:pathLst>
              <a:path h="9724534" w="9724534">
                <a:moveTo>
                  <a:pt x="0" y="0"/>
                </a:moveTo>
                <a:lnTo>
                  <a:pt x="9724534" y="0"/>
                </a:lnTo>
                <a:lnTo>
                  <a:pt x="9724534" y="9724534"/>
                </a:lnTo>
                <a:lnTo>
                  <a:pt x="0" y="97245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220650" y="495993"/>
            <a:ext cx="3111457" cy="4669234"/>
          </a:xfrm>
          <a:custGeom>
            <a:avLst/>
            <a:gdLst/>
            <a:ahLst/>
            <a:cxnLst/>
            <a:rect r="r" b="b" t="t" l="l"/>
            <a:pathLst>
              <a:path h="4669234" w="3111457">
                <a:moveTo>
                  <a:pt x="0" y="0"/>
                </a:moveTo>
                <a:lnTo>
                  <a:pt x="3111458" y="0"/>
                </a:lnTo>
                <a:lnTo>
                  <a:pt x="3111458" y="4669234"/>
                </a:lnTo>
                <a:lnTo>
                  <a:pt x="0" y="46692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828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419266" y="705647"/>
            <a:ext cx="3647198" cy="4238170"/>
          </a:xfrm>
          <a:custGeom>
            <a:avLst/>
            <a:gdLst/>
            <a:ahLst/>
            <a:cxnLst/>
            <a:rect r="r" b="b" t="t" l="l"/>
            <a:pathLst>
              <a:path h="4238170" w="3647198">
                <a:moveTo>
                  <a:pt x="0" y="0"/>
                </a:moveTo>
                <a:lnTo>
                  <a:pt x="3647198" y="0"/>
                </a:lnTo>
                <a:lnTo>
                  <a:pt x="3647198" y="4238169"/>
                </a:lnTo>
                <a:lnTo>
                  <a:pt x="0" y="42381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9512" t="-5805" r="-15923" b="-10145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390291" y="956466"/>
            <a:ext cx="2204136" cy="3920472"/>
          </a:xfrm>
          <a:custGeom>
            <a:avLst/>
            <a:gdLst/>
            <a:ahLst/>
            <a:cxnLst/>
            <a:rect r="r" b="b" t="t" l="l"/>
            <a:pathLst>
              <a:path h="3920472" w="2204136">
                <a:moveTo>
                  <a:pt x="0" y="0"/>
                </a:moveTo>
                <a:lnTo>
                  <a:pt x="2204136" y="0"/>
                </a:lnTo>
                <a:lnTo>
                  <a:pt x="2204136" y="3920472"/>
                </a:lnTo>
                <a:lnTo>
                  <a:pt x="0" y="392047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491339" y="5490766"/>
            <a:ext cx="9724534" cy="9724534"/>
          </a:xfrm>
          <a:custGeom>
            <a:avLst/>
            <a:gdLst/>
            <a:ahLst/>
            <a:cxnLst/>
            <a:rect r="r" b="b" t="t" l="l"/>
            <a:pathLst>
              <a:path h="9724534" w="9724534">
                <a:moveTo>
                  <a:pt x="0" y="0"/>
                </a:moveTo>
                <a:lnTo>
                  <a:pt x="9724534" y="0"/>
                </a:lnTo>
                <a:lnTo>
                  <a:pt x="9724534" y="9724534"/>
                </a:lnTo>
                <a:lnTo>
                  <a:pt x="0" y="97245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6829241" y="9290616"/>
            <a:ext cx="1527185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2-8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60100" y="5241427"/>
            <a:ext cx="4341825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Pump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188855" y="5241427"/>
            <a:ext cx="4341825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Pipes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321446" y="5259508"/>
            <a:ext cx="4341825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Mixer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-366774" y="9246482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0" y="0"/>
                </a:lnTo>
                <a:lnTo>
                  <a:pt x="950570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552548" y="9205120"/>
            <a:ext cx="794321" cy="736609"/>
          </a:xfrm>
          <a:custGeom>
            <a:avLst/>
            <a:gdLst/>
            <a:ahLst/>
            <a:cxnLst/>
            <a:rect r="r" b="b" t="t" l="l"/>
            <a:pathLst>
              <a:path h="736609" w="794321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9211686" y="9232885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39414" y="7775737"/>
            <a:ext cx="623210" cy="676511"/>
          </a:xfrm>
          <a:custGeom>
            <a:avLst/>
            <a:gdLst/>
            <a:ahLst/>
            <a:cxnLst/>
            <a:rect r="r" b="b" t="t" l="l"/>
            <a:pathLst>
              <a:path h="676511" w="623210">
                <a:moveTo>
                  <a:pt x="0" y="0"/>
                </a:moveTo>
                <a:lnTo>
                  <a:pt x="623210" y="0"/>
                </a:lnTo>
                <a:lnTo>
                  <a:pt x="623210" y="676510"/>
                </a:lnTo>
                <a:lnTo>
                  <a:pt x="0" y="67651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0717818" y="9662077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4"/>
                </a:lnTo>
                <a:lnTo>
                  <a:pt x="0" y="80974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1570163" y="9246482"/>
            <a:ext cx="448157" cy="415596"/>
          </a:xfrm>
          <a:custGeom>
            <a:avLst/>
            <a:gdLst/>
            <a:ahLst/>
            <a:cxnLst/>
            <a:rect r="r" b="b" t="t" l="l"/>
            <a:pathLst>
              <a:path h="415596" w="448157">
                <a:moveTo>
                  <a:pt x="0" y="0"/>
                </a:moveTo>
                <a:lnTo>
                  <a:pt x="448157" y="0"/>
                </a:lnTo>
                <a:lnTo>
                  <a:pt x="448157" y="415595"/>
                </a:lnTo>
                <a:lnTo>
                  <a:pt x="0" y="41559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4977580" y="8899073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7468410" y="9762416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3809197" y="9637756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6"/>
                </a:lnTo>
                <a:lnTo>
                  <a:pt x="0" y="66265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7923645" y="8471631"/>
            <a:ext cx="623210" cy="676511"/>
          </a:xfrm>
          <a:custGeom>
            <a:avLst/>
            <a:gdLst/>
            <a:ahLst/>
            <a:cxnLst/>
            <a:rect r="r" b="b" t="t" l="l"/>
            <a:pathLst>
              <a:path h="676511" w="623210">
                <a:moveTo>
                  <a:pt x="0" y="0"/>
                </a:moveTo>
                <a:lnTo>
                  <a:pt x="623210" y="0"/>
                </a:lnTo>
                <a:lnTo>
                  <a:pt x="623210" y="676510"/>
                </a:lnTo>
                <a:lnTo>
                  <a:pt x="0" y="67651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5128629" y="9837098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5400000">
            <a:off x="17781390" y="3202464"/>
            <a:ext cx="794321" cy="736609"/>
          </a:xfrm>
          <a:custGeom>
            <a:avLst/>
            <a:gdLst/>
            <a:ahLst/>
            <a:cxnLst/>
            <a:rect r="r" b="b" t="t" l="l"/>
            <a:pathLst>
              <a:path h="736609" w="794321">
                <a:moveTo>
                  <a:pt x="0" y="0"/>
                </a:moveTo>
                <a:lnTo>
                  <a:pt x="794321" y="0"/>
                </a:lnTo>
                <a:lnTo>
                  <a:pt x="794321" y="736610"/>
                </a:lnTo>
                <a:lnTo>
                  <a:pt x="0" y="73661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5400000">
            <a:off x="17677626" y="-135533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5400000">
            <a:off x="17248433" y="1370599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5400000">
            <a:off x="18073617" y="2207504"/>
            <a:ext cx="448157" cy="415596"/>
          </a:xfrm>
          <a:custGeom>
            <a:avLst/>
            <a:gdLst/>
            <a:ahLst/>
            <a:cxnLst/>
            <a:rect r="r" b="b" t="t" l="l"/>
            <a:pathLst>
              <a:path h="415596" w="448157">
                <a:moveTo>
                  <a:pt x="0" y="0"/>
                </a:moveTo>
                <a:lnTo>
                  <a:pt x="448157" y="0"/>
                </a:lnTo>
                <a:lnTo>
                  <a:pt x="448157" y="415596"/>
                </a:lnTo>
                <a:lnTo>
                  <a:pt x="0" y="41559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5400000">
            <a:off x="-66541" y="4098574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5400000">
            <a:off x="-495734" y="5604705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4"/>
                </a:lnTo>
                <a:lnTo>
                  <a:pt x="0" y="80974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5400000">
            <a:off x="25234" y="-126409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5400000">
            <a:off x="-596073" y="2355298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</p:spTree>
  </p:cSld>
  <p:clrMapOvr>
    <a:masterClrMapping/>
  </p:clrMapOvr>
  <p:transition spd="fast">
    <p:cover dir="l"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3A6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57400" y="82296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474194" y="-2813806"/>
            <a:ext cx="5627611" cy="5627611"/>
          </a:xfrm>
          <a:custGeom>
            <a:avLst/>
            <a:gdLst/>
            <a:ahLst/>
            <a:cxnLst/>
            <a:rect r="r" b="b" t="t" l="l"/>
            <a:pathLst>
              <a:path h="5627611" w="5627611">
                <a:moveTo>
                  <a:pt x="0" y="0"/>
                </a:moveTo>
                <a:lnTo>
                  <a:pt x="5627612" y="0"/>
                </a:lnTo>
                <a:lnTo>
                  <a:pt x="5627612" y="5627612"/>
                </a:lnTo>
                <a:lnTo>
                  <a:pt x="0" y="56276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299903" y="5587390"/>
            <a:ext cx="1852564" cy="1852564"/>
          </a:xfrm>
          <a:custGeom>
            <a:avLst/>
            <a:gdLst/>
            <a:ahLst/>
            <a:cxnLst/>
            <a:rect r="r" b="b" t="t" l="l"/>
            <a:pathLst>
              <a:path h="1852564" w="1852564">
                <a:moveTo>
                  <a:pt x="0" y="0"/>
                </a:moveTo>
                <a:lnTo>
                  <a:pt x="1852564" y="0"/>
                </a:lnTo>
                <a:lnTo>
                  <a:pt x="1852564" y="1852564"/>
                </a:lnTo>
                <a:lnTo>
                  <a:pt x="0" y="18525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117371" y="5587390"/>
            <a:ext cx="1852564" cy="1852564"/>
          </a:xfrm>
          <a:custGeom>
            <a:avLst/>
            <a:gdLst/>
            <a:ahLst/>
            <a:cxnLst/>
            <a:rect r="r" b="b" t="t" l="l"/>
            <a:pathLst>
              <a:path h="1852564" w="1852564">
                <a:moveTo>
                  <a:pt x="0" y="0"/>
                </a:moveTo>
                <a:lnTo>
                  <a:pt x="1852564" y="0"/>
                </a:lnTo>
                <a:lnTo>
                  <a:pt x="1852564" y="1852564"/>
                </a:lnTo>
                <a:lnTo>
                  <a:pt x="0" y="18525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117371" y="2851915"/>
            <a:ext cx="1852564" cy="1852564"/>
          </a:xfrm>
          <a:custGeom>
            <a:avLst/>
            <a:gdLst/>
            <a:ahLst/>
            <a:cxnLst/>
            <a:rect r="r" b="b" t="t" l="l"/>
            <a:pathLst>
              <a:path h="1852564" w="1852564">
                <a:moveTo>
                  <a:pt x="0" y="0"/>
                </a:moveTo>
                <a:lnTo>
                  <a:pt x="1852564" y="0"/>
                </a:lnTo>
                <a:lnTo>
                  <a:pt x="1852564" y="1852564"/>
                </a:lnTo>
                <a:lnTo>
                  <a:pt x="0" y="18525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299903" y="2851915"/>
            <a:ext cx="1852564" cy="1852564"/>
          </a:xfrm>
          <a:custGeom>
            <a:avLst/>
            <a:gdLst/>
            <a:ahLst/>
            <a:cxnLst/>
            <a:rect r="r" b="b" t="t" l="l"/>
            <a:pathLst>
              <a:path h="1852564" w="1852564">
                <a:moveTo>
                  <a:pt x="0" y="0"/>
                </a:moveTo>
                <a:lnTo>
                  <a:pt x="1852564" y="0"/>
                </a:lnTo>
                <a:lnTo>
                  <a:pt x="1852564" y="1852564"/>
                </a:lnTo>
                <a:lnTo>
                  <a:pt x="0" y="18525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0" y="3761446"/>
            <a:ext cx="18288000" cy="2764107"/>
            <a:chOff x="0" y="0"/>
            <a:chExt cx="4627261" cy="69937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627261" cy="699379"/>
            </a:xfrm>
            <a:custGeom>
              <a:avLst/>
              <a:gdLst/>
              <a:ahLst/>
              <a:cxnLst/>
              <a:rect r="r" b="b" t="t" l="l"/>
              <a:pathLst>
                <a:path h="699379" w="4627261">
                  <a:moveTo>
                    <a:pt x="0" y="0"/>
                  </a:moveTo>
                  <a:lnTo>
                    <a:pt x="4627261" y="0"/>
                  </a:lnTo>
                  <a:lnTo>
                    <a:pt x="4627261" y="699379"/>
                  </a:lnTo>
                  <a:lnTo>
                    <a:pt x="0" y="699379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4627261" cy="737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5684524" y="2243515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8" y="0"/>
                </a:lnTo>
                <a:lnTo>
                  <a:pt x="1003768" y="930838"/>
                </a:lnTo>
                <a:lnTo>
                  <a:pt x="0" y="9308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6079498" y="368608"/>
            <a:ext cx="1423618" cy="1320184"/>
          </a:xfrm>
          <a:custGeom>
            <a:avLst/>
            <a:gdLst/>
            <a:ahLst/>
            <a:cxnLst/>
            <a:rect r="r" b="b" t="t" l="l"/>
            <a:pathLst>
              <a:path h="1320184" w="1423618">
                <a:moveTo>
                  <a:pt x="0" y="0"/>
                </a:moveTo>
                <a:lnTo>
                  <a:pt x="1423618" y="0"/>
                </a:lnTo>
                <a:lnTo>
                  <a:pt x="1423618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5274990" y="1382935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211839" y="9504763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2726839" y="9057472"/>
            <a:ext cx="834893" cy="774233"/>
          </a:xfrm>
          <a:custGeom>
            <a:avLst/>
            <a:gdLst/>
            <a:ahLst/>
            <a:cxnLst/>
            <a:rect r="r" b="b" t="t" l="l"/>
            <a:pathLst>
              <a:path h="774233" w="834893">
                <a:moveTo>
                  <a:pt x="0" y="0"/>
                </a:moveTo>
                <a:lnTo>
                  <a:pt x="834893" y="0"/>
                </a:lnTo>
                <a:lnTo>
                  <a:pt x="834893" y="774233"/>
                </a:lnTo>
                <a:lnTo>
                  <a:pt x="0" y="7742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6829024" y="9258300"/>
            <a:ext cx="794321" cy="736609"/>
          </a:xfrm>
          <a:custGeom>
            <a:avLst/>
            <a:gdLst/>
            <a:ahLst/>
            <a:cxnLst/>
            <a:rect r="r" b="b" t="t" l="l"/>
            <a:pathLst>
              <a:path h="736609" w="794321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7259300" y="-323239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2668315" y="9304993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4675775" y="9304993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9366621" y="9491166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0515467" y="9090807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615006" y="3761446"/>
            <a:ext cx="3844139" cy="2768309"/>
          </a:xfrm>
          <a:custGeom>
            <a:avLst/>
            <a:gdLst/>
            <a:ahLst/>
            <a:cxnLst/>
            <a:rect r="r" b="b" t="t" l="l"/>
            <a:pathLst>
              <a:path h="2768309" w="3844139">
                <a:moveTo>
                  <a:pt x="0" y="0"/>
                </a:moveTo>
                <a:lnTo>
                  <a:pt x="3844139" y="0"/>
                </a:lnTo>
                <a:lnTo>
                  <a:pt x="3844139" y="2768310"/>
                </a:lnTo>
                <a:lnTo>
                  <a:pt x="0" y="276831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7820" r="0" b="-7668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2854334" y="3778197"/>
            <a:ext cx="3104454" cy="2768309"/>
          </a:xfrm>
          <a:custGeom>
            <a:avLst/>
            <a:gdLst/>
            <a:ahLst/>
            <a:cxnLst/>
            <a:rect r="r" b="b" t="t" l="l"/>
            <a:pathLst>
              <a:path h="2768309" w="3104454">
                <a:moveTo>
                  <a:pt x="0" y="0"/>
                </a:moveTo>
                <a:lnTo>
                  <a:pt x="3104454" y="0"/>
                </a:lnTo>
                <a:lnTo>
                  <a:pt x="3104454" y="2768309"/>
                </a:lnTo>
                <a:lnTo>
                  <a:pt x="0" y="276830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5585" r="0" b="-543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-365320" y="340326"/>
            <a:ext cx="794321" cy="736609"/>
          </a:xfrm>
          <a:custGeom>
            <a:avLst/>
            <a:gdLst/>
            <a:ahLst/>
            <a:cxnLst/>
            <a:rect r="r" b="b" t="t" l="l"/>
            <a:pathLst>
              <a:path h="736609" w="794321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-54639" y="1155821"/>
            <a:ext cx="834893" cy="774233"/>
          </a:xfrm>
          <a:custGeom>
            <a:avLst/>
            <a:gdLst/>
            <a:ahLst/>
            <a:cxnLst/>
            <a:rect r="r" b="b" t="t" l="l"/>
            <a:pathLst>
              <a:path h="774233" w="834893">
                <a:moveTo>
                  <a:pt x="0" y="0"/>
                </a:moveTo>
                <a:lnTo>
                  <a:pt x="834893" y="0"/>
                </a:lnTo>
                <a:lnTo>
                  <a:pt x="834893" y="774233"/>
                </a:lnTo>
                <a:lnTo>
                  <a:pt x="0" y="7742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846539" y="1930054"/>
            <a:ext cx="542660" cy="503233"/>
          </a:xfrm>
          <a:custGeom>
            <a:avLst/>
            <a:gdLst/>
            <a:ahLst/>
            <a:cxnLst/>
            <a:rect r="r" b="b" t="t" l="l"/>
            <a:pathLst>
              <a:path h="503233" w="542660">
                <a:moveTo>
                  <a:pt x="0" y="0"/>
                </a:moveTo>
                <a:lnTo>
                  <a:pt x="542661" y="0"/>
                </a:lnTo>
                <a:lnTo>
                  <a:pt x="542661" y="503232"/>
                </a:lnTo>
                <a:lnTo>
                  <a:pt x="0" y="5032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grpSp>
        <p:nvGrpSpPr>
          <p:cNvPr name="Group 27" id="27"/>
          <p:cNvGrpSpPr/>
          <p:nvPr/>
        </p:nvGrpSpPr>
        <p:grpSpPr>
          <a:xfrm rot="0">
            <a:off x="7226185" y="1688792"/>
            <a:ext cx="3817468" cy="6844041"/>
            <a:chOff x="0" y="0"/>
            <a:chExt cx="1005424" cy="1802546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1005424" cy="1802546"/>
            </a:xfrm>
            <a:custGeom>
              <a:avLst/>
              <a:gdLst/>
              <a:ahLst/>
              <a:cxnLst/>
              <a:rect r="r" b="b" t="t" l="l"/>
              <a:pathLst>
                <a:path h="1802546" w="1005424">
                  <a:moveTo>
                    <a:pt x="103429" y="0"/>
                  </a:moveTo>
                  <a:lnTo>
                    <a:pt x="901994" y="0"/>
                  </a:lnTo>
                  <a:cubicBezTo>
                    <a:pt x="929426" y="0"/>
                    <a:pt x="955733" y="10897"/>
                    <a:pt x="975130" y="30294"/>
                  </a:cubicBezTo>
                  <a:cubicBezTo>
                    <a:pt x="994527" y="49690"/>
                    <a:pt x="1005424" y="75998"/>
                    <a:pt x="1005424" y="103429"/>
                  </a:cubicBezTo>
                  <a:lnTo>
                    <a:pt x="1005424" y="1699116"/>
                  </a:lnTo>
                  <a:cubicBezTo>
                    <a:pt x="1005424" y="1756239"/>
                    <a:pt x="959117" y="1802546"/>
                    <a:pt x="901994" y="1802546"/>
                  </a:cubicBezTo>
                  <a:lnTo>
                    <a:pt x="103429" y="1802546"/>
                  </a:lnTo>
                  <a:cubicBezTo>
                    <a:pt x="46307" y="1802546"/>
                    <a:pt x="0" y="1756239"/>
                    <a:pt x="0" y="1699116"/>
                  </a:cubicBezTo>
                  <a:lnTo>
                    <a:pt x="0" y="103429"/>
                  </a:lnTo>
                  <a:cubicBezTo>
                    <a:pt x="0" y="46307"/>
                    <a:pt x="46307" y="0"/>
                    <a:pt x="103429" y="0"/>
                  </a:cubicBez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0" y="-38100"/>
              <a:ext cx="1005424" cy="18406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pic>
        <p:nvPicPr>
          <p:cNvPr name="Picture 30" id="30">
            <a:hlinkClick action="ppaction://media"/>
          </p:cNvPr>
          <p:cNvPicPr>
            <a:picLocks noChangeAspect="true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7381915" y="2010905"/>
            <a:ext cx="3524169" cy="6265190"/>
          </a:xfrm>
          <a:prstGeom prst="rect">
            <a:avLst/>
          </a:prstGeom>
        </p:spPr>
      </p:pic>
      <p:sp>
        <p:nvSpPr>
          <p:cNvPr name="TextBox 31" id="31"/>
          <p:cNvSpPr txBox="true"/>
          <p:nvPr/>
        </p:nvSpPr>
        <p:spPr>
          <a:xfrm rot="0">
            <a:off x="16957777" y="9338310"/>
            <a:ext cx="1330223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2-9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5985102" y="-152400"/>
            <a:ext cx="6317795" cy="1368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 spc="-41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Sensors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738732" y="6411254"/>
            <a:ext cx="5705478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Ultrasonic 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1553822" y="6428004"/>
            <a:ext cx="5705478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IR</a:t>
            </a:r>
          </a:p>
        </p:txBody>
      </p:sp>
    </p:spTree>
  </p:cSld>
  <p:clrMapOvr>
    <a:masterClrMapping/>
  </p:clrMapOvr>
  <p:transition spd="fast">
    <p:cover dir="l"/>
  </p:transition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0"/>
                </p:tgtEl>
              </p:cMediaNode>
            </p:video>
          </p:childTnLst>
        </p:cTn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473883" y="-2814117"/>
            <a:ext cx="5628235" cy="5628235"/>
          </a:xfrm>
          <a:custGeom>
            <a:avLst/>
            <a:gdLst/>
            <a:ahLst/>
            <a:cxnLst/>
            <a:rect r="r" b="b" t="t" l="l"/>
            <a:pathLst>
              <a:path h="5628235" w="5628235">
                <a:moveTo>
                  <a:pt x="0" y="0"/>
                </a:moveTo>
                <a:lnTo>
                  <a:pt x="5628234" y="0"/>
                </a:lnTo>
                <a:lnTo>
                  <a:pt x="5628234" y="5628234"/>
                </a:lnTo>
                <a:lnTo>
                  <a:pt x="0" y="56282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6509159" y="3777841"/>
            <a:ext cx="13018319" cy="13018319"/>
          </a:xfrm>
          <a:custGeom>
            <a:avLst/>
            <a:gdLst/>
            <a:ahLst/>
            <a:cxnLst/>
            <a:rect r="r" b="b" t="t" l="l"/>
            <a:pathLst>
              <a:path h="13018319" w="13018319">
                <a:moveTo>
                  <a:pt x="0" y="0"/>
                </a:moveTo>
                <a:lnTo>
                  <a:pt x="13018318" y="0"/>
                </a:lnTo>
                <a:lnTo>
                  <a:pt x="13018318" y="13018318"/>
                </a:lnTo>
                <a:lnTo>
                  <a:pt x="0" y="130183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520209" y="1980119"/>
            <a:ext cx="3988951" cy="3163381"/>
          </a:xfrm>
          <a:custGeom>
            <a:avLst/>
            <a:gdLst/>
            <a:ahLst/>
            <a:cxnLst/>
            <a:rect r="r" b="b" t="t" l="l"/>
            <a:pathLst>
              <a:path h="3163381" w="3988951">
                <a:moveTo>
                  <a:pt x="0" y="0"/>
                </a:moveTo>
                <a:lnTo>
                  <a:pt x="3988950" y="0"/>
                </a:lnTo>
                <a:lnTo>
                  <a:pt x="3988950" y="3163381"/>
                </a:lnTo>
                <a:lnTo>
                  <a:pt x="0" y="31633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5928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121752" y="1665246"/>
            <a:ext cx="3645727" cy="3793128"/>
          </a:xfrm>
          <a:custGeom>
            <a:avLst/>
            <a:gdLst/>
            <a:ahLst/>
            <a:cxnLst/>
            <a:rect r="r" b="b" t="t" l="l"/>
            <a:pathLst>
              <a:path h="3793128" w="3645727">
                <a:moveTo>
                  <a:pt x="0" y="0"/>
                </a:moveTo>
                <a:lnTo>
                  <a:pt x="3645727" y="0"/>
                </a:lnTo>
                <a:lnTo>
                  <a:pt x="3645727" y="3793127"/>
                </a:lnTo>
                <a:lnTo>
                  <a:pt x="0" y="379312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5147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1080716" y="5540739"/>
            <a:ext cx="5727799" cy="2095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S3003 Standard </a:t>
            </a:r>
          </a:p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Servo Motor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50785" y="5540739"/>
            <a:ext cx="5727799" cy="2095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One Channel 5V Relay Module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5400000">
            <a:off x="17226072" y="3424971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5400000">
            <a:off x="18069018" y="5415564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10800000">
            <a:off x="9371061" y="-727704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0800000">
            <a:off x="4984094" y="-368851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-10800000">
            <a:off x="7526865" y="121247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4" y="0"/>
                </a:lnTo>
                <a:lnTo>
                  <a:pt x="586704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-10800000">
            <a:off x="9373590" y="398443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10" y="0"/>
                </a:lnTo>
                <a:lnTo>
                  <a:pt x="524210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-10800000">
            <a:off x="10098158" y="-144873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10800000">
            <a:off x="8541617" y="9714222"/>
            <a:ext cx="602383" cy="653902"/>
          </a:xfrm>
          <a:custGeom>
            <a:avLst/>
            <a:gdLst/>
            <a:ahLst/>
            <a:cxnLst/>
            <a:rect r="r" b="b" t="t" l="l"/>
            <a:pathLst>
              <a:path h="653902" w="602383">
                <a:moveTo>
                  <a:pt x="0" y="0"/>
                </a:moveTo>
                <a:lnTo>
                  <a:pt x="602383" y="0"/>
                </a:lnTo>
                <a:lnTo>
                  <a:pt x="602383" y="653901"/>
                </a:lnTo>
                <a:lnTo>
                  <a:pt x="0" y="65390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2686215" y="9401275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0601565" y="9472130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-262494" y="6524259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2202153" y="9472130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622842" y="9424081"/>
            <a:ext cx="448157" cy="415596"/>
          </a:xfrm>
          <a:custGeom>
            <a:avLst/>
            <a:gdLst/>
            <a:ahLst/>
            <a:cxnLst/>
            <a:rect r="r" b="b" t="t" l="l"/>
            <a:pathLst>
              <a:path h="415596" w="448157">
                <a:moveTo>
                  <a:pt x="0" y="0"/>
                </a:moveTo>
                <a:lnTo>
                  <a:pt x="448156" y="0"/>
                </a:lnTo>
                <a:lnTo>
                  <a:pt x="448156" y="415595"/>
                </a:lnTo>
                <a:lnTo>
                  <a:pt x="0" y="41559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4821" t="-71046" r="-58445" b="-6971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7232334" y="-222967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4821" t="-71046" r="-58445" b="-69713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16650662" y="9338310"/>
            <a:ext cx="1637338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2-10</a:t>
            </a:r>
          </a:p>
        </p:txBody>
      </p:sp>
      <p:sp>
        <p:nvSpPr>
          <p:cNvPr name="Freeform 24" id="24"/>
          <p:cNvSpPr/>
          <p:nvPr/>
        </p:nvSpPr>
        <p:spPr>
          <a:xfrm flipH="false" flipV="false" rot="0">
            <a:off x="6733829" y="9937693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9920" t="-58142" r="-68172" b="-61190"/>
            </a:stretch>
          </a:blipFill>
        </p:spPr>
      </p:sp>
    </p:spTree>
  </p:cSld>
  <p:clrMapOvr>
    <a:masterClrMapping/>
  </p:clrMapOvr>
  <p:transition spd="fast">
    <p:cover dir="l"/>
  </p:transition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3A6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57400" y="82296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7104204" y="235089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437454" y="-20574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10800000">
            <a:off x="-381130" y="83432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10800000">
            <a:off x="1555320" y="3344280"/>
            <a:ext cx="1119862" cy="1038498"/>
          </a:xfrm>
          <a:custGeom>
            <a:avLst/>
            <a:gdLst/>
            <a:ahLst/>
            <a:cxnLst/>
            <a:rect r="r" b="b" t="t" l="l"/>
            <a:pathLst>
              <a:path h="1038498" w="1119862">
                <a:moveTo>
                  <a:pt x="0" y="0"/>
                </a:moveTo>
                <a:lnTo>
                  <a:pt x="1119862" y="0"/>
                </a:lnTo>
                <a:lnTo>
                  <a:pt x="1119862" y="1038497"/>
                </a:lnTo>
                <a:lnTo>
                  <a:pt x="0" y="10384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grpSp>
        <p:nvGrpSpPr>
          <p:cNvPr name="Group 7" id="7"/>
          <p:cNvGrpSpPr/>
          <p:nvPr/>
        </p:nvGrpSpPr>
        <p:grpSpPr>
          <a:xfrm rot="-5400000">
            <a:off x="6563153" y="-6563153"/>
            <a:ext cx="5161694" cy="18288000"/>
            <a:chOff x="0" y="0"/>
            <a:chExt cx="1306021" cy="462726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306021" cy="4627261"/>
            </a:xfrm>
            <a:custGeom>
              <a:avLst/>
              <a:gdLst/>
              <a:ahLst/>
              <a:cxnLst/>
              <a:rect r="r" b="b" t="t" l="l"/>
              <a:pathLst>
                <a:path h="4627261" w="1306021">
                  <a:moveTo>
                    <a:pt x="0" y="0"/>
                  </a:moveTo>
                  <a:lnTo>
                    <a:pt x="1306021" y="0"/>
                  </a:lnTo>
                  <a:lnTo>
                    <a:pt x="1306021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1306021" cy="466536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-551761" y="9110037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7731849" y="-483017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309835" y="10014912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6230600" y="-2043305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2057400" y="3104294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2112166" y="3311924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-557941" y="6924700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-10800000">
            <a:off x="48099" y="5369324"/>
            <a:ext cx="854372" cy="792297"/>
          </a:xfrm>
          <a:custGeom>
            <a:avLst/>
            <a:gdLst/>
            <a:ahLst/>
            <a:cxnLst/>
            <a:rect r="r" b="b" t="t" l="l"/>
            <a:pathLst>
              <a:path h="792297" w="854372">
                <a:moveTo>
                  <a:pt x="0" y="0"/>
                </a:moveTo>
                <a:lnTo>
                  <a:pt x="854373" y="0"/>
                </a:lnTo>
                <a:lnTo>
                  <a:pt x="854373" y="792297"/>
                </a:lnTo>
                <a:lnTo>
                  <a:pt x="0" y="7922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7738839" y="6328403"/>
            <a:ext cx="549161" cy="509261"/>
          </a:xfrm>
          <a:custGeom>
            <a:avLst/>
            <a:gdLst/>
            <a:ahLst/>
            <a:cxnLst/>
            <a:rect r="r" b="b" t="t" l="l"/>
            <a:pathLst>
              <a:path h="509261" w="549161">
                <a:moveTo>
                  <a:pt x="0" y="0"/>
                </a:moveTo>
                <a:lnTo>
                  <a:pt x="549161" y="0"/>
                </a:lnTo>
                <a:lnTo>
                  <a:pt x="549161" y="509261"/>
                </a:lnTo>
                <a:lnTo>
                  <a:pt x="0" y="5092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6230600" y="30861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7904952" y="5296535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8"/>
                </a:lnTo>
                <a:lnTo>
                  <a:pt x="0" y="10318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7731849" y="2130834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7164493" y="-695750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7992970" y="235089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38597" y="3311924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5" y="0"/>
                </a:lnTo>
                <a:lnTo>
                  <a:pt x="793035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-861168" y="2106484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-203950" y="1229361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0" y="26042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-361311" y="2301842"/>
            <a:ext cx="610509" cy="662723"/>
          </a:xfrm>
          <a:custGeom>
            <a:avLst/>
            <a:gdLst/>
            <a:ahLst/>
            <a:cxnLst/>
            <a:rect r="r" b="b" t="t" l="l"/>
            <a:pathLst>
              <a:path h="662723" w="610509">
                <a:moveTo>
                  <a:pt x="0" y="0"/>
                </a:moveTo>
                <a:lnTo>
                  <a:pt x="610508" y="0"/>
                </a:lnTo>
                <a:lnTo>
                  <a:pt x="610508" y="662723"/>
                </a:lnTo>
                <a:lnTo>
                  <a:pt x="0" y="66272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214479" y="8575689"/>
            <a:ext cx="736092" cy="682611"/>
          </a:xfrm>
          <a:custGeom>
            <a:avLst/>
            <a:gdLst/>
            <a:ahLst/>
            <a:cxnLst/>
            <a:rect r="r" b="b" t="t" l="l"/>
            <a:pathLst>
              <a:path h="682611" w="736092">
                <a:moveTo>
                  <a:pt x="0" y="0"/>
                </a:moveTo>
                <a:lnTo>
                  <a:pt x="736092" y="0"/>
                </a:lnTo>
                <a:lnTo>
                  <a:pt x="736092" y="682611"/>
                </a:lnTo>
                <a:lnTo>
                  <a:pt x="0" y="6826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grpSp>
        <p:nvGrpSpPr>
          <p:cNvPr name="Group 30" id="30"/>
          <p:cNvGrpSpPr/>
          <p:nvPr/>
        </p:nvGrpSpPr>
        <p:grpSpPr>
          <a:xfrm rot="0">
            <a:off x="9993087" y="2320478"/>
            <a:ext cx="7531321" cy="5535061"/>
            <a:chOff x="0" y="0"/>
            <a:chExt cx="1983558" cy="1457794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1983558" cy="1457794"/>
            </a:xfrm>
            <a:custGeom>
              <a:avLst/>
              <a:gdLst/>
              <a:ahLst/>
              <a:cxnLst/>
              <a:rect r="r" b="b" t="t" l="l"/>
              <a:pathLst>
                <a:path h="1457794" w="1983558">
                  <a:moveTo>
                    <a:pt x="52426" y="0"/>
                  </a:moveTo>
                  <a:lnTo>
                    <a:pt x="1931132" y="0"/>
                  </a:lnTo>
                  <a:cubicBezTo>
                    <a:pt x="1945036" y="0"/>
                    <a:pt x="1958371" y="5523"/>
                    <a:pt x="1968203" y="15355"/>
                  </a:cubicBezTo>
                  <a:cubicBezTo>
                    <a:pt x="1978034" y="25187"/>
                    <a:pt x="1983558" y="38522"/>
                    <a:pt x="1983558" y="52426"/>
                  </a:cubicBezTo>
                  <a:lnTo>
                    <a:pt x="1983558" y="1405368"/>
                  </a:lnTo>
                  <a:cubicBezTo>
                    <a:pt x="1983558" y="1434322"/>
                    <a:pt x="1960086" y="1457794"/>
                    <a:pt x="1931132" y="1457794"/>
                  </a:cubicBezTo>
                  <a:lnTo>
                    <a:pt x="52426" y="1457794"/>
                  </a:lnTo>
                  <a:cubicBezTo>
                    <a:pt x="38522" y="1457794"/>
                    <a:pt x="25187" y="1452270"/>
                    <a:pt x="15355" y="1442438"/>
                  </a:cubicBezTo>
                  <a:cubicBezTo>
                    <a:pt x="5523" y="1432607"/>
                    <a:pt x="0" y="1419272"/>
                    <a:pt x="0" y="1405368"/>
                  </a:cubicBezTo>
                  <a:lnTo>
                    <a:pt x="0" y="52426"/>
                  </a:lnTo>
                  <a:cubicBezTo>
                    <a:pt x="0" y="38522"/>
                    <a:pt x="5523" y="25187"/>
                    <a:pt x="15355" y="15355"/>
                  </a:cubicBezTo>
                  <a:cubicBezTo>
                    <a:pt x="25187" y="5523"/>
                    <a:pt x="38522" y="0"/>
                    <a:pt x="52426" y="0"/>
                  </a:cubicBezTo>
                  <a:close/>
                </a:path>
              </a:pathLst>
            </a:custGeom>
            <a:solidFill>
              <a:srgbClr val="492A11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0" y="-38100"/>
              <a:ext cx="1983558" cy="1495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33" id="33"/>
          <p:cNvSpPr/>
          <p:nvPr/>
        </p:nvSpPr>
        <p:spPr>
          <a:xfrm flipH="false" flipV="false" rot="-10800000">
            <a:off x="17801364" y="7776204"/>
            <a:ext cx="854372" cy="792297"/>
          </a:xfrm>
          <a:custGeom>
            <a:avLst/>
            <a:gdLst/>
            <a:ahLst/>
            <a:cxnLst/>
            <a:rect r="r" b="b" t="t" l="l"/>
            <a:pathLst>
              <a:path h="792297" w="854372">
                <a:moveTo>
                  <a:pt x="0" y="0"/>
                </a:moveTo>
                <a:lnTo>
                  <a:pt x="854372" y="0"/>
                </a:lnTo>
                <a:lnTo>
                  <a:pt x="854372" y="792297"/>
                </a:lnTo>
                <a:lnTo>
                  <a:pt x="0" y="7922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2490190" y="5812469"/>
            <a:ext cx="2562526" cy="2486786"/>
          </a:xfrm>
          <a:custGeom>
            <a:avLst/>
            <a:gdLst/>
            <a:ahLst/>
            <a:cxnLst/>
            <a:rect r="r" b="b" t="t" l="l"/>
            <a:pathLst>
              <a:path h="2486786" w="2562526">
                <a:moveTo>
                  <a:pt x="0" y="0"/>
                </a:moveTo>
                <a:lnTo>
                  <a:pt x="2562526" y="0"/>
                </a:lnTo>
                <a:lnTo>
                  <a:pt x="2562526" y="2486786"/>
                </a:lnTo>
                <a:lnTo>
                  <a:pt x="0" y="248678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2458161" y="1986532"/>
            <a:ext cx="2594555" cy="2396245"/>
          </a:xfrm>
          <a:custGeom>
            <a:avLst/>
            <a:gdLst/>
            <a:ahLst/>
            <a:cxnLst/>
            <a:rect r="r" b="b" t="t" l="l"/>
            <a:pathLst>
              <a:path h="2396245" w="2594555">
                <a:moveTo>
                  <a:pt x="0" y="0"/>
                </a:moveTo>
                <a:lnTo>
                  <a:pt x="2594555" y="0"/>
                </a:lnTo>
                <a:lnTo>
                  <a:pt x="2594555" y="2396245"/>
                </a:lnTo>
                <a:lnTo>
                  <a:pt x="0" y="239624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pic>
        <p:nvPicPr>
          <p:cNvPr name="Picture 36" id="36">
            <a:hlinkClick action="ppaction://media"/>
          </p:cNvPr>
          <p:cNvPicPr>
            <a:picLocks noChangeAspect="true"/>
          </p:cNvPicPr>
          <p:nvPr>
            <a:videoFile r:link="rId11"/>
            <p:extLst>
              <p:ext uri="{DAA4B4D4-6D71-4841-9C94-3DE7FCFB9230}">
                <p14:media xmlns:p14="http://schemas.microsoft.com/office/powerpoint/2010/main" r:embed="rId12"/>
              </p:ext>
            </p:extLst>
          </p:nvPr>
        </p:nvPicPr>
        <p:blipFill>
          <a:blip r:embed="rId10"/>
          <a:srcRect l="0" t="0" r="0" b="0"/>
          <a:stretch>
            <a:fillRect/>
          </a:stretch>
        </p:blipFill>
        <p:spPr>
          <a:xfrm flipH="false" flipV="false" rot="0">
            <a:off x="10152943" y="3059744"/>
            <a:ext cx="7211608" cy="4056530"/>
          </a:xfrm>
          <a:prstGeom prst="rect">
            <a:avLst/>
          </a:prstGeom>
        </p:spPr>
      </p:pic>
      <p:sp>
        <p:nvSpPr>
          <p:cNvPr name="TextBox 37" id="37"/>
          <p:cNvSpPr txBox="true"/>
          <p:nvPr/>
        </p:nvSpPr>
        <p:spPr>
          <a:xfrm rot="0">
            <a:off x="5156305" y="6392287"/>
            <a:ext cx="4351006" cy="119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React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6440806" y="-164458"/>
            <a:ext cx="5406388" cy="1708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 spc="-519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Features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6760815" y="9330501"/>
            <a:ext cx="1527185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3-1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5156305" y="2648349"/>
            <a:ext cx="4351006" cy="119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VS Code</a:t>
            </a:r>
          </a:p>
        </p:txBody>
      </p:sp>
    </p:spTree>
  </p:cSld>
  <p:clrMapOvr>
    <a:masterClrMapping/>
  </p:clrMapOvr>
  <p:transition spd="fast">
    <p:cover dir="l"/>
  </p:transition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6"/>
                </p:tgtEl>
              </p:cMediaNode>
            </p:video>
          </p:childTnLst>
        </p:cTn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473883" y="-2814117"/>
            <a:ext cx="5628235" cy="5628235"/>
          </a:xfrm>
          <a:custGeom>
            <a:avLst/>
            <a:gdLst/>
            <a:ahLst/>
            <a:cxnLst/>
            <a:rect r="r" b="b" t="t" l="l"/>
            <a:pathLst>
              <a:path h="5628235" w="5628235">
                <a:moveTo>
                  <a:pt x="0" y="0"/>
                </a:moveTo>
                <a:lnTo>
                  <a:pt x="5628234" y="0"/>
                </a:lnTo>
                <a:lnTo>
                  <a:pt x="5628234" y="5628234"/>
                </a:lnTo>
                <a:lnTo>
                  <a:pt x="0" y="56282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6509159" y="3777841"/>
            <a:ext cx="13018319" cy="13018319"/>
          </a:xfrm>
          <a:custGeom>
            <a:avLst/>
            <a:gdLst/>
            <a:ahLst/>
            <a:cxnLst/>
            <a:rect r="r" b="b" t="t" l="l"/>
            <a:pathLst>
              <a:path h="13018319" w="13018319">
                <a:moveTo>
                  <a:pt x="0" y="0"/>
                </a:moveTo>
                <a:lnTo>
                  <a:pt x="13018318" y="0"/>
                </a:lnTo>
                <a:lnTo>
                  <a:pt x="13018318" y="13018318"/>
                </a:lnTo>
                <a:lnTo>
                  <a:pt x="0" y="130183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5400000">
            <a:off x="17226072" y="3424971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5400000">
            <a:off x="18069018" y="5415564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10800000">
            <a:off x="9371061" y="-727704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0800000">
            <a:off x="8541617" y="9714222"/>
            <a:ext cx="602383" cy="653902"/>
          </a:xfrm>
          <a:custGeom>
            <a:avLst/>
            <a:gdLst/>
            <a:ahLst/>
            <a:cxnLst/>
            <a:rect r="r" b="b" t="t" l="l"/>
            <a:pathLst>
              <a:path h="653902" w="602383">
                <a:moveTo>
                  <a:pt x="0" y="0"/>
                </a:moveTo>
                <a:lnTo>
                  <a:pt x="602383" y="0"/>
                </a:lnTo>
                <a:lnTo>
                  <a:pt x="602383" y="653901"/>
                </a:lnTo>
                <a:lnTo>
                  <a:pt x="0" y="65390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686215" y="9401275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601565" y="9472130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-262494" y="6524259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2202153" y="9472130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622842" y="9424081"/>
            <a:ext cx="448157" cy="415596"/>
          </a:xfrm>
          <a:custGeom>
            <a:avLst/>
            <a:gdLst/>
            <a:ahLst/>
            <a:cxnLst/>
            <a:rect r="r" b="b" t="t" l="l"/>
            <a:pathLst>
              <a:path h="415596" w="448157">
                <a:moveTo>
                  <a:pt x="0" y="0"/>
                </a:moveTo>
                <a:lnTo>
                  <a:pt x="448156" y="0"/>
                </a:lnTo>
                <a:lnTo>
                  <a:pt x="448156" y="415595"/>
                </a:lnTo>
                <a:lnTo>
                  <a:pt x="0" y="41559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7232334" y="-222967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6733829" y="9937693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2295463" y="1900949"/>
            <a:ext cx="5377262" cy="6893925"/>
          </a:xfrm>
          <a:custGeom>
            <a:avLst/>
            <a:gdLst/>
            <a:ahLst/>
            <a:cxnLst/>
            <a:rect r="r" b="b" t="t" l="l"/>
            <a:pathLst>
              <a:path h="6893925" w="5377262">
                <a:moveTo>
                  <a:pt x="0" y="0"/>
                </a:moveTo>
                <a:lnTo>
                  <a:pt x="5377262" y="0"/>
                </a:lnTo>
                <a:lnTo>
                  <a:pt x="5377262" y="6893925"/>
                </a:lnTo>
                <a:lnTo>
                  <a:pt x="0" y="689392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4136929" y="-128921"/>
            <a:ext cx="10014141" cy="1708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 spc="-519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Payment</a:t>
            </a:r>
            <a:r>
              <a:rPr lang="en-US" sz="9999" i="true" spc="-519">
                <a:solidFill>
                  <a:srgbClr val="492A11"/>
                </a:solidFill>
                <a:latin typeface="Garet Italics"/>
                <a:ea typeface="Garet Italics"/>
                <a:cs typeface="Garet Italics"/>
                <a:sym typeface="Garet Italics"/>
              </a:rPr>
              <a:t> S</a:t>
            </a:r>
            <a:r>
              <a:rPr lang="en-US" sz="9999" i="true" spc="-519">
                <a:solidFill>
                  <a:srgbClr val="492A11"/>
                </a:solidFill>
                <a:latin typeface="Garet Italics"/>
                <a:ea typeface="Garet Italics"/>
                <a:cs typeface="Garet Italics"/>
                <a:sym typeface="Garet Italics"/>
              </a:rPr>
              <a:t>ystem</a:t>
            </a:r>
          </a:p>
        </p:txBody>
      </p:sp>
      <p:pic>
        <p:nvPicPr>
          <p:cNvPr name="Picture 18" id="18">
            <a:hlinkClick action="ppaction://media"/>
          </p:cNvPr>
          <p:cNvPicPr>
            <a:picLocks noChangeAspect="true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rcRect l="0" t="18090" r="0" b="1276"/>
          <a:stretch>
            <a:fillRect/>
          </a:stretch>
        </p:blipFill>
        <p:spPr>
          <a:xfrm flipH="false" flipV="false" rot="0">
            <a:off x="12018861" y="1767238"/>
            <a:ext cx="4991898" cy="7161347"/>
          </a:xfrm>
          <a:prstGeom prst="rect">
            <a:avLst/>
          </a:prstGeom>
        </p:spPr>
      </p:pic>
      <p:sp>
        <p:nvSpPr>
          <p:cNvPr name="TextBox 19" id="19"/>
          <p:cNvSpPr txBox="true"/>
          <p:nvPr/>
        </p:nvSpPr>
        <p:spPr>
          <a:xfrm rot="0">
            <a:off x="16760815" y="9330501"/>
            <a:ext cx="1527185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3-2</a:t>
            </a:r>
          </a:p>
        </p:txBody>
      </p:sp>
    </p:spTree>
  </p:cSld>
  <p:clrMapOvr>
    <a:masterClrMapping/>
  </p:clrMapOvr>
  <p:transition spd="fast">
    <p:cover dir="l"/>
  </p:transition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7777" r="0" b="-3777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782503" y="9756651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9920" t="-58142" r="-68172" b="-6119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261019" y="6282691"/>
            <a:ext cx="8053961" cy="8053961"/>
          </a:xfrm>
          <a:custGeom>
            <a:avLst/>
            <a:gdLst/>
            <a:ahLst/>
            <a:cxnLst/>
            <a:rect r="r" b="b" t="t" l="l"/>
            <a:pathLst>
              <a:path h="8053961" w="8053961">
                <a:moveTo>
                  <a:pt x="0" y="0"/>
                </a:moveTo>
                <a:lnTo>
                  <a:pt x="8053962" y="0"/>
                </a:lnTo>
                <a:lnTo>
                  <a:pt x="8053962" y="8053961"/>
                </a:lnTo>
                <a:lnTo>
                  <a:pt x="0" y="80539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856514" y="9756651"/>
            <a:ext cx="869434" cy="943793"/>
          </a:xfrm>
          <a:custGeom>
            <a:avLst/>
            <a:gdLst/>
            <a:ahLst/>
            <a:cxnLst/>
            <a:rect r="r" b="b" t="t" l="l"/>
            <a:pathLst>
              <a:path h="943793" w="869434">
                <a:moveTo>
                  <a:pt x="0" y="0"/>
                </a:moveTo>
                <a:lnTo>
                  <a:pt x="869434" y="0"/>
                </a:lnTo>
                <a:lnTo>
                  <a:pt x="869434" y="943793"/>
                </a:lnTo>
                <a:lnTo>
                  <a:pt x="0" y="9437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9920" t="-58142" r="-68172" b="-6119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5764048" y="4542002"/>
            <a:ext cx="11489995" cy="11489995"/>
          </a:xfrm>
          <a:custGeom>
            <a:avLst/>
            <a:gdLst/>
            <a:ahLst/>
            <a:cxnLst/>
            <a:rect r="r" b="b" t="t" l="l"/>
            <a:pathLst>
              <a:path h="11489995" w="11489995">
                <a:moveTo>
                  <a:pt x="0" y="0"/>
                </a:moveTo>
                <a:lnTo>
                  <a:pt x="11489996" y="0"/>
                </a:lnTo>
                <a:lnTo>
                  <a:pt x="11489996" y="11489996"/>
                </a:lnTo>
                <a:lnTo>
                  <a:pt x="0" y="114899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7" id="7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1618538" y="2443912"/>
            <a:ext cx="8005269" cy="6003952"/>
          </a:xfrm>
          <a:prstGeom prst="rect">
            <a:avLst/>
          </a:prstGeom>
        </p:spPr>
      </p:pic>
      <p:grpSp>
        <p:nvGrpSpPr>
          <p:cNvPr name="Group 8" id="8"/>
          <p:cNvGrpSpPr/>
          <p:nvPr/>
        </p:nvGrpSpPr>
        <p:grpSpPr>
          <a:xfrm rot="0">
            <a:off x="0" y="-882885"/>
            <a:ext cx="18288000" cy="2764107"/>
            <a:chOff x="0" y="0"/>
            <a:chExt cx="4627261" cy="69937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627261" cy="699379"/>
            </a:xfrm>
            <a:custGeom>
              <a:avLst/>
              <a:gdLst/>
              <a:ahLst/>
              <a:cxnLst/>
              <a:rect r="r" b="b" t="t" l="l"/>
              <a:pathLst>
                <a:path h="699379" w="4627261">
                  <a:moveTo>
                    <a:pt x="0" y="0"/>
                  </a:moveTo>
                  <a:lnTo>
                    <a:pt x="4627261" y="0"/>
                  </a:lnTo>
                  <a:lnTo>
                    <a:pt x="4627261" y="699379"/>
                  </a:lnTo>
                  <a:lnTo>
                    <a:pt x="0" y="699379"/>
                  </a:ln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4627261" cy="737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2135849" y="2443912"/>
            <a:ext cx="5293309" cy="6003952"/>
          </a:xfrm>
          <a:custGeom>
            <a:avLst/>
            <a:gdLst/>
            <a:ahLst/>
            <a:cxnLst/>
            <a:rect r="r" b="b" t="t" l="l"/>
            <a:pathLst>
              <a:path h="6003952" w="5293309">
                <a:moveTo>
                  <a:pt x="0" y="0"/>
                </a:moveTo>
                <a:lnTo>
                  <a:pt x="5293309" y="0"/>
                </a:lnTo>
                <a:lnTo>
                  <a:pt x="5293309" y="6003952"/>
                </a:lnTo>
                <a:lnTo>
                  <a:pt x="0" y="600395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5600" t="0" r="-560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0800000">
            <a:off x="8541617" y="9714222"/>
            <a:ext cx="602383" cy="653902"/>
          </a:xfrm>
          <a:custGeom>
            <a:avLst/>
            <a:gdLst/>
            <a:ahLst/>
            <a:cxnLst/>
            <a:rect r="r" b="b" t="t" l="l"/>
            <a:pathLst>
              <a:path h="653902" w="602383">
                <a:moveTo>
                  <a:pt x="0" y="0"/>
                </a:moveTo>
                <a:lnTo>
                  <a:pt x="602383" y="0"/>
                </a:lnTo>
                <a:lnTo>
                  <a:pt x="602383" y="653901"/>
                </a:lnTo>
                <a:lnTo>
                  <a:pt x="0" y="6539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9920" t="-58142" r="-68172" b="-6119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686215" y="9401275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9920" t="-58142" r="-68172" b="-6119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0601565" y="9472130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9920" t="-58142" r="-68172" b="-6119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6733829" y="9937693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9920" t="-58142" r="-68172" b="-6119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10800000">
            <a:off x="3807636" y="9283791"/>
            <a:ext cx="602383" cy="653902"/>
          </a:xfrm>
          <a:custGeom>
            <a:avLst/>
            <a:gdLst/>
            <a:ahLst/>
            <a:cxnLst/>
            <a:rect r="r" b="b" t="t" l="l"/>
            <a:pathLst>
              <a:path h="653902" w="602383">
                <a:moveTo>
                  <a:pt x="0" y="0"/>
                </a:moveTo>
                <a:lnTo>
                  <a:pt x="602383" y="0"/>
                </a:lnTo>
                <a:lnTo>
                  <a:pt x="602383" y="653902"/>
                </a:lnTo>
                <a:lnTo>
                  <a:pt x="0" y="6539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9920" t="-58142" r="-68172" b="-6119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2202153" y="9472130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622842" y="9424081"/>
            <a:ext cx="448157" cy="415596"/>
          </a:xfrm>
          <a:custGeom>
            <a:avLst/>
            <a:gdLst/>
            <a:ahLst/>
            <a:cxnLst/>
            <a:rect r="r" b="b" t="t" l="l"/>
            <a:pathLst>
              <a:path h="415596" w="448157">
                <a:moveTo>
                  <a:pt x="0" y="0"/>
                </a:moveTo>
                <a:lnTo>
                  <a:pt x="448156" y="0"/>
                </a:lnTo>
                <a:lnTo>
                  <a:pt x="448156" y="415595"/>
                </a:lnTo>
                <a:lnTo>
                  <a:pt x="0" y="41559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314127" y="945674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265555" y="234969"/>
            <a:ext cx="448157" cy="415596"/>
          </a:xfrm>
          <a:custGeom>
            <a:avLst/>
            <a:gdLst/>
            <a:ahLst/>
            <a:cxnLst/>
            <a:rect r="r" b="b" t="t" l="l"/>
            <a:pathLst>
              <a:path h="415596" w="448157">
                <a:moveTo>
                  <a:pt x="0" y="0"/>
                </a:moveTo>
                <a:lnTo>
                  <a:pt x="448157" y="0"/>
                </a:lnTo>
                <a:lnTo>
                  <a:pt x="448157" y="415596"/>
                </a:lnTo>
                <a:lnTo>
                  <a:pt x="0" y="41559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-328761" y="7645556"/>
            <a:ext cx="1175681" cy="1090261"/>
          </a:xfrm>
          <a:custGeom>
            <a:avLst/>
            <a:gdLst/>
            <a:ahLst/>
            <a:cxnLst/>
            <a:rect r="r" b="b" t="t" l="l"/>
            <a:pathLst>
              <a:path h="1090261" w="1175681">
                <a:moveTo>
                  <a:pt x="0" y="0"/>
                </a:moveTo>
                <a:lnTo>
                  <a:pt x="1175681" y="0"/>
                </a:lnTo>
                <a:lnTo>
                  <a:pt x="1175681" y="1090261"/>
                </a:lnTo>
                <a:lnTo>
                  <a:pt x="0" y="109026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4821" t="-71046" r="-58445" b="-6971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7524408" y="1028700"/>
            <a:ext cx="636861" cy="590590"/>
          </a:xfrm>
          <a:custGeom>
            <a:avLst/>
            <a:gdLst/>
            <a:ahLst/>
            <a:cxnLst/>
            <a:rect r="r" b="b" t="t" l="l"/>
            <a:pathLst>
              <a:path h="590590" w="636861">
                <a:moveTo>
                  <a:pt x="0" y="0"/>
                </a:moveTo>
                <a:lnTo>
                  <a:pt x="636861" y="0"/>
                </a:lnTo>
                <a:lnTo>
                  <a:pt x="636861" y="590590"/>
                </a:lnTo>
                <a:lnTo>
                  <a:pt x="0" y="59059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4821" t="-71046" r="-58445" b="-69713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6824528" y="-446496"/>
            <a:ext cx="1175681" cy="1090261"/>
          </a:xfrm>
          <a:custGeom>
            <a:avLst/>
            <a:gdLst/>
            <a:ahLst/>
            <a:cxnLst/>
            <a:rect r="r" b="b" t="t" l="l"/>
            <a:pathLst>
              <a:path h="1090261" w="1175681">
                <a:moveTo>
                  <a:pt x="0" y="0"/>
                </a:moveTo>
                <a:lnTo>
                  <a:pt x="1175681" y="0"/>
                </a:lnTo>
                <a:lnTo>
                  <a:pt x="1175681" y="1090261"/>
                </a:lnTo>
                <a:lnTo>
                  <a:pt x="0" y="109026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64821" t="-71046" r="-58445" b="-69713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2923519" y="-3652"/>
            <a:ext cx="12440962" cy="1708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Automated</a:t>
            </a:r>
            <a:r>
              <a:rPr lang="en-US" sz="9999" spc="-519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 </a:t>
            </a:r>
            <a:r>
              <a:rPr lang="en-US" sz="9999" spc="-519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Cleaning</a:t>
            </a:r>
            <a:r>
              <a:rPr lang="en-US" sz="9999" spc="-519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 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6760815" y="9330501"/>
            <a:ext cx="1527185" cy="1920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3-3</a:t>
            </a:r>
          </a:p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</a:p>
        </p:txBody>
      </p:sp>
    </p:spTree>
  </p:cSld>
  <p:clrMapOvr>
    <a:masterClrMapping/>
  </p:clrMapOvr>
  <p:transition spd="fast">
    <p:cover dir="l"/>
  </p:transition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3A6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803754" y="-3803754"/>
            <a:ext cx="7607509" cy="7607509"/>
          </a:xfrm>
          <a:custGeom>
            <a:avLst/>
            <a:gdLst/>
            <a:ahLst/>
            <a:cxnLst/>
            <a:rect r="r" b="b" t="t" l="l"/>
            <a:pathLst>
              <a:path h="7607509" w="7607509">
                <a:moveTo>
                  <a:pt x="0" y="0"/>
                </a:moveTo>
                <a:lnTo>
                  <a:pt x="7607508" y="0"/>
                </a:lnTo>
                <a:lnTo>
                  <a:pt x="7607508" y="7607508"/>
                </a:lnTo>
                <a:lnTo>
                  <a:pt x="0" y="76075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419951" y="6418951"/>
            <a:ext cx="7736098" cy="7736098"/>
          </a:xfrm>
          <a:custGeom>
            <a:avLst/>
            <a:gdLst/>
            <a:ahLst/>
            <a:cxnLst/>
            <a:rect r="r" b="b" t="t" l="l"/>
            <a:pathLst>
              <a:path h="7736098" w="7736098">
                <a:moveTo>
                  <a:pt x="0" y="0"/>
                </a:moveTo>
                <a:lnTo>
                  <a:pt x="7736098" y="0"/>
                </a:lnTo>
                <a:lnTo>
                  <a:pt x="7736098" y="7736098"/>
                </a:lnTo>
                <a:lnTo>
                  <a:pt x="0" y="77360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79981" y="2219682"/>
            <a:ext cx="4002562" cy="5793942"/>
          </a:xfrm>
          <a:custGeom>
            <a:avLst/>
            <a:gdLst/>
            <a:ahLst/>
            <a:cxnLst/>
            <a:rect r="r" b="b" t="t" l="l"/>
            <a:pathLst>
              <a:path h="5793942" w="4002562">
                <a:moveTo>
                  <a:pt x="0" y="0"/>
                </a:moveTo>
                <a:lnTo>
                  <a:pt x="4002563" y="0"/>
                </a:lnTo>
                <a:lnTo>
                  <a:pt x="4002563" y="5793941"/>
                </a:lnTo>
                <a:lnTo>
                  <a:pt x="0" y="57939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694" r="-24189" b="-462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784293" y="2219682"/>
            <a:ext cx="4538668" cy="5793942"/>
          </a:xfrm>
          <a:custGeom>
            <a:avLst/>
            <a:gdLst/>
            <a:ahLst/>
            <a:cxnLst/>
            <a:rect r="r" b="b" t="t" l="l"/>
            <a:pathLst>
              <a:path h="5793942" w="4538668">
                <a:moveTo>
                  <a:pt x="0" y="0"/>
                </a:moveTo>
                <a:lnTo>
                  <a:pt x="4538669" y="0"/>
                </a:lnTo>
                <a:lnTo>
                  <a:pt x="4538669" y="5793941"/>
                </a:lnTo>
                <a:lnTo>
                  <a:pt x="0" y="57939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4999" t="-463" r="-23332" b="-46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924711" y="2219682"/>
            <a:ext cx="4184719" cy="5793942"/>
          </a:xfrm>
          <a:custGeom>
            <a:avLst/>
            <a:gdLst/>
            <a:ahLst/>
            <a:cxnLst/>
            <a:rect r="r" b="b" t="t" l="l"/>
            <a:pathLst>
              <a:path h="5793942" w="4184719">
                <a:moveTo>
                  <a:pt x="0" y="0"/>
                </a:moveTo>
                <a:lnTo>
                  <a:pt x="4184720" y="0"/>
                </a:lnTo>
                <a:lnTo>
                  <a:pt x="4184720" y="5793941"/>
                </a:lnTo>
                <a:lnTo>
                  <a:pt x="0" y="57939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24582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6650662" y="9338310"/>
            <a:ext cx="1637338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3-4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282265" y="55514"/>
            <a:ext cx="7723470" cy="1708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Admin Mode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55060" y="9376410"/>
            <a:ext cx="834893" cy="774233"/>
          </a:xfrm>
          <a:custGeom>
            <a:avLst/>
            <a:gdLst/>
            <a:ahLst/>
            <a:cxnLst/>
            <a:rect r="r" b="b" t="t" l="l"/>
            <a:pathLst>
              <a:path h="774233" w="834893">
                <a:moveTo>
                  <a:pt x="0" y="0"/>
                </a:moveTo>
                <a:lnTo>
                  <a:pt x="834892" y="0"/>
                </a:lnTo>
                <a:lnTo>
                  <a:pt x="834892" y="774233"/>
                </a:lnTo>
                <a:lnTo>
                  <a:pt x="0" y="77423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4257245" y="9577238"/>
            <a:ext cx="794321" cy="736609"/>
          </a:xfrm>
          <a:custGeom>
            <a:avLst/>
            <a:gdLst/>
            <a:ahLst/>
            <a:cxnLst/>
            <a:rect r="r" b="b" t="t" l="l"/>
            <a:pathLst>
              <a:path h="736609" w="794321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096535" y="9623931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2103995" y="9623931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6794842" y="9810104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7943687" y="9409745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2084145" y="9549977"/>
            <a:ext cx="794321" cy="736609"/>
          </a:xfrm>
          <a:custGeom>
            <a:avLst/>
            <a:gdLst/>
            <a:ahLst/>
            <a:cxnLst/>
            <a:rect r="r" b="b" t="t" l="l"/>
            <a:pathLst>
              <a:path h="736609" w="794321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4170047" y="9624345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7482031" y="-275314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5438549" y="246014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9" y="0"/>
                </a:lnTo>
                <a:lnTo>
                  <a:pt x="844009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6320121" y="449523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-10800000">
            <a:off x="69800" y="754478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-10800000">
            <a:off x="794367" y="211162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7444467" y="8721193"/>
            <a:ext cx="757969" cy="828783"/>
          </a:xfrm>
          <a:custGeom>
            <a:avLst/>
            <a:gdLst/>
            <a:ahLst/>
            <a:cxnLst/>
            <a:rect r="r" b="b" t="t" l="l"/>
            <a:pathLst>
              <a:path h="828783" w="757969">
                <a:moveTo>
                  <a:pt x="0" y="0"/>
                </a:moveTo>
                <a:lnTo>
                  <a:pt x="757970" y="0"/>
                </a:lnTo>
                <a:lnTo>
                  <a:pt x="757970" y="828784"/>
                </a:lnTo>
                <a:lnTo>
                  <a:pt x="0" y="82878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cover dir="l"/>
  </p:transition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3A6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27333" y="-3803754"/>
            <a:ext cx="7607509" cy="7607509"/>
          </a:xfrm>
          <a:custGeom>
            <a:avLst/>
            <a:gdLst/>
            <a:ahLst/>
            <a:cxnLst/>
            <a:rect r="r" b="b" t="t" l="l"/>
            <a:pathLst>
              <a:path h="7607509" w="7607509">
                <a:moveTo>
                  <a:pt x="0" y="0"/>
                </a:moveTo>
                <a:lnTo>
                  <a:pt x="7607509" y="0"/>
                </a:lnTo>
                <a:lnTo>
                  <a:pt x="7607509" y="7607508"/>
                </a:lnTo>
                <a:lnTo>
                  <a:pt x="0" y="76075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868049" y="6418537"/>
            <a:ext cx="7736098" cy="7736098"/>
          </a:xfrm>
          <a:custGeom>
            <a:avLst/>
            <a:gdLst/>
            <a:ahLst/>
            <a:cxnLst/>
            <a:rect r="r" b="b" t="t" l="l"/>
            <a:pathLst>
              <a:path h="7736098" w="7736098">
                <a:moveTo>
                  <a:pt x="0" y="0"/>
                </a:moveTo>
                <a:lnTo>
                  <a:pt x="7736098" y="0"/>
                </a:lnTo>
                <a:lnTo>
                  <a:pt x="7736098" y="7736098"/>
                </a:lnTo>
                <a:lnTo>
                  <a:pt x="0" y="77360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113105" y="339344"/>
            <a:ext cx="16356226" cy="1708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 i="true" spc="-519">
                <a:solidFill>
                  <a:srgbClr val="FAECCF"/>
                </a:solidFill>
                <a:latin typeface="Garet Italics"/>
                <a:ea typeface="Garet Italics"/>
                <a:cs typeface="Garet Italics"/>
                <a:sym typeface="Garet Italics"/>
              </a:rPr>
              <a:t>Built-in Calorie Estimator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55060" y="9376410"/>
            <a:ext cx="834893" cy="774233"/>
          </a:xfrm>
          <a:custGeom>
            <a:avLst/>
            <a:gdLst/>
            <a:ahLst/>
            <a:cxnLst/>
            <a:rect r="r" b="b" t="t" l="l"/>
            <a:pathLst>
              <a:path h="774233" w="834893">
                <a:moveTo>
                  <a:pt x="0" y="0"/>
                </a:moveTo>
                <a:lnTo>
                  <a:pt x="834892" y="0"/>
                </a:lnTo>
                <a:lnTo>
                  <a:pt x="834892" y="774233"/>
                </a:lnTo>
                <a:lnTo>
                  <a:pt x="0" y="7742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060919" y="9513410"/>
            <a:ext cx="794321" cy="736609"/>
          </a:xfrm>
          <a:custGeom>
            <a:avLst/>
            <a:gdLst/>
            <a:ahLst/>
            <a:cxnLst/>
            <a:rect r="r" b="b" t="t" l="l"/>
            <a:pathLst>
              <a:path h="736609" w="794321">
                <a:moveTo>
                  <a:pt x="0" y="0"/>
                </a:moveTo>
                <a:lnTo>
                  <a:pt x="794322" y="0"/>
                </a:lnTo>
                <a:lnTo>
                  <a:pt x="794322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1553860" y="9580871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868049" y="9587364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671989" y="9881714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579222" y="9432199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3398595" y="9580871"/>
            <a:ext cx="794321" cy="736609"/>
          </a:xfrm>
          <a:custGeom>
            <a:avLst/>
            <a:gdLst/>
            <a:ahLst/>
            <a:cxnLst/>
            <a:rect r="r" b="b" t="t" l="l"/>
            <a:pathLst>
              <a:path h="736609" w="794321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5544785" y="9624345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4" y="0"/>
                </a:lnTo>
                <a:lnTo>
                  <a:pt x="714574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-445077" y="1288669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679269" y="1288669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8" y="0"/>
                </a:lnTo>
                <a:lnTo>
                  <a:pt x="844008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17096" y="246014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5"/>
                </a:lnTo>
                <a:lnTo>
                  <a:pt x="0" y="10426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10800000">
            <a:off x="155060" y="9386630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-10800000">
            <a:off x="17457499" y="0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2787175" y="2023634"/>
            <a:ext cx="4068066" cy="7210805"/>
            <a:chOff x="0" y="0"/>
            <a:chExt cx="1071425" cy="1899142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071425" cy="1899142"/>
            </a:xfrm>
            <a:custGeom>
              <a:avLst/>
              <a:gdLst/>
              <a:ahLst/>
              <a:cxnLst/>
              <a:rect r="r" b="b" t="t" l="l"/>
              <a:pathLst>
                <a:path h="1899142" w="1071425">
                  <a:moveTo>
                    <a:pt x="97058" y="0"/>
                  </a:moveTo>
                  <a:lnTo>
                    <a:pt x="974367" y="0"/>
                  </a:lnTo>
                  <a:cubicBezTo>
                    <a:pt x="1027970" y="0"/>
                    <a:pt x="1071425" y="43454"/>
                    <a:pt x="1071425" y="97058"/>
                  </a:cubicBezTo>
                  <a:lnTo>
                    <a:pt x="1071425" y="1802084"/>
                  </a:lnTo>
                  <a:cubicBezTo>
                    <a:pt x="1071425" y="1827825"/>
                    <a:pt x="1061199" y="1852513"/>
                    <a:pt x="1042997" y="1870714"/>
                  </a:cubicBezTo>
                  <a:cubicBezTo>
                    <a:pt x="1024795" y="1888916"/>
                    <a:pt x="1000108" y="1899142"/>
                    <a:pt x="974367" y="1899142"/>
                  </a:cubicBezTo>
                  <a:lnTo>
                    <a:pt x="97058" y="1899142"/>
                  </a:lnTo>
                  <a:cubicBezTo>
                    <a:pt x="43454" y="1899142"/>
                    <a:pt x="0" y="1855688"/>
                    <a:pt x="0" y="1802084"/>
                  </a:cubicBezTo>
                  <a:lnTo>
                    <a:pt x="0" y="97058"/>
                  </a:lnTo>
                  <a:cubicBezTo>
                    <a:pt x="0" y="43454"/>
                    <a:pt x="43454" y="0"/>
                    <a:pt x="97058" y="0"/>
                  </a:cubicBez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1071425" cy="19372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0867020" y="2023634"/>
            <a:ext cx="4128885" cy="7186944"/>
            <a:chOff x="0" y="0"/>
            <a:chExt cx="1087443" cy="1892858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087443" cy="1892858"/>
            </a:xfrm>
            <a:custGeom>
              <a:avLst/>
              <a:gdLst/>
              <a:ahLst/>
              <a:cxnLst/>
              <a:rect r="r" b="b" t="t" l="l"/>
              <a:pathLst>
                <a:path h="1892858" w="1087443">
                  <a:moveTo>
                    <a:pt x="95628" y="0"/>
                  </a:moveTo>
                  <a:lnTo>
                    <a:pt x="991815" y="0"/>
                  </a:lnTo>
                  <a:cubicBezTo>
                    <a:pt x="1044629" y="0"/>
                    <a:pt x="1087443" y="42814"/>
                    <a:pt x="1087443" y="95628"/>
                  </a:cubicBezTo>
                  <a:lnTo>
                    <a:pt x="1087443" y="1797229"/>
                  </a:lnTo>
                  <a:cubicBezTo>
                    <a:pt x="1087443" y="1850043"/>
                    <a:pt x="1044629" y="1892858"/>
                    <a:pt x="991815" y="1892858"/>
                  </a:cubicBezTo>
                  <a:lnTo>
                    <a:pt x="95628" y="1892858"/>
                  </a:lnTo>
                  <a:cubicBezTo>
                    <a:pt x="42814" y="1892858"/>
                    <a:pt x="0" y="1850043"/>
                    <a:pt x="0" y="1797229"/>
                  </a:cubicBezTo>
                  <a:lnTo>
                    <a:pt x="0" y="95628"/>
                  </a:lnTo>
                  <a:cubicBezTo>
                    <a:pt x="0" y="42814"/>
                    <a:pt x="42814" y="0"/>
                    <a:pt x="95628" y="0"/>
                  </a:cubicBez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1087443" cy="193095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pic>
        <p:nvPicPr>
          <p:cNvPr name="Picture 24" id="24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11165916" y="2475904"/>
            <a:ext cx="3531093" cy="6282403"/>
          </a:xfrm>
          <a:prstGeom prst="rect">
            <a:avLst/>
          </a:prstGeom>
        </p:spPr>
      </p:pic>
      <p:sp>
        <p:nvSpPr>
          <p:cNvPr name="Freeform 25" id="25"/>
          <p:cNvSpPr/>
          <p:nvPr/>
        </p:nvSpPr>
        <p:spPr>
          <a:xfrm flipH="false" flipV="false" rot="0">
            <a:off x="2931595" y="2739450"/>
            <a:ext cx="3779225" cy="5803033"/>
          </a:xfrm>
          <a:custGeom>
            <a:avLst/>
            <a:gdLst/>
            <a:ahLst/>
            <a:cxnLst/>
            <a:rect r="r" b="b" t="t" l="l"/>
            <a:pathLst>
              <a:path h="5803033" w="3779225">
                <a:moveTo>
                  <a:pt x="0" y="0"/>
                </a:moveTo>
                <a:lnTo>
                  <a:pt x="3779225" y="0"/>
                </a:lnTo>
                <a:lnTo>
                  <a:pt x="3779225" y="5803033"/>
                </a:lnTo>
                <a:lnTo>
                  <a:pt x="0" y="580303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26" id="26"/>
          <p:cNvSpPr txBox="true"/>
          <p:nvPr/>
        </p:nvSpPr>
        <p:spPr>
          <a:xfrm rot="0">
            <a:off x="16650662" y="9338310"/>
            <a:ext cx="1637338" cy="1920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3-5</a:t>
            </a:r>
          </a:p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</a:p>
        </p:txBody>
      </p:sp>
    </p:spTree>
  </p:cSld>
  <p:clrMapOvr>
    <a:masterClrMapping/>
  </p:clrMapOvr>
  <p:transition spd="fast">
    <p:cover dir="l"/>
  </p:transition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7777" r="0" b="-37777"/>
            </a:stretch>
          </a:blipFill>
        </p:spPr>
      </p:sp>
      <p:grpSp>
        <p:nvGrpSpPr>
          <p:cNvPr name="Group 3" id="3"/>
          <p:cNvGrpSpPr/>
          <p:nvPr/>
        </p:nvGrpSpPr>
        <p:grpSpPr>
          <a:xfrm rot="-5400000">
            <a:off x="7174416" y="-4923412"/>
            <a:ext cx="3939169" cy="18288000"/>
            <a:chOff x="0" y="0"/>
            <a:chExt cx="996695" cy="462726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996695" cy="4627261"/>
            </a:xfrm>
            <a:custGeom>
              <a:avLst/>
              <a:gdLst/>
              <a:ahLst/>
              <a:cxnLst/>
              <a:rect r="r" b="b" t="t" l="l"/>
              <a:pathLst>
                <a:path h="4627261" w="996695">
                  <a:moveTo>
                    <a:pt x="0" y="0"/>
                  </a:moveTo>
                  <a:lnTo>
                    <a:pt x="996695" y="0"/>
                  </a:lnTo>
                  <a:lnTo>
                    <a:pt x="996695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996695" cy="466536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5575000" y="259023"/>
            <a:ext cx="7138000" cy="1708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Constraints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7482031" y="-275314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5438549" y="246014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9" y="0"/>
                </a:lnTo>
                <a:lnTo>
                  <a:pt x="844009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6320121" y="449523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4923921" y="1258032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69479" y="8681627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8" y="0"/>
                </a:lnTo>
                <a:lnTo>
                  <a:pt x="844008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51051" y="8885136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-445150" y="9693645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6"/>
                </a:lnTo>
                <a:lnTo>
                  <a:pt x="0" y="66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694828" y="1126117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70690" y="604789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8" y="0"/>
                </a:lnTo>
                <a:lnTo>
                  <a:pt x="844008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810346" y="83461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3034695" y="8421658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6146950" y="8681627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9" y="0"/>
                </a:lnTo>
                <a:lnTo>
                  <a:pt x="844009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8312214" y="8741643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4675775" y="9304993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2952659" y="9435919"/>
            <a:ext cx="992336" cy="920238"/>
          </a:xfrm>
          <a:custGeom>
            <a:avLst/>
            <a:gdLst/>
            <a:ahLst/>
            <a:cxnLst/>
            <a:rect r="r" b="b" t="t" l="l"/>
            <a:pathLst>
              <a:path h="920238" w="992336">
                <a:moveTo>
                  <a:pt x="0" y="0"/>
                </a:moveTo>
                <a:lnTo>
                  <a:pt x="992336" y="0"/>
                </a:lnTo>
                <a:lnTo>
                  <a:pt x="992336" y="920237"/>
                </a:lnTo>
                <a:lnTo>
                  <a:pt x="0" y="9202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9366621" y="9491166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1159640" y="9001593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4534922" y="8741643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16760815" y="9338310"/>
            <a:ext cx="1527185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4-1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491483" y="2439413"/>
            <a:ext cx="10763153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1- Short Development Timeline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507999" y="3639563"/>
            <a:ext cx="9628544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2- Fruit Selection Limitation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491483" y="4853700"/>
            <a:ext cx="14789725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3- Low Quality Components In The Market</a:t>
            </a:r>
          </a:p>
        </p:txBody>
      </p:sp>
    </p:spTree>
  </p:cSld>
  <p:clrMapOvr>
    <a:masterClrMapping/>
  </p:clrMapOvr>
  <p:transition spd="slow">
    <p:cover dir="l"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125195" y="-4125195"/>
            <a:ext cx="8250391" cy="8250391"/>
          </a:xfrm>
          <a:custGeom>
            <a:avLst/>
            <a:gdLst/>
            <a:ahLst/>
            <a:cxnLst/>
            <a:rect r="r" b="b" t="t" l="l"/>
            <a:pathLst>
              <a:path h="8250391" w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162805" y="6161805"/>
            <a:ext cx="8250391" cy="8250391"/>
          </a:xfrm>
          <a:custGeom>
            <a:avLst/>
            <a:gdLst/>
            <a:ahLst/>
            <a:cxnLst/>
            <a:rect r="r" b="b" t="t" l="l"/>
            <a:pathLst>
              <a:path h="8250391" w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5400000">
            <a:off x="5494052" y="4766184"/>
            <a:ext cx="4804113" cy="1118430"/>
            <a:chOff x="0" y="0"/>
            <a:chExt cx="1215545" cy="28298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15545" cy="282987"/>
            </a:xfrm>
            <a:custGeom>
              <a:avLst/>
              <a:gdLst/>
              <a:ahLst/>
              <a:cxnLst/>
              <a:rect r="r" b="b" t="t" l="l"/>
              <a:pathLst>
                <a:path h="282987" w="1215545">
                  <a:moveTo>
                    <a:pt x="0" y="0"/>
                  </a:moveTo>
                  <a:lnTo>
                    <a:pt x="1215545" y="0"/>
                  </a:lnTo>
                  <a:lnTo>
                    <a:pt x="1215545" y="282987"/>
                  </a:lnTo>
                  <a:lnTo>
                    <a:pt x="0" y="282987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215545" cy="32108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78129" y="488406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7622888" y="7884542"/>
            <a:ext cx="1116833" cy="1212350"/>
          </a:xfrm>
          <a:custGeom>
            <a:avLst/>
            <a:gdLst/>
            <a:ahLst/>
            <a:cxnLst/>
            <a:rect r="r" b="b" t="t" l="l"/>
            <a:pathLst>
              <a:path h="1212350" w="1116833">
                <a:moveTo>
                  <a:pt x="0" y="0"/>
                </a:moveTo>
                <a:lnTo>
                  <a:pt x="1116833" y="0"/>
                </a:lnTo>
                <a:lnTo>
                  <a:pt x="1116833" y="1212350"/>
                </a:lnTo>
                <a:lnTo>
                  <a:pt x="0" y="12123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5540421" y="9973272"/>
            <a:ext cx="1116833" cy="1212350"/>
          </a:xfrm>
          <a:custGeom>
            <a:avLst/>
            <a:gdLst/>
            <a:ahLst/>
            <a:cxnLst/>
            <a:rect r="r" b="b" t="t" l="l"/>
            <a:pathLst>
              <a:path h="1212350" w="1116833">
                <a:moveTo>
                  <a:pt x="0" y="0"/>
                </a:moveTo>
                <a:lnTo>
                  <a:pt x="1116833" y="0"/>
                </a:lnTo>
                <a:lnTo>
                  <a:pt x="1116833" y="1212351"/>
                </a:lnTo>
                <a:lnTo>
                  <a:pt x="0" y="121235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413387" y="200091"/>
            <a:ext cx="1423618" cy="1320184"/>
          </a:xfrm>
          <a:custGeom>
            <a:avLst/>
            <a:gdLst/>
            <a:ahLst/>
            <a:cxnLst/>
            <a:rect r="r" b="b" t="t" l="l"/>
            <a:pathLst>
              <a:path h="1320184" w="1423618">
                <a:moveTo>
                  <a:pt x="0" y="0"/>
                </a:moveTo>
                <a:lnTo>
                  <a:pt x="1423617" y="0"/>
                </a:lnTo>
                <a:lnTo>
                  <a:pt x="1423617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587116" y="1261482"/>
            <a:ext cx="1000362" cy="927680"/>
          </a:xfrm>
          <a:custGeom>
            <a:avLst/>
            <a:gdLst/>
            <a:ahLst/>
            <a:cxnLst/>
            <a:rect r="r" b="b" t="t" l="l"/>
            <a:pathLst>
              <a:path h="927680" w="1000362">
                <a:moveTo>
                  <a:pt x="0" y="0"/>
                </a:moveTo>
                <a:lnTo>
                  <a:pt x="1000363" y="0"/>
                </a:lnTo>
                <a:lnTo>
                  <a:pt x="1000363" y="927680"/>
                </a:lnTo>
                <a:lnTo>
                  <a:pt x="0" y="9276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6098838" y="6907911"/>
            <a:ext cx="1423618" cy="1320184"/>
          </a:xfrm>
          <a:custGeom>
            <a:avLst/>
            <a:gdLst/>
            <a:ahLst/>
            <a:cxnLst/>
            <a:rect r="r" b="b" t="t" l="l"/>
            <a:pathLst>
              <a:path h="1320184" w="1423618">
                <a:moveTo>
                  <a:pt x="0" y="0"/>
                </a:moveTo>
                <a:lnTo>
                  <a:pt x="1423617" y="0"/>
                </a:lnTo>
                <a:lnTo>
                  <a:pt x="1423617" y="1320183"/>
                </a:lnTo>
                <a:lnTo>
                  <a:pt x="0" y="13201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5381887" y="8719585"/>
            <a:ext cx="708286" cy="656825"/>
          </a:xfrm>
          <a:custGeom>
            <a:avLst/>
            <a:gdLst/>
            <a:ahLst/>
            <a:cxnLst/>
            <a:rect r="r" b="b" t="t" l="l"/>
            <a:pathLst>
              <a:path h="656825" w="708286">
                <a:moveTo>
                  <a:pt x="0" y="0"/>
                </a:moveTo>
                <a:lnTo>
                  <a:pt x="708286" y="0"/>
                </a:lnTo>
                <a:lnTo>
                  <a:pt x="708286" y="656825"/>
                </a:lnTo>
                <a:lnTo>
                  <a:pt x="0" y="6568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4284000" y="7568003"/>
            <a:ext cx="989274" cy="917398"/>
          </a:xfrm>
          <a:custGeom>
            <a:avLst/>
            <a:gdLst/>
            <a:ahLst/>
            <a:cxnLst/>
            <a:rect r="r" b="b" t="t" l="l"/>
            <a:pathLst>
              <a:path h="917398" w="989274">
                <a:moveTo>
                  <a:pt x="0" y="0"/>
                </a:moveTo>
                <a:lnTo>
                  <a:pt x="989274" y="0"/>
                </a:lnTo>
                <a:lnTo>
                  <a:pt x="989274" y="917397"/>
                </a:lnTo>
                <a:lnTo>
                  <a:pt x="0" y="9173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111580" y="0"/>
            <a:ext cx="2176420" cy="2176420"/>
          </a:xfrm>
          <a:custGeom>
            <a:avLst/>
            <a:gdLst/>
            <a:ahLst/>
            <a:cxnLst/>
            <a:rect r="r" b="b" t="t" l="l"/>
            <a:pathLst>
              <a:path h="2176420" w="2176420">
                <a:moveTo>
                  <a:pt x="0" y="0"/>
                </a:moveTo>
                <a:lnTo>
                  <a:pt x="2176420" y="0"/>
                </a:lnTo>
                <a:lnTo>
                  <a:pt x="2176420" y="2176420"/>
                </a:lnTo>
                <a:lnTo>
                  <a:pt x="0" y="217642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2390738" y="4289852"/>
            <a:ext cx="3978717" cy="36889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92"/>
              </a:lnSpc>
            </a:pPr>
            <a:r>
              <a:rPr lang="en-US" sz="8502" spc="-44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WILL WE  </a:t>
            </a:r>
          </a:p>
          <a:p>
            <a:pPr algn="ctr">
              <a:lnSpc>
                <a:spcPts val="9692"/>
              </a:lnSpc>
            </a:pPr>
            <a:r>
              <a:rPr lang="en-US" sz="8502" spc="-44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COVER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830622" y="2795417"/>
            <a:ext cx="5098948" cy="1740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042"/>
              </a:lnSpc>
            </a:pPr>
            <a:r>
              <a:rPr lang="en-US" sz="13042" spc="-678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WHAT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765449" y="2742368"/>
            <a:ext cx="2878699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 spc="-260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Main idea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765449" y="3577393"/>
            <a:ext cx="6970581" cy="863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 spc="-260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Hardware Components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765449" y="5244249"/>
            <a:ext cx="3485290" cy="8413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82"/>
              </a:lnSpc>
              <a:spcBef>
                <a:spcPct val="0"/>
              </a:spcBef>
            </a:pPr>
            <a:r>
              <a:rPr lang="en-US" sz="4916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Constraints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765449" y="6066555"/>
            <a:ext cx="3572414" cy="8413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82"/>
              </a:lnSpc>
              <a:spcBef>
                <a:spcPct val="0"/>
              </a:spcBef>
            </a:pPr>
            <a:r>
              <a:rPr lang="en-US" sz="4916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Future Work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8765449" y="6886099"/>
            <a:ext cx="1378837" cy="8413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82"/>
              </a:lnSpc>
              <a:spcBef>
                <a:spcPct val="0"/>
              </a:spcBef>
            </a:pPr>
            <a:r>
              <a:rPr lang="en-US" sz="4916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Q&amp;A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7336893" y="2875718"/>
            <a:ext cx="1118430" cy="4854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1</a:t>
            </a:r>
          </a:p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2</a:t>
            </a:r>
          </a:p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3</a:t>
            </a:r>
          </a:p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4</a:t>
            </a:r>
          </a:p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5</a:t>
            </a:r>
          </a:p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6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6957777" y="9338310"/>
            <a:ext cx="1330223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0-1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8765449" y="4421943"/>
            <a:ext cx="2543702" cy="8413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82"/>
              </a:lnSpc>
              <a:spcBef>
                <a:spcPct val="0"/>
              </a:spcBef>
            </a:pPr>
            <a:r>
              <a:rPr lang="en-US" sz="4916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Features</a:t>
            </a:r>
          </a:p>
        </p:txBody>
      </p:sp>
    </p:spTree>
  </p:cSld>
  <p:clrMapOvr>
    <a:masterClrMapping/>
  </p:clrMapOvr>
  <p:transition spd="fast">
    <p:push dir="l"/>
  </p:transition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125195" y="-4125195"/>
            <a:ext cx="8250391" cy="8250391"/>
          </a:xfrm>
          <a:custGeom>
            <a:avLst/>
            <a:gdLst/>
            <a:ahLst/>
            <a:cxnLst/>
            <a:rect r="r" b="b" t="t" l="l"/>
            <a:pathLst>
              <a:path h="8250391" w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162805" y="6161805"/>
            <a:ext cx="8250391" cy="8250391"/>
          </a:xfrm>
          <a:custGeom>
            <a:avLst/>
            <a:gdLst/>
            <a:ahLst/>
            <a:cxnLst/>
            <a:rect r="r" b="b" t="t" l="l"/>
            <a:pathLst>
              <a:path h="8250391" w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-5400000">
            <a:off x="1073881" y="4792834"/>
            <a:ext cx="5349306" cy="1118430"/>
            <a:chOff x="0" y="0"/>
            <a:chExt cx="1353491" cy="28298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53491" cy="282987"/>
            </a:xfrm>
            <a:custGeom>
              <a:avLst/>
              <a:gdLst/>
              <a:ahLst/>
              <a:cxnLst/>
              <a:rect r="r" b="b" t="t" l="l"/>
              <a:pathLst>
                <a:path h="282987" w="1353491">
                  <a:moveTo>
                    <a:pt x="0" y="0"/>
                  </a:moveTo>
                  <a:lnTo>
                    <a:pt x="1353491" y="0"/>
                  </a:lnTo>
                  <a:lnTo>
                    <a:pt x="1353491" y="282987"/>
                  </a:lnTo>
                  <a:lnTo>
                    <a:pt x="0" y="282987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53491" cy="32108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78129" y="488406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7622888" y="7884542"/>
            <a:ext cx="1116833" cy="1212350"/>
          </a:xfrm>
          <a:custGeom>
            <a:avLst/>
            <a:gdLst/>
            <a:ahLst/>
            <a:cxnLst/>
            <a:rect r="r" b="b" t="t" l="l"/>
            <a:pathLst>
              <a:path h="1212350" w="1116833">
                <a:moveTo>
                  <a:pt x="0" y="0"/>
                </a:moveTo>
                <a:lnTo>
                  <a:pt x="1116833" y="0"/>
                </a:lnTo>
                <a:lnTo>
                  <a:pt x="1116833" y="1212350"/>
                </a:lnTo>
                <a:lnTo>
                  <a:pt x="0" y="12123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5540421" y="9973272"/>
            <a:ext cx="1116833" cy="1212350"/>
          </a:xfrm>
          <a:custGeom>
            <a:avLst/>
            <a:gdLst/>
            <a:ahLst/>
            <a:cxnLst/>
            <a:rect r="r" b="b" t="t" l="l"/>
            <a:pathLst>
              <a:path h="1212350" w="1116833">
                <a:moveTo>
                  <a:pt x="0" y="0"/>
                </a:moveTo>
                <a:lnTo>
                  <a:pt x="1116833" y="0"/>
                </a:lnTo>
                <a:lnTo>
                  <a:pt x="1116833" y="1212351"/>
                </a:lnTo>
                <a:lnTo>
                  <a:pt x="0" y="121235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8129" y="8966816"/>
            <a:ext cx="1423618" cy="1320184"/>
          </a:xfrm>
          <a:custGeom>
            <a:avLst/>
            <a:gdLst/>
            <a:ahLst/>
            <a:cxnLst/>
            <a:rect r="r" b="b" t="t" l="l"/>
            <a:pathLst>
              <a:path h="1320184" w="1423618">
                <a:moveTo>
                  <a:pt x="0" y="0"/>
                </a:moveTo>
                <a:lnTo>
                  <a:pt x="1423618" y="0"/>
                </a:lnTo>
                <a:lnTo>
                  <a:pt x="1423618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587116" y="1261482"/>
            <a:ext cx="1000362" cy="927680"/>
          </a:xfrm>
          <a:custGeom>
            <a:avLst/>
            <a:gdLst/>
            <a:ahLst/>
            <a:cxnLst/>
            <a:rect r="r" b="b" t="t" l="l"/>
            <a:pathLst>
              <a:path h="927680" w="1000362">
                <a:moveTo>
                  <a:pt x="0" y="0"/>
                </a:moveTo>
                <a:lnTo>
                  <a:pt x="1000363" y="0"/>
                </a:lnTo>
                <a:lnTo>
                  <a:pt x="1000363" y="927680"/>
                </a:lnTo>
                <a:lnTo>
                  <a:pt x="0" y="9276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6098838" y="6907911"/>
            <a:ext cx="1423618" cy="1320184"/>
          </a:xfrm>
          <a:custGeom>
            <a:avLst/>
            <a:gdLst/>
            <a:ahLst/>
            <a:cxnLst/>
            <a:rect r="r" b="b" t="t" l="l"/>
            <a:pathLst>
              <a:path h="1320184" w="1423618">
                <a:moveTo>
                  <a:pt x="0" y="0"/>
                </a:moveTo>
                <a:lnTo>
                  <a:pt x="1423617" y="0"/>
                </a:lnTo>
                <a:lnTo>
                  <a:pt x="1423617" y="1320183"/>
                </a:lnTo>
                <a:lnTo>
                  <a:pt x="0" y="13201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5381887" y="8719585"/>
            <a:ext cx="708286" cy="656825"/>
          </a:xfrm>
          <a:custGeom>
            <a:avLst/>
            <a:gdLst/>
            <a:ahLst/>
            <a:cxnLst/>
            <a:rect r="r" b="b" t="t" l="l"/>
            <a:pathLst>
              <a:path h="656825" w="708286">
                <a:moveTo>
                  <a:pt x="0" y="0"/>
                </a:moveTo>
                <a:lnTo>
                  <a:pt x="708286" y="0"/>
                </a:lnTo>
                <a:lnTo>
                  <a:pt x="708286" y="656825"/>
                </a:lnTo>
                <a:lnTo>
                  <a:pt x="0" y="6568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4284000" y="7568003"/>
            <a:ext cx="989274" cy="917398"/>
          </a:xfrm>
          <a:custGeom>
            <a:avLst/>
            <a:gdLst/>
            <a:ahLst/>
            <a:cxnLst/>
            <a:rect r="r" b="b" t="t" l="l"/>
            <a:pathLst>
              <a:path h="917398" w="989274">
                <a:moveTo>
                  <a:pt x="0" y="0"/>
                </a:moveTo>
                <a:lnTo>
                  <a:pt x="989274" y="0"/>
                </a:lnTo>
                <a:lnTo>
                  <a:pt x="989274" y="917397"/>
                </a:lnTo>
                <a:lnTo>
                  <a:pt x="0" y="9173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6137406" y="79375"/>
            <a:ext cx="7178053" cy="1708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Future </a:t>
            </a:r>
            <a:r>
              <a:rPr lang="en-US" sz="9999" spc="-519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Work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189319" y="3086970"/>
            <a:ext cx="1118430" cy="806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1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6957777" y="9338310"/>
            <a:ext cx="1330223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5-1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17454910" y="-680974"/>
            <a:ext cx="1423618" cy="1320184"/>
          </a:xfrm>
          <a:custGeom>
            <a:avLst/>
            <a:gdLst/>
            <a:ahLst/>
            <a:cxnLst/>
            <a:rect r="r" b="b" t="t" l="l"/>
            <a:pathLst>
              <a:path h="1320184" w="1423618">
                <a:moveTo>
                  <a:pt x="0" y="0"/>
                </a:moveTo>
                <a:lnTo>
                  <a:pt x="1423618" y="0"/>
                </a:lnTo>
                <a:lnTo>
                  <a:pt x="1423618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6737959" y="1130701"/>
            <a:ext cx="708286" cy="656825"/>
          </a:xfrm>
          <a:custGeom>
            <a:avLst/>
            <a:gdLst/>
            <a:ahLst/>
            <a:cxnLst/>
            <a:rect r="r" b="b" t="t" l="l"/>
            <a:pathLst>
              <a:path h="656825" w="708286">
                <a:moveTo>
                  <a:pt x="0" y="0"/>
                </a:moveTo>
                <a:lnTo>
                  <a:pt x="708286" y="0"/>
                </a:lnTo>
                <a:lnTo>
                  <a:pt x="708286" y="656824"/>
                </a:lnTo>
                <a:lnTo>
                  <a:pt x="0" y="65682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5640072" y="-20882"/>
            <a:ext cx="989274" cy="917398"/>
          </a:xfrm>
          <a:custGeom>
            <a:avLst/>
            <a:gdLst/>
            <a:ahLst/>
            <a:cxnLst/>
            <a:rect r="r" b="b" t="t" l="l"/>
            <a:pathLst>
              <a:path h="917398" w="989274">
                <a:moveTo>
                  <a:pt x="0" y="0"/>
                </a:moveTo>
                <a:lnTo>
                  <a:pt x="989275" y="0"/>
                </a:lnTo>
                <a:lnTo>
                  <a:pt x="989275" y="917398"/>
                </a:lnTo>
                <a:lnTo>
                  <a:pt x="0" y="91739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4514762" y="2942508"/>
            <a:ext cx="11575411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Expand Topping And Fruit Variety 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501385" y="2008343"/>
            <a:ext cx="1000362" cy="927680"/>
          </a:xfrm>
          <a:custGeom>
            <a:avLst/>
            <a:gdLst/>
            <a:ahLst/>
            <a:cxnLst/>
            <a:rect r="r" b="b" t="t" l="l"/>
            <a:pathLst>
              <a:path h="927680" w="1000362">
                <a:moveTo>
                  <a:pt x="0" y="0"/>
                </a:moveTo>
                <a:lnTo>
                  <a:pt x="1000362" y="0"/>
                </a:lnTo>
                <a:lnTo>
                  <a:pt x="1000362" y="927681"/>
                </a:lnTo>
                <a:lnTo>
                  <a:pt x="0" y="92768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289757" y="8021560"/>
            <a:ext cx="505914" cy="469157"/>
          </a:xfrm>
          <a:custGeom>
            <a:avLst/>
            <a:gdLst/>
            <a:ahLst/>
            <a:cxnLst/>
            <a:rect r="r" b="b" t="t" l="l"/>
            <a:pathLst>
              <a:path h="469157" w="505914">
                <a:moveTo>
                  <a:pt x="0" y="0"/>
                </a:moveTo>
                <a:lnTo>
                  <a:pt x="505914" y="0"/>
                </a:lnTo>
                <a:lnTo>
                  <a:pt x="505914" y="469157"/>
                </a:lnTo>
                <a:lnTo>
                  <a:pt x="0" y="46915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3189319" y="4794250"/>
            <a:ext cx="1118430" cy="806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2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4514762" y="4649788"/>
            <a:ext cx="12577341" cy="1028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Add A Touchscreen For Better UI/UX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3189319" y="6761553"/>
            <a:ext cx="1118430" cy="806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3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4514762" y="6018930"/>
            <a:ext cx="9162537" cy="2095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Introduce Cooling Control For Ingredients</a:t>
            </a:r>
          </a:p>
        </p:txBody>
      </p:sp>
    </p:spTree>
  </p:cSld>
  <p:clrMapOvr>
    <a:masterClrMapping/>
  </p:clrMapOvr>
  <p:transition spd="fast">
    <p:cover dir="l"/>
  </p:transition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162805" y="6161805"/>
            <a:ext cx="8250391" cy="8250391"/>
          </a:xfrm>
          <a:custGeom>
            <a:avLst/>
            <a:gdLst/>
            <a:ahLst/>
            <a:cxnLst/>
            <a:rect r="r" b="b" t="t" l="l"/>
            <a:pathLst>
              <a:path h="8250391" w="8250391">
                <a:moveTo>
                  <a:pt x="0" y="0"/>
                </a:moveTo>
                <a:lnTo>
                  <a:pt x="8250390" y="0"/>
                </a:lnTo>
                <a:lnTo>
                  <a:pt x="8250390" y="8250390"/>
                </a:lnTo>
                <a:lnTo>
                  <a:pt x="0" y="82503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-5400000">
            <a:off x="-1394966" y="4584285"/>
            <a:ext cx="10287000" cy="1118430"/>
            <a:chOff x="0" y="0"/>
            <a:chExt cx="2602834" cy="28298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602834" cy="282987"/>
            </a:xfrm>
            <a:custGeom>
              <a:avLst/>
              <a:gdLst/>
              <a:ahLst/>
              <a:cxnLst/>
              <a:rect r="r" b="b" t="t" l="l"/>
              <a:pathLst>
                <a:path h="282987" w="2602834">
                  <a:moveTo>
                    <a:pt x="0" y="0"/>
                  </a:moveTo>
                  <a:lnTo>
                    <a:pt x="2602834" y="0"/>
                  </a:lnTo>
                  <a:lnTo>
                    <a:pt x="2602834" y="282987"/>
                  </a:lnTo>
                  <a:lnTo>
                    <a:pt x="0" y="282987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2602834" cy="32108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7469496" y="8228094"/>
            <a:ext cx="1116833" cy="1212350"/>
          </a:xfrm>
          <a:custGeom>
            <a:avLst/>
            <a:gdLst/>
            <a:ahLst/>
            <a:cxnLst/>
            <a:rect r="r" b="b" t="t" l="l"/>
            <a:pathLst>
              <a:path h="1212350" w="1116833">
                <a:moveTo>
                  <a:pt x="0" y="0"/>
                </a:moveTo>
                <a:lnTo>
                  <a:pt x="1116832" y="0"/>
                </a:lnTo>
                <a:lnTo>
                  <a:pt x="1116832" y="1212351"/>
                </a:lnTo>
                <a:lnTo>
                  <a:pt x="0" y="121235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372260" y="9532519"/>
            <a:ext cx="950571" cy="881506"/>
          </a:xfrm>
          <a:custGeom>
            <a:avLst/>
            <a:gdLst/>
            <a:ahLst/>
            <a:cxnLst/>
            <a:rect r="r" b="b" t="t" l="l"/>
            <a:pathLst>
              <a:path h="881506" w="950571">
                <a:moveTo>
                  <a:pt x="0" y="0"/>
                </a:moveTo>
                <a:lnTo>
                  <a:pt x="950570" y="0"/>
                </a:lnTo>
                <a:lnTo>
                  <a:pt x="950570" y="881506"/>
                </a:lnTo>
                <a:lnTo>
                  <a:pt x="0" y="88150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28700" y="-288471"/>
            <a:ext cx="1000362" cy="927680"/>
          </a:xfrm>
          <a:custGeom>
            <a:avLst/>
            <a:gdLst/>
            <a:ahLst/>
            <a:cxnLst/>
            <a:rect r="r" b="b" t="t" l="l"/>
            <a:pathLst>
              <a:path h="927680" w="1000362">
                <a:moveTo>
                  <a:pt x="0" y="0"/>
                </a:moveTo>
                <a:lnTo>
                  <a:pt x="1000362" y="0"/>
                </a:lnTo>
                <a:lnTo>
                  <a:pt x="1000362" y="927681"/>
                </a:lnTo>
                <a:lnTo>
                  <a:pt x="0" y="92768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6045878" y="8174178"/>
            <a:ext cx="1423618" cy="1320184"/>
          </a:xfrm>
          <a:custGeom>
            <a:avLst/>
            <a:gdLst/>
            <a:ahLst/>
            <a:cxnLst/>
            <a:rect r="r" b="b" t="t" l="l"/>
            <a:pathLst>
              <a:path h="1320184" w="1423618">
                <a:moveTo>
                  <a:pt x="0" y="0"/>
                </a:moveTo>
                <a:lnTo>
                  <a:pt x="1423618" y="0"/>
                </a:lnTo>
                <a:lnTo>
                  <a:pt x="1423618" y="1320184"/>
                </a:lnTo>
                <a:lnTo>
                  <a:pt x="0" y="132018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381887" y="8189636"/>
            <a:ext cx="708286" cy="656825"/>
          </a:xfrm>
          <a:custGeom>
            <a:avLst/>
            <a:gdLst/>
            <a:ahLst/>
            <a:cxnLst/>
            <a:rect r="r" b="b" t="t" l="l"/>
            <a:pathLst>
              <a:path h="656825" w="708286">
                <a:moveTo>
                  <a:pt x="0" y="0"/>
                </a:moveTo>
                <a:lnTo>
                  <a:pt x="708286" y="0"/>
                </a:lnTo>
                <a:lnTo>
                  <a:pt x="708286" y="656825"/>
                </a:lnTo>
                <a:lnTo>
                  <a:pt x="0" y="6568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392613" y="9258300"/>
            <a:ext cx="989274" cy="917398"/>
          </a:xfrm>
          <a:custGeom>
            <a:avLst/>
            <a:gdLst/>
            <a:ahLst/>
            <a:cxnLst/>
            <a:rect r="r" b="b" t="t" l="l"/>
            <a:pathLst>
              <a:path h="917398" w="989274">
                <a:moveTo>
                  <a:pt x="0" y="0"/>
                </a:moveTo>
                <a:lnTo>
                  <a:pt x="989274" y="0"/>
                </a:lnTo>
                <a:lnTo>
                  <a:pt x="989274" y="917398"/>
                </a:lnTo>
                <a:lnTo>
                  <a:pt x="0" y="91739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189319" y="2328145"/>
            <a:ext cx="1118430" cy="806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4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6957777" y="9338310"/>
            <a:ext cx="1330223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5-2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7011397" y="0"/>
            <a:ext cx="1016515" cy="942660"/>
          </a:xfrm>
          <a:custGeom>
            <a:avLst/>
            <a:gdLst/>
            <a:ahLst/>
            <a:cxnLst/>
            <a:rect r="r" b="b" t="t" l="l"/>
            <a:pathLst>
              <a:path h="942660" w="1016515">
                <a:moveTo>
                  <a:pt x="0" y="0"/>
                </a:moveTo>
                <a:lnTo>
                  <a:pt x="1016515" y="0"/>
                </a:lnTo>
                <a:lnTo>
                  <a:pt x="1016515" y="942660"/>
                </a:lnTo>
                <a:lnTo>
                  <a:pt x="0" y="94266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456504" y="802288"/>
            <a:ext cx="708286" cy="656825"/>
          </a:xfrm>
          <a:custGeom>
            <a:avLst/>
            <a:gdLst/>
            <a:ahLst/>
            <a:cxnLst/>
            <a:rect r="r" b="b" t="t" l="l"/>
            <a:pathLst>
              <a:path h="656825" w="708286">
                <a:moveTo>
                  <a:pt x="0" y="0"/>
                </a:moveTo>
                <a:lnTo>
                  <a:pt x="708285" y="0"/>
                </a:lnTo>
                <a:lnTo>
                  <a:pt x="708285" y="656825"/>
                </a:lnTo>
                <a:lnTo>
                  <a:pt x="0" y="6568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7793363" y="766229"/>
            <a:ext cx="989274" cy="917398"/>
          </a:xfrm>
          <a:custGeom>
            <a:avLst/>
            <a:gdLst/>
            <a:ahLst/>
            <a:cxnLst/>
            <a:rect r="r" b="b" t="t" l="l"/>
            <a:pathLst>
              <a:path h="917398" w="989274">
                <a:moveTo>
                  <a:pt x="0" y="0"/>
                </a:moveTo>
                <a:lnTo>
                  <a:pt x="989274" y="0"/>
                </a:lnTo>
                <a:lnTo>
                  <a:pt x="989274" y="917398"/>
                </a:lnTo>
                <a:lnTo>
                  <a:pt x="0" y="91739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4518277" y="1650283"/>
            <a:ext cx="10368973" cy="2095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Improve Liquid Measurement Using Flow Sensors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295490" y="1224928"/>
            <a:ext cx="1000362" cy="927680"/>
          </a:xfrm>
          <a:custGeom>
            <a:avLst/>
            <a:gdLst/>
            <a:ahLst/>
            <a:cxnLst/>
            <a:rect r="r" b="b" t="t" l="l"/>
            <a:pathLst>
              <a:path h="927680" w="1000362">
                <a:moveTo>
                  <a:pt x="0" y="0"/>
                </a:moveTo>
                <a:lnTo>
                  <a:pt x="1000363" y="0"/>
                </a:lnTo>
                <a:lnTo>
                  <a:pt x="1000363" y="927680"/>
                </a:lnTo>
                <a:lnTo>
                  <a:pt x="0" y="9276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03025" y="8627735"/>
            <a:ext cx="505914" cy="469157"/>
          </a:xfrm>
          <a:custGeom>
            <a:avLst/>
            <a:gdLst/>
            <a:ahLst/>
            <a:cxnLst/>
            <a:rect r="r" b="b" t="t" l="l"/>
            <a:pathLst>
              <a:path h="469157" w="505914">
                <a:moveTo>
                  <a:pt x="0" y="0"/>
                </a:moveTo>
                <a:lnTo>
                  <a:pt x="505914" y="0"/>
                </a:lnTo>
                <a:lnTo>
                  <a:pt x="505914" y="469157"/>
                </a:lnTo>
                <a:lnTo>
                  <a:pt x="0" y="46915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3189319" y="6310022"/>
            <a:ext cx="1118430" cy="806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00"/>
              </a:lnSpc>
            </a:pPr>
            <a:r>
              <a:rPr lang="en-US" b="true" sz="5000" spc="-260">
                <a:solidFill>
                  <a:srgbClr val="492A11"/>
                </a:solidFill>
                <a:latin typeface="Garet Bold"/>
                <a:ea typeface="Garet Bold"/>
                <a:cs typeface="Garet Bold"/>
                <a:sym typeface="Garet Bold"/>
              </a:rPr>
              <a:t>5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4518277" y="4565360"/>
            <a:ext cx="11771339" cy="4229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Upgrade The System To Dispense Multiple Cups Per Order And Support Additional Mixes To Increase Productivity.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-144199" y="-95232"/>
            <a:ext cx="1000362" cy="927680"/>
          </a:xfrm>
          <a:custGeom>
            <a:avLst/>
            <a:gdLst/>
            <a:ahLst/>
            <a:cxnLst/>
            <a:rect r="r" b="b" t="t" l="l"/>
            <a:pathLst>
              <a:path h="927680" w="1000362">
                <a:moveTo>
                  <a:pt x="0" y="0"/>
                </a:moveTo>
                <a:lnTo>
                  <a:pt x="1000362" y="0"/>
                </a:lnTo>
                <a:lnTo>
                  <a:pt x="1000362" y="927680"/>
                </a:lnTo>
                <a:lnTo>
                  <a:pt x="0" y="9276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795671" y="8794460"/>
            <a:ext cx="1000362" cy="927680"/>
          </a:xfrm>
          <a:custGeom>
            <a:avLst/>
            <a:gdLst/>
            <a:ahLst/>
            <a:cxnLst/>
            <a:rect r="r" b="b" t="t" l="l"/>
            <a:pathLst>
              <a:path h="927680" w="1000362">
                <a:moveTo>
                  <a:pt x="0" y="0"/>
                </a:moveTo>
                <a:lnTo>
                  <a:pt x="1000363" y="0"/>
                </a:lnTo>
                <a:lnTo>
                  <a:pt x="1000363" y="927680"/>
                </a:lnTo>
                <a:lnTo>
                  <a:pt x="0" y="9276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4821" t="-71046" r="-58445" b="-69713"/>
            </a:stretch>
          </a:blipFill>
        </p:spPr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284962" y="-47263"/>
            <a:ext cx="4417374" cy="10334263"/>
            <a:chOff x="0" y="0"/>
            <a:chExt cx="1163424" cy="272178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63424" cy="2721781"/>
            </a:xfrm>
            <a:custGeom>
              <a:avLst/>
              <a:gdLst/>
              <a:ahLst/>
              <a:cxnLst/>
              <a:rect r="r" b="b" t="t" l="l"/>
              <a:pathLst>
                <a:path h="2721781" w="1163424">
                  <a:moveTo>
                    <a:pt x="0" y="0"/>
                  </a:moveTo>
                  <a:lnTo>
                    <a:pt x="1163424" y="0"/>
                  </a:lnTo>
                  <a:lnTo>
                    <a:pt x="1163424" y="2721781"/>
                  </a:lnTo>
                  <a:lnTo>
                    <a:pt x="0" y="272178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1163424" cy="27408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-574914" y="9966088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68192" y="10122690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798501" y="8837144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24914" y="8520585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368374" y="6353149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61578" y="4718732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-591961" y="5224205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-368374" y="2897177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591961" y="1768232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7531038" y="2120173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7187578" y="-47263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7796595" y="4100891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7488209" y="6464022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7825952" y="8411333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-328998" y="-237874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grpSp>
        <p:nvGrpSpPr>
          <p:cNvPr name="Group 21" id="21"/>
          <p:cNvGrpSpPr/>
          <p:nvPr/>
        </p:nvGrpSpPr>
        <p:grpSpPr>
          <a:xfrm rot="0">
            <a:off x="11588697" y="-47263"/>
            <a:ext cx="4417374" cy="10287000"/>
            <a:chOff x="0" y="0"/>
            <a:chExt cx="1163424" cy="2709333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163424" cy="2709333"/>
            </a:xfrm>
            <a:custGeom>
              <a:avLst/>
              <a:gdLst/>
              <a:ahLst/>
              <a:cxnLst/>
              <a:rect r="r" b="b" t="t" l="l"/>
              <a:pathLst>
                <a:path h="2709333" w="1163424">
                  <a:moveTo>
                    <a:pt x="0" y="0"/>
                  </a:moveTo>
                  <a:lnTo>
                    <a:pt x="1163424" y="0"/>
                  </a:lnTo>
                  <a:lnTo>
                    <a:pt x="1163424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19050"/>
              <a:ext cx="1163424" cy="27283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Freeform 24" id="24"/>
          <p:cNvSpPr/>
          <p:nvPr/>
        </p:nvSpPr>
        <p:spPr>
          <a:xfrm flipH="false" flipV="false" rot="0">
            <a:off x="12110331" y="7195789"/>
            <a:ext cx="3895740" cy="6947750"/>
          </a:xfrm>
          <a:custGeom>
            <a:avLst/>
            <a:gdLst/>
            <a:ahLst/>
            <a:cxnLst/>
            <a:rect r="r" b="b" t="t" l="l"/>
            <a:pathLst>
              <a:path h="6947750" w="3895740">
                <a:moveTo>
                  <a:pt x="0" y="0"/>
                </a:moveTo>
                <a:lnTo>
                  <a:pt x="3895740" y="0"/>
                </a:lnTo>
                <a:lnTo>
                  <a:pt x="3895740" y="6947750"/>
                </a:lnTo>
                <a:lnTo>
                  <a:pt x="0" y="69477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2158168" y="6894111"/>
            <a:ext cx="4670960" cy="3447382"/>
          </a:xfrm>
          <a:custGeom>
            <a:avLst/>
            <a:gdLst/>
            <a:ahLst/>
            <a:cxnLst/>
            <a:rect r="r" b="b" t="t" l="l"/>
            <a:pathLst>
              <a:path h="3447382" w="4670960">
                <a:moveTo>
                  <a:pt x="0" y="0"/>
                </a:moveTo>
                <a:lnTo>
                  <a:pt x="4670961" y="0"/>
                </a:lnTo>
                <a:lnTo>
                  <a:pt x="4670961" y="3447383"/>
                </a:lnTo>
                <a:lnTo>
                  <a:pt x="0" y="34473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7034142" y="2935814"/>
            <a:ext cx="4219716" cy="4415371"/>
          </a:xfrm>
          <a:custGeom>
            <a:avLst/>
            <a:gdLst/>
            <a:ahLst/>
            <a:cxnLst/>
            <a:rect r="r" b="b" t="t" l="l"/>
            <a:pathLst>
              <a:path h="4415371" w="4219716">
                <a:moveTo>
                  <a:pt x="0" y="0"/>
                </a:moveTo>
                <a:lnTo>
                  <a:pt x="4219716" y="0"/>
                </a:lnTo>
                <a:lnTo>
                  <a:pt x="4219716" y="4415372"/>
                </a:lnTo>
                <a:lnTo>
                  <a:pt x="0" y="441537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332" t="0" r="-3055" b="0"/>
            </a:stretch>
          </a:blipFill>
        </p:spPr>
      </p:sp>
      <p:sp>
        <p:nvSpPr>
          <p:cNvPr name="TextBox 27" id="27"/>
          <p:cNvSpPr txBox="true"/>
          <p:nvPr/>
        </p:nvSpPr>
        <p:spPr>
          <a:xfrm rot="0">
            <a:off x="2283895" y="3505200"/>
            <a:ext cx="4418440" cy="3162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Thanks For Your Attention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1587631" y="4014968"/>
            <a:ext cx="4418440" cy="2095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Any</a:t>
            </a:r>
          </a:p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Questions ?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ECC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524814" y="5197229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8891" y="3648735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001860" y="9249574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118291" y="9225882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940305" y="9322952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987005" y="8056045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91086" y="9745131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350554" y="681791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5" y="0"/>
                </a:lnTo>
                <a:lnTo>
                  <a:pt x="793035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1770689" y="0"/>
            <a:ext cx="5555340" cy="10338215"/>
            <a:chOff x="0" y="0"/>
            <a:chExt cx="1425374" cy="265255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425375" cy="2652552"/>
            </a:xfrm>
            <a:custGeom>
              <a:avLst/>
              <a:gdLst/>
              <a:ahLst/>
              <a:cxnLst/>
              <a:rect r="r" b="b" t="t" l="l"/>
              <a:pathLst>
                <a:path h="2652552" w="1425375">
                  <a:moveTo>
                    <a:pt x="0" y="0"/>
                  </a:moveTo>
                  <a:lnTo>
                    <a:pt x="1425375" y="0"/>
                  </a:lnTo>
                  <a:lnTo>
                    <a:pt x="1425375" y="2652552"/>
                  </a:lnTo>
                  <a:lnTo>
                    <a:pt x="0" y="2652552"/>
                  </a:ln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19050"/>
              <a:ext cx="1425374" cy="26716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8340107" y="2462298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8846287" y="5679183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8846287" y="6442365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8480499" y="7011407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4"/>
                </a:lnTo>
                <a:lnTo>
                  <a:pt x="0" y="6368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8340107" y="3225480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9666648" y="8202908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2221809" y="8202908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5174734" y="8003015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5400000">
            <a:off x="15804029" y="2130162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5400000">
            <a:off x="15762794" y="3573650"/>
            <a:ext cx="524209" cy="803275"/>
          </a:xfrm>
          <a:custGeom>
            <a:avLst/>
            <a:gdLst/>
            <a:ahLst/>
            <a:cxnLst/>
            <a:rect r="r" b="b" t="t" l="l"/>
            <a:pathLst>
              <a:path h="803275" w="524209">
                <a:moveTo>
                  <a:pt x="0" y="0"/>
                </a:moveTo>
                <a:lnTo>
                  <a:pt x="524209" y="0"/>
                </a:lnTo>
                <a:lnTo>
                  <a:pt x="524209" y="803274"/>
                </a:lnTo>
                <a:lnTo>
                  <a:pt x="0" y="8032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26608" r="-68172" b="-28767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5400000">
            <a:off x="17169466" y="6039912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5400000">
            <a:off x="15789460" y="7062787"/>
            <a:ext cx="524209" cy="803275"/>
          </a:xfrm>
          <a:custGeom>
            <a:avLst/>
            <a:gdLst/>
            <a:ahLst/>
            <a:cxnLst/>
            <a:rect r="r" b="b" t="t" l="l"/>
            <a:pathLst>
              <a:path h="803275" w="524209">
                <a:moveTo>
                  <a:pt x="0" y="0"/>
                </a:moveTo>
                <a:lnTo>
                  <a:pt x="524209" y="0"/>
                </a:lnTo>
                <a:lnTo>
                  <a:pt x="524209" y="803275"/>
                </a:lnTo>
                <a:lnTo>
                  <a:pt x="0" y="8032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26608" r="-68172" b="-28767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5740657" y="5166136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grpSp>
        <p:nvGrpSpPr>
          <p:cNvPr name="Group 26" id="26"/>
          <p:cNvGrpSpPr/>
          <p:nvPr/>
        </p:nvGrpSpPr>
        <p:grpSpPr>
          <a:xfrm rot="0">
            <a:off x="7981185" y="1797707"/>
            <a:ext cx="8161508" cy="7020241"/>
            <a:chOff x="0" y="0"/>
            <a:chExt cx="2149533" cy="1848952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149533" cy="1848952"/>
            </a:xfrm>
            <a:custGeom>
              <a:avLst/>
              <a:gdLst/>
              <a:ahLst/>
              <a:cxnLst/>
              <a:rect r="r" b="b" t="t" l="l"/>
              <a:pathLst>
                <a:path h="1848952" w="2149533">
                  <a:moveTo>
                    <a:pt x="48378" y="0"/>
                  </a:moveTo>
                  <a:lnTo>
                    <a:pt x="2101155" y="0"/>
                  </a:lnTo>
                  <a:cubicBezTo>
                    <a:pt x="2127874" y="0"/>
                    <a:pt x="2149533" y="21660"/>
                    <a:pt x="2149533" y="48378"/>
                  </a:cubicBezTo>
                  <a:lnTo>
                    <a:pt x="2149533" y="1800574"/>
                  </a:lnTo>
                  <a:cubicBezTo>
                    <a:pt x="2149533" y="1827293"/>
                    <a:pt x="2127874" y="1848952"/>
                    <a:pt x="2101155" y="1848952"/>
                  </a:cubicBezTo>
                  <a:lnTo>
                    <a:pt x="48378" y="1848952"/>
                  </a:lnTo>
                  <a:cubicBezTo>
                    <a:pt x="21660" y="1848952"/>
                    <a:pt x="0" y="1827293"/>
                    <a:pt x="0" y="1800574"/>
                  </a:cubicBezTo>
                  <a:lnTo>
                    <a:pt x="0" y="48378"/>
                  </a:lnTo>
                  <a:cubicBezTo>
                    <a:pt x="0" y="21660"/>
                    <a:pt x="21660" y="0"/>
                    <a:pt x="48378" y="0"/>
                  </a:cubicBez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38100"/>
              <a:ext cx="2149533" cy="18870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9" id="29"/>
          <p:cNvSpPr/>
          <p:nvPr/>
        </p:nvSpPr>
        <p:spPr>
          <a:xfrm flipH="false" flipV="false" rot="0">
            <a:off x="1933482" y="372514"/>
            <a:ext cx="5229754" cy="9452780"/>
          </a:xfrm>
          <a:custGeom>
            <a:avLst/>
            <a:gdLst/>
            <a:ahLst/>
            <a:cxnLst/>
            <a:rect r="r" b="b" t="t" l="l"/>
            <a:pathLst>
              <a:path h="9452780" w="5229754">
                <a:moveTo>
                  <a:pt x="0" y="0"/>
                </a:moveTo>
                <a:lnTo>
                  <a:pt x="5229754" y="0"/>
                </a:lnTo>
                <a:lnTo>
                  <a:pt x="5229754" y="9452780"/>
                </a:lnTo>
                <a:lnTo>
                  <a:pt x="0" y="94527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8299801" y="2130523"/>
            <a:ext cx="7524276" cy="6489688"/>
          </a:xfrm>
          <a:custGeom>
            <a:avLst/>
            <a:gdLst/>
            <a:ahLst/>
            <a:cxnLst/>
            <a:rect r="r" b="b" t="t" l="l"/>
            <a:pathLst>
              <a:path h="6489688" w="7524276">
                <a:moveTo>
                  <a:pt x="0" y="0"/>
                </a:moveTo>
                <a:lnTo>
                  <a:pt x="7524276" y="0"/>
                </a:lnTo>
                <a:lnTo>
                  <a:pt x="7524276" y="6489688"/>
                </a:lnTo>
                <a:lnTo>
                  <a:pt x="0" y="64896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31" id="31"/>
          <p:cNvGrpSpPr/>
          <p:nvPr/>
        </p:nvGrpSpPr>
        <p:grpSpPr>
          <a:xfrm rot="0">
            <a:off x="-1579302" y="6621048"/>
            <a:ext cx="3017041" cy="3017041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139700" y="120650"/>
              <a:ext cx="533400" cy="552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6230679" y="8778479"/>
            <a:ext cx="3017041" cy="3017041"/>
            <a:chOff x="0" y="0"/>
            <a:chExt cx="812800" cy="81280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2B3A67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139700" y="120650"/>
              <a:ext cx="533400" cy="552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Freeform 37" id="37"/>
          <p:cNvSpPr/>
          <p:nvPr/>
        </p:nvSpPr>
        <p:spPr>
          <a:xfrm flipH="false" flipV="false" rot="0">
            <a:off x="15465748" y="9657766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0">
            <a:off x="13173248" y="9222710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4"/>
                </a:lnTo>
                <a:lnTo>
                  <a:pt x="0" y="7892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0">
            <a:off x="8671492" y="9459847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40" id="40"/>
          <p:cNvSpPr/>
          <p:nvPr/>
        </p:nvSpPr>
        <p:spPr>
          <a:xfrm flipH="false" flipV="false" rot="0">
            <a:off x="10020352" y="9943573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41" id="41"/>
          <p:cNvSpPr/>
          <p:nvPr/>
        </p:nvSpPr>
        <p:spPr>
          <a:xfrm flipH="false" flipV="false" rot="5400000">
            <a:off x="18037345" y="2698559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42" id="42"/>
          <p:cNvSpPr/>
          <p:nvPr/>
        </p:nvSpPr>
        <p:spPr>
          <a:xfrm flipH="false" flipV="false" rot="5400000">
            <a:off x="16646976" y="4120755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4" y="0"/>
                </a:lnTo>
                <a:lnTo>
                  <a:pt x="586704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5400000">
            <a:off x="-392124" y="3050639"/>
            <a:ext cx="995278" cy="1080400"/>
          </a:xfrm>
          <a:custGeom>
            <a:avLst/>
            <a:gdLst/>
            <a:ahLst/>
            <a:cxnLst/>
            <a:rect r="r" b="b" t="t" l="l"/>
            <a:pathLst>
              <a:path h="1080400" w="995278">
                <a:moveTo>
                  <a:pt x="0" y="0"/>
                </a:moveTo>
                <a:lnTo>
                  <a:pt x="995278" y="0"/>
                </a:lnTo>
                <a:lnTo>
                  <a:pt x="995278" y="1080400"/>
                </a:lnTo>
                <a:lnTo>
                  <a:pt x="0" y="1080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44" id="44"/>
          <p:cNvSpPr/>
          <p:nvPr/>
        </p:nvSpPr>
        <p:spPr>
          <a:xfrm flipH="false" flipV="false" rot="5400000">
            <a:off x="127932" y="135166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45" id="45"/>
          <p:cNvSpPr/>
          <p:nvPr/>
        </p:nvSpPr>
        <p:spPr>
          <a:xfrm flipH="false" flipV="false" rot="5400000">
            <a:off x="-538181" y="3861323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46" id="46"/>
          <p:cNvSpPr/>
          <p:nvPr/>
        </p:nvSpPr>
        <p:spPr>
          <a:xfrm flipH="false" flipV="false" rot="5400000">
            <a:off x="-605757" y="5350278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4" y="0"/>
                </a:lnTo>
                <a:lnTo>
                  <a:pt x="586704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47" id="47"/>
          <p:cNvSpPr/>
          <p:nvPr/>
        </p:nvSpPr>
        <p:spPr>
          <a:xfrm flipH="false" flipV="false" rot="5400000">
            <a:off x="-637358" y="6305049"/>
            <a:ext cx="586705" cy="899041"/>
          </a:xfrm>
          <a:custGeom>
            <a:avLst/>
            <a:gdLst/>
            <a:ahLst/>
            <a:cxnLst/>
            <a:rect r="r" b="b" t="t" l="l"/>
            <a:pathLst>
              <a:path h="899041" w="586705">
                <a:moveTo>
                  <a:pt x="0" y="0"/>
                </a:moveTo>
                <a:lnTo>
                  <a:pt x="586705" y="0"/>
                </a:lnTo>
                <a:lnTo>
                  <a:pt x="586705" y="899041"/>
                </a:lnTo>
                <a:lnTo>
                  <a:pt x="0" y="899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26608" r="-68172" b="-28767"/>
            </a:stretch>
          </a:blipFill>
        </p:spPr>
      </p:sp>
      <p:sp>
        <p:nvSpPr>
          <p:cNvPr name="Freeform 48" id="48"/>
          <p:cNvSpPr/>
          <p:nvPr/>
        </p:nvSpPr>
        <p:spPr>
          <a:xfrm flipH="false" flipV="false" rot="5400000">
            <a:off x="257688" y="9133065"/>
            <a:ext cx="586705" cy="899041"/>
          </a:xfrm>
          <a:custGeom>
            <a:avLst/>
            <a:gdLst/>
            <a:ahLst/>
            <a:cxnLst/>
            <a:rect r="r" b="b" t="t" l="l"/>
            <a:pathLst>
              <a:path h="899041" w="586705">
                <a:moveTo>
                  <a:pt x="0" y="0"/>
                </a:moveTo>
                <a:lnTo>
                  <a:pt x="586705" y="0"/>
                </a:lnTo>
                <a:lnTo>
                  <a:pt x="586705" y="899041"/>
                </a:lnTo>
                <a:lnTo>
                  <a:pt x="0" y="899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26608" r="-68172" b="-28767"/>
            </a:stretch>
          </a:blipFill>
        </p:spPr>
      </p:sp>
      <p:sp>
        <p:nvSpPr>
          <p:cNvPr name="Freeform 49" id="49"/>
          <p:cNvSpPr/>
          <p:nvPr/>
        </p:nvSpPr>
        <p:spPr>
          <a:xfrm flipH="false" flipV="false" rot="0">
            <a:off x="16142693" y="8942969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50" id="50"/>
          <p:cNvSpPr/>
          <p:nvPr/>
        </p:nvSpPr>
        <p:spPr>
          <a:xfrm flipH="false" flipV="false" rot="5400000">
            <a:off x="16921499" y="2339197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3"/>
                </a:lnTo>
                <a:lnTo>
                  <a:pt x="0" y="5690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51" id="51"/>
          <p:cNvSpPr/>
          <p:nvPr/>
        </p:nvSpPr>
        <p:spPr>
          <a:xfrm flipH="false" flipV="false" rot="0">
            <a:off x="17663603" y="8129569"/>
            <a:ext cx="794659" cy="862622"/>
          </a:xfrm>
          <a:custGeom>
            <a:avLst/>
            <a:gdLst/>
            <a:ahLst/>
            <a:cxnLst/>
            <a:rect r="r" b="b" t="t" l="l"/>
            <a:pathLst>
              <a:path h="862622" w="794659">
                <a:moveTo>
                  <a:pt x="0" y="0"/>
                </a:moveTo>
                <a:lnTo>
                  <a:pt x="794658" y="0"/>
                </a:lnTo>
                <a:lnTo>
                  <a:pt x="794658" y="862622"/>
                </a:lnTo>
                <a:lnTo>
                  <a:pt x="0" y="8626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52" id="52"/>
          <p:cNvSpPr/>
          <p:nvPr/>
        </p:nvSpPr>
        <p:spPr>
          <a:xfrm flipH="false" flipV="false" rot="0">
            <a:off x="18255126" y="6944357"/>
            <a:ext cx="794659" cy="862622"/>
          </a:xfrm>
          <a:custGeom>
            <a:avLst/>
            <a:gdLst/>
            <a:ahLst/>
            <a:cxnLst/>
            <a:rect r="r" b="b" t="t" l="l"/>
            <a:pathLst>
              <a:path h="862622" w="794659">
                <a:moveTo>
                  <a:pt x="0" y="0"/>
                </a:moveTo>
                <a:lnTo>
                  <a:pt x="794659" y="0"/>
                </a:lnTo>
                <a:lnTo>
                  <a:pt x="794659" y="862623"/>
                </a:lnTo>
                <a:lnTo>
                  <a:pt x="0" y="8626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53" id="53"/>
          <p:cNvSpPr/>
          <p:nvPr/>
        </p:nvSpPr>
        <p:spPr>
          <a:xfrm flipH="false" flipV="false" rot="0">
            <a:off x="18255126" y="7778453"/>
            <a:ext cx="572918" cy="621917"/>
          </a:xfrm>
          <a:custGeom>
            <a:avLst/>
            <a:gdLst/>
            <a:ahLst/>
            <a:cxnLst/>
            <a:rect r="r" b="b" t="t" l="l"/>
            <a:pathLst>
              <a:path h="621917" w="572918">
                <a:moveTo>
                  <a:pt x="0" y="0"/>
                </a:moveTo>
                <a:lnTo>
                  <a:pt x="572918" y="0"/>
                </a:lnTo>
                <a:lnTo>
                  <a:pt x="572918" y="621917"/>
                </a:lnTo>
                <a:lnTo>
                  <a:pt x="0" y="6219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920" t="-58142" r="-68172" b="-61190"/>
            </a:stretch>
          </a:blipFill>
        </p:spPr>
      </p:sp>
      <p:sp>
        <p:nvSpPr>
          <p:cNvPr name="Freeform 54" id="54"/>
          <p:cNvSpPr/>
          <p:nvPr/>
        </p:nvSpPr>
        <p:spPr>
          <a:xfrm flipH="false" flipV="false" rot="0">
            <a:off x="-17396" y="7931253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55" id="55"/>
          <p:cNvSpPr/>
          <p:nvPr/>
        </p:nvSpPr>
        <p:spPr>
          <a:xfrm flipH="false" flipV="false" rot="0">
            <a:off x="552404" y="7538213"/>
            <a:ext cx="448157" cy="415596"/>
          </a:xfrm>
          <a:custGeom>
            <a:avLst/>
            <a:gdLst/>
            <a:ahLst/>
            <a:cxnLst/>
            <a:rect r="r" b="b" t="t" l="l"/>
            <a:pathLst>
              <a:path h="415596" w="448157">
                <a:moveTo>
                  <a:pt x="0" y="0"/>
                </a:moveTo>
                <a:lnTo>
                  <a:pt x="448157" y="0"/>
                </a:lnTo>
                <a:lnTo>
                  <a:pt x="448157" y="415595"/>
                </a:lnTo>
                <a:lnTo>
                  <a:pt x="0" y="4155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56" id="56"/>
          <p:cNvSpPr/>
          <p:nvPr/>
        </p:nvSpPr>
        <p:spPr>
          <a:xfrm flipH="false" flipV="false" rot="0">
            <a:off x="16142693" y="-17710"/>
            <a:ext cx="2114194" cy="2391974"/>
          </a:xfrm>
          <a:custGeom>
            <a:avLst/>
            <a:gdLst/>
            <a:ahLst/>
            <a:cxnLst/>
            <a:rect r="r" b="b" t="t" l="l"/>
            <a:pathLst>
              <a:path h="2391974" w="2114194">
                <a:moveTo>
                  <a:pt x="0" y="0"/>
                </a:moveTo>
                <a:lnTo>
                  <a:pt x="2114194" y="0"/>
                </a:lnTo>
                <a:lnTo>
                  <a:pt x="2114194" y="2391975"/>
                </a:lnTo>
                <a:lnTo>
                  <a:pt x="0" y="239197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21502" r="0" b="-11161"/>
            </a:stretch>
          </a:blipFill>
        </p:spPr>
      </p:sp>
      <p:sp>
        <p:nvSpPr>
          <p:cNvPr name="TextBox 57" id="57"/>
          <p:cNvSpPr txBox="true"/>
          <p:nvPr/>
        </p:nvSpPr>
        <p:spPr>
          <a:xfrm rot="0">
            <a:off x="16957777" y="9338310"/>
            <a:ext cx="1330223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1-1</a:t>
            </a:r>
          </a:p>
        </p:txBody>
      </p:sp>
      <p:sp>
        <p:nvSpPr>
          <p:cNvPr name="TextBox 58" id="58"/>
          <p:cNvSpPr txBox="true"/>
          <p:nvPr/>
        </p:nvSpPr>
        <p:spPr>
          <a:xfrm rot="0">
            <a:off x="9803669" y="248237"/>
            <a:ext cx="4678945" cy="119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Our Project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3A6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57400" y="82296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437454" y="-20574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0" y="3761446"/>
            <a:ext cx="18288000" cy="2764107"/>
            <a:chOff x="0" y="0"/>
            <a:chExt cx="4627261" cy="69937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627261" cy="699379"/>
            </a:xfrm>
            <a:custGeom>
              <a:avLst/>
              <a:gdLst/>
              <a:ahLst/>
              <a:cxnLst/>
              <a:rect r="r" b="b" t="t" l="l"/>
              <a:pathLst>
                <a:path h="699379" w="4627261">
                  <a:moveTo>
                    <a:pt x="0" y="0"/>
                  </a:moveTo>
                  <a:lnTo>
                    <a:pt x="4627261" y="0"/>
                  </a:lnTo>
                  <a:lnTo>
                    <a:pt x="4627261" y="699379"/>
                  </a:lnTo>
                  <a:lnTo>
                    <a:pt x="0" y="699379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4627261" cy="737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7761405" y="3839797"/>
            <a:ext cx="3485892" cy="2614419"/>
          </a:xfrm>
          <a:custGeom>
            <a:avLst/>
            <a:gdLst/>
            <a:ahLst/>
            <a:cxnLst/>
            <a:rect r="r" b="b" t="t" l="l"/>
            <a:pathLst>
              <a:path h="2614419" w="3485892">
                <a:moveTo>
                  <a:pt x="0" y="0"/>
                </a:moveTo>
                <a:lnTo>
                  <a:pt x="3485892" y="0"/>
                </a:lnTo>
                <a:lnTo>
                  <a:pt x="3485892" y="2614419"/>
                </a:lnTo>
                <a:lnTo>
                  <a:pt x="0" y="26144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73473" y="3730814"/>
            <a:ext cx="4101831" cy="2723402"/>
          </a:xfrm>
          <a:custGeom>
            <a:avLst/>
            <a:gdLst/>
            <a:ahLst/>
            <a:cxnLst/>
            <a:rect r="r" b="b" t="t" l="l"/>
            <a:pathLst>
              <a:path h="2723402" w="4101831">
                <a:moveTo>
                  <a:pt x="0" y="0"/>
                </a:moveTo>
                <a:lnTo>
                  <a:pt x="4101832" y="0"/>
                </a:lnTo>
                <a:lnTo>
                  <a:pt x="4101832" y="2723402"/>
                </a:lnTo>
                <a:lnTo>
                  <a:pt x="0" y="27234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333397" y="3987813"/>
            <a:ext cx="3066704" cy="2209405"/>
          </a:xfrm>
          <a:custGeom>
            <a:avLst/>
            <a:gdLst/>
            <a:ahLst/>
            <a:cxnLst/>
            <a:rect r="r" b="b" t="t" l="l"/>
            <a:pathLst>
              <a:path h="2209405" w="3066704">
                <a:moveTo>
                  <a:pt x="0" y="0"/>
                </a:moveTo>
                <a:lnTo>
                  <a:pt x="3066704" y="0"/>
                </a:lnTo>
                <a:lnTo>
                  <a:pt x="3066704" y="2209405"/>
                </a:lnTo>
                <a:lnTo>
                  <a:pt x="0" y="22094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7117" r="0" b="-14379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63446" y="483880"/>
            <a:ext cx="14188070" cy="13303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999"/>
              </a:lnSpc>
            </a:pPr>
            <a:r>
              <a:rPr lang="en-US" sz="9999" spc="-519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Hardware </a:t>
            </a:r>
            <a:r>
              <a:rPr lang="en-US" sz="9999" spc="-519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Components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6957777" y="9338310"/>
            <a:ext cx="1330223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345453" y="2316822"/>
            <a:ext cx="6317795" cy="1368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 spc="-416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Control Units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357481" y="6434506"/>
            <a:ext cx="4888560" cy="837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82"/>
              </a:lnSpc>
              <a:spcBef>
                <a:spcPct val="0"/>
              </a:spcBef>
            </a:pPr>
            <a:r>
              <a:rPr lang="en-US" sz="4916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ESP-WROOM-32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64981" y="6434506"/>
            <a:ext cx="5705478" cy="837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82"/>
              </a:lnSpc>
              <a:spcBef>
                <a:spcPct val="0"/>
              </a:spcBef>
            </a:pPr>
            <a:r>
              <a:rPr lang="en-US" sz="4916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Arduino Mega 2560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4333397" y="6434506"/>
            <a:ext cx="3428191" cy="837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82"/>
              </a:lnSpc>
              <a:spcBef>
                <a:spcPct val="0"/>
              </a:spcBef>
            </a:pPr>
            <a:r>
              <a:rPr lang="en-US" sz="4916" spc="-255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Arduino IDE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16688292" y="336238"/>
            <a:ext cx="1423618" cy="1320184"/>
          </a:xfrm>
          <a:custGeom>
            <a:avLst/>
            <a:gdLst/>
            <a:ahLst/>
            <a:cxnLst/>
            <a:rect r="r" b="b" t="t" l="l"/>
            <a:pathLst>
              <a:path h="1320184" w="1423618">
                <a:moveTo>
                  <a:pt x="0" y="0"/>
                </a:moveTo>
                <a:lnTo>
                  <a:pt x="1423618" y="0"/>
                </a:lnTo>
                <a:lnTo>
                  <a:pt x="1423618" y="1320183"/>
                </a:lnTo>
                <a:lnTo>
                  <a:pt x="0" y="132018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274990" y="1382935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-211839" y="9504763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2726839" y="9057472"/>
            <a:ext cx="834893" cy="774233"/>
          </a:xfrm>
          <a:custGeom>
            <a:avLst/>
            <a:gdLst/>
            <a:ahLst/>
            <a:cxnLst/>
            <a:rect r="r" b="b" t="t" l="l"/>
            <a:pathLst>
              <a:path h="774233" w="834893">
                <a:moveTo>
                  <a:pt x="0" y="0"/>
                </a:moveTo>
                <a:lnTo>
                  <a:pt x="834893" y="0"/>
                </a:lnTo>
                <a:lnTo>
                  <a:pt x="834893" y="774233"/>
                </a:lnTo>
                <a:lnTo>
                  <a:pt x="0" y="77423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028700" y="8352113"/>
            <a:ext cx="834167" cy="773560"/>
          </a:xfrm>
          <a:custGeom>
            <a:avLst/>
            <a:gdLst/>
            <a:ahLst/>
            <a:cxnLst/>
            <a:rect r="r" b="b" t="t" l="l"/>
            <a:pathLst>
              <a:path h="773560" w="834167">
                <a:moveTo>
                  <a:pt x="0" y="0"/>
                </a:moveTo>
                <a:lnTo>
                  <a:pt x="834167" y="0"/>
                </a:lnTo>
                <a:lnTo>
                  <a:pt x="834167" y="773560"/>
                </a:lnTo>
                <a:lnTo>
                  <a:pt x="0" y="77356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6829024" y="9258300"/>
            <a:ext cx="794321" cy="736609"/>
          </a:xfrm>
          <a:custGeom>
            <a:avLst/>
            <a:gdLst/>
            <a:ahLst/>
            <a:cxnLst/>
            <a:rect r="r" b="b" t="t" l="l"/>
            <a:pathLst>
              <a:path h="736609" w="794321">
                <a:moveTo>
                  <a:pt x="0" y="0"/>
                </a:moveTo>
                <a:lnTo>
                  <a:pt x="794321" y="0"/>
                </a:lnTo>
                <a:lnTo>
                  <a:pt x="794321" y="736609"/>
                </a:lnTo>
                <a:lnTo>
                  <a:pt x="0" y="73660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7259300" y="-695631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2668315" y="9304993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4675775" y="9304993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9366621" y="9491166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10515467" y="9090807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5206313" y="9276980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</p:spTree>
  </p:cSld>
  <p:clrMapOvr>
    <a:masterClrMapping/>
  </p:clrMapOvr>
  <p:transition spd="fast">
    <p:cover dir="l"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3A6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57400" y="82296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7104204" y="235089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1432311" y="756417"/>
            <a:ext cx="5064563" cy="8619993"/>
            <a:chOff x="0" y="0"/>
            <a:chExt cx="1333877" cy="227028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333877" cy="2270286"/>
            </a:xfrm>
            <a:custGeom>
              <a:avLst/>
              <a:gdLst/>
              <a:ahLst/>
              <a:cxnLst/>
              <a:rect r="r" b="b" t="t" l="l"/>
              <a:pathLst>
                <a:path h="2270286" w="1333877">
                  <a:moveTo>
                    <a:pt x="77961" y="0"/>
                  </a:moveTo>
                  <a:lnTo>
                    <a:pt x="1255916" y="0"/>
                  </a:lnTo>
                  <a:cubicBezTo>
                    <a:pt x="1276592" y="0"/>
                    <a:pt x="1296422" y="8214"/>
                    <a:pt x="1311042" y="22834"/>
                  </a:cubicBezTo>
                  <a:cubicBezTo>
                    <a:pt x="1325663" y="37455"/>
                    <a:pt x="1333877" y="57284"/>
                    <a:pt x="1333877" y="77961"/>
                  </a:cubicBezTo>
                  <a:lnTo>
                    <a:pt x="1333877" y="2192325"/>
                  </a:lnTo>
                  <a:cubicBezTo>
                    <a:pt x="1333877" y="2235382"/>
                    <a:pt x="1298972" y="2270286"/>
                    <a:pt x="1255916" y="2270286"/>
                  </a:cubicBezTo>
                  <a:lnTo>
                    <a:pt x="77961" y="2270286"/>
                  </a:lnTo>
                  <a:cubicBezTo>
                    <a:pt x="57284" y="2270286"/>
                    <a:pt x="37455" y="2262073"/>
                    <a:pt x="22834" y="2247452"/>
                  </a:cubicBezTo>
                  <a:cubicBezTo>
                    <a:pt x="8214" y="2232832"/>
                    <a:pt x="0" y="2213002"/>
                    <a:pt x="0" y="2192325"/>
                  </a:cubicBezTo>
                  <a:lnTo>
                    <a:pt x="0" y="77961"/>
                  </a:lnTo>
                  <a:cubicBezTo>
                    <a:pt x="0" y="57284"/>
                    <a:pt x="8214" y="37455"/>
                    <a:pt x="22834" y="22834"/>
                  </a:cubicBezTo>
                  <a:cubicBezTo>
                    <a:pt x="37455" y="8214"/>
                    <a:pt x="57284" y="0"/>
                    <a:pt x="77961" y="0"/>
                  </a:cubicBez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1333877" cy="23083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6437454" y="-20574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-5400000">
            <a:off x="-856106" y="2913506"/>
            <a:ext cx="10287000" cy="4459989"/>
            <a:chOff x="0" y="0"/>
            <a:chExt cx="2602834" cy="112847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602834" cy="1128474"/>
            </a:xfrm>
            <a:custGeom>
              <a:avLst/>
              <a:gdLst/>
              <a:ahLst/>
              <a:cxnLst/>
              <a:rect r="r" b="b" t="t" l="l"/>
              <a:pathLst>
                <a:path h="1128474" w="2602834">
                  <a:moveTo>
                    <a:pt x="0" y="0"/>
                  </a:moveTo>
                  <a:lnTo>
                    <a:pt x="2602834" y="0"/>
                  </a:lnTo>
                  <a:lnTo>
                    <a:pt x="2602834" y="1128474"/>
                  </a:lnTo>
                  <a:lnTo>
                    <a:pt x="0" y="1128474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602834" cy="11665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263446" y="5037789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9" y="0"/>
                </a:lnTo>
                <a:lnTo>
                  <a:pt x="1003769" y="930838"/>
                </a:lnTo>
                <a:lnTo>
                  <a:pt x="0" y="9308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43818" y="7127400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-211839" y="9504763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891474" y="8179199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8" y="0"/>
                </a:lnTo>
                <a:lnTo>
                  <a:pt x="1003768" y="930838"/>
                </a:lnTo>
                <a:lnTo>
                  <a:pt x="0" y="9308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381130" y="3375029"/>
            <a:ext cx="1119862" cy="1038498"/>
          </a:xfrm>
          <a:custGeom>
            <a:avLst/>
            <a:gdLst/>
            <a:ahLst/>
            <a:cxnLst/>
            <a:rect r="r" b="b" t="t" l="l"/>
            <a:pathLst>
              <a:path h="1038498" w="1119862">
                <a:moveTo>
                  <a:pt x="0" y="0"/>
                </a:moveTo>
                <a:lnTo>
                  <a:pt x="1119862" y="0"/>
                </a:lnTo>
                <a:lnTo>
                  <a:pt x="1119862" y="1038497"/>
                </a:lnTo>
                <a:lnTo>
                  <a:pt x="0" y="10384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443818" y="83432"/>
            <a:ext cx="1451424" cy="1345970"/>
          </a:xfrm>
          <a:custGeom>
            <a:avLst/>
            <a:gdLst/>
            <a:ahLst/>
            <a:cxnLst/>
            <a:rect r="r" b="b" t="t" l="l"/>
            <a:pathLst>
              <a:path h="1345970" w="1451424">
                <a:moveTo>
                  <a:pt x="0" y="0"/>
                </a:moveTo>
                <a:lnTo>
                  <a:pt x="1451424" y="0"/>
                </a:lnTo>
                <a:lnTo>
                  <a:pt x="1451424" y="1345970"/>
                </a:lnTo>
                <a:lnTo>
                  <a:pt x="0" y="13459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7259300" y="-695631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2615042" y="602990"/>
            <a:ext cx="3441949" cy="3010094"/>
          </a:xfrm>
          <a:custGeom>
            <a:avLst/>
            <a:gdLst/>
            <a:ahLst/>
            <a:cxnLst/>
            <a:rect r="r" b="b" t="t" l="l"/>
            <a:pathLst>
              <a:path h="3010094" w="3441949">
                <a:moveTo>
                  <a:pt x="0" y="0"/>
                </a:moveTo>
                <a:lnTo>
                  <a:pt x="3441949" y="0"/>
                </a:lnTo>
                <a:lnTo>
                  <a:pt x="3441949" y="3010093"/>
                </a:lnTo>
                <a:lnTo>
                  <a:pt x="0" y="301009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2615042" y="5447123"/>
            <a:ext cx="3344705" cy="3811177"/>
          </a:xfrm>
          <a:custGeom>
            <a:avLst/>
            <a:gdLst/>
            <a:ahLst/>
            <a:cxnLst/>
            <a:rect r="r" b="b" t="t" l="l"/>
            <a:pathLst>
              <a:path h="3811177" w="3344705">
                <a:moveTo>
                  <a:pt x="0" y="0"/>
                </a:moveTo>
                <a:lnTo>
                  <a:pt x="3344705" y="0"/>
                </a:lnTo>
                <a:lnTo>
                  <a:pt x="3344705" y="3811177"/>
                </a:lnTo>
                <a:lnTo>
                  <a:pt x="0" y="381117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pic>
        <p:nvPicPr>
          <p:cNvPr name="Picture 20" id="20">
            <a:hlinkClick action="ppaction://media"/>
          </p:cNvPr>
          <p:cNvPicPr>
            <a:picLocks noChangeAspect="true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11651824" y="922989"/>
            <a:ext cx="4625536" cy="8229600"/>
          </a:xfrm>
          <a:prstGeom prst="rect">
            <a:avLst/>
          </a:prstGeom>
        </p:spPr>
      </p:pic>
      <p:sp>
        <p:nvSpPr>
          <p:cNvPr name="Freeform 21" id="21"/>
          <p:cNvSpPr/>
          <p:nvPr/>
        </p:nvSpPr>
        <p:spPr>
          <a:xfrm flipH="false" flipV="false" rot="0">
            <a:off x="16249665" y="-179697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9" y="0"/>
                </a:lnTo>
                <a:lnTo>
                  <a:pt x="844009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16760815" y="9338310"/>
            <a:ext cx="1527185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2-2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032570" y="833072"/>
            <a:ext cx="3428191" cy="2432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LCD 2X16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6983948" y="6250409"/>
            <a:ext cx="3428191" cy="2432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Keypad 4x4</a:t>
            </a:r>
          </a:p>
        </p:txBody>
      </p:sp>
    </p:spTree>
  </p:cSld>
  <p:clrMapOvr>
    <a:masterClrMapping/>
  </p:clrMapOvr>
  <p:transition spd="fast">
    <p:cover dir="l"/>
  </p:transition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B3A6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57400" y="82296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7104204" y="235089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437454" y="-20574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10800000">
            <a:off x="-381130" y="83432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10800000">
            <a:off x="1555320" y="3344280"/>
            <a:ext cx="1119862" cy="1038498"/>
          </a:xfrm>
          <a:custGeom>
            <a:avLst/>
            <a:gdLst/>
            <a:ahLst/>
            <a:cxnLst/>
            <a:rect r="r" b="b" t="t" l="l"/>
            <a:pathLst>
              <a:path h="1038498" w="1119862">
                <a:moveTo>
                  <a:pt x="0" y="0"/>
                </a:moveTo>
                <a:lnTo>
                  <a:pt x="1119862" y="0"/>
                </a:lnTo>
                <a:lnTo>
                  <a:pt x="1119862" y="1038497"/>
                </a:lnTo>
                <a:lnTo>
                  <a:pt x="0" y="10384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10800000">
            <a:off x="6668847" y="4725719"/>
            <a:ext cx="854372" cy="792297"/>
          </a:xfrm>
          <a:custGeom>
            <a:avLst/>
            <a:gdLst/>
            <a:ahLst/>
            <a:cxnLst/>
            <a:rect r="r" b="b" t="t" l="l"/>
            <a:pathLst>
              <a:path h="792297" w="854372">
                <a:moveTo>
                  <a:pt x="0" y="0"/>
                </a:moveTo>
                <a:lnTo>
                  <a:pt x="854373" y="0"/>
                </a:lnTo>
                <a:lnTo>
                  <a:pt x="854373" y="792297"/>
                </a:lnTo>
                <a:lnTo>
                  <a:pt x="0" y="7922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grpSp>
        <p:nvGrpSpPr>
          <p:cNvPr name="Group 8" id="8"/>
          <p:cNvGrpSpPr/>
          <p:nvPr/>
        </p:nvGrpSpPr>
        <p:grpSpPr>
          <a:xfrm rot="-5400000">
            <a:off x="6563153" y="-6563153"/>
            <a:ext cx="5161694" cy="18288000"/>
            <a:chOff x="0" y="0"/>
            <a:chExt cx="1306021" cy="462726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306021" cy="4627261"/>
            </a:xfrm>
            <a:custGeom>
              <a:avLst/>
              <a:gdLst/>
              <a:ahLst/>
              <a:cxnLst/>
              <a:rect r="r" b="b" t="t" l="l"/>
              <a:pathLst>
                <a:path h="4627261" w="1306021">
                  <a:moveTo>
                    <a:pt x="0" y="0"/>
                  </a:moveTo>
                  <a:lnTo>
                    <a:pt x="1306021" y="0"/>
                  </a:lnTo>
                  <a:lnTo>
                    <a:pt x="1306021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306021" cy="466536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498352" y="514350"/>
            <a:ext cx="5005445" cy="8743950"/>
            <a:chOff x="0" y="0"/>
            <a:chExt cx="1318306" cy="230293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318306" cy="2302933"/>
            </a:xfrm>
            <a:custGeom>
              <a:avLst/>
              <a:gdLst/>
              <a:ahLst/>
              <a:cxnLst/>
              <a:rect r="r" b="b" t="t" l="l"/>
              <a:pathLst>
                <a:path h="2302933" w="1318306">
                  <a:moveTo>
                    <a:pt x="78882" y="0"/>
                  </a:moveTo>
                  <a:lnTo>
                    <a:pt x="1239425" y="0"/>
                  </a:lnTo>
                  <a:cubicBezTo>
                    <a:pt x="1282990" y="0"/>
                    <a:pt x="1318306" y="35317"/>
                    <a:pt x="1318306" y="78882"/>
                  </a:cubicBezTo>
                  <a:lnTo>
                    <a:pt x="1318306" y="2224052"/>
                  </a:lnTo>
                  <a:cubicBezTo>
                    <a:pt x="1318306" y="2244972"/>
                    <a:pt x="1309996" y="2265036"/>
                    <a:pt x="1295203" y="2279829"/>
                  </a:cubicBezTo>
                  <a:cubicBezTo>
                    <a:pt x="1280409" y="2294623"/>
                    <a:pt x="1260345" y="2302933"/>
                    <a:pt x="1239425" y="2302933"/>
                  </a:cubicBezTo>
                  <a:lnTo>
                    <a:pt x="78882" y="2302933"/>
                  </a:lnTo>
                  <a:cubicBezTo>
                    <a:pt x="35317" y="2302933"/>
                    <a:pt x="0" y="2267617"/>
                    <a:pt x="0" y="2224052"/>
                  </a:cubicBezTo>
                  <a:lnTo>
                    <a:pt x="0" y="78882"/>
                  </a:lnTo>
                  <a:cubicBezTo>
                    <a:pt x="0" y="57961"/>
                    <a:pt x="8311" y="37897"/>
                    <a:pt x="23104" y="23104"/>
                  </a:cubicBezTo>
                  <a:cubicBezTo>
                    <a:pt x="37897" y="8311"/>
                    <a:pt x="57961" y="0"/>
                    <a:pt x="78882" y="0"/>
                  </a:cubicBezTo>
                  <a:close/>
                </a:path>
              </a:pathLst>
            </a:custGeom>
            <a:solidFill>
              <a:srgbClr val="492A11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318306" cy="2341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-551761" y="9110037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7731849" y="-483017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309835" y="10014912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-5400000">
            <a:off x="2373010" y="1183655"/>
            <a:ext cx="3216216" cy="2249922"/>
          </a:xfrm>
          <a:custGeom>
            <a:avLst/>
            <a:gdLst/>
            <a:ahLst/>
            <a:cxnLst/>
            <a:rect r="r" b="b" t="t" l="l"/>
            <a:pathLst>
              <a:path h="2249922" w="3216216">
                <a:moveTo>
                  <a:pt x="0" y="0"/>
                </a:moveTo>
                <a:lnTo>
                  <a:pt x="3216216" y="0"/>
                </a:lnTo>
                <a:lnTo>
                  <a:pt x="3216216" y="2249923"/>
                </a:lnTo>
                <a:lnTo>
                  <a:pt x="0" y="224992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4490" t="-22870" r="-14186" b="-19295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5400000">
            <a:off x="2064442" y="6588715"/>
            <a:ext cx="3752908" cy="2452558"/>
          </a:xfrm>
          <a:custGeom>
            <a:avLst/>
            <a:gdLst/>
            <a:ahLst/>
            <a:cxnLst/>
            <a:rect r="r" b="b" t="t" l="l"/>
            <a:pathLst>
              <a:path h="2452558" w="3752908">
                <a:moveTo>
                  <a:pt x="0" y="0"/>
                </a:moveTo>
                <a:lnTo>
                  <a:pt x="3752908" y="0"/>
                </a:lnTo>
                <a:lnTo>
                  <a:pt x="3752908" y="2452559"/>
                </a:lnTo>
                <a:lnTo>
                  <a:pt x="0" y="245255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6230600" y="-2043305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-2057400" y="3104294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-2112166" y="3311924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-557941" y="6924700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-10800000">
            <a:off x="276325" y="5464528"/>
            <a:ext cx="854372" cy="792297"/>
          </a:xfrm>
          <a:custGeom>
            <a:avLst/>
            <a:gdLst/>
            <a:ahLst/>
            <a:cxnLst/>
            <a:rect r="r" b="b" t="t" l="l"/>
            <a:pathLst>
              <a:path h="792297" w="854372">
                <a:moveTo>
                  <a:pt x="0" y="0"/>
                </a:moveTo>
                <a:lnTo>
                  <a:pt x="854372" y="0"/>
                </a:lnTo>
                <a:lnTo>
                  <a:pt x="854372" y="792297"/>
                </a:lnTo>
                <a:lnTo>
                  <a:pt x="0" y="7922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7212580" y="5464528"/>
            <a:ext cx="815064" cy="755845"/>
          </a:xfrm>
          <a:custGeom>
            <a:avLst/>
            <a:gdLst/>
            <a:ahLst/>
            <a:cxnLst/>
            <a:rect r="r" b="b" t="t" l="l"/>
            <a:pathLst>
              <a:path h="755845" w="815064">
                <a:moveTo>
                  <a:pt x="0" y="0"/>
                </a:moveTo>
                <a:lnTo>
                  <a:pt x="815064" y="0"/>
                </a:lnTo>
                <a:lnTo>
                  <a:pt x="815064" y="755845"/>
                </a:lnTo>
                <a:lnTo>
                  <a:pt x="0" y="75584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6230600" y="30861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17904952" y="5296535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8"/>
                </a:lnTo>
                <a:lnTo>
                  <a:pt x="0" y="10318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7628459" y="3400790"/>
            <a:ext cx="751779" cy="816075"/>
          </a:xfrm>
          <a:custGeom>
            <a:avLst/>
            <a:gdLst/>
            <a:ahLst/>
            <a:cxnLst/>
            <a:rect r="r" b="b" t="t" l="l"/>
            <a:pathLst>
              <a:path h="816075" w="751779">
                <a:moveTo>
                  <a:pt x="0" y="0"/>
                </a:moveTo>
                <a:lnTo>
                  <a:pt x="751778" y="0"/>
                </a:lnTo>
                <a:lnTo>
                  <a:pt x="751778" y="816075"/>
                </a:lnTo>
                <a:lnTo>
                  <a:pt x="0" y="8160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17731849" y="2130834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17164493" y="-695750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17992970" y="235089"/>
            <a:ext cx="1003768" cy="930839"/>
          </a:xfrm>
          <a:custGeom>
            <a:avLst/>
            <a:gdLst/>
            <a:ahLst/>
            <a:cxnLst/>
            <a:rect r="r" b="b" t="t" l="l"/>
            <a:pathLst>
              <a:path h="930839" w="1003768">
                <a:moveTo>
                  <a:pt x="0" y="0"/>
                </a:moveTo>
                <a:lnTo>
                  <a:pt x="1003768" y="0"/>
                </a:lnTo>
                <a:lnTo>
                  <a:pt x="1003768" y="930839"/>
                </a:lnTo>
                <a:lnTo>
                  <a:pt x="0" y="9308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138597" y="3311924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5" y="0"/>
                </a:lnTo>
                <a:lnTo>
                  <a:pt x="793035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-861168" y="2106484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-203950" y="1229361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0" y="26042"/>
            <a:ext cx="950571" cy="1031869"/>
          </a:xfrm>
          <a:custGeom>
            <a:avLst/>
            <a:gdLst/>
            <a:ahLst/>
            <a:cxnLst/>
            <a:rect r="r" b="b" t="t" l="l"/>
            <a:pathLst>
              <a:path h="1031869" w="950571">
                <a:moveTo>
                  <a:pt x="0" y="0"/>
                </a:moveTo>
                <a:lnTo>
                  <a:pt x="950571" y="0"/>
                </a:lnTo>
                <a:lnTo>
                  <a:pt x="950571" y="1031869"/>
                </a:lnTo>
                <a:lnTo>
                  <a:pt x="0" y="10318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16728204" y="1039626"/>
            <a:ext cx="751779" cy="816075"/>
          </a:xfrm>
          <a:custGeom>
            <a:avLst/>
            <a:gdLst/>
            <a:ahLst/>
            <a:cxnLst/>
            <a:rect r="r" b="b" t="t" l="l"/>
            <a:pathLst>
              <a:path h="816075" w="751779">
                <a:moveTo>
                  <a:pt x="0" y="0"/>
                </a:moveTo>
                <a:lnTo>
                  <a:pt x="751778" y="0"/>
                </a:lnTo>
                <a:lnTo>
                  <a:pt x="751778" y="816075"/>
                </a:lnTo>
                <a:lnTo>
                  <a:pt x="0" y="8160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-361311" y="2301842"/>
            <a:ext cx="610509" cy="662723"/>
          </a:xfrm>
          <a:custGeom>
            <a:avLst/>
            <a:gdLst/>
            <a:ahLst/>
            <a:cxnLst/>
            <a:rect r="r" b="b" t="t" l="l"/>
            <a:pathLst>
              <a:path h="662723" w="610509">
                <a:moveTo>
                  <a:pt x="0" y="0"/>
                </a:moveTo>
                <a:lnTo>
                  <a:pt x="610508" y="0"/>
                </a:lnTo>
                <a:lnTo>
                  <a:pt x="610508" y="662723"/>
                </a:lnTo>
                <a:lnTo>
                  <a:pt x="0" y="66272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0">
            <a:off x="214479" y="8575689"/>
            <a:ext cx="736092" cy="682611"/>
          </a:xfrm>
          <a:custGeom>
            <a:avLst/>
            <a:gdLst/>
            <a:ahLst/>
            <a:cxnLst/>
            <a:rect r="r" b="b" t="t" l="l"/>
            <a:pathLst>
              <a:path h="682611" w="736092">
                <a:moveTo>
                  <a:pt x="0" y="0"/>
                </a:moveTo>
                <a:lnTo>
                  <a:pt x="736092" y="0"/>
                </a:lnTo>
                <a:lnTo>
                  <a:pt x="736092" y="682611"/>
                </a:lnTo>
                <a:lnTo>
                  <a:pt x="0" y="6826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0">
            <a:off x="17582231" y="7047625"/>
            <a:ext cx="1100189" cy="1020254"/>
          </a:xfrm>
          <a:custGeom>
            <a:avLst/>
            <a:gdLst/>
            <a:ahLst/>
            <a:cxnLst/>
            <a:rect r="r" b="b" t="t" l="l"/>
            <a:pathLst>
              <a:path h="1020254" w="1100189">
                <a:moveTo>
                  <a:pt x="0" y="0"/>
                </a:moveTo>
                <a:lnTo>
                  <a:pt x="1100189" y="0"/>
                </a:lnTo>
                <a:lnTo>
                  <a:pt x="1100189" y="1020254"/>
                </a:lnTo>
                <a:lnTo>
                  <a:pt x="0" y="102025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0">
            <a:off x="17517957" y="8067879"/>
            <a:ext cx="539845" cy="500622"/>
          </a:xfrm>
          <a:custGeom>
            <a:avLst/>
            <a:gdLst/>
            <a:ahLst/>
            <a:cxnLst/>
            <a:rect r="r" b="b" t="t" l="l"/>
            <a:pathLst>
              <a:path h="500622" w="539845">
                <a:moveTo>
                  <a:pt x="0" y="0"/>
                </a:moveTo>
                <a:lnTo>
                  <a:pt x="539845" y="0"/>
                </a:lnTo>
                <a:lnTo>
                  <a:pt x="539845" y="500622"/>
                </a:lnTo>
                <a:lnTo>
                  <a:pt x="0" y="5006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40" id="40"/>
          <p:cNvSpPr/>
          <p:nvPr/>
        </p:nvSpPr>
        <p:spPr>
          <a:xfrm flipH="false" flipV="false" rot="0">
            <a:off x="16967101" y="6412015"/>
            <a:ext cx="549161" cy="509261"/>
          </a:xfrm>
          <a:custGeom>
            <a:avLst/>
            <a:gdLst/>
            <a:ahLst/>
            <a:cxnLst/>
            <a:rect r="r" b="b" t="t" l="l"/>
            <a:pathLst>
              <a:path h="509261" w="549161">
                <a:moveTo>
                  <a:pt x="0" y="0"/>
                </a:moveTo>
                <a:lnTo>
                  <a:pt x="549161" y="0"/>
                </a:lnTo>
                <a:lnTo>
                  <a:pt x="549161" y="509261"/>
                </a:lnTo>
                <a:lnTo>
                  <a:pt x="0" y="5092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pic>
        <p:nvPicPr>
          <p:cNvPr name="Picture 41" id="41">
            <a:hlinkClick action="ppaction://media"/>
          </p:cNvPr>
          <p:cNvPicPr>
            <a:picLocks noChangeAspect="true"/>
          </p:cNvPicPr>
          <p:nvPr>
            <a:videoFile r:link="rId11"/>
            <p:extLst>
              <p:ext uri="{DAA4B4D4-6D71-4841-9C94-3DE7FCFB9230}">
                <p14:media xmlns:p14="http://schemas.microsoft.com/office/powerpoint/2010/main" r:embed="rId12"/>
              </p:ext>
            </p:extLst>
          </p:nvPr>
        </p:nvPicPr>
        <p:blipFill>
          <a:blip r:embed="rId10"/>
          <a:srcRect l="0" t="0" r="0" b="0"/>
          <a:stretch>
            <a:fillRect/>
          </a:stretch>
        </p:blipFill>
        <p:spPr>
          <a:xfrm flipH="false" flipV="false" rot="0">
            <a:off x="10688306" y="842117"/>
            <a:ext cx="4625536" cy="8229600"/>
          </a:xfrm>
          <a:prstGeom prst="rect">
            <a:avLst/>
          </a:prstGeom>
        </p:spPr>
      </p:pic>
      <p:sp>
        <p:nvSpPr>
          <p:cNvPr name="Freeform 42" id="42"/>
          <p:cNvSpPr/>
          <p:nvPr/>
        </p:nvSpPr>
        <p:spPr>
          <a:xfrm flipH="false" flipV="false" rot="0">
            <a:off x="8406068" y="5303208"/>
            <a:ext cx="549161" cy="509261"/>
          </a:xfrm>
          <a:custGeom>
            <a:avLst/>
            <a:gdLst/>
            <a:ahLst/>
            <a:cxnLst/>
            <a:rect r="r" b="b" t="t" l="l"/>
            <a:pathLst>
              <a:path h="509261" w="549161">
                <a:moveTo>
                  <a:pt x="0" y="0"/>
                </a:moveTo>
                <a:lnTo>
                  <a:pt x="549161" y="0"/>
                </a:lnTo>
                <a:lnTo>
                  <a:pt x="549161" y="509261"/>
                </a:lnTo>
                <a:lnTo>
                  <a:pt x="0" y="5092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4821" t="-71046" r="-58445" b="-69713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0">
            <a:off x="6341728" y="4096057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44" id="44"/>
          <p:cNvSpPr/>
          <p:nvPr/>
        </p:nvSpPr>
        <p:spPr>
          <a:xfrm flipH="false" flipV="false" rot="0">
            <a:off x="8317100" y="3863528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7" y="0"/>
                </a:lnTo>
                <a:lnTo>
                  <a:pt x="727097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Freeform 45" id="45"/>
          <p:cNvSpPr/>
          <p:nvPr/>
        </p:nvSpPr>
        <p:spPr>
          <a:xfrm flipH="false" flipV="false" rot="0">
            <a:off x="7463827" y="4526487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9920" t="-58142" r="-68172" b="-61190"/>
            </a:stretch>
          </a:blipFill>
        </p:spPr>
      </p:sp>
      <p:sp>
        <p:nvSpPr>
          <p:cNvPr name="TextBox 46" id="46"/>
          <p:cNvSpPr txBox="true"/>
          <p:nvPr/>
        </p:nvSpPr>
        <p:spPr>
          <a:xfrm rot="0">
            <a:off x="5656274" y="6563314"/>
            <a:ext cx="4351006" cy="2432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Customer Card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6866231" y="1578928"/>
            <a:ext cx="1869995" cy="119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RFID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16760815" y="9338310"/>
            <a:ext cx="1527185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2-3</a:t>
            </a:r>
          </a:p>
        </p:txBody>
      </p:sp>
    </p:spTree>
  </p:cSld>
  <p:clrMapOvr>
    <a:masterClrMapping/>
  </p:clrMapOvr>
  <p:transition spd="fast">
    <p:cover dir="l"/>
  </p:transition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41"/>
                </p:tgtEl>
              </p:cMediaNode>
            </p:video>
          </p:childTnLst>
        </p:cTn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7777" r="0" b="-37777"/>
            </a:stretch>
          </a:blipFill>
        </p:spPr>
      </p:sp>
      <p:grpSp>
        <p:nvGrpSpPr>
          <p:cNvPr name="Group 3" id="3"/>
          <p:cNvGrpSpPr/>
          <p:nvPr/>
        </p:nvGrpSpPr>
        <p:grpSpPr>
          <a:xfrm rot="-5400000">
            <a:off x="7174416" y="-4923412"/>
            <a:ext cx="3939169" cy="18288000"/>
            <a:chOff x="0" y="0"/>
            <a:chExt cx="996695" cy="462726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996695" cy="4627261"/>
            </a:xfrm>
            <a:custGeom>
              <a:avLst/>
              <a:gdLst/>
              <a:ahLst/>
              <a:cxnLst/>
              <a:rect r="r" b="b" t="t" l="l"/>
              <a:pathLst>
                <a:path h="4627261" w="996695">
                  <a:moveTo>
                    <a:pt x="0" y="0"/>
                  </a:moveTo>
                  <a:lnTo>
                    <a:pt x="996695" y="0"/>
                  </a:lnTo>
                  <a:lnTo>
                    <a:pt x="996695" y="4627261"/>
                  </a:lnTo>
                  <a:lnTo>
                    <a:pt x="0" y="4627261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996695" cy="466536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0955955" y="2150018"/>
            <a:ext cx="4141140" cy="4141140"/>
          </a:xfrm>
          <a:custGeom>
            <a:avLst/>
            <a:gdLst/>
            <a:ahLst/>
            <a:cxnLst/>
            <a:rect r="r" b="b" t="t" l="l"/>
            <a:pathLst>
              <a:path h="4141140" w="4141140">
                <a:moveTo>
                  <a:pt x="0" y="0"/>
                </a:moveTo>
                <a:lnTo>
                  <a:pt x="4141140" y="0"/>
                </a:lnTo>
                <a:lnTo>
                  <a:pt x="4141140" y="4141140"/>
                </a:lnTo>
                <a:lnTo>
                  <a:pt x="0" y="41411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186955" y="2462604"/>
            <a:ext cx="4406785" cy="3515968"/>
          </a:xfrm>
          <a:custGeom>
            <a:avLst/>
            <a:gdLst/>
            <a:ahLst/>
            <a:cxnLst/>
            <a:rect r="r" b="b" t="t" l="l"/>
            <a:pathLst>
              <a:path h="3515968" w="4406785">
                <a:moveTo>
                  <a:pt x="0" y="0"/>
                </a:moveTo>
                <a:lnTo>
                  <a:pt x="4406785" y="0"/>
                </a:lnTo>
                <a:lnTo>
                  <a:pt x="4406785" y="3515968"/>
                </a:lnTo>
                <a:lnTo>
                  <a:pt x="0" y="35159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9770491" y="6056823"/>
            <a:ext cx="6512067" cy="2432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Stepper Motor Nema 17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237306" y="6056823"/>
            <a:ext cx="4306083" cy="1193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DC Motor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990959" y="542853"/>
            <a:ext cx="4306083" cy="1708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 spc="-519">
                <a:solidFill>
                  <a:srgbClr val="E57524"/>
                </a:solidFill>
                <a:latin typeface="Garet"/>
                <a:ea typeface="Garet"/>
                <a:cs typeface="Garet"/>
                <a:sym typeface="Garet"/>
              </a:rPr>
              <a:t>Motors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7482031" y="-275314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5438549" y="246014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9" y="0"/>
                </a:lnTo>
                <a:lnTo>
                  <a:pt x="844009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6320121" y="449523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4923921" y="1258032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69479" y="8681627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8" y="0"/>
                </a:lnTo>
                <a:lnTo>
                  <a:pt x="844008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951051" y="8885136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-445150" y="9693645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6"/>
                </a:lnTo>
                <a:lnTo>
                  <a:pt x="0" y="6626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694828" y="1126117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-70690" y="604789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8" y="0"/>
                </a:lnTo>
                <a:lnTo>
                  <a:pt x="844008" y="782686"/>
                </a:lnTo>
                <a:lnTo>
                  <a:pt x="0" y="7826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810346" y="83461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3034695" y="8421658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6146950" y="8681627"/>
            <a:ext cx="844008" cy="782686"/>
          </a:xfrm>
          <a:custGeom>
            <a:avLst/>
            <a:gdLst/>
            <a:ahLst/>
            <a:cxnLst/>
            <a:rect r="r" b="b" t="t" l="l"/>
            <a:pathLst>
              <a:path h="782686" w="844008">
                <a:moveTo>
                  <a:pt x="0" y="0"/>
                </a:moveTo>
                <a:lnTo>
                  <a:pt x="844009" y="0"/>
                </a:lnTo>
                <a:lnTo>
                  <a:pt x="844009" y="782687"/>
                </a:lnTo>
                <a:lnTo>
                  <a:pt x="0" y="7826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8312214" y="8741643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4675775" y="9304993"/>
            <a:ext cx="714573" cy="662655"/>
          </a:xfrm>
          <a:custGeom>
            <a:avLst/>
            <a:gdLst/>
            <a:ahLst/>
            <a:cxnLst/>
            <a:rect r="r" b="b" t="t" l="l"/>
            <a:pathLst>
              <a:path h="662655" w="714573">
                <a:moveTo>
                  <a:pt x="0" y="0"/>
                </a:moveTo>
                <a:lnTo>
                  <a:pt x="714573" y="0"/>
                </a:lnTo>
                <a:lnTo>
                  <a:pt x="714573" y="662655"/>
                </a:lnTo>
                <a:lnTo>
                  <a:pt x="0" y="6626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2952659" y="9435919"/>
            <a:ext cx="992336" cy="920238"/>
          </a:xfrm>
          <a:custGeom>
            <a:avLst/>
            <a:gdLst/>
            <a:ahLst/>
            <a:cxnLst/>
            <a:rect r="r" b="b" t="t" l="l"/>
            <a:pathLst>
              <a:path h="920238" w="992336">
                <a:moveTo>
                  <a:pt x="0" y="0"/>
                </a:moveTo>
                <a:lnTo>
                  <a:pt x="992336" y="0"/>
                </a:lnTo>
                <a:lnTo>
                  <a:pt x="992336" y="920237"/>
                </a:lnTo>
                <a:lnTo>
                  <a:pt x="0" y="9202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9366621" y="9491166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1159640" y="9001593"/>
            <a:ext cx="873185" cy="809743"/>
          </a:xfrm>
          <a:custGeom>
            <a:avLst/>
            <a:gdLst/>
            <a:ahLst/>
            <a:cxnLst/>
            <a:rect r="r" b="b" t="t" l="l"/>
            <a:pathLst>
              <a:path h="809743" w="873185">
                <a:moveTo>
                  <a:pt x="0" y="0"/>
                </a:moveTo>
                <a:lnTo>
                  <a:pt x="873185" y="0"/>
                </a:lnTo>
                <a:lnTo>
                  <a:pt x="873185" y="809743"/>
                </a:lnTo>
                <a:lnTo>
                  <a:pt x="0" y="8097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14534922" y="8741643"/>
            <a:ext cx="1124346" cy="1042656"/>
          </a:xfrm>
          <a:custGeom>
            <a:avLst/>
            <a:gdLst/>
            <a:ahLst/>
            <a:cxnLst/>
            <a:rect r="r" b="b" t="t" l="l"/>
            <a:pathLst>
              <a:path h="1042656" w="1124346">
                <a:moveTo>
                  <a:pt x="0" y="0"/>
                </a:moveTo>
                <a:lnTo>
                  <a:pt x="1124346" y="0"/>
                </a:lnTo>
                <a:lnTo>
                  <a:pt x="1124346" y="1042656"/>
                </a:lnTo>
                <a:lnTo>
                  <a:pt x="0" y="10426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4821" t="-71046" r="-58445" b="-69713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16760815" y="9338310"/>
            <a:ext cx="1527185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2-4</a:t>
            </a:r>
          </a:p>
        </p:txBody>
      </p:sp>
    </p:spTree>
  </p:cSld>
  <p:clrMapOvr>
    <a:masterClrMapping/>
  </p:clrMapOvr>
  <p:transition spd="fast">
    <p:cover dir="l"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200033" y="5733266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877421" y="0"/>
            <a:ext cx="5850169" cy="10287000"/>
            <a:chOff x="0" y="0"/>
            <a:chExt cx="1540785" cy="270933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40785" cy="2709333"/>
            </a:xfrm>
            <a:custGeom>
              <a:avLst/>
              <a:gdLst/>
              <a:ahLst/>
              <a:cxnLst/>
              <a:rect r="r" b="b" t="t" l="l"/>
              <a:pathLst>
                <a:path h="2709333" w="1540785">
                  <a:moveTo>
                    <a:pt x="0" y="0"/>
                  </a:moveTo>
                  <a:lnTo>
                    <a:pt x="1540785" y="0"/>
                  </a:lnTo>
                  <a:lnTo>
                    <a:pt x="1540785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19050"/>
              <a:ext cx="1540785" cy="27283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00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690414" y="8744152"/>
            <a:ext cx="740820" cy="424288"/>
          </a:xfrm>
          <a:custGeom>
            <a:avLst/>
            <a:gdLst/>
            <a:ahLst/>
            <a:cxnLst/>
            <a:rect r="r" b="b" t="t" l="l"/>
            <a:pathLst>
              <a:path h="424288" w="740820">
                <a:moveTo>
                  <a:pt x="0" y="0"/>
                </a:moveTo>
                <a:lnTo>
                  <a:pt x="740820" y="0"/>
                </a:lnTo>
                <a:lnTo>
                  <a:pt x="740820" y="424287"/>
                </a:lnTo>
                <a:lnTo>
                  <a:pt x="0" y="4242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11168" y="540241"/>
            <a:ext cx="4782676" cy="4782676"/>
          </a:xfrm>
          <a:custGeom>
            <a:avLst/>
            <a:gdLst/>
            <a:ahLst/>
            <a:cxnLst/>
            <a:rect r="r" b="b" t="t" l="l"/>
            <a:pathLst>
              <a:path h="4782676" w="4782676">
                <a:moveTo>
                  <a:pt x="0" y="0"/>
                </a:moveTo>
                <a:lnTo>
                  <a:pt x="4782676" y="0"/>
                </a:lnTo>
                <a:lnTo>
                  <a:pt x="4782676" y="4782676"/>
                </a:lnTo>
                <a:lnTo>
                  <a:pt x="0" y="478267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77421" y="5435882"/>
            <a:ext cx="5850169" cy="4851118"/>
          </a:xfrm>
          <a:custGeom>
            <a:avLst/>
            <a:gdLst/>
            <a:ahLst/>
            <a:cxnLst/>
            <a:rect r="r" b="b" t="t" l="l"/>
            <a:pathLst>
              <a:path h="4851118" w="5850169">
                <a:moveTo>
                  <a:pt x="0" y="0"/>
                </a:moveTo>
                <a:lnTo>
                  <a:pt x="5850170" y="0"/>
                </a:lnTo>
                <a:lnTo>
                  <a:pt x="5850170" y="4851118"/>
                </a:lnTo>
                <a:lnTo>
                  <a:pt x="0" y="485111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8730" t="0" r="-15653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92381" y="8772019"/>
            <a:ext cx="2710125" cy="3018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768"/>
              </a:lnSpc>
            </a:pPr>
            <a:r>
              <a:rPr lang="en-US" sz="1600" spc="-80">
                <a:solidFill>
                  <a:srgbClr val="FFFFF1"/>
                </a:solidFill>
                <a:latin typeface="Garet Light"/>
                <a:ea typeface="Garet Light"/>
                <a:cs typeface="Garet Light"/>
                <a:sym typeface="Garet Light"/>
              </a:rPr>
              <a:t>See more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866741" y="1826679"/>
            <a:ext cx="5393947" cy="2095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A4988 Stepper Motor Driver</a:t>
            </a:r>
            <a:r>
              <a:rPr lang="he-IL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  <a:rtl val="true"/>
              </a:rPr>
              <a:t>‏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879991" y="6451952"/>
            <a:ext cx="7367448" cy="2095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</a:rPr>
              <a:t>L298N Dual H-Bridge Driver Module</a:t>
            </a:r>
            <a:r>
              <a:rPr lang="he-IL" sz="6000" spc="-312">
                <a:solidFill>
                  <a:srgbClr val="FAECCF"/>
                </a:solidFill>
                <a:latin typeface="Garet"/>
                <a:ea typeface="Garet"/>
                <a:cs typeface="Garet"/>
                <a:sym typeface="Garet"/>
                <a:rtl val="true"/>
              </a:rPr>
              <a:t>‏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7680789" y="-139173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6621577" y="1336394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7554747" y="906305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7217003" y="7906025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6845165" y="5303177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7702098" y="6761203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8242120" y="6310958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7990726" y="2326353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7864683" y="3490737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-73990" y="1062908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-200033" y="2108386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-202550" y="7475936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09904" y="4692817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3"/>
                </a:lnTo>
                <a:lnTo>
                  <a:pt x="0" y="5469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15428494" y="9311368"/>
            <a:ext cx="775484" cy="1000625"/>
          </a:xfrm>
          <a:custGeom>
            <a:avLst/>
            <a:gdLst/>
            <a:ahLst/>
            <a:cxnLst/>
            <a:rect r="r" b="b" t="t" l="l"/>
            <a:pathLst>
              <a:path h="1000625" w="775484">
                <a:moveTo>
                  <a:pt x="0" y="0"/>
                </a:moveTo>
                <a:lnTo>
                  <a:pt x="775484" y="0"/>
                </a:lnTo>
                <a:lnTo>
                  <a:pt x="775484" y="1000625"/>
                </a:lnTo>
                <a:lnTo>
                  <a:pt x="0" y="100062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7392847" y="9443004"/>
            <a:ext cx="868989" cy="868989"/>
          </a:xfrm>
          <a:custGeom>
            <a:avLst/>
            <a:gdLst/>
            <a:ahLst/>
            <a:cxnLst/>
            <a:rect r="r" b="b" t="t" l="l"/>
            <a:pathLst>
              <a:path h="868989" w="868989">
                <a:moveTo>
                  <a:pt x="0" y="0"/>
                </a:moveTo>
                <a:lnTo>
                  <a:pt x="868989" y="0"/>
                </a:lnTo>
                <a:lnTo>
                  <a:pt x="868989" y="868989"/>
                </a:lnTo>
                <a:lnTo>
                  <a:pt x="0" y="86898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16048323" y="9363303"/>
            <a:ext cx="1527185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2-5</a:t>
            </a:r>
          </a:p>
        </p:txBody>
      </p:sp>
      <p:sp>
        <p:nvSpPr>
          <p:cNvPr name="Freeform 29" id="29"/>
          <p:cNvSpPr/>
          <p:nvPr/>
        </p:nvSpPr>
        <p:spPr>
          <a:xfrm flipH="false" flipV="false" rot="0">
            <a:off x="16959320" y="2913044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17575507" y="4692817"/>
            <a:ext cx="716419" cy="664367"/>
          </a:xfrm>
          <a:custGeom>
            <a:avLst/>
            <a:gdLst/>
            <a:ahLst/>
            <a:cxnLst/>
            <a:rect r="r" b="b" t="t" l="l"/>
            <a:pathLst>
              <a:path h="664367" w="716419">
                <a:moveTo>
                  <a:pt x="0" y="0"/>
                </a:moveTo>
                <a:lnTo>
                  <a:pt x="716419" y="0"/>
                </a:lnTo>
                <a:lnTo>
                  <a:pt x="716419" y="664367"/>
                </a:lnTo>
                <a:lnTo>
                  <a:pt x="0" y="6643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4821" t="-71046" r="-58445" b="-69713"/>
            </a:stretch>
          </a:blipFill>
        </p:spPr>
      </p:sp>
    </p:spTree>
  </p:cSld>
  <p:clrMapOvr>
    <a:masterClrMapping/>
  </p:clrMapOvr>
  <p:transition spd="fast">
    <p:cover dir="l"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0" b="-3888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407379" y="-20574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407379" y="82296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7464779" y="0"/>
            <a:ext cx="4417374" cy="10287000"/>
            <a:chOff x="0" y="0"/>
            <a:chExt cx="1163424" cy="270933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163424" cy="2709333"/>
            </a:xfrm>
            <a:custGeom>
              <a:avLst/>
              <a:gdLst/>
              <a:ahLst/>
              <a:cxnLst/>
              <a:rect r="r" b="b" t="t" l="l"/>
              <a:pathLst>
                <a:path h="2709333" w="1163424">
                  <a:moveTo>
                    <a:pt x="0" y="0"/>
                  </a:moveTo>
                  <a:lnTo>
                    <a:pt x="1163424" y="0"/>
                  </a:lnTo>
                  <a:lnTo>
                    <a:pt x="1163424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AECC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1163424" cy="27283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3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-5400000">
            <a:off x="2079479" y="-483968"/>
            <a:ext cx="3138993" cy="5861766"/>
          </a:xfrm>
          <a:custGeom>
            <a:avLst/>
            <a:gdLst/>
            <a:ahLst/>
            <a:cxnLst/>
            <a:rect r="r" b="b" t="t" l="l"/>
            <a:pathLst>
              <a:path h="5861766" w="3138993">
                <a:moveTo>
                  <a:pt x="0" y="0"/>
                </a:moveTo>
                <a:lnTo>
                  <a:pt x="3138993" y="0"/>
                </a:lnTo>
                <a:lnTo>
                  <a:pt x="3138993" y="5861766"/>
                </a:lnTo>
                <a:lnTo>
                  <a:pt x="0" y="58617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824753" y="-205740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824753" y="821638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126040" y="4411813"/>
            <a:ext cx="3045871" cy="4964597"/>
          </a:xfrm>
          <a:custGeom>
            <a:avLst/>
            <a:gdLst/>
            <a:ahLst/>
            <a:cxnLst/>
            <a:rect r="r" b="b" t="t" l="l"/>
            <a:pathLst>
              <a:path h="4964597" w="3045871">
                <a:moveTo>
                  <a:pt x="0" y="0"/>
                </a:moveTo>
                <a:lnTo>
                  <a:pt x="3045871" y="0"/>
                </a:lnTo>
                <a:lnTo>
                  <a:pt x="3045871" y="4964597"/>
                </a:lnTo>
                <a:lnTo>
                  <a:pt x="0" y="49645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-574914" y="9966088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668192" y="10122690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798501" y="8837144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-24914" y="8520585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-368374" y="6353149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61578" y="4718732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8" y="0"/>
                </a:lnTo>
                <a:lnTo>
                  <a:pt x="589828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-591961" y="5224205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-368374" y="2897177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-591961" y="1768232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7531038" y="2120173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7187578" y="-47263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7796595" y="4100891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7488209" y="6464022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2" y="0"/>
                </a:lnTo>
                <a:lnTo>
                  <a:pt x="927572" y="860179"/>
                </a:lnTo>
                <a:lnTo>
                  <a:pt x="0" y="8601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7825952" y="8411333"/>
            <a:ext cx="589828" cy="546974"/>
          </a:xfrm>
          <a:custGeom>
            <a:avLst/>
            <a:gdLst/>
            <a:ahLst/>
            <a:cxnLst/>
            <a:rect r="r" b="b" t="t" l="l"/>
            <a:pathLst>
              <a:path h="546974" w="589828">
                <a:moveTo>
                  <a:pt x="0" y="0"/>
                </a:moveTo>
                <a:lnTo>
                  <a:pt x="589829" y="0"/>
                </a:lnTo>
                <a:lnTo>
                  <a:pt x="589829" y="546974"/>
                </a:lnTo>
                <a:lnTo>
                  <a:pt x="0" y="54697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8043733" y="9904476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6795566" y="9617755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8770938" y="9385227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8770938" y="10148409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11084449" y="9632173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5" y="0"/>
                </a:lnTo>
                <a:lnTo>
                  <a:pt x="586705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9836282" y="9345452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1"/>
                </a:lnTo>
                <a:lnTo>
                  <a:pt x="0" y="86086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11448105" y="23632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11811654" y="9876106"/>
            <a:ext cx="524209" cy="569042"/>
          </a:xfrm>
          <a:custGeom>
            <a:avLst/>
            <a:gdLst/>
            <a:ahLst/>
            <a:cxnLst/>
            <a:rect r="r" b="b" t="t" l="l"/>
            <a:pathLst>
              <a:path h="569042" w="524209">
                <a:moveTo>
                  <a:pt x="0" y="0"/>
                </a:moveTo>
                <a:lnTo>
                  <a:pt x="524209" y="0"/>
                </a:lnTo>
                <a:lnTo>
                  <a:pt x="524209" y="569042"/>
                </a:lnTo>
                <a:lnTo>
                  <a:pt x="0" y="56904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8346292" y="192338"/>
            <a:ext cx="586705" cy="636883"/>
          </a:xfrm>
          <a:custGeom>
            <a:avLst/>
            <a:gdLst/>
            <a:ahLst/>
            <a:cxnLst/>
            <a:rect r="r" b="b" t="t" l="l"/>
            <a:pathLst>
              <a:path h="636883" w="586705">
                <a:moveTo>
                  <a:pt x="0" y="0"/>
                </a:moveTo>
                <a:lnTo>
                  <a:pt x="586704" y="0"/>
                </a:lnTo>
                <a:lnTo>
                  <a:pt x="586704" y="636883"/>
                </a:lnTo>
                <a:lnTo>
                  <a:pt x="0" y="63688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7098125" y="-94383"/>
            <a:ext cx="793036" cy="860860"/>
          </a:xfrm>
          <a:custGeom>
            <a:avLst/>
            <a:gdLst/>
            <a:ahLst/>
            <a:cxnLst/>
            <a:rect r="r" b="b" t="t" l="l"/>
            <a:pathLst>
              <a:path h="860860" w="793036">
                <a:moveTo>
                  <a:pt x="0" y="0"/>
                </a:moveTo>
                <a:lnTo>
                  <a:pt x="793036" y="0"/>
                </a:lnTo>
                <a:lnTo>
                  <a:pt x="793036" y="860860"/>
                </a:lnTo>
                <a:lnTo>
                  <a:pt x="0" y="86086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9033042" y="-489024"/>
            <a:ext cx="727098" cy="789283"/>
          </a:xfrm>
          <a:custGeom>
            <a:avLst/>
            <a:gdLst/>
            <a:ahLst/>
            <a:cxnLst/>
            <a:rect r="r" b="b" t="t" l="l"/>
            <a:pathLst>
              <a:path h="789283" w="727098">
                <a:moveTo>
                  <a:pt x="0" y="0"/>
                </a:moveTo>
                <a:lnTo>
                  <a:pt x="727098" y="0"/>
                </a:lnTo>
                <a:lnTo>
                  <a:pt x="727098" y="789283"/>
                </a:lnTo>
                <a:lnTo>
                  <a:pt x="0" y="78928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0">
            <a:off x="10483903" y="-159891"/>
            <a:ext cx="648956" cy="704458"/>
          </a:xfrm>
          <a:custGeom>
            <a:avLst/>
            <a:gdLst/>
            <a:ahLst/>
            <a:cxnLst/>
            <a:rect r="r" b="b" t="t" l="l"/>
            <a:pathLst>
              <a:path h="704458" w="648956">
                <a:moveTo>
                  <a:pt x="0" y="0"/>
                </a:moveTo>
                <a:lnTo>
                  <a:pt x="648956" y="0"/>
                </a:lnTo>
                <a:lnTo>
                  <a:pt x="648956" y="704457"/>
                </a:lnTo>
                <a:lnTo>
                  <a:pt x="0" y="70445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69920" t="-58142" r="-68172" b="-61190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0">
            <a:off x="-328998" y="-237874"/>
            <a:ext cx="927571" cy="860178"/>
          </a:xfrm>
          <a:custGeom>
            <a:avLst/>
            <a:gdLst/>
            <a:ahLst/>
            <a:cxnLst/>
            <a:rect r="r" b="b" t="t" l="l"/>
            <a:pathLst>
              <a:path h="860178" w="927571">
                <a:moveTo>
                  <a:pt x="0" y="0"/>
                </a:moveTo>
                <a:lnTo>
                  <a:pt x="927571" y="0"/>
                </a:lnTo>
                <a:lnTo>
                  <a:pt x="927571" y="860178"/>
                </a:lnTo>
                <a:lnTo>
                  <a:pt x="0" y="86017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4821" t="-71046" r="-58445" b="-69713"/>
            </a:stretch>
          </a:blipFill>
        </p:spPr>
      </p:sp>
      <p:pic>
        <p:nvPicPr>
          <p:cNvPr name="Picture 39" id="39">
            <a:hlinkClick action="ppaction://media"/>
          </p:cNvPr>
          <p:cNvPicPr>
            <a:picLocks noChangeAspect="true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12777503" y="877419"/>
            <a:ext cx="4629150" cy="8229600"/>
          </a:xfrm>
          <a:prstGeom prst="rect">
            <a:avLst/>
          </a:prstGeom>
        </p:spPr>
      </p:pic>
      <p:sp>
        <p:nvSpPr>
          <p:cNvPr name="TextBox 40" id="40"/>
          <p:cNvSpPr txBox="true"/>
          <p:nvPr/>
        </p:nvSpPr>
        <p:spPr>
          <a:xfrm rot="0">
            <a:off x="16760815" y="9338310"/>
            <a:ext cx="1527185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80"/>
              </a:lnSpc>
              <a:spcBef>
                <a:spcPct val="0"/>
              </a:spcBef>
            </a:pPr>
            <a:r>
              <a:rPr lang="en-US" b="true" sz="6000" spc="-312">
                <a:solidFill>
                  <a:srgbClr val="FAECCF"/>
                </a:solidFill>
                <a:latin typeface="Garet Bold"/>
                <a:ea typeface="Garet Bold"/>
                <a:cs typeface="Garet Bold"/>
                <a:sym typeface="Garet Bold"/>
              </a:rPr>
              <a:t>2-6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7570641" y="1164215"/>
            <a:ext cx="4219570" cy="2432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Cup</a:t>
            </a:r>
          </a:p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Dispenser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7570641" y="5611411"/>
            <a:ext cx="4219570" cy="2432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</a:pPr>
            <a:r>
              <a:rPr lang="en-US" sz="6999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Fruit</a:t>
            </a:r>
          </a:p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spc="-363">
                <a:solidFill>
                  <a:srgbClr val="492A11"/>
                </a:solidFill>
                <a:latin typeface="Garet"/>
                <a:ea typeface="Garet"/>
                <a:cs typeface="Garet"/>
                <a:sym typeface="Garet"/>
              </a:rPr>
              <a:t>Dispenser</a:t>
            </a:r>
          </a:p>
        </p:txBody>
      </p:sp>
    </p:spTree>
  </p:cSld>
  <p:clrMapOvr>
    <a:masterClrMapping/>
  </p:clrMapOvr>
  <p:transition spd="fast">
    <p:cover dir="l"/>
  </p:transition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9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DAGrHo8bl3A</dc:identifier>
  <dcterms:modified xsi:type="dcterms:W3CDTF">2011-08-01T06:04:30Z</dcterms:modified>
  <cp:revision>1</cp:revision>
  <dc:title>Black and White Minimalist Aesthetic Photography Collage Portfolio Presentation</dc:title>
</cp:coreProperties>
</file>